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2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slide" Target="slides/slide4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slide" Target="slides/slide40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4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presProps" Target="presProps.xml" 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0:30:13.47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9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10-20T10:31:30.254"/>
    </inkml:context>
  </inkml:definitions>
  <inkml:trace contextRef="#ctx0" brushRef="#br0">1865 1158 287,'-4'-6'123,"4"6"-37,-4-6-10,1 3-14,3 3-3,-3-8-4,3 8-2,-2-8-1,2 5 4,0 3 1,-2-5 3,2 5-4,2-9 1,-2 9-8,-2-5-3,2 5-2,0 0-4,0-6-4,0 6-2,0 0-9,0 0 0,-2-6-1,2 6-11,0 0 2,0 0-9,0 0 1,0 0 2,0 0 0,0 0-1,0 26-2,0-14 3,0 5-3,2 7-2,-2 2 4,2 2 1,0 5-3,4 6 3,-5 0 1,2 1 0,1 0-4,-2 2 1,2 0 0,-2 0-1,0-4 2,2-2-4,-2-6 4,1 1-2,-1-4 2,0-2 0,-2-7-4,2 1-2,0-1 9,0-3-5,-2-2 1,2 0 4,-2-6-10,2 0-35,-2-4-20,0-3-15,0 0-28,0 0-25,7-22-60,-5 9-212,-2-4 94</inkml:trace>
  <inkml:trace contextRef="#ctx0" brushRef="#br0" timeOffset="369.44">1934 1119 1070,'0'-5'-21,"0"5"8,-4-8 12,4 4 3,0 4 4,-2-7 9,2 7-9,-2-5 4,2 5 2,-2-5-2,2 5-8,0 0 4,0 0-7,0 0 7,0 0-6,0 0 14,0 0 11,0 0 4,0 0-1,12 16 2,-6-8 6,4 2-5,0 2 9,0 0 9,5 5-2,0 3 4,1-4-4,7 5-1,-6 2-5,6-2-5,-2-1-3,0 2-6,-2-5 5,-2 0-9,2-2 0,-2 1-14,0-3-12,0 2-23,-5-4-23,2-1-22,-2 0-21,-2-3-30,1-3-43,-3-2-270,1 0 56</inkml:trace>
  <inkml:trace contextRef="#ctx0" brushRef="#br0" timeOffset="634.23">2536 1177 1202,'2'-4'-4,"-2"4"5,0-8 5,0 8 0,-2-7 0,2 7 9,-6-2-1,6 2-5,-14 0 1,4 4 7,0 1-8,-6 3 5,0 1 3,-3 5 1,-3-2-1,-1 4-2,-2 3 1,0 1-7,1-2 2,1 4 3,0-3-7,0 0 7,3-1-6,2-1-1,2-3-12,2-1-19,3-2-19,1 2-21,1-4-10,2-1-22,5-4-42,2-3-207,0-1 140</inkml:trace>
  <inkml:trace contextRef="#ctx0" brushRef="#br0" timeOffset="952.16">2472 1192 924,'5'-7'10,"-2"2"14,0-2 15,1 1 4,-4 3 13,2-3 2,1 2 2,-3 4-7,2-8-5,-2 8-5,2-5-7,-2 5-8,2-4-2,-2 4-7,0 0 4,0 0-5,0 0 3,10 19-2,-6-6 5,-2 5 2,3 6 6,0 3 5,1 7 5,-2 4 0,0 3 0,0 0 1,2 9-2,-1 0-7,1-2 2,-4-2-2,1-2-6,1-1-1,0-4-4,-2 0 0,0-1 1,0-8-6,0-1-5,1-1-17,1-6-16,-2 0-15,0-3-13,0-2-18,0-2-12,0-3-24,1-3-38,0-3-103,-1 1-234,3-7 17</inkml:trace>
  <inkml:trace contextRef="#ctx0" brushRef="#br0" timeOffset="1444.11">2817 1555 1298,'-2'-8'-20,"-2"-1"5,2 1 15,0 1 4,-2 0 14,2 0 2,0-1 13,2 2 2,-2 0 4,0 1 2,-2-2-1,4 7-12,-3-5-1,3 5-7,0 0 2,0 0-5,0 0 4,-13 12 1,9-2-1,0 1 5,-2 2-4,3 4 3,1 3 6,-3-2-4,4 5 0,-1 2 1,2 0-2,-2 2 2,2-3 0,2 3-2,0-3 0,2 1-3,0-2 3,-1-4 2,5 1 1,-2-3 2,3-2 1,-2-4 0,3 2-1,0-6 0,2 0 1,2-6-2,0-2-2,-1-1-1,2-5-1,-2-4-1,3-2-1,-4-4-4,0-3-3,-4-2 0,1-4-3,-3 1-2,-4-2 1,-4 1-2,2 1-3,-4 0-3,0 2 0,-5 2-1,1 2 0,-4 2-3,-2 4 1,-2 3-1,-2 2-6,1 0-3,3 7-6,-6 0-13,6 2-6,-3 0-9,2 4-10,-2 1-11,5 1-20,-2 1-5,2 1-16,4 0-20,2 0-25,-1-1-61,1-3-327,5 1-40</inkml:trace>
  <inkml:trace contextRef="#ctx0" brushRef="#br0" timeOffset="3484.48">3536 1143 1424,'-3'-12'-40,"1"2"14,0 3 4,-2-2 20,2 1 11,-1 1 12,3-1 12,-4 0 8,4 3 8,-2-1-6,0 2-6,0-1-3,2 5-6,-2-9-2,2 9-9,-2-3 2,2 3-8,0 0 1,0 0 1,-4 14 1,6-4 3,-2 2-1,2 5 9,0 2-3,0 6 4,4 3 2,-2 7-1,3 1 0,-1 4 1,1 0 3,1 6-2,-1-5 1,-1 0-1,2-3 0,-3 1-3,3-6-1,-3-3-7,1-3 3,-2-1-3,0-2 2,-1-5-6,2 1 2,-3-5 0,2-1 3,-1 0 9,-1-3 11,3-4 3,-3 0-5,-2-4-5,0-3-2,0 0-5,0 0-2,0-21-6,-2 10-7,-1 1-4,-4-2-4,1-5-6,-2 3 1,-2 0 2,-1 1-1,-5-1 0,0 1-4,-5 4 0,0-1 1,-3 3 1,-1 0 2,0 4-2,2 1-1,-3 2 0,-2 5 0,1-3 0,1 5 2,1 0-2,-2 3 2,4 1 2,1 2-5,1 3 4,2 1 3,4 1-5,0-1 0,4 3 3,3-3 0,2 0-1,2 1 2,1-3-3,6-2 2,-3 1-1,4-1 4,4-2-2,0 1 4,4-5 0,0-2-4,5 2 2,0-6 0,0-1 0,2 0-1,0-4 1,2 0 2,1-8-1,-2 0 2,0-3-4,-1-1 1,2-6 0,-2-2-2,-5-2 0,4 2 0,-8 3-1,3 1 0,-5 2 1,1 3-1,-1-2 1,-1 5-1,-1-2 1,0 4-3,-2 1-3,0 1 2,2 1-4,-4 1 1,2 2-1,-2 1 1,-2 3 0,0 0 1,0 0 1,6 13 2,-6-4-3,0 1 3,2 2-1,0 1 3,0 0-4,0 5 3,2-3-1,1 1 2,-1 1 1,3 0-1,-3-2 0,2-3 1,0 2 2,3-1-1,-1-4 2,0 3 0,2-4 1,0-1-1,0-3 0,3 0 3,-2-4-1,1-2-1,0 0 0,2-3 2,-1-3-3,-3-3 1,3-3 0,0-1-4,-3-2-2,1-2 2,-1-3-2,-4 4-2,1 1-2,-2-3 7,-1 3-4,0 0 1,0 2-1,-2 1 1,0 1 0,0 2 0,0 2 3,0-2-1,-2 4-4,2 0 1,-2-1-2,2 2-3,1 0 1,-3 6-2,2-5 1,-2 5 2,0 0-2,0 0 1,0 0 3,3 22-2,-3-14 2,2 4 0,0 0-1,0 0 3,0 2-1,2 1 2,0 1-1,2-1 2,-1-3 1,1 3-2,0 0 3,1-4 2,-1 0-3,1 0-1,-1-3 4,0 1 0,0-4 1,1 1-1,2-2 4,-1-4-1,0 0-2,-8 0 0,16-7-1,-6-1-1,-1-1 2,1-2-5,-4-4-1,2 0 0,-2-3-2,0 1-2,-1 0 2,0-6-3,0 6 2,-2 0 0,1 0 0,-2 1-2,0 1 3,1 2 1,-1 2 0,0 0 3,0-2-4,-2 4 1,2 2 0,1-3 3,-3 5-3,0-4 2,2 4-1,-2 0 0,0-2 0,2 2-4,-2 5 1,1-8-2,-1 8 2,0-6 0,0 6-7,0 0 5,0 0 2,0 0-4,0 0 1,0 0-1,0 0 3,3 17 0,-3-8-2,0-1 5,0 4 2,0 2-2,0-2 0,2 5 8,-2 0 1,2-1 0,0 1 3,-1 3 1,5-1-1,-4-1-1,2-1 5,0 3-3,0-3 1,0 1 1,1-1 0,2-2 1,-1-1-3,0-2 2,-2 1 0,2-3 1,1-1 1,-1-1 2,3 0-3,-3-5-4,3-1 2,-1-2 3,2 0-4,-1-5 2,4-1-3,-1-4-1,4-5 1,-4-2 0,1-4-5,0-3 4,2-3-5,-3-2-1,-2-3-3,1-1 1,-2 1-13,-3-2-2,1 1 0,-1 5 1,-4-1 0,-2 1 1,2 1 0,-4 0 0,2 1 5,-2 3-1,-4 0 0,3 4 1,-1 0-2,0-1 1,0 5 1,-3-2-1,2 4 1,1-1 1,-2 3 0,2 2 3,0-1-2,-1 1-3,2 1 0,-2 0-2,1 3 3,-1 0-1,1 3 1,4 2 1,-10-3-2,10 3 4,-10 5-5,7 0 7,-3 3-1,2 1-3,2 3-1,0 0 4,-1 5 0,3 3-2,0 1 2,3 6 1,-3 1 0,4 2 2,2 5 1,0-1 0,1 0 0,-2 1 1,5-1-1,0-2-3,0 1 3,0-1 5,3-1-1,1-1 6,2-4 1,1-2 0,-1-3 0,4 0 4,0-6-3,-2-2-2,4-3 3,-1-1-1,-1-4-1,0-2 1,-1-3-2,3-3 1,-4-2-5,4-4 3,-1-5-2,-2-3-3,4-3 1,-2-6-2,-2-1 1,-1 1-2,-6-2-2,3 1 3,-5 2-1,-1 2 0,-2 0 0,-3 5 1,0 1 5,0-1 0,-2 3 6,-2 2 1,2 1-3,-2 0-4,0 3-3,-2 0-1,0 1-2,-2 3-3,0 1 2,4 4-3,-11 0 2,11 0-2,-13 9 2,7-1-3,-3 3 0,3 3 2,0 1-2,0 0 2,1 2 0,1-1 1,1 3 0,1-1-1,2-1 2,0 0 0,2 1-1,3-1 0,2-2-24,-1-2-27,4 1-49,9-3-62,-1-3-88,6-1-165,6-2-156,4-7-71</inkml:trace>
  <inkml:trace contextRef="#ctx0" brushRef="#br0" timeOffset="5387.27">5727 1208 756,'-8'3'98,"8"-3"-12,-4 4-25,4-4 4,-9 2 6,9-2 1,-4 2-5,4-2-7,0 0-1,-5 4-2,5-4-1,0 0 1,0 0-5,-6 1-4,6-1-3,0 0-2,0 0-9,0 0-2,0 0-1,0 0-1,0 0 6,22 2 6,-8-4 3,4 2 0,0-3 1,5 1-3,4-2-3,2-2-2,2 1 0,5-5-5,0 3-1,1-3-4,-3 2 0,-7-1-4,3 1 5,-5 1-2,-2-3 2,0 1-3,-2 0 2,-2 1-1,-3-2 1,0 2-2,-2 1-2,-2-1-1,-2 3 2,1-2 0,-5 2 0,3 0-2,-3 0-3,3 1 0,-3 1-3,-2-1-3,2 0-1,-6 4-4,10-6-2,-6 5-1,-4 1-5,6-2 1,-6 2-4,0 0 2,0 0 0,2 11-2,-2-3-2,-2 2 5,-2 2-2,2 6 1,0 3 3,-5 5 4,4 5 0,-1 5 3,-2 6 3,0-1-1,2 9 2,-3 2 0,-2-2-2,5-1 1,-4-1-3,4-9 3,-3 0-4,3-3-4,-2-6 6,2-2 1,1 0-3,0-4 1,-2-5-1,3 0-1,-1-2 0,1 0 1,0-8-2,0 6-9,2-4-12,-2-2-7,2-1-21,-2-1-30,0-1-27,0-1-26,2-5-36,0 5-41,0-5-79,0 0-113,0 0-176,0 0-72</inkml:trace>
  <inkml:trace contextRef="#ctx0" brushRef="#br0" timeOffset="7206.11">8220 1013 1464,'0'0'-74,"2"-7"14,-2 7 8,0-5 9,2 0 10,-2 5 16,0 0 5,0-8 14,0 8 9,0-5 2,0 5 11,0-6-1,0 6 7,0 0 1,-2-8-2,2 8-1,0 0-5,0 0 2,-2-5-7,2 5-3,0 0-5,0 0-3,0 0 1,-15 15-8,9-6 5,-3 4-1,1 7 0,0 4-2,-4 7 4,0 3 6,2 2-3,-4 7-2,2 1 1,-1-3-1,4-2 2,-1-1-4,1-4 2,3-2 3,0-3-1,0-5-1,0 0 0,1-6 2,0 0 13,3-3 7,-3 0 5,4-4 5,-1 1 11,0-2 14,0-2 6,-1 1-2,0-2 0,3-3-8,0-4-7,-5 4-6,5-4-6,0 0-3,0 0-4,0 0-6,0 0-1,-10-12-4,10 12-4,-2-5 0,2 5-3,0 0-3,-2-7-1,2 7-4,0 0-2,0 0-1,6-8 0,-2 3-4,5 1 2,-1 1-2,4-1 0,1 0 0,6 2-2,-1 0 1,1 0-2,2 1 3,2-1-3,1 2 2,-1 2-3,2-2 2,2 1 0,-5 1-1,5 0 2,-5 0 0,0 2-4,-3-2 5,1-2-2,0 2 0,-2 0 3,-4-2-2,2 1 3,-4-1 1,-1 2-3,2-2 2,-5 2-2,1-2-9,-1 0-11,-8 0-23,15 0-29,-6 0-43,-3-2-22,-6 2-26,14-5-30,-7-1-98,2 2-233,-1-1-25</inkml:trace>
  <inkml:trace contextRef="#ctx0" brushRef="#br0" timeOffset="7855.01">9101 1390 1376,'2'-3'-19,"-2"3"11,4-8 0,-4 2 10,3 1 21,-3-2 9,-3 2 7,3 5-1,-2-12 3,0 3-5,0 1 0,-3 1-1,1-3-3,0 1 2,0 1-3,-2 0 2,1-1 0,-1 2-5,-2-1-3,-1 0-7,-2 0 0,-2 3-3,1 0-4,-1-2 2,-4 5-4,0 0-3,0 2 1,-3 2-4,0 0 0,-1 3 1,0 0-3,-2 2 3,1 3-4,1 2 2,0-1 0,4 0-2,3 5 1,-2-3 2,4 2-3,1 0 0,2-2 4,3 3 0,2-1-2,0-2 3,4 1-3,0-2 4,2-1-1,2-2-1,0-1 3,5 0-5,-1-3 5,5 0-3,-1-2 4,2-1-2,0-4-3,5-1-1,-1 1 2,-2-5 0,2 2 3,0-5-4,-1-1 4,0 0 1,0-6 1,-5 6 4,2 0 1,-4 0 4,0-2-1,-1 1 5,0 0 3,-1 3 1,-3 0 4,3-1-2,-2 0-1,-2 5-2,0-3-2,0 3-2,0 1-7,2-2-1,-4 2-6,0 0-1,2 1-2,-4 3-2,0 0 0,6-3-4,-6 3 4,0 0 0,6 14-3,-2-8 0,-1 3 2,-1 1 1,2 0-1,-2 3-3,3-2 4,-1 4-3,2 1 4,-2-3-1,3 2-1,-1 1 2,0-4 1,3 2-3,0-1 3,-1 0-4,0 0-12,0-2-24,4-2-18,-4 0-22,5 1-25,-1-3-28,1-3-29,-2-1-58,0-3-345,-1-3-62</inkml:trace>
  <inkml:trace contextRef="#ctx0" brushRef="#br0" timeOffset="8211.86">9476 1042 1531,'-2'-6'-6,"-3"2"7,3 0 15,2 4 4,-4-7 12,2 3 6,2 4 2,-4-4-5,4 4-7,-5-3-5,5 3-6,0 0-1,0 0-5,0 0 3,0 0-3,-6 17-4,4-8 5,2 2-4,0 3 5,0 3 1,2 4 5,0-1-1,-2 6-3,2 1 0,0 1-2,1 0-1,-3-1-3,2 2 6,-2 0 1,0-1-4,0-1-17,0-5-19,0 0-38,2-1-33,-2-3-39,-2-1-75,2-5-300,0 0-14</inkml:trace>
  <inkml:trace contextRef="#ctx0" brushRef="#br0" timeOffset="8452.47">9246 1255 1442,'-5'-5'22,"-1"-2"1,1 4 9,0-2 6,1 3 8,4 2 2,-5-7 2,5 7-8,5-9-6,0 7-4,6-4-5,3 1-1,2-1-3,3 2-3,5-1-7,-2 1-10,3-1-20,1 0-17,-2 2-15,4-2-31,-4 3-31,1-1-42,-3 1-102,-4-2-162,2-1 74</inkml:trace>
  <inkml:trace contextRef="#ctx0" brushRef="#br0" timeOffset="8791.5">9772 1023 1146,'0'0'17,"-4"-6"4,2 2 8,2 4 11,-5-5 19,5 5 12,-2-5 4,2 5-4,0 0-10,-4-5-6,4 5-5,0 0-8,0 0-7,0 0-8,0 0-3,0 0-1,0 0-5,-8 15 2,10-3 8,-2 1 0,0 0 9,0 7 1,0 0 4,2 3 3,-2 4-1,0 1 2,2 1-5,-2 1-2,0 1-1,2-1-5,-2-1-1,2 1-6,-2-1 1,0-1-4,0-2 0,0-4-23,0-3-23,0-2-19,0-1-16,0-3-22,0 0-21,0-5-53,-4-2-90,2-4-359,2-2-102</inkml:trace>
  <inkml:trace contextRef="#ctx0" brushRef="#br0" timeOffset="9010.73">9605 1235 1598,'-2'-7'-25,"2"7"13,-5-5 5,5 5 7,-1-6 0,1 6 4,4-9-3,0 5 1,2-2 1,2 0 0,6 1-3,0-2 2,3 4 0,-3-2-11,8 0-18,-3 2-23,4 1-19,1-2-24,-3 0-37,1 1-98,-3-3-101,-1 4 157</inkml:trace>
  <inkml:trace contextRef="#ctx0" brushRef="#br0" timeOffset="9155.44">10035 1078 932,'0'0'31,"2"-5"8,-2 5 7,2-9 8,-2 9 4,2-3-6,-2 3-4,2-5-5,-2 5-12,2-5-20,-2 5-26,0 0-33,0 0-30,5-6-53,-5 6-234,0 0 121</inkml:trace>
  <inkml:trace contextRef="#ctx0" brushRef="#br0" timeOffset="9384.03">10045 1182 982,'0'7'-14,"0"0"9,0 1 5,0-3 10,0 1 10,0 2 5,2-1 9,-2 1 2,0 2 11,3-1-7,-3 1 3,2 3 6,0-2-5,0 3 0,0-1 4,0 2-10,0 0-2,0 1-2,0-1-1,1 0-4,1 0-1,0-2-1,-1 1-31,-1-2-28,2-1-25,-2 0-28,2-4-37,-2 1-84,0-1-176,2-4 106</inkml:trace>
  <inkml:trace contextRef="#ctx0" brushRef="#br0" timeOffset="10015.33">10491 1165 1059,'3'-7'22,"-3"0"20,0-1 9,2 0 19,-2 0 10,-2 0 16,-1 3 11,3-3-2,-1 3 0,-3 1-8,2-2-8,2 6-10,-2-7-10,0 3-9,2 4-6,-9-2-7,9 2-4,0 0-6,-20 4-5,13-1-2,-2 5-3,3-2 0,-5 4-7,2 0 0,1 1 3,0 2-2,0 2 2,0 0 0,0 1 1,2-1-4,2 4-1,-2-2 1,3 2 0,1 0-1,4 1-2,1-2-1,1-1-4,2 2 2,2-2 2,6 1-1,0-3 1,5 0-1,0-3-1,2-1-1,3-3 0,-1-1 2,0-2-4,-2-2 1,1-3-3,-2-3 0,1 2 1,3-5-1,-2-3 0,-2-2-1,0-3-1,-2-2 1,2-2-3,-5-1-2,1-1-2,0 0 2,-2-1-3,1 0 0,-5 1 0,3 1 0,-5 0 0,1 4 0,-3 0 4,2 1 4,-2 1 3,-2 2 2,0 1 4,-2 1 4,2 0 0,-2 0-7,0 5-2,0-3-3,0 2-2,-2 5-3,-2-6-2,2 6-1,0 0-2,0 0 3,-19 7 0,12-1-2,1 1 1,2 4 0,0 2 0,-2 0 0,2 0 0,-1 3 1,5 1-2,-2 0 7,4-1-5,1 2 1,0-1-1,4-2 1,-1 3 1,4 1 1,2-4 0,2-1 2,3-1 1,2-1-1,2-3-8,1-2-29,-1-1-34,-2-2-52,8 1-63,-3-5-58,-2-2-142,4-1-106,2-5-85,-2 1-72</inkml:trace>
  <inkml:trace contextRef="#ctx0" brushRef="#br0" timeOffset="10812.47">12044 831 1552,'-4'-7'-15,"-2"2"16,2 0 13,0 0 16,2 2 19,2 3 13,-5-8 0,0 6 1,5 2-6,-4-6-9,4 6-4,-3-3-10,3 3-6,0 0-1,0 0 1,0 0-9,0 16-2,0-4-4,5 4 5,-3 1 0,5 1 7,-2 3 0,1 4 4,-1 3 0,0-1-2,3 4 4,0 3-3,0-2-3,-2 3-2,-1-3 0,3-3-1,-5-2-3,4-1 0,-3-4-4,0-4-2,-1 1 2,1-3 0,-2-1 1,1-2 1,-1-3 10,2-1-1,-2-3-3,0-3-3,-2-3-3,0 0 0,0 0-3,6-14-5,-4 2-3,-2 0-18,0-3-4,-2-2-7,-1 0 1,0-2-2,-1 2 4,-2 0 2,-2 0 1,0 2 0,-4-3 0,-1 3 1,-4 2-2,-3-1 2,2 4 1,-5 3 0,0 2 3,1 0-1,1 4 1,-2 1 0,2 0 1,1 1 0,1 4 1,2-2 3,1 3-2,1-3 2,2 5 2,2 1 0,2-4 0,4 2-1,-1-1 4,4 0 2,-1-1-2,6 1 5,1-2-2,4 0 3,2-1-2,2-1 1,2-2 0,7-2-3,-1 2 3,2-3 0,4-1 1,-1-2-4,-1 2 3,1-1-3,-2-1 1,-3 3 1,1-4-1,-3 4-1,0-2 1,-2 0-2,1 3-3,-2-1 1,1 0 1,-3 2-2,3-3 0,-4 4 2,1 0-4,0 0 2,2 1 2,-3 2-1,1-2-1,0 3-2,-3 0 4,1 1 0,2 3-1,-5-1 1,3 0 0,-4-2 2,2 5-3,1-2 4,-2 0-1,-2 0 2,0-1 3,0 0-3,0 3 1,-1-5-1,2 3-28,-3-1-35,-1 2-33,4-2-34,0-4-40,-1 2-104,-2-3-269,0 1-44</inkml:trace>
  <inkml:trace contextRef="#ctx0" brushRef="#br0" timeOffset="11414.75">13059 814 1512,'-9'-7'-1,"3"2"11,0-1 7,2 2 14,-1 0 15,5 4 12,-9-5 8,9 5-2,-4-6-8,-1 5-7,5 1-7,-3-5-8,3 5-2,0 0-6,0 0-7,0 0-2,-8 12-1,8-3-5,-2 2 0,0 5 2,0 3 0,-1 0 1,1 1 5,-1 8 2,-2-2 4,4 1-3,-3 1-14,2 3 4,-2-3-2,0 3-3,-3-2 3,5-3 0,-4 1 0,2-5-2,-2 0 1,5-5 3,-3-1 0,2-1 11,-3-4 8,5 0 7,-4-2 3,2-1-5,-2-1-2,2-2-3,-2-1-5,4-4 1,-6 4-2,6-4-3,0 0 0,-7 1-2,7-1-4,0 0-2,0 0 1,0 0-4,0 0 0,0 0-5,0 0-1,0 0-3,0 0-1,21-12 0,-12 12-1,6-2 0,1 2 1,1-5 1,3 3-3,-2 2 2,2-1-1,1-2 0,0 2 2,0 1-1,0-3 0,0 3 1,-2 0-1,1-1-1,-2 2 0,2-1 1,-4-1 1,-1 1 0,-2 0 0,0 0-4,-1 1 3,2-1-10,-4 0-16,-2 0-22,3 0-27,-11 0-28,19 0-30,-6 0-33,-5 0-38,2-1-110,2-1-284,-4 0-97</inkml:trace>
  <inkml:trace contextRef="#ctx0" brushRef="#br0" timeOffset="12092.53">13744 1206 1523,'0'0'-59,"5"-4"24,-3 0 21,-2 4 14,5-4 10,-5 4 13,2-5 9,-2 5 5,2-7 9,-2 7 4,2-5 2,-2 5-1,0-5 7,0 5 5,0-7 1,0 7 4,0-7 1,0 1 0,0 6-4,-2-9 0,2 3-2,-2 0-1,0 1-4,0-2 0,-1 2 1,-1 0-5,0-3-5,2 2-5,-5 1-4,3-1-5,-2 0-3,1 1-5,-3-2-2,0 4-6,-1 1-2,-2-3-4,-1 5-2,-1 0-2,-1 0 0,0 5-4,-2-2 2,0 4-4,1 0 1,1 3 0,1-1 0,1 3-1,1-2 0,3 5 2,-3-3-4,4 2 1,3-1 1,-2 1 1,4-3-3,0 0-1,4-1 2,-2 1 2,4-1 2,-2-2-2,4 1-3,1-3 1,2 0 1,1-3 1,1-1 1,-2 0-2,3-2 4,1 0-3,-3-4 0,3 1 1,0-3 1,-4-2 0,5 1-2,-4-3 1,1-2-2,2 1 1,-5 2-2,0-3 0,-1 3 1,0 1 0,-1-2 2,-2 3 1,2 1-1,-2 0-1,1 1-4,-1-1 0,0 3-3,-2-1-3,0 0 0,-2 4-1,5-7-1,-5 7 0,0 0 0,0 0 1,0 0 0,11 12 1,-11-6 1,2 2 0,0 1 2,-2-1 2,2 2 1,0-2-4,0 4 2,2 0 3,0-1-2,0-2 1,0 2-9,4-1-11,-2 0-20,2 2-23,0-5-29,3 3-44,2-3-45,-2-5-55,1 3-127,-2-5-269,2 0-128</inkml:trace>
  <inkml:trace contextRef="#ctx0" brushRef="#br0" timeOffset="12456.49">14145 877 1684,'-4'-5'-14,"2"-2"24,-3 2 21,1 0 19,4 5 20,-4-6 9,2 3 2,2 3 0,-4-6-7,4 6-6,-2-4-9,2 4-6,0 0-10,-5-5-7,5 5-7,0 0-3,0 0-6,0 0-3,-4 20-2,2-11-1,2 3 1,0 0 2,0 5 6,0 0 4,0 3 1,-2 0 3,2 1 4,0 1 1,0-2 0,2 1-4,0 1-3,-2-2-2,2 1-4,0-2 1,-2 0-2,5 0-4,-3-4-1,4 2-5,-2-3-11,3-1-11,-1-1-18,5-5-31,-3-2-30,4 2-46,4-6-38,-4-1-60,7-3-121,-4-4-292,-2 2-142</inkml:trace>
  <inkml:trace contextRef="#ctx0" brushRef="#br0" timeOffset="12679.45">14105 1095 1699,'-8'0'-32,"-1"-2"28,9 2 19,-15 0 17,15 0 7,-10-2 5,10 2-5,-8-3-9,8 3-2,4-6-1,-4 6-10,12-6 6,-2 3-6,4-1-5,-2-1-23,5 2-22,-2 1-33,0-1-28,1-2-31,0 1-62,0 1-313,-5 1-6</inkml:trace>
  <inkml:trace contextRef="#ctx0" brushRef="#br0" timeOffset="13052.35">14427 916 1397,'2'-4'32,"-2"4"16,4-6 22,-2 3 17,-2 3 15,2-8 6,-2 8 9,2-5 0,-2 5-12,0 0-10,2-5-9,-2 5-11,0 0-10,0 0-10,0 0-8,0 0-5,0 0-5,0 0-3,0 0-4,-4 21-1,2-11-2,0 0 3,-2 2-2,0 1 0,0 2 1,1 0-5,-1-2 3,0 3-3,2 2 0,0-2-5,0 1-1,-1 0 4,1 0-5,2 0 3,2-2-2,-2 3-2,3-3-1,-1 0 1,2-1-4,0-1 1,0-2-2,3-1 7,1 2-7,2-5-9,0 3-10,0-3-17,0-3-21,1 0-30,0-2-37,3-1-53,-1-2-57,0-4-102,-1 0-134,-2-1-156,-1-2-112</inkml:trace>
  <inkml:trace contextRef="#ctx0" brushRef="#br0" timeOffset="13278.46">14395 1105 1644,'-9'-3'-10,"3"2"25,-2-1 22,8 2 20,-12-2 8,6 0 7,6 2-2,-8-2-6,8 2-8,0 0-6,-2-5-8,2 5-5,12-4-3,-1 2-4,0 0-3,4 0-22,-2 0-22,4 0-26,-1-1-34,4 3-30,-4-2-37,2-3-56,3 4-381,-9-1-81</inkml:trace>
  <inkml:trace contextRef="#ctx0" brushRef="#br0" timeOffset="13458.52">14744 1006 1581,'8'-5'33,"0"0"22,-4 2 16,0-2 7,2 2 15,-2-3 5,0 2-2,-1-2-4,0 4-12,-3 2-6,5-7-11,-1 3-8,-4 4-22,5-5-29,-5 5-39,4-4-39,-4 4-33,0 0-56,0 0-49,11 0-124,-11 0-201,0 0-41</inkml:trace>
  <inkml:trace contextRef="#ctx0" brushRef="#br0" timeOffset="13680.15">14717 1090 1440,'-2'3'-35,"0"3"19,2-6 7,-3 6 20,1-2-4,2-4 16,0 8 11,0-8 6,0 9 1,2-4-4,-2 1 6,3-2-4,-1 3-2,-2 1-20,2 0-1,0 0-2,0 0 2,0 1-1,1-2-2,-3 1-3,2 1-18,0-1-30,0-3-30,0 4-27,0-2-32,0-1-57,2-2-249,-4-4 57</inkml:trace>
  <inkml:trace contextRef="#ctx0" brushRef="#br0" timeOffset="14288.46">15134 1069 1183,'2'-6'-12,"1"-1"20,0 0 10,-1 0 16,0 1 20,0-2 12,0 3 16,2-3 6,-4 3 4,2-2 4,0 5-4,-2-5-2,0 1-2,0 6-5,0-7-6,0 7-8,0-8-8,0 8-7,-4-4-7,4 4-7,0 0-1,-16 2-8,16-2-3,-14 6-3,3-2-4,2 1-1,-1 3-2,-1-1-4,1 2-2,1 0 0,0 2-3,1-1 1,2 1-1,0 1-2,0 1 0,1-1 1,3-1 0,-1 0-2,3 3 1,3-3 1,-1-1 0,3 1 3,-1-2 0,6-1 1,0-1 2,1 0 0,2-2-2,2-1 0,-1 0-1,6-4-1,-4 0 1,6-4-1,-3 0 0,2-3 0,2-1-3,-3-2 2,0 1 1,0-4-3,-5 3-1,-3-1 0,0-1 0,0 1-1,-2 0 1,-2 1 4,-1-1 2,-3 3-1,-2-2 2,0 1-2,0-1 0,-2 3-2,-2-1 2,0 1-6,0 5 0,-5-3-1,3 3-1,4 2-1,-12-3 0,12 3-5,-16 3-1,8-1 4,2 5-2,-2-2 0,1 1 0,1 1 0,0 5 0,-1-1 0,1 2 0,1 1 3,3-1 1,2 1 1,-2 0 1,4 1 0,0 2 1,3-3 5,1 1-2,1-1-2,1 0-11,1-3-27,1-2-42,0-2-55,4 3-60,-2-5-80,3-2-128,-2-1-271,-1 0-163</inkml:trace>
  <inkml:trace contextRef="#ctx0" brushRef="#br0" timeOffset="15588.25">15983 735 1763,'2'-8'-45,"-2"1"28,2 0 15,-2 0 16,2-1 16,-2 3 16,0-1 12,-2 0 0,4 1 0,-2 5-8,-2-7-8,2 7-9,0 0-5,0 0-3,0 0-4,-14 11 3,5 2-6,1 7 1,-5 0-2,0 6-2,-1 2 3,0 2-1,0 2-5,-2 3 9,2-1-2,-3 6-16,1-2 3,2-4 0,0 0-2,-1-1 3,5-3-2,-3-3 0,2-4 1,3-4 0,-2 0 1,0-4-1,4-2 4,0 1 11,0-2 11,2-3 2,-1-2 0,1-3-5,0-2-4,4-2-2,0 0-3,-9 0-1,9 0-3,0 0-4,-2-11 1,2 5-2,0 6-1,4-10-2,0 3-3,-1 2-4,3-2 3,1 2-2,1-2-2,2 2 0,2 0-4,2 1 1,3-2 2,2 4-3,0-1 2,3 1 0,-2 0 0,3 2 3,-2 2-3,1-2 0,-1 2-1,0-2 0,-2 3-1,2-1 2,-1 0 4,-4 2-3,2 0-1,-2-1 2,0-1 1,-2 0-20,-1 1-13,-1-1-29,-1 1-22,2-1-30,-1 0-27,1-2-23,-1 0-49,4 0-426,-4 0-136</inkml:trace>
  <inkml:trace contextRef="#ctx0" brushRef="#br0" timeOffset="16126.83">16684 1167 1722,'4'-5'-31,"-2"-3"18,0 0 25,-2 3 18,0-2 8,0-1 16,0-1 5,-2 1 4,0 0-1,-2-2 9,2 3-7,-2-3-4,2 2-1,-2 1-4,0-1-2,-1 1-4,1 1-5,-1 0-5,-1 1-7,-2-1-4,-1 2-5,-1 0-4,-1 4-1,-2-3-5,3 6 2,-3-1-7,0 2 1,-1 2-1,-1 1-2,2 1 2,-1 1-1,4 3-1,0 0-4,1 0 4,1 0 1,4 1 1,-2 1-4,3-1-4,1-2 3,0-1-4,2 1 1,2-3 6,3 2-5,1-5 3,2 1-3,1-2 1,2-2-3,-1-2 3,2-2 2,2 0-1,0-2-1,-1-3 1,0 0 0,2 0 0,-5-3-2,2-1 2,2 0-2,-6-1 0,3 2 1,-3 1-1,0 2 2,-1-3-2,0 5 0,-1-1-2,-2 0-2,2 1-1,-2 1-2,0-1-4,-4 5 2,10-5 0,-10 5-2,8 2 2,-8-2 0,8 8 2,-2-3 2,-1 1 2,-1-1 1,2 3 0,1-2-1,-3 1 1,5 1 0,-3 4 1,0-4-8,2 1-18,2 0-24,-4-1-28,4-1-25,-4 1-30,3-3-40,-1 2-83,0-5-375,1 3-129</inkml:trace>
  <inkml:trace contextRef="#ctx0" brushRef="#br0" timeOffset="16866.55">17308 659 1708,'-3'-11'-18,"-2"3"19,1 0 21,2 0 12,-2 3 9,4 1 4,0 4-4,-6-7-4,6 2-12,0 5-2,-4-6-6,4 6-4,0 0 2,0 0-5,-4 20 4,0-9-5,4 3-1,0 5 1,0 1 5,0 4 4,-2 2 5,2 3-1,0-1 9,0 3 0,-3-1-1,3 3 1,-1-3-14,-1 0-4,2 1 0,-2-3 2,2-2-2,-2-4 0,2-2 0,-2-1-4,2-2 3,0-3-3,-2 1 6,2-6-1,0 0 3,0-3-4,-2 0 1,2-6-3,0 0-2,0 0 0,0 0 2,-13-12-8,9 5 1,0-1-3,-3 1-2,-1-4 0,1 2-4,-1 1 1,-2 1-4,-2 0 4,2-1-2,-3 2-2,-1 1-1,-1 0 1,-2 2-2,2 1 0,-5 2 3,5 2 0,-5 1-4,-1 4 4,6-2 2,-2 3-2,3-2 1,-2 3-1,4 1 2,-1 0 1,5 1-1,-1-2 1,5 3-2,-1-3 1,1 0 3,2 2 1,0-4-1,4 0 2,0-1 2,2 0 0,3-3-2,0 1 6,-1-2-3,2 0 0,3-2 0,-11 0 0,16-4 1,-4 2-2,-4-1 1,0-3-3,0 0-1,2-1 2,-4 3 1,2-1-2,1 0 0,-4 2-2,2-2 0,-4 2-2,5 1 1,-4-2 1,-4 4-5,8-4-2,-1 1 0,-7 3 1,8 0-3,-8 0 2,11 0 2,-2 3 1,-4 1 0,2-2-2,2 3 5,-3-1-3,2 2 2,1-1 3,2 2 0,-3-2 0,2 3 1,-1-2-24,2-3-23,-3 3-30,5 0-32,-3-1-37,1-3-52,4 0-128,-5-2-212,0 3-38</inkml:trace>
  <inkml:trace contextRef="#ctx0" brushRef="#br0" timeOffset="17689.8">17781 596 1389,'0'-9'-13,"0"2"28,2 0 15,-2 1 7,0 1-1,0-1 12,0 6-1,0-10-4,0 7-8,0 3-2,0-6-3,0 6-9,0 0-6,0 0-4,0 0 3,0 0 1,0 25 2,2-13 3,-2 6 8,0 3 1,5 4 10,-3 4-3,-2-1 2,2 1-2,0 0 2,0 3-1,0-3 1,0 1-5,-2 1-2,3-3 1,-3 0-6,0-1-14,0 0 0,0-4 2,0-4-4,0-1-2,-3-2 3,3-3 0,0 1 3,0-3 5,0 0 10,-2-4-3,2 0-4,-2-4-1,2-3-2,-2 4-3,2-4-3,0 0-2,0 0-7,-17-12-6,8 3 0,2 4-5,-3-3 2,0 2-2,-3-3 1,-1 3-5,-6 1 1,2 0 1,-2 2 1,-1-1 1,-2 1-1,-2 6 0,1-3-1,1 2 1,-2 1-2,1 4 3,0 0-1,1 3 2,3-1 1,1 0-1,0 4 2,6-2 2,2-2 0,0 3-3,3-1 2,4 0 0,0-2 1,4 1 0,0 0 2,4-3 2,0 1-2,2-2 4,5-3 0,0 1 2,1-1-1,1-1 0,2-2 1,0-2-4,1-1 2,-1-1 2,2 1-4,-2-3 2,2 2-1,-2-1-1,-1-1-2,0 0 4,-4 2 2,0-1-4,1 0 4,0 3-1,-3-1-2,1-1-3,-1 0 1,1 2-1,-1 2-2,1-3 1,-1 3-2,2-2 3,0 2-3,0 2 7,-3-1 0,3 3 1,0 0 6,-1 0 1,1 1 2,1 2-1,-3-2 0,2 3 1,0-1-4,-4 1 3,2-2-1,-2-1 0,3 2-2,-3 0-24,1-1-22,-1-1-29,1-1-30,-1 2-34,2-5-39,-2 2-83,1-1-377,-7-2-126</inkml:trace>
  <inkml:trace contextRef="#ctx0" brushRef="#br0" timeOffset="18078.64">17989 1211 1609,'4'-3'-63,"-4"3"18,0 0 19,0 0 26,6-2 16,-6 2 12,0 0 4,11-4 4,-5 4-4,0-4-4,2 2 1,2-2-3,-2 1-6,2 1 2,-1-3-2,2 0-2,-1 1 3,3-2-4,-3-1-1,-1-1 0,2 1-4,-5-4 5,2 1-4,-2 3 1,-1-4 5,-2 2 4,1 2-1,-2-3 1,0 3 3,-2-2-9,0 1 2,0 3-2,-4 1-2,0-1-1,-2 1-1,0 2-6,6 2 3,-10 0-1,10 0-2,-16 4-1,9 0 3,0-1-1,1 4 2,0-2-3,1 2 2,1 1-3,-1 0 1,2 0 1,3 1-1,-2-2-1,0 4 2,4-4 0,0 3 1,1-1 1,2 0-21,1-1-34,5-1-47,0-1-51,-4 1-87,5-5-364,-2 3-94</inkml:trace>
  <inkml:trace contextRef="#ctx0" brushRef="#br0" timeOffset="18586.34">18436 1238 1569,'0'0'-7,"0"0"29,4-8 21,-4 8 10,2-6 10,-2 6 2,2-7-2,0 1-8,2 1-10,0-3 0,1-1-8,1 2 1,1-3-5,1 0-6,3-4 2,-3 1-5,2-1-3,2 2-1,-2-2 1,-2-1 2,0-1 1,-2 3 6,2 0 2,-4 2-4,-2-1-3,0 0-4,-2 3-5,-2 0-2,0-1-2,-2 2-2,-4 3-2,0-2-1,2 0-1,-2 4-4,2-2 2,-3 5-2,2-5-8,-1 3-4,8 2-3,-10-3-2,10 3 0,-7 0 5,7 0-2,0 0 0,0 0 6,0 0 1,0 0-2,9 12 4,-1-7-2,0-1 0,-1 1-1,4-1 3,-3 2-4,2-1 1,-2 1 0,4 2 2,-2 1-1,1-2 0,-1 2-2,-1 0 5,-1 0 2,1 1-2,-1 1 0,-2 1-3,2-2 5,-4-1-2,1 2 2,0-1 0,-1 1-1,0-2 3,1 0-3,-2 0 3,2 0 0,-1-1-1,1 0 1,-1 0 0,0-3 0,4 0 3,-1 2-2,3-4-14,-2 1-30,6-4-40,-2 0-44,1 0-68,4-4-114,0 1-239,2 1-49</inkml:trace>
  <inkml:trace contextRef="#ctx0" brushRef="#br0" timeOffset="19154.49">19798 958 1391,'-2'-6'-35,"0"1"10,-2-2 20,4 2 19,-4 1 6,2-1 8,0-1 7,0 0 3,0 1 6,0-1 4,-2 0-3,2 1-3,-4-2-8,-1 4-3,1-2-5,-3 0-2,1 1-9,-3 1 1,-1 1-1,-2-1-3,2 3-1,0 0-2,-1 3-5,0-3 4,2 3-3,-1-1-1,1 2 3,0 1-4,1-2 3,2 1-6,-1 2-1,1-2 4,3 1 0,0 1 0,2-2-3,-2 3 1,5-2 3,0 4 0,5-4 0,-2 2 1,2 2-3,4-2 1,-1 2 0,3-1 1,-4 0 0,4 2-1,1-2-2,0 1 0,-1-2-2,-1 3 2,1-3-3,0 3-1,-3-3 1,0 3 2,0 0 5,0-3 1,-2 0 7,-2 1 7,-2 0 11,0 0 18,-2 0 4,0-1 2,-4-1 0,0-1-2,-2-1-4,-2 0-4,-2-1-4,2 2-4,-6-4-3,4-1-3,-2 2-4,1-4-8,-1 2-25,-2-4-24,3 1-28,1-1-44,2-2-44,0 1-40,-1-4-98,7 0-302,-1-1-85</inkml:trace>
  <inkml:trace contextRef="#ctx0" brushRef="#br0" timeOffset="19744.02">19905 842 1591,'0'0'5,"3"-4"17,-3 4 6,0 0 9,5-7 2,-5 7 3,3-3-9,-3 3-5,0 0-3,0 0-7,0 0-2,0 0-2,6 12-1,-3-6 5,0 1 2,0 5 0,-1-2 9,2 2 2,2 2 3,-3 1 2,0-1-2,2 1-3,-1 0 0,0 0-2,-2-2-3,2 0-1,-1-1-2,-3-2-1,2 1 0,1-1-1,-3 0 0,2-3 2,-2 1-7,0-1 9,0-3 12,0 1-4,0-5-1,0 0-6,0 0-1,0 0-1,0 0-3,0 0-2,0 0-4,0 0 0,-2-21-5,5 13-1,2-3-2,3 2-2,-2-2 1,5 1-4,0 1-2,-1-1 0,1 2-1,1 1 0,2 1 4,0 0-5,0 3-3,2-1 2,1 2-4,0 0 4,0 4 1,-1 0-3,4 2 2,-4-1-1,-1 3 3,2 0 1,-2-1-2,-3 3 0,2-1 0,-2 2 1,-4 0 4,1 0-2,-5-1 0,1 0 2,-1-3-1,0 2 1,-2-2 2,0 0 1,-2 0 1,0-5 0,0 5 2,0-5-2,0 0 2,0 0-4,0 0 3,0 0-4,0 0 3,-12-12-5,10 7 4,2-3-3,2 1-5,-2-3-9,4 1-9,0-3-8,3 2-18,-1 0-15,0 2-21,0-2-29,0 1-21,6 1-33,-6-2-38,0 2-93,0 1-260,1 1-58</inkml:trace>
  <inkml:trace contextRef="#ctx0" brushRef="#br0" timeOffset="20195.1">20566 877 1508,'0'0'6,"6"-2"18,-6 2 11,6-3 0,-6 3 1,0 0-6,0 0-7,0 0-2,0 0 0,12 8 4,-11-3 5,-1 4 6,0-2 1,0 2 3,0 1-1,0 0-1,0 0 0,3 2 0,-3 0-5,2-1-3,0 0-2,0-1 0,-1 2-3,2-5-6,1 3 2,0-1 1,1-1-2,1-3-1,0 2-3,1-2 1,2-3-2,-1 0 1,0-1-9,0-1 1,-8 0-4,20-5-3,-10 0-3,-1-2-1,-1 0 3,3-3-2,-2-1 2,-1 0-2,-2 1 3,0-2 0,-1 1 1,4 2 6,-5-1 6,0 2 3,-2 0 3,2 3-1,0 0 2,-2-4-5,2 6-7,-1-3 1,-1 3-3,-2 3-3,3-6-3,-3 6 0,0 0 1,0 0-1,0 0 0,0 0 1,8 15-2,-6-7 2,-2-3 2,0 4 0,0-1-2,0 0 1,2 2 1,-2-3-19,0 1-25,2 1-24,0-1-31,0 0-36,2-4-50,-1 3-72,2-1-352,2-2-103</inkml:trace>
  <inkml:trace contextRef="#ctx0" brushRef="#br0" timeOffset="20501.39">21108 890 1607,'0'-6'-4,"0"-1"22,0 2 18,0 5 16,0-9 18,-2 3 6,-1 2 3,3 4-7,-3-7-6,3 7-8,-3-4-8,3 4-6,0 0-4,0 0-6,0 0-1,-14 7-6,8-1 0,-1-1 1,2 3-3,-1 1-3,0 4-1,2-2-1,0 0-1,2-2-1,-2 5-2,1-2 1,1-3-4,2 2 2,0 1-1,2-3 1,1 4-1,1-4-10,2-2 0,2 3-6,2-3-23,2-1-25,1-1-36,1-1-33,3-2-36,-2-2-51,-3 0-109,6-4-261,-3 1-76</inkml:trace>
  <inkml:trace contextRef="#ctx0" brushRef="#br0" timeOffset="20773.7">21396 672 1604,'2'-11'11,"0"2"31,1 0 25,-2 1 20,-1 1 10,3 2 2,-3-1-5,2 0-9,-2 1-16,0 5-9,2-6-10,-2 6-3,0 0-2,0 0-7,8 21 0,-4-7-4,1 0-3,0 4-4,1 2 4,-2 1-4,0 2-1,0-1-3,-1 2 2,2 1-4,-3-5-15,2 0-20,-4 1-29,3-2-29,2-2-33,-4 0-50,-1-3-74,3-2-140,-3 1-242,0-4-111</inkml:trace>
  <inkml:trace contextRef="#ctx0" brushRef="#br0" timeOffset="20953.47">21312 903 1546,'-3'-6'-53,"3"1"14,0 5 3,7-10 8,1 5 0,4-2-2,4 2 14,0-1-6,2 0-4,5 1-26,1-3-54,0-1-136,-2 2-54,1 0 188</inkml:trace>
  <inkml:trace contextRef="#ctx0" brushRef="#br0" timeOffset="22074.49">21799 716 840,'0'0'80,"0"0"18,0 0 4,2-6 5,-2 6-1,0 0-3,0 0-11,0 0-12,0 0-12,0 0-4,0 0-7,0 0-4,-13 17-5,9-7 1,0 1-1,-1 2 0,1 2-6,2-1 1,-3 2-4,3-1-4,2 0-4,0-2-2,0 1-5,2-2-1,-1-2 0,3 2-2,0 0-1,-2-3-1,5 0 0,-1-1 0,0-1 0,1-1-5,3 1-1,0-6 1,0 1-4,0 0-3,0-4-2,1 0-8,0-2-4,-1-1 0,1-4-5,1-2-6,-1 0 6,0 0-2,-3 0 3,2-3-1,-1 2 2,0-1 1,-3 4 3,2-1 3,-3 1 4,1-1 6,0 2 6,-2 2 6,1-1 2,-1 1 4,1 1-6,-3-1 2,2 3-4,0-2-5,-2 2-1,-2 3-5,4-7-2,-4 7 0,0 0 1,0 0-1,0 0 1,13 15-3,-13-8 1,3 2 3,-1 1 3,0-1 1,0 2 1,-2 1 2,2-2-1,0 1-1,-2 0 1,1 0 0,2 2-1,-1-4-1,2 2 1,0-3 1,1 0-5,-2 1 2,2-4 5,-1 3-4,3-4 3,2 0 0,-4-2-1,4 0-1,-9-2-1,20-4 1,-10 0-1,2-1-3,1-2 1,0-6-4,2 0-10,-1-2-4,0 0 0,-2-4-4,0-2-2,1 1 3,-4-1 2,2-1 1,-3 2 0,-4 1 3,0 1-1,-2-1-1,0-1 3,-2 4 1,0-1 6,0 0 1,-4 3 2,4 2-2,-3 0-1,3 4 0,-1-1-1,1 1-2,0-1-4,-2 4 1,2 1 2,0 4-1,0 0-3,0 0 5,0 0 0,0 0 1,3 15-1,2-4 1,-1-2-1,6 2 2,-4 2 0,0 2 0,2-1 0,1 1 0,-3 0 2,3 0-4,-3 3 2,0-3 0,0 2 0,1-2 0,-1 1-1,-2-1 4,3 0-1,-2-2-2,1 0-3,-2 1 5,0-1 0,2-1 1,-2-3 1,3 1-2,0 0 2,-1-3-1,6 3 0,-3-5 2,3 2-1,0-2 0,0-4 0,0 2 2,4-2-3,-4-2 1,5-2 0,-2-3 3,2-1-3,-1-1-1,2-3 2,-1-2-2,0-4-1,0 0-4,3-7-2,-3 3-1,3-1 1,-5 1 2,-3 2 0,-1 0-3,-3 0 3,0 3 6,-1 1 1,0 0 2,-3 1 1,-2 1-4,0 2 3,-4 0-2,2 0-5,-4 4 0,-2 1-1,-1 3 2,-2 2 2,9 1-3,-18 2-2,7 5 4,0 0-1,0 0-2,3 5 1,-2 1 1,1 1 0,-1 1 0,5 0 2,0 0-1,2 3 1,3-1 3,0-2 0,3 0 2,0 2 0,3-3 2,4-1 3,0 0 0,4 0-3,6 1 2,-2-4-1,3-1-21,1-1-35,3-3-57,1-1-75,-3-1-148,0-6-177,1 1-94,2-2-95</inkml:trace>
  <inkml:trace contextRef="#ctx0" brushRef="#br0" timeOffset="22253.43">23944 788 1803,'0'0'113,"0"-5"9,0 5 8,0 0 0,0-7-10,0 7-10,-3-7-14,3 7-11,0 0-29,3-6-55,-3 6-79,0 0-95,0 0-123,0 0-188,0 0-106,-7-3-91</inkml:trace>
  <inkml:trace contextRef="#ctx0" brushRef="#br0" timeOffset="23701.09">7017 1180 1666,'0'0'43,"-2"-5"6,2 5 10,-3-6 8,-2 2 8,5 4 9,-1-7 10,-1 3 4,2 4 6,-4-8-1,4 8-8,-2-5-9,2 5-9,-2-6-9,2 6-6,0 0-8,0-5-11,0 5-20,0 0-35,-4-4-41,4 4-53,0 0-57,0 0-65,-2-7-97,2 7-163,0 0-48,0 0-39</inkml:trace>
  <inkml:trace contextRef="#ctx0" brushRef="#br0" timeOffset="24181.7">6994 1571 1367,'-4'4'-49,"4"-4"29,-4 4 19,4-4 21,-5 4 22,5-4 17,-5 3 17,5-3 11,0 0 12,0 0 1,0 0-11,0 0-10,0 0-10,0 0-6,0 0-7,0 0-5,-2-15-8,2 15-2,3-5-8,-3 5-2,0-6-5,0 6-5,0 0-2,7-8 0,-7 8-8,0 0 0,4-1-2,-4 1-2,0 0-1,0 0-2,0 0 0,0 0 0,8 15 0,-8-10 0,2 1 1,-2 1-1,0 0 1,2 0-1,-2 1 0,-2-1 0,2-1 2,-2 2-2,2-3 4,-2 1-1,2-6 1,-2 8-6,0-5 5,2-3-1,-4 7-2,4-7-7,0 0-13,0 0-16,0 0-27,-12-12-26,12 12-26,0-10-29,2 3-45,-2-1-119,1 1-250,3-2-55</inkml:trace>
  <inkml:trace contextRef="#ctx0" brushRef="#br0" timeOffset="26480.49">2348 2793 1376,'0'0'-71,"0"-7"19,0 7 14,0 0 4,0 0 11,16-2 7,-7 2 3,-2-3 9,2-1 4,5 4 1,-4-1 0,4-4 6,4 3 4,-1 0 7,0 1-8,2-1 8,-1 0 0,4 0 1,1 0-3,5-1 7,2 0 1,1 0 0,7-1-2,6 0 2,3-2-17,11 1 16,1-2 3,4 2-4,22-3-1,-3-1 3,3 0 0,-4-1-7,0 1 4,-12 1-1,12-4 0,-1 1 1,-12 1-4,-7 3 4,28-4-24,-2 2 3,1-6 3,4 4-1,3 0 4,5-2-1,0 0 4,3 1 1,0-2-3,2-1 2,-6 3 2,1 1-6,0-4 2,-3 4 3,2 1 1,1-1-3,-1 3-2,1-2 5,-3 3-5,1-3-3,-1 3 5,1 1 0,1-4-2,1 2-1,-5 3 1,0 0-1,-2-2 0,-1 2-3,-1-3 0,0 3 3,0-3 1,4 3 4,0-5-7,5 4 8,3-2 0,3 0 0,2 1-3,-1 2 1,-4-4 5,1 1-3,-6 4-1,-1-1-2,0 0-3,-4 2 5,2-2-5,3 1 2,0-1-2,-1-1 1,4 0-1,3 1 1,2-2 5,-3 2 2,2 0-1,-4-2 4,3-2 2,-4 3 1,3-1-3,-3 1 0,2 1 3,-3-1-4,3 2 0,-2 1-2,5-4-2,-3 4 0,-3-2-2,1 2-1,-2 1-2,-7-2 1,0 0-3,-5 3 2,-11-3-4,-9 2 4,24-2-1,-14 0-2,11 1 3,4 0-1,-3-1-2,4 1 3,3-2 3,-2 1 1,3 1 1,-2 0 0,-1 0 0,-4 2 3,0-2-3,-17-2 2,-3 3-3,-1 0 1,20 0 3,-13-1-4,14-1 2,2 0 1,2 0-2,2 1 2,3-1 0,-1-1-1,4 2-2,1-2 1,3 3-4,-4-3 1,-4 3 0,0-3-2,-3 1 1,-3 2-3,-5-2 2,-9 2-1,-9 1-2,-2-1 3,3 0-4,22 0 1,-4 0 2,2-1-2,-2-2 2,-14 2-3,-8-1 2,3-1-2,-3 2 2,22-1-1,-13 1 0,-8-2 0,-3 2-2,3-1 1,0 0 1,-3 1-5,-2 0 3,1 0 0,1 1-3,-1-2 3,1 2 0,6 0 1,-4 1-4,3 1 1,1-3 3,-1 3-2,2 0 1,-2-1-3,23 1 4,2 0 0,0 0-3,0-3 0,2 3 1,-17 0 2,-9 0 0,0 0-4,2 0 4,-4 0-2,25-1 2,-19-1 0,-4 0-2,-4-1 1,2 3-1,-1-4 2,21-2 0,-17 2-2,-9-2 2,-1 0 0,1-2-1,-2 3-4,1-1 0,-3-1 4,2-1-4,-4 3 5,3-2-1,-5 0-2,-1 1 2,1 1-1,-9-1 0,-1 0-3,1 1 1,1-1 2,-3 1-1,1-2 0,0 1 2,0 1-2,0-1 6,1 1-4,3-1-1,-4 0-3,14 1 2,-4-2 1,4 4 0,-2-2 2,2-2 1,-2 4 3,3-4-4,2 4 4,-2 1 0,-1-2-3,-8 2 5,1-1-4,-2 0 4,-1 0 1,1 1-2,-3 0 1,3 0-5,-4 0 2,3 1 1,0-1-2,-2 0-1,5 0-1,0-1 2,10 3-2,5 3 0,5-1 2,24 0-4,-1 1 2,2 1 0,-2 2 1,2-2-2,-7 1-1,2 1 1,-15-3-2,-14 1 1,3 0 1,-3 0-1,-4-1 1,-7-1-1,2-2 1,-1 0-3,-5 0 4,0-2-2,-1-1-2,1-1 2,1 3-2,2-3 2,-1 1-1,10 3-1,-1-3 0,0 3-1,2-2 2,1 4-2,1-2-1,-1 3-1,-4-3 3,-5 3 1,-2-2-1,0 2 2,-5-3-1,-7 0 1,3 0 1,-6 0 0,-1-3 2,1 2-4,-4-2 3,0 3 0,-3-3 0,1-1 1,-5 0-3,-1 1 1,-1-1 0,2 0-2,-3 0-1,0 2 0,1-1 0,0-1 1,0 1 0,1 2 1,-4-3-3,4 1 3,-1 3-3,0-2 2,-2-1 1,-2 3-2,2-2 3,-3 0 0,-3 2 2,3-1 1,-6 1 0,3-2-3,-2 2 1,-1-2 3,-2 2 2,1-3 1,-1 2 0,-8 1 3,16 0-1,-16 0-1,10-2-1,-4 2 0,-6 0-3,0 0 1,13-2-2,-13 2 0,8 0-1,-8 0-1,0 0 1,0 0-3,11 0 1,-11 0-3,6-2-7,-6 2-13,0 0-17,0 0-24,0 0-28,0 0-33,0 0-31,0 0-24,0 0-74,9-2-385,-9 2-135</inkml:trace>
  <inkml:trace contextRef="#ctx0" brushRef="#br0" timeOffset="32923.31">3290 3698 686,'6'-5'99,"-6"5"-20,0 0-7,7-1-6,-7 1 11,0 0 1,10-4-1,-10 4-3,0 0 2,5-1 2,-5 1 0,0 0-1,0 0 2,0 0-3,0 0 1,5-3-5,-5 3-1,0 0-3,0 0-6,0 0-2,0 0-9,0 0-4,0 0-6,-23-3-7,9 6-1,-6 0-3,1-1-3,-6 2-4,0 1-3,-1-2-2,-1 3-3,1 0-1,3-1-3,0-1-1,3 1-2,0 0-1,5-2-6,-1 1 0,0-1-1,5 0-2,-1 1-3,1-3 3,1 2-4,3-1 0,-1-1-1,0 2 3,0 0-3,8-3 1,-12 2 0,8 0 1,4-2-1,-11 2 2,11-2 0,-8 2-2,8-2 0,-9 1 0,9-1 1,-6 4 1,4 0-2,-3 2 0,3 4 2,0 0-1,0 2 1,2 5 0,-2 5 1,0-1 1,4 7 3,-2 1-2,0 1 0,2 1 0,-2 1 1,2 0 2,0 0 1,-2-1-1,2 0-3,-2-1 5,0-2-2,3-1 1,-3-1 2,2 0-2,-2-3 0,-2-3-12,2 0-11,0-2-14,0-1-8,-3 1-17,3-3-12,0 0-17,0-2-12,0-3-15,0 2-12,0-3-23,-2-1-72,0-3-264,0 1 7</inkml:trace>
  <inkml:trace contextRef="#ctx0" brushRef="#br0" timeOffset="33215.48">2918 4200 1334,'-4'-5'7,"8"-1"12,-4 6 10,0-9 8,0 4 11,0 5 1,0-7 2,0 7 3,0-5-8,2-2-4,2 4-5,2-1-5,2 1-4,3-4-3,4 2-1,0-1-4,3 2-3,2-2-5,-2 2-21,4 1-17,-1 1-32,1-2-21,0 2-28,-2-1-35,-1 3-83,-1-5-206,2 3 61</inkml:trace>
  <inkml:trace contextRef="#ctx0" brushRef="#br0" timeOffset="33572.99">3563 3909 1128,'4'-6'21,"-2"0"13,2 2 15,-4 4 7,1-7 17,2 3 10,-3 4 5,5-5 0,-2 1-7,-3 4-11,0 0-7,2-6-5,-2 6-10,0 0-10,4-4-3,-4 4-5,0 0-5,0 0-2,0 0-2,0 17-1,-2-8-1,0 3-5,0 3 0,2 3-3,-5 1 3,2-1 1,0 3-3,2 3 3,-1-1 2,0 3-5,0 0 1,2-3 2,-3 4-3,3-5-2,0 0 3,-1-1-21,2-1-16,-1 0-17,0-3-17,0 2-27,3-2-13,-1-2-18,-2-4-17,4 2-23,-4-2-61,4-3-260,4-3 16</inkml:trace>
  <inkml:trace contextRef="#ctx0" brushRef="#br0" timeOffset="33909.05">4031 3964 1286,'0'-9'21,"-2"1"15,-1 0 6,3 3 16,-1-3 17,-1 3 6,2-2 4,-2 2-8,2-1-6,0 0-7,0 6-7,-3-8-7,3 8-9,-2-3-9,2 3-1,0 0-5,0 0-4,0 0-2,0 0-1,-4 20-2,4-5-1,-2-1 1,2 4-3,-3 0-3,3 3 4,0 3-1,0-2-3,0 3 2,0 3 0,0-5-1,0 0-4,0-1-22,3-1-23,-1-1-24,0-2-26,0 0-26,-2-2-18,2-1-29,-2-3-62,3-5-299,-1 3-24</inkml:trace>
  <inkml:trace contextRef="#ctx0" brushRef="#br0" timeOffset="34524.28">3995 4002 1322,'-2'-11'-25,"0"-3"8,2 4 12,0-4 12,0 0 4,0-1 13,2 0 4,1-1 3,2 0-1,1-1 1,3 3-2,1-3 3,4 0-2,-2 0-1,2 1 2,4 3-3,-1-3-2,0 5-4,0-1-2,-6 5-1,6 0-3,-3-1-2,-2 4-1,4 1-2,-5 3-4,3 0-1,-1 5 1,0 1-2,-2 1 0,2 2 0,-1 3 3,-7 1 0,0 5 2,-1-3-1,-4 4-1,-2 0-2,-5 2 3,0-3-1,-7 4-3,4-5 3,-4 2 0,-2-2-4,2-2 1,-1-1 1,0-3-1,2-2-2,-1 2 3,0-4 1,4-1-5,-3-1 5,3-1 2,2 0-3,-1 0 5,0 1 5,3-5 2,-2 5-6,2-3 5,-1-1-3,7-1-3,-9 4 3,3-1-1,6-3-6,-6 5 3,6-5-3,-8 2-1,8-2-4,-1 4-1,1-4-2,0 0-2,0 7 1,5-2-1,-1 1 1,2 4-3,2-1 11,0 5 7,4 3 8,0 0 5,3 2 4,0 2 3,4 2 4,0-2 2,2 0-1,-4-3-2,0 2 0,-3-3-3,4 0 1,-3-2-3,-3-3-3,1 0-1,-2-3-1,-1 0-3,1-1-3,-5 0 0,3-3 0,-4-1-12,3 1-31,-4-4-26,-4-1-29,10 0-34,-10 0-38,0 0-51,8-10-112,-8 5-279,-2-3-93</inkml:trace>
  <inkml:trace contextRef="#ctx0" brushRef="#br0" timeOffset="35634.61">5532 3800 1584,'0'0'-1,"-1"-8"9,1 8 10,-2-4 12,0-1 19,2 5 15,-3-6 12,3 6 1,-3-3 5,3 3-1,0-6-6,0 6-4,0 0-2,-2-6-6,2 6-4,0 0-7,-2-6-6,2 6-8,0 0-6,0 0-5,0 0-6,0 0-4,0 0 0,-8 19-4,4-3 1,0 6 0,-3 3-1,1 8-2,-2 1 1,-1 4 1,-1 0 0,3 0-1,-3 0 2,2 0-4,-4 1 3,4-5 0,0-2-3,-1-6 0,3 0-2,-1-4 2,1 0-1,-1-5 0,3 0-1,0-5 1,0 3-1,0-4 0,2-2 1,0-1 1,-2 2 1,2-5-1,-2 1-3,0 0 1,2-2-1,2-4-3,-4 4 4,4-4-3,-6 3-2,6-3 0,0 0-3,0 0 3,0 0 0,0 0-2,-8 0-2,8 0 2,0 0-1,0 0 0,0 0 1,0 0-4,0 0 0,8-13 1,-4 9-2,2 1 1,0-2 1,6 2 0,-2-1 0,5-2-2,0 4 0,2-4 0,1 4 1,4-2-1,-3 3 2,4-3-2,-2 2 0,1 0 3,-4 0 1,2 1-1,-5 1-1,-1-2 1,0 2-2,-2 0-3,-2 0-8,1 0-13,0 0-13,-11 0-19,19 2-20,-13-1-24,2 1-26,1 0-39,-2 0-54,-1 0-108,0-2-271,-6 0-101</inkml:trace>
  <inkml:trace contextRef="#ctx0" brushRef="#br0" timeOffset="36270.49">6058 4238 1606,'4'-7'-48,"-2"0"11,2-1 14,1 1 23,-1-4 9,-2 0 17,2 2 0,-3-3 7,2 0-2,-1-1 7,0 0-2,-2-1-1,2 0 1,-2 5 9,-2-6 6,2 4-2,-2 0-5,0-1-2,-1 0-3,0 3-6,-1 1 1,-3 1-7,1 0-3,0-3-5,-3 5-2,-2-2-2,1 4-3,-2 0-2,-2 6-1,2-2-3,-3 4-1,-2 2 1,2 1-3,1 1 2,-2 0-1,2 5-1,1 1-1,0 2 1,3-3 1,3 1-4,1 2 2,-1-2 1,4 0 0,1 3 1,0-3-2,2-3 1,0 0-1,2 0 2,0 0 1,1-3-1,4-1 0,1-3 5,3 1-5,-2-2 1,1 0 1,1-4 0,-1 0-5,4-2 2,-4-2 1,4-1 2,-3-1-1,2-4 1,-2 1-2,-1-5-2,0 1 1,0-2 0,0 1-2,-4-3 2,2 2-1,-1 1 2,-1 0 7,1-1-1,-3 4 4,2 0 2,-2 4-2,0-3 0,-1 2-2,1 0-4,-1 3-3,0-3-4,-1 4-5,-2 4 3,5-1-1,-5 1-3,0 0 5,11 9-1,-9-3 0,0 2-2,2 3 2,-3-1-1,2 2-1,-1 4 3,0 0 0,1 1 4,0-2-2,-1-1 1,0 3 0,1 0-2,-2-2 1,2-1-4,2 2-13,-1-3-8,-2-1-10,2-1-14,0-1-16,0-1-24,3 1-22,-1-2-32,2-3-49,-1-3-108,2 2-206,-2-4-9</inkml:trace>
  <inkml:trace contextRef="#ctx0" brushRef="#br0" timeOffset="36680.59">6509 3880 1402,'2'-9'12,"0"-2"18,0 2-11,-1 0 26,2 1 20,-3 1 16,2 0 11,0 0 5,0 2-1,1-1-1,-1 0-2,-2 1-9,0 5-7,2-8-10,-2 8-6,2-6-9,-2 6-8,0 0-6,2-3-6,-2 3-3,0 0-1,3 14 2,-3-2 7,0 0 6,2 5 3,-2 0 2,0 3-2,2 0 4,-2 0 0,-2 4-2,4 2-2,-4 2-3,2-4 1,2 3-5,-2 0-5,0-5-4,0-1-4,0 2-2,0-2 1,2-2-3,-1 0-4,2-2 1,-1 0-3,0-3-3,2-1 3,1 0-6,1-2-11,0-1-11,5 0-18,-2-4-26,1-3-31,0-1-40,4-2-51,-2-2-49,1-1-92,-1-5-141,-1 0-209,0-2-163</inkml:trace>
  <inkml:trace contextRef="#ctx0" brushRef="#br0" timeOffset="36886.32">6562 4135 1792,'-7'-3'-20,"1"1"19,0 0 19,6 2 10,-9-4 5,5 0-4,4 4-4,0-7-5,4 1 0,3 2-2,1-1-5,5 0 3,-1 0-15,4-1-29,-2 2-36,3 0-32,2 1-30,-4-3-61,-1 3-320,2-2-13</inkml:trace>
  <inkml:trace contextRef="#ctx0" brushRef="#br0" timeOffset="37294.09">6974 3860 1398,'2'-2'6,"-2"2"20,1-8 16,3 4 24,-4 4 15,0-8 14,3 4 7,-3 4 4,2-5 2,-2 5-5,0 0-3,2-6-7,-2 6-6,0 0-11,0 0-7,2-6-7,-2 6-10,0 0-6,0 0-7,0 0-3,0 0-3,4 15 0,-4-5 5,0-1 5,0 6 5,0-1 0,0 3-1,2 0 1,0 3 0,-2-1-2,0 2 2,0 1-3,0-1 2,0 0-3,0 3-7,2-4 0,-2 3-5,2-2-6,-2-1 3,2-3-8,0 3 0,-1-3-2,2 0 0,2-1 1,-2-3-4,2 0 2,4-1-3,-1-1-7,3-1-10,-1-3-10,1-1-18,2 0-19,-1-4-21,1-1-31,0-1-35,-3-1-46,5-3-45,-2-4-81,0 0-121,-3-1-47,0-3-104,-2 1-81</inkml:trace>
  <inkml:trace contextRef="#ctx0" brushRef="#br0" timeOffset="37486.53">6996 4100 1636,'-8'-2'21,"1"2"14,7 0 11,-9-5 7,9 5 8,-8-2-6,8 2-10,-2-7-3,2 7-3,8-8-5,-2 5-2,6-2-7,-2 2-16,4 0-35,2-2-34,-2 2-37,2-1-45,1 0-89,-4-3-306,2 3-39</inkml:trace>
  <inkml:trace contextRef="#ctx0" brushRef="#br0" timeOffset="37666.86">7326 3880 1546,'3'-7'40,"0"0"21,2-1 12,-3 0 18,0 0 4,0 3-2,0-1-10,1-2-10,-2 5-6,2-4-21,-1 4-26,-2 3-38,2-8-49,0 4-45,-2 4-27,0 0-20,6-2-68,-6 2-306,0 0-36</inkml:trace>
  <inkml:trace contextRef="#ctx0" brushRef="#br0" timeOffset="37875.48">7352 3934 1368,'2'5'-59,"-2"3"14,2-2 19,-2 1 10,2 0 17,-1 1 12,2 1 14,-1-1 14,0 2 3,0 0 0,-1 1 9,2 1-2,-1-1-1,4 2 1,-4-1 0,0 1-7,-2-2 0,2 3-5,0-1-6,-2-1 1,0 0-3,0-2-23,1 2-24,-1 0-31,0-1-30,0-2-30,3 0-49,-3-1-100,0-1-160,0-2 74</inkml:trace>
  <inkml:trace contextRef="#ctx0" brushRef="#br0" timeOffset="38497.55">7657 3899 1164,'0'-7'30,"0"1"19,0-2 14,0 3 18,0 5 17,0-10 12,0 5 6,0 5 0,0-8-3,-2 4-6,2 4-6,0-6-7,0 6-11,0 0-10,-2-6-7,2 6-12,0 0-2,0 0-7,0 0-6,-14 14-1,8-6-2,2 2-1,-2 1-1,-1 1-4,-1 2-4,4 1 2,-3 1-1,3 0-4,-1 4 0,1-3-4,4 2 0,-2 0 0,4 1-3,0-3 1,1 1-4,5 0 2,3-2-1,-1 2 0,5-4 1,0 0 0,4-3 0,0-1-5,2-2 3,-2-2-1,3-5-3,0 1-1,-1-2-5,3-2-1,0-3 0,2-3-1,-4-4-2,2 1-1,1-3-1,-1-6 2,-4-1-1,0 0 1,-3-1-3,-3-1 1,-1 5 2,-2-1 1,-4 1 10,2 1 2,-2 0 5,-3 5 2,-2 0 4,3 0 2,-3 3-6,-2 1-2,0 3-5,0-3 1,0 8-2,-7-7-5,3 5 0,4 2-1,0 0-1,-19 9-3,15-4 2,-4 5-3,0 3 1,2-4 1,2 5-1,0 0 4,2 1-2,2-2 0,-3 1 1,6-1 2,-1 2 1,2 3-5,2-5 8,4 0 0,-2 0-4,2-4 3,5 4-4,-3-6-20,4 2-38,-2-5-42,-1 2-47,4-2-46,0-2-34,0-2-82,4-2-124,5-2-30,-2-2-73,4-1-33</inkml:trace>
  <inkml:trace contextRef="#ctx0" brushRef="#br0" timeOffset="39024.81">9496 3742 1569,'0'-8'67,"0"1"14,0 0 12,0 1 13,0-1 9,-2-1 4,2-2-1,0 2-6,-2 1-11,0-3-9,-1 3-5,2-2-7,-1 2-8,0-3-7,-2 3-9,0-1-10,-3 1-2,3-2-7,-4 4-1,-3-1-9,2 2-1,-5-1-1,0 0-8,-2 4 2,-1-2-4,-2 3-1,0 3-2,-1-2-3,1 4-1,1-2-1,1 3-7,0 0-5,2-1-5,0 4-2,5-2-5,-1 2-4,2 3 4,3-1-1,3-2 0,3 2 4,5 1-3,0 1 4,5 1 4,1-1 1,3 2 0,2 0 1,-2 1 0,5-1 2,0 0 0,-1 1-2,1-3 3,-3 2-2,1-2 3,0 1-3,-2-1 1,-5-4 1,4 3-2,-6-1 1,0-2 1,0 0 3,-3 0 3,-3-1 5,-2 0 2,-2 1 0,-3-2-1,-1-1-2,-4 1 3,-3 0-2,0-2 3,-1-1-2,-6 0 0,3-2 1,1 0-3,-2-2-10,0-2-17,0 0-21,2-2-15,-1-1-27,-1-3-47,6 1-47,-3-6-61,2 2-107,3-4-121,1 2-58,5-3-28</inkml:trace>
  <inkml:trace contextRef="#ctx0" brushRef="#br0" timeOffset="39625.38">9435 3602 1447,'6'-4'9,"-1"2"17,-1-2 17,-4 4 16,7-5 16,-3 3 7,-4 2 0,0 0-7,8-4-10,-8 4-12,0 0-8,0 0-5,13 6 2,-8-1 4,2 3 5,3 4 5,0 1 2,-2 0-1,2 4 8,-1 2-1,4 3-6,-5 0-1,3-1-1,-3 0-6,1 0-2,-2 0-5,1-2-1,-5-2-5,4-2-3,-5 0-1,2-1-3,1-3 0,-1-1-2,-1-1 0,-1-3 1,0 0-3,-2-2-4,0-4-3,0 0-3,0 0 3,0 0-5,0 0 0,4-19-1,-2 9 0,-2-1-2,4-2-4,-3-4 1,2 1-2,2-1 1,-3 0-3,4 1 0,-2 3-2,0-2-4,2 4 2,-1-3-2,2 2 1,-3 3-3,2 1-2,0 1 1,2 3-2,2 1 0,-2-1 0,0 4 0,3 1 3,2 2-1,-3 2 0,1 3 2,-1 1-2,4 3 3,-6 0 1,0 5 1,0-2 0,-2-1-1,1 3-1,0-2-4,-3-1 2,-2-2-2,-2 0-3,2-2 3,-2 0 2,-2 0-2,0-3 4,0-3-1,-4 0 3,5-1-2,1-3 0,0 0 0,0 0 0,-15-7 2,13 0 3,-1-1-3,2-1 1,1-3 0,0-3-7,1-1-9,2 1-6,1-4-5,0 4-7,1 0-11,0 0-14,3 1-23,-4 0-20,4 3-32,1 0-29,-3 4-26,2-2-41,-1 2-82,0-1-307,-1 4-115</inkml:trace>
  <inkml:trace contextRef="#ctx0" brushRef="#br0" timeOffset="40125.3">10047 3624 1667,'0'0'-3,"5"-6"30,-5 6 20,4-2 14,-4 2 17,4-4 4,-4 4-6,0 0-10,6-3-6,-6 3-9,0 0-8,0 0-5,0 0-4,3 9-4,-3-9 3,-1 15 0,1-4-1,0-2 4,0 5 0,0-1-1,-2 3-1,4-2-3,-2 1 0,1 2-3,3 0-1,-4-2-2,4-1-2,-1 3-2,1-5-2,0 2-2,2-3 2,0-2-4,2-1 1,-1 0-9,4-4-6,-3 0-4,5-2-10,-3-2 0,1-2-2,4-2-6,-3-4-4,2-2 1,-3 0 1,-1-2 1,4-3 5,-3-3 0,0-1 3,-3 0-1,-2 1 0,0 3 5,1-2 10,-2 5 12,-2-5 5,2 7 2,-3-2 4,2 5-2,-2-3-2,0 1-4,0 1-2,0 1-2,1 2-8,-1 1 0,-2 4-2,4-5-3,-4 5 2,0 0-3,0 0 1,0 0 1,4 13-1,-4-5 2,0 0-2,0 1 2,2 2 6,1 0-4,-3 4 2,2-2 1,0 0-1,0 0 0,0-1 0,0 0 4,0-1-13,3 0-22,-3-1-32,4-3-32,0 4-34,2-5-31,2 1-34,0-2-73,7-2-382,-2 0-141</inkml:trace>
  <inkml:trace contextRef="#ctx0" brushRef="#br0" timeOffset="40450.17">10670 3613 1748,'0'-7'-18,"0"1"29,-2 1 25,2-1 22,0 6 17,-4-9 10,2 4 3,0 1-1,2 4-5,-2-8-2,-1 5-13,3 3-9,0 0-7,-6-5-9,6 5-5,0 0-2,0 0-3,-24 8-4,18 0-1,-4 2-2,1 0-1,0 1-1,3 0 1,0 2-1,-1 3 2,2 1-1,-1 1 4,5-3-2,-2 2-2,3-1-2,3 1-3,-2 0 0,5-1 1,-2-3 0,4 4-2,0-5-2,5 0-2,-1-1 0,1-1-18,2-2-24,3 0-29,-4-6-32,3 3-47,2-3-36,0-4-50,-2-3-69,0-3-119,-3 1-171,2-4-82</inkml:trace>
  <inkml:trace contextRef="#ctx0" brushRef="#br0" timeOffset="40756.65">10898 3341 1596,'-2'-10'22,"0"2"34,2 4 14,0-2 15,0 6 15,-2-8 6,2 8-2,-2-8-12,2 8-10,-2-3-10,2 3-12,0 0-8,0 0-3,0 0-5,0 0 6,4 27-1,-2-13 8,0 3 4,3 2 0,-3 2-2,2 3 5,-2 2-5,2 0-3,1 4-4,-1-2 2,0 1 3,1-1-4,-1 1-4,0 0-7,0-6-1,2 2-16,-2-1-20,1-5-17,0-2-20,-1-2-29,0 0-33,2-3-44,2-3-61,1-4-78,-2-2-117,1 1-104,-8-4-107,0 0-105</inkml:trace>
  <inkml:trace contextRef="#ctx0" brushRef="#br0" timeOffset="40937.49">10864 3616 1557,'-6'-3'-25,"1"-1"33,5 4 11,-5-5 11,5 5 2,-2-4 5,2 4-6,0 0 0,7-5-10,0 2 2,3 2-1,-2-1-26,2-2-27,3 4-42,-3-2-53,2 0-89,0-2-240,-2 2 37</inkml:trace>
  <inkml:trace contextRef="#ctx0" brushRef="#br0" timeOffset="42130.17">11106 3522 1276,'4'-4'29,"-4"4"19,0 0 17,7-4 16,-7 4 9,0 0 4,0 0-11,0 0-11,0 0-12,0 0-6,0 0-6,10 10-1,-8-4 5,0 1 7,1 2 2,-1 3-1,0 1-1,0-1 0,1 3-2,1 0 1,-2 1-5,2 1-3,0-2-4,0 1-4,-1-1 1,2-2-11,0 0-1,2-1-1,-1 0-2,0-4-3,2-2-3,1 0-1,-1-2-11,3 0-5,0-4-3,-1 0-4,0-4-2,4-2-1,-2-1-5,1-4 4,0 1-3,0-2 4,-3-1 0,2-2-2,-2 0 1,0 1 2,-2 1 7,0 0 9,-1 1 6,-2 0 10,1 3 9,-2 0 6,2 1-2,-4 1 3,3-2-3,-1 4-2,-1-3-4,0 5-5,-1-4-3,2 4-8,-3-1-2,-1 4-3,3-6-4,-3 6-3,0 0 1,0 0-1,0 0-3,0 0 1,0 0 3,2 13 0,-2-5 6,-2-1 1,2 1 0,0 1-4,-3 0 3,3 0-1,3 2 3,-3 1 11,0 0-2,2 1-4,1-2 0,0 3-2,-3-4 3,4 2-8,-2 0 5,1-1-1,2-2-2,-1 3-3,0-2 1,2-2-4,-1-1 1,1 1 3,1-3-8,-1-3 1,1 2 5,3-2-5,-2-2 1,-8 0 1,20-6-11,-10 0-3,2-3 3,2 0-14,-2-2-6,1-6 2,2 2-8,-2-2-1,-1-2 0,-2 0 1,0 2 3,-2 0 6,-2 0-2,-2 2 3,0-3-1,-4 3 0,3-2 0,-6 4 4,1-3 1,-2 4-1,-2-2 6,2 3-5,-2 1 2,-3 1 2,4 0-3,1 1 0,-2 1 1,0 2 1,0-1 3,1 4-2,-2-2-8,7 4 7,-6-3-1,6 3 4,0 0 2,0 0-2,0 0 2,0 0 2,2 13-2,5-6 3,-1-5-2,1 4 3,3-2 0,0 4 0,2-3 2,0 3-2,-2-3-1,3 1 1,-2 2-3,2-1 2,-3-1 2,0 1-1,2 1-1,-4 0 1,0 0-2,1 1 1,-3 1 1,2 0 4,-1 1-9,2 0 9,-5 1-2,2-3 0,0 2-1,-2-2 3,0 4 0,4-3 0,-4-3-1,0 2 0,0-2-2,0 3 3,0-4 0,0 2 0,1-4 0,-1 2 0,2-3 1,0-1 1,3 2 2,2-2-1,-1-2 0,1-2 1,0 0 6,-1-2 1,3-1-4,2-2-3,-1-2 5,-1 0-3,4-7 0,-1 2 1,2-6-9,1-1 1,-5 1-2,1 0-1,0-1 1,-2 4 0,-3-3-1,2 3 7,-7 5 6,4-2 6,-3 1 5,-1 1 3,1 3-4,-2 0-3,0 1 2,-1 2-13,-1-1 1,-2 3 2,0 4-4,0 0-1,-9-4 0,9 4-3,0 0-4,-19 9 4,11-3 1,2 2-4,-1 1 3,-2 2-1,3-2-1,0 6 1,2-4 0,-1 4 4,4 0-9,1 0 8,0 1 3,4-1-1,0 0 0,2 0 5,2 1-3,4-3-1,2 0 2,5 0-6,5 2-26,0-4-47,2-2-73,4-2-88,-3-3-186,-3 1-126,-4-5 70,2-3-94,3-4-68</inkml:trace>
  <inkml:trace contextRef="#ctx0" brushRef="#br0" timeOffset="44327.84">2751 5450 1458,'0'0'-61,"-10"0"19,10 0 13,0 0 21,0 0 5,0 0 20,0 0 5,0 0 7,0 0 5,0 0 3,0 0 1,0 0 4,0 0-5,0 0 3,0 0 0,0 0 1,0 0 6,0 0 6,0 0-1,0 0-2,36-2-2,-16-2 0,2 2-4,6-2-5,0 1-5,3-1-3,1 0-6,0 2 2,-3-2-3,1 0-14,-2 3-18,-3-3-33,-4 1-35,2 3-27,-3-2-29,-1-1-35,-7 1-90,2-1-233,-2 0 4</inkml:trace>
  <inkml:trace contextRef="#ctx0" brushRef="#br0" timeOffset="44574.18">3144 5421 1310,'-6'4'-22,"-1"-2"14,2 2 14,5-4 9,-8 4 9,4-3 9,4-1-2,-6 6-4,1 0 1,5 1 15,-1 3 5,-1 0 3,2 3 1,0 0-3,2 6 3,-1-1-2,2 3-4,-1-2-1,4 3-6,-2 3-3,2-4-4,1 2 1,-3 0-2,1-4-5,-1 0-27,-2 1-38,0-3-39,0 3-31,0-5-46,-6 3-103,2-3-231,0-2 5</inkml:trace>
  <inkml:trace contextRef="#ctx0" brushRef="#br0" timeOffset="44843.48">2902 6012 1364,'0'0'12,"-10"2"21,10-2 14,-9 2 9,9-2 9,0 0 2,-10 2-2,10-2-3,0 0-4,0 0-1,0 0 1,0 0-3,0 0-6,33-6 0,-17 1-7,2 5-3,4-5-3,-2 2-2,7-1-3,-4 1-6,4-2 1,0 3-7,1-2-23,-7 1-27,5-1-35,2 0-41,-2 0-29,0-1-40,-1-2-90,-1 2-266,-1 0-35</inkml:trace>
  <inkml:trace contextRef="#ctx0" brushRef="#br0" timeOffset="45197.72">3508 5588 1477,'-6'-2'1,"0"0"14,-2-1 8,8 3 10,-10-3 12,6 0 5,4 3 5,-8-4-1,8 4-7,0 0 1,-7-3-5,7 3-3,0 0 0,0 0 0,11-6-3,-3 4-3,5-1 0,2 0-4,4 0-1,0-1-4,1 0-2,5-1-2,0 3-2,0-4-1,-2 1-9,-1 3-28,-4-3-24,4 3-36,-5-1-30,0 1-22,-2 0-33,-3-2-57,1 4-298,-2-4-22</inkml:trace>
  <inkml:trace contextRef="#ctx0" brushRef="#br0" timeOffset="45428.46">3787 5518 1408,'-4'5'-11,"-2"-3"28,6-2 15,-8 3 2,8-3 6,-7 5-1,5-2-1,2-3-4,-5 7 7,3-1 8,2 2 7,0 1 4,0 3 9,0-2-5,2 8 1,1-1 1,-1 1-5,2 1 0,-1-1-7,1 1-3,0 1-4,0 1-4,-2-5-4,2 5-3,0-3-15,-2-3-23,0 2-31,1-5-37,-1 3-45,1-4-43,-3 0-96,0-2-386,-3-4-138</inkml:trace>
  <inkml:trace contextRef="#ctx0" brushRef="#br0" timeOffset="45678">3654 5918 1778,'0'0'8,"-11"0"16,11 0 12,-9 2 11,9-2 7,0 0 4,-7 0-1,7 0-7,0 0-2,0 0 2,0 0-2,21-5-1,-9 3-4,3 0-5,4 0-8,2-2 1,1-1-3,-1 3-2,0-2-3,5-2-2,-3 2-4,0 1-23,-2-2-32,-1 3-35,0-1-50,2-1-59,-3 0-141,-3-2-295,1 1-117</inkml:trace>
  <inkml:trace contextRef="#ctx0" brushRef="#br0" timeOffset="45966.44">4234 5470 1702,'-7'-10'1,"4"2"24,-2 2 20,2 1 21,0-1 12,1 2 7,2 4 2,-2-6-10,2 6-8,0 0-9,-4-5-8,4 5-7,0 0-6,0 0 0,0 16-5,0-4-1,0 5-2,2 0-1,0 2 0,-2 3-2,2-2-2,0 8-1,0-4-4,-1 1 2,2-1-2,0 1-16,-1-4-24,0 0-32,2-2-40,-2-2-40,0 3-37,0-9-42,-1 0-125,2-1-268,0-3-102</inkml:trace>
  <inkml:trace contextRef="#ctx0" brushRef="#br0" timeOffset="46512.18">4262 5492 1620,'-2'-11'-36,"2"0"10,0 3 14,2-1 8,2 0 16,0 1 11,3-3 7,6 2 4,-3-3 10,3 3 7,4-1 2,2 0-4,-1 1-2,4 2-5,-5 1-4,-2-1-2,2 2-5,-3 1-6,0 4 0,-4 0-2,2 4 0,-3 1 0,-5 2 2,0 3 1,-6 1-3,-3 4 2,-3 0-4,-4 2-5,-6 3 1,2-1 1,-3 2-4,-2-1 1,0-1-3,1-3 1,2-1-2,3 0-1,0-6-1,2 4-5,3-5 5,-5 0 0,8 2-4,-3-3 3,2-1-4,1-1 1,-1-1-1,7 1-3,-3-2 1,4-3 0,0 5-3,0-5 5,4 7-4,-4-7 2,9 5 3,-2-3-4,1 2 2,-1 2 5,3 1 3,5-1 5,-3 3 5,5 0 6,-1 2 3,2 0 3,4 1 1,-4 0 0,1 1 3,1-2 3,0-1-3,0 1 2,-4-2-5,2 0-3,-4-2-3,-1-2 2,-1 3-5,-2-4-2,0 1 1,-2-1-3,0 0 1,1 0-3,-3-2-4,1-1-1,-7-1 3,13 0-6,-13 0-9,12-5-22,-8 3-17,-2-3-22,3-3-39,-3-1-33,1 2-44,-3-4-56,0 0-123,-3-1-108,-2-1-79,1-1-43</inkml:trace>
  <inkml:trace contextRef="#ctx0" brushRef="#br0" timeOffset="64075.75">5577 5237 789,'4'-8'220,"0"0"-82,-1 0-24,1 1-19,-2 1-4,0-1-6,0-1-3,2 2-1,-2-1 2,0 2-1,-2 0 4,0 5 0,5-9-1,-4 5 1,-1 4-2,3-6-6,0 2-9,-3 4-3,0 0-9,2-5-6,-2 5-7,0 0-4,0 0-2,-8 16-5,4 1-3,-2 0 1,0 7-4,0 9-1,-2 2 0,1 4-1,1 3-2,-1 8 0,0-2-2,1 2-7,-2-2 1,4-5 3,-2 0-1,-1-2-4,0 0 3,2-4-3,0 0 1,-1-4-3,2-5 0,-3-1 0,5-3-2,-2-5 0,0-1 2,1-1-1,-2-4 1,4-2-1,-3 1-4,1-5 2,0-2-4,0 2 2,3-7-1,-2 2-1,2-2-3,0 0 0,0 0 2,0 0-2,0-16 0,0 16 1,4-10 0,0 5-2,1-1-3,3-1 2,3-1-4,2 3 2,1-3 1,3 1-2,0 3 2,3-2-6,-4 2 6,3 1 2,1 0 1,-2-1-2,0 4 1,-2-2-1,1 2 2,1 0-2,-2 0 1,-1 2-5,0-2 7,-2 2-2,-1 0-10,-1 1-11,-1 0-19,0-1-28,-1 0-27,0-1-29,0 1-33,-1 3-23,2-5-37,-3 2-92,3-2-370,-10 0-175</inkml:trace>
  <inkml:trace contextRef="#ctx0" brushRef="#br0" timeOffset="64632.96">6323 5852 1751,'4'-4'-45,"-4"-2"25,0 6 17,2-9 23,0 4 8,-4-3 15,2 1 12,-2-2 10,2 0 4,-2 1-2,0-1 4,0-2-2,-5 1-1,6-2-2,-3 1-1,0-1-2,0 2-1,0 2-6,-2-4-2,-1 2-2,1 1-6,-1 2-6,1-1-4,0 1-5,-3 2-5,-1 1-2,0 1-4,-2 3-4,2 0 1,-5 5-3,2 0-3,3 4 0,-3 0-1,3 2-1,-2 3-1,4-2 0,0 3-1,2 0-2,2-2 0,0 3-1,2-4 1,2 0-3,2 1-7,2 0 3,0-1-2,2-2 0,2 0-1,3-3-3,-2-3 0,1-1-5,3-1 1,-1-2 1,-1 0 0,1-2-1,3-1 3,-1-1 3,-2-3-2,-1-3 4,-1 0 0,1-2 0,-2-1-3,-1 0 3,-2 1 2,0 2-3,-2-1 7,4 2 3,-4 2 1,0-1 1,0 2 1,-2-1-5,2 1 0,-2 2-4,2-1 1,-1 0-5,-3 5 1,6-2-1,-6 2 3,0 0 0,13 9 1,-9-6-1,0 2 2,3 4-1,-3-2 1,2 1 0,-1 1 3,4-1-4,1 2-7,-2-1-15,0 1-22,1-3-25,-2 0-33,5 1-33,1-2-43,-3-3-70,0 0-133,4-1-190,-3-2-73</inkml:trace>
  <inkml:trace contextRef="#ctx0" brushRef="#br0" timeOffset="64945.5">6699 5374 1632,'-3'-10'20,"0"3"19,1-1 17,0 3 13,0 0 11,2 5 4,-2-7-6,0 3-5,2 4-6,0 0-9,-2-6-9,2 6-8,0 0-4,0 0-2,0 0-1,0 0 5,4 27 0,0-13 6,-2 2 3,2 1 6,0 7-3,2-2 4,-2 1 1,1 2 0,2 1-3,-1 0-1,0-2-4,-3 3-6,5-4-2,0 0-6,-3-1-1,3-1-3,1-1-12,-3-3-18,1-2-19,2-2-20,1 0-35,0-1-45,0-2-46,1-5-44,-1-1-63,0-2-125,0-2-267,0-2-159</inkml:trace>
  <inkml:trace contextRef="#ctx0" brushRef="#br0" timeOffset="65153.94">6709 5632 1840,'-8'-3'7,"2"1"17,2-2 7,2 1-1,2 3-1,-4-10 1,6 4-10,4-2-1,0 3 2,1-5-4,8 3-2,0-1-3,1-1-26,1 1-37,4 1-39,1-2-38,-6 1-54,8 1-373,-7 0-56</inkml:trace>
  <inkml:trace contextRef="#ctx0" brushRef="#br0" timeOffset="65507.31">7095 5383 1502,'-4'-8'3,"0"1"26,0 0 27,-1-3 25,2 3 25,-2-1 21,0-2 9,1 2 9,0 3-3,2-1 1,0 1-11,-3-1-6,4 1-11,1 5-19,-5-7-7,5 7-8,-2-3-15,2 3-4,0 0-9,0 0-3,-2 17-6,2-8-4,2 4-1,-2 3 3,5 1 0,-3 0 4,2 5-1,2 0-4,-2 2 1,0 0-5,1-2 6,2 3-1,-1-4-9,2 2-7,-2-2 3,5 0 0,-2-2-6,2-2-4,1 1 6,2-4-6,1 0 0,4-5 2,-1 0-18,-2-2-17,3-2-20,1-3-24,-2 0-41,0-4-35,0-3-56,2 0-62,-7-2-110,1-3-161,-4 1 21,2-1-152,-7-2-149</inkml:trace>
  <inkml:trace contextRef="#ctx0" brushRef="#br0" timeOffset="65692.21">7202 5516 1760,'-14'-5'12,"4"1"28,1 2 20,3-2 20,-1 1 17,1 1 11,6 2-3,-8-6-4,6 2-9,2 4-8,0-7-13,4 0-9,0 2-7,4 1-20,4-2-33,0 1-45,0-1-51,4 1-48,-2 0-57,1 0-107,0-1-368,-2 2-168</inkml:trace>
  <inkml:trace contextRef="#ctx0" brushRef="#br0" timeOffset="65859.35">7457 5322 1762,'0'-5'-17,"0"-1"17,-2 0 19,2 1 15,-2-2 16,2 2 0,0 5-5,-2-10-5,2 6-9,0 4-23,-2-7-34,2 7-41,0 0-16,0 0-24,0 0-32,0 0-75,0 0-258,12 16 22</inkml:trace>
  <inkml:trace contextRef="#ctx0" brushRef="#br0" timeOffset="66049.15">7479 5452 1270,'1'8'-30,"-1"-1"15,3 1 16,-1-1 23,-2 1 13,2 0 17,2-1 7,-4 1 9,2 2 5,2-1-3,-1 2 1,-1-1-1,0-1-8,0 3-6,2 0-3,-1-2-6,1 4-4,0-3-7,-2 0-1,2 1-18,-1-2-34,1-1-39,0 1-38,2-3-40,-2-1-63,5 0-363,-2-3-61</inkml:trace>
  <inkml:trace contextRef="#ctx0" brushRef="#br0" timeOffset="66598.98">7855 5421 1531,'-2'-9'0,"2"1"27,-4-1 27,0 3 23,0-4 15,-2 5 16,1-5 4,1 5-2,-2-1-6,1-1-12,3 2-8,-4 3-8,6 2-8,0 0-3,-17 7-2,8-4-3,3 5-3,-1 3-2,1 2-8,2 1-1,2 0-5,0 4-4,-1 1-3,6 0 2,-1 0-3,4 2-2,2 2-3,3-4-1,-1 2-2,6-1-2,-2-4 0,4 0 1,0-2-2,4-2-4,-1-2 0,2-3 0,-2-3-6,1 0-15,-1-4-2,2-2-5,-2-1-3,0-3-3,0-5 4,1 1-1,-5-6 3,0 1 0,0-5 1,-5-2-2,4-2 5,-8-2 0,0 2 1,-2-1 0,-1 2 9,-1 3 6,-2 0 4,0 3 3,-2 0-2,-2 1 4,0 6-2,0-2-5,-2 2 1,-1 3-2,-1 1-1,0 2-5,0 4 2,6 0 1,-16 4 0,8 2 0,2 1 4,0 3 0,-2 4-1,5-3 2,-2 4-3,3 0 1,0 0 7,2 0-1,2 3 0,0-1 4,5-2 2,0 2 0,-1-2-4,6 2 0,-4-3 0,10-1-1,-4-2-1,1-1 1,3-3-4,0 1-2,4-1-24,-4-5-25,4 1-46,1-1-66,3 0-70,-6-4-98,8-3-182,-3-2-2,3 1-155,0-1-153</inkml:trace>
  <inkml:trace contextRef="#ctx0" brushRef="#br0" timeOffset="67834.13">9090 5213 1651,'0'-11'-94,"-2"0"30,2-2 19,0 2 13,-2-3 22,2 2 18,-2 1 26,2 0 18,-2-4 11,2 4 14,-2 2 7,2-2 8,-2 1 5,-1 1 3,3 1 3,-2 0-9,2 1-7,-2 1-10,2 1-8,-2-1-11,2 6-11,-2-6-6,2 6-5,0 0-2,-4 13-3,2 0 3,2 3-8,-2 3-2,-1 7-2,1 3-2,0 0-1,0 3-1,0 4 1,-1 2-4,-1-6 2,4-1-1,-2 1-3,0-1 1,-2-2-3,4-2-2,-2-6 3,0-2-1,2-1-4,-3-1 0,3-3 4,0-2-1,0-1-1,0-4-1,0-1 2,0-1-5,0-5 3,0 0-4,0 0 0,0 0 0,0 0-1,7-17 1,-5 10-2,0 2 0,0-4 0,0 1-4,2 1 2,1 0-3,1 1 2,1 0-2,1 1 0,3 1 1,1-2-2,1 3 1,2-1 1,2 2 1,-2-1-2,2 3 1,-5 0-2,6 0 0,-6 0-1,1 3 7,4-1-3,-4 0-7,1 0-20,-1-1-15,-2 1-21,1 0-24,-4 2-40,5 0-31,-4-2-28,1 0-39,-1-1-79,-1-1-312,1 2-115</inkml:trace>
  <inkml:trace contextRef="#ctx0" brushRef="#br0" timeOffset="68320.36">9530 5438 1613,'7'-9'-45,"-3"0"31,3-2 19,-5 2 25,2-2 21,-2 1 28,-1-1 13,2 0 7,-1-2 0,-2-2 9,0 3 0,0 0 1,0 0-7,-2 0-4,-1-2-13,2 3-6,-3 1-9,0 1-9,-6 1-7,4 0-6,-2 4-7,-2 3 3,-3 2-10,2 2-6,-3 2-3,1 3 0,-2 1-6,2 3-1,1 1-2,-1 4-2,0-1-1,5 1-1,-1 0 1,3 0-4,2 0-1,-1-2 2,5 2-1,0-3-3,2-1-6,3 1-4,1-3-5,1-1-3,-1-2-4,2-1-4,0-3-1,4-1 1,-4-1 1,2 0 4,-10-2 3,20-6 0,-12 3 2,1-6-1,-1 1 2,0-4 0,-2 0 3,2-1 1,-2 0-1,-2-3 2,0 1-3,0 2 7,0-2 2,-3 3 3,4 3 3,-2-1-2,-1 3 2,-1-3-5,-1 5-2,3-4-4,0 6-1,-3 3 1,0 0 1,0 0 0,0 0 2,10 14 0,-8-5-1,2 0 2,-2 3-1,3 0 2,1 3-6,-2-2-17,2 0-22,-2 1-24,4-1-32,-2-1-45,0-1-37,0-2-53,0-1-108,-2-3-316,3 3-154</inkml:trace>
  <inkml:trace contextRef="#ctx0" brushRef="#br0" timeOffset="69047.71">9833 4879 1709,'0'-16'-21,"0"5"19,0 0 17,0 3 25,0 0 15,0 3 19,0-1 7,0 1 1,2 0-7,-2 5-7,0-8-9,0 8-9,0-5-10,0 5-5,0 0-3,0 0-4,0 0 0,7 20 1,-5-6 3,-2 2 4,4 5 5,1 1 17,1 7-3,-2 0-1,1 0-2,1 6-3,-2 0-5,2-1-2,-1-2-5,0-1-3,3-4-6,-4-1 0,-1-1-2,2-6-2,-1 0-3,-3-2-3,4 0-2,-3-3-6,1-3 5,1-2-3,-2-2-3,0-2-4,0-2-6,-2-3-3,0 0 2,0 0-2,7-13-3,-9 4-4,2-1 4,-5-4-3,1 1 1,-2 0-2,-1 2 3,-1-1 0,0 0-2,0 3 3,-4 1-2,0 1-1,-1 1 2,0 5-1,3 1 2,-5 3-1,3 3-5,-2 2 6,0 1 3,3 3-1,0-1-1,-1 4 2,3-2 0,1 2 0,2 1 4,-1-3-3,2 1 3,3 1 0,0-1-1,2-3 0,0 0-1,2-1 1,0-1-2,3-1-2,0 0 0,1-4-3,0-1 1,2-1 0,-1 0 0,-7-2 2,17-4 1,-11 1 2,3-1-3,-3-2 3,0-1 0,2-1 0,2-2 8,-2 0 4,-2 1 3,0 2 3,-1 1 1,1 0 0,-1-1-4,-1 2 0,2 0-5,-4 0-2,-2 5 0,11-1 1,-11 1-7,0 0 5,14 6 1,-8-3 0,1 4 0,0 0 2,-1-1 0,0 3-1,0-1-5,3-1 5,0 4 0,-5-4-18,4 1-21,-2-3-26,-1 3-38,1-3-27,0 1-46,-2-2-52,4-4-133,-2 1-121,-6-1-73,0 0-49</inkml:trace>
  <inkml:trace contextRef="#ctx0" brushRef="#br0" timeOffset="70444.58">10187 4780 1538,'-2'-12'14,"2"3"19,-2-1 22,2 4 16,-3 0 11,2 3-2,1-3-5,0 6-8,0-8-9,0 8-11,0 0-6,0 0-5,0 0-2,0 0 2,4 17 3,0-5 3,-2 3 8,2 4 5,3 2 6,2 4-1,-3 1-1,2 7 2,-1 1-3,3 3-5,0-1-2,-3 0-6,2 0-2,-1 1-7,-2-2 0,-2-2-5,2-5-5,2-3 2,-5 0-3,2-6-2,-1 0-2,0-2-3,0-4-3,-2 1 2,3-5-9,-1-1-7,-2-4-1,2-3-4,-4-1-3,0 0-6,9-10-3,-7 2-2,-2-2 0,0-3-1,-2 0 2,0-3 1,-2 1 1,-1 2 2,-1-1 1,-1 2-1,-3-1-1,0 4 3,-6 1-1,2 1 1,-1 1 2,-2 3 0,-2 1 2,0 2 1,4 2-1,-2 1 0,2 3 0,0 1 2,1 3-1,0 0 2,2-1 0,2 3-1,-1-1 3,2 0-2,3 0 4,0 3-2,2-4 2,2 1 1,2-2-2,0 1 4,2-1 0,4 0 0,-2-2 0,3-1 0,6-2 2,-5-1-2,4-1-1,1-4 1,0 2 1,-3-2-1,5-1 1,0-4-1,-3-1 1,1-1 0,-2 0-2,0-1-1,-1-1 2,-1 2 2,-1-1 9,0 3 6,-1-1 4,-4 2-3,5 0 0,-5 1-6,2-1-2,-1 4-4,-4 2 1,6-3-5,-6 3 4,0 0-1,7 11-1,-4-4 4,-1 1-1,0-1 5,2 3-5,-2 0 3,2 1 2,0 0-4,2 1 3,1 0 0,-1-2-3,3 0 1,-1 0-2,3-3-1,-1 1 1,4-2 1,-2-1 0,5-3-3,-2 0 2,0-2-4,1-2 3,2-1 1,-2-4-2,-1 2-1,2-4-7,-2-5 0,1 1 0,-2-4-2,-2-2 2,-2 0-1,-1-3-1,0 2-1,-3 1 2,-2 0 0,3 2 1,-3 2 2,-2-2 2,0 3 7,0 2 6,0 5 1,-2-3-1,2 3-2,0-1-1,-2 1-5,0 0-5,0 7 0,-2-7 0,2 7 0,0 0 0,0 0 1,0 0 0,-12 14-2,12-7 6,-2 1-5,-1 3 2,3 0 0,0 0 1,3 4-5,-1-1 3,2 2 3,0-1-1,2 0 2,1-2-5,0 1 3,1-1 1,2-2 1,1 1 2,0-2-6,1-3 1,1 1-1,2-3 3,-2-1-3,-2-2 0,2-2-5,1 0-4,-2-2 0,-1-2-2,2-3 1,-1-2-3,1-2-2,-5-4-3,4-2-5,-2 0-4,0-4-3,-2 0 0,1 0 4,-3-1-2,1 1 4,-1-1 4,-1 3-3,-1 1 5,0 0 0,-4 3 3,2-2 0,0 2 2,-4 2 1,2 0 0,-4 1 1,2 0-3,-2-1 2,-4 4 1,5 1-1,-4 1-1,1-2-3,0 4 5,-1-1 0,1 2 0,0 2-1,6 2 1,-12-1-1,12 1 2,0 0 0,-12 3 1,12-3 2,-2 6-2,2-6 0,6 9 3,-2-5 0,3 1 6,0 0-6,1-2 2,0 4-4,1-2 2,2 1 1,-4 0-2,3-1 0,2 1 0,-4 1 2,2-1 0,-2 1-4,0 0 3,0-2 0,3 3-1,-2 1-1,-1-1 2,1 3 0,-1-1-1,2 0-1,-3 1 2,2-1 3,-1 1-1,-1 3-2,3-4 4,-3 2-2,-1 2-2,0-3 2,0 0 2,0 3-1,1-4 2,-4-3-1,2 2 0,0-1 1,1 1-1,-2-3-18,-1 0-31,1 0-37,-2-3-50,2 4-58,-4-7-73,6 1-145,-2 3-56,-4-4-93,0 0-60</inkml:trace>
  <inkml:trace contextRef="#ctx0" brushRef="#br0" timeOffset="71202.22">12210 4795 1458,'4'-10'-2,"-2"6"16,0-2 16,-2 1 8,2-1 13,-2-2 18,2 1 16,-2-1 9,2 1 2,-2-1-11,0-1-9,2-1 2,-4-1-1,4 1-8,-2 0-5,-2-1-2,2 3-12,-2-1-3,0-1-5,-2 2-6,0-1-5,-2 4-5,-5-1-4,0 0-3,-6 4 0,-2 2-3,-2 0-3,0 2-2,-3 2-3,-1 1 1,0 1-5,-1 3 0,5-2-3,-2 3-2,4-1-1,4-2-9,0 3-3,5-1-6,-1 2-2,5-2 2,1 2 2,7-2 1,5 3 2,4-1-3,1 0 7,8 1-2,2 0 3,2-3 2,-1 3-2,5-2 0,-3 1 1,0-2 2,-2 3-3,1-3 4,0 0-2,-2 3 2,-3-3 0,1 3 1,-4-1 0,0 0-2,-4 0 5,-1-3 6,-3 4 2,-1 0 4,-3-3 1,-4 0 3,0 4 2,-4-5 1,-1 2-1,-3 0-3,-5-3 0,1 1 0,-4-3-3,0 0 1,-1-2-2,-2-1-1,0-2-13,-1 0-17,1-4-18,0 0-27,5 0-38,-1-5-43,0 0-55,2-3-114,3-1-287,4 0-103</inkml:trace>
  <inkml:trace contextRef="#ctx0" brushRef="#br0" timeOffset="71818.48">12419 4632 1640,'0'0'-6,"3"-2"17,-3 2 22,0 0 13,4-7 10,-4 7 3,0 0-1,2-4-4,-2 4-9,0 0-7,0 0-3,0 0-8,0 0-5,0 0 1,0 0 2,14 13 0,-10-7 15,3 4 4,2-1 2,-3 2 5,2 1-1,3 4 4,-1-1 0,-1 4-1,0-3 2,-1-1-5,0 4-4,1-3-6,-2-1 3,-1 1-4,-2-1 9,0-2-3,2 2-4,-1-6-2,-1 0-3,-2 1-1,0-5 0,0 1-7,0-1-3,-2-5 2,0 0-12,0 0 7,0 0-1,0 0-6,0 0 1,0-18-3,0 10 1,2-3-2,0-1-5,5-1 1,-2-1-1,-1 1-2,2 2-2,2-3 1,2 3-4,2 2-1,-2-1-2,5 1 3,-3 1 0,0 1-5,6 2 4,-3 3-3,2 0-1,0 0 1,0 2 3,0 4-2,-1-2 0,2 3 2,-4 2-2,-1 1-2,0-1 3,0 3 4,-5-1-3,0 0 2,-4 2-1,2-1 0,-6 0 1,0-1-1,-3-1-5,0 0 7,-1-1 3,0-1-5,0 0 5,-2-5 0,0 2 1,6-3-2,0 0 0,-18-5-6,14 0 4,0-3 2,0 1-9,1-5-15,3 1-13,0 0-13,3-5-14,1 1-13,0 0-17,3 1-20,1 1-22,1 2-26,3 1-36,-2-1-45,4 3-101,0 1-296,1 2-133</inkml:trace>
  <inkml:trace contextRef="#ctx0" brushRef="#br0" timeOffset="72272.95">13160 4668 1611,'9'-1'-40,"-9"1"23,0 0 21,9 0 15,-9 0 11,0 0 5,0 0 5,0 0 6,6 6 5,-6-6 4,0 7-3,-2-1 6,2 1-3,-2 0 4,2 4 3,0-2-1,-2 1 2,2 1-3,0 2-1,0-1-8,0 2 1,0-3-8,2 0-4,0 4-1,2-3-5,0 0-2,0-1-3,0-1 0,2-2-1,2-1-4,0-2 0,0 1-1,3-2-2,1 0-11,-1-4-5,2 0-9,-1-2-4,4-2-1,-4-4 0,1 1 2,-1-3 0,-1 0 0,0-4 2,-1 0-1,-2 1-2,-1-2 4,2 1 9,-3-1 6,-2 1 8,0 4 10,0-1 3,1 2 4,-1 0 1,-2 1-4,0-1-4,3 5-5,-4-1-3,2-2-2,-1 3-10,-2 4-1,4-4-4,-4 4 4,0 0-1,0 0-1,0 0-1,4 17 0,-2-10-1,-2 0 2,5 3-1,-3 1 1,0-2-3,2 0-23,-2 4-26,4-4-33,1 3-38,0-3-30,5 1-34,0-2-54,4-4-112,0 5-324,1-4-167</inkml:trace>
  <inkml:trace contextRef="#ctx0" brushRef="#br0" timeOffset="72793.51">13842 4700 1764,'0'-12'-40,"0"2"29,-2 0 28,0 3 23,2 0 29,0-1 14,-4 0 8,2 0 5,0 3-6,2-1-6,-2 0-12,2 6-9,-4-7-7,4 7-8,0 0-6,0 0 0,0 0 1,-18 13-4,14-4 0,0 0-3,0 0 1,2 4-1,0-1 0,0 1-1,2 3-6,0-1 0,2 0 1,2 1-2,0-3-3,2 2-2,0-2 0,3-1-2,0-2 1,3 1-3,1-4 1,-2 1-3,6-5-5,-5 0-9,3-3-7,0-3-4,0 0-3,-3-3 0,2-2-4,0-4 3,-2 2 1,-1-8 1,-2 0-1,-1-4 3,-2-1 2,-4 1-2,1-1 8,-3 0 10,-3 3 12,1-4 10,0 3 6,0 3 9,0 0 11,-2 1-2,2-1 2,0 5-2,0 1-2,2 1-2,0 2-12,-3-1-4,3 2-9,-2 3-8,2 5 2,-2-4-2,2 4-1,0 0-5,0 0-2,2 25-1,-2-12 2,2 3 1,1 0-2,1 4-3,-2 1 0,4 3 3,-2-1-5,3 2 7,-1 0-14,0 0 6,1-2 1,-2-3-9,5 1-25,-4-4-18,2-1-28,-2-3-39,1 1-59,4-4-58,-1-2-67,1-4-110,-3 2-102,3-4 37,0 0-49,-3-2-25</inkml:trace>
  <inkml:trace contextRef="#ctx0" brushRef="#br0" timeOffset="72957.67">14015 4693 1459,'-7'-2'7,"2"-3"8,5 5-4,-2-6 3,2 6 5,7-5-6,-1 1-2,2 1-3,3 0 1,1 3-24,6-2-33,0 0-39,0 0-58,3 0-288,-2 1 59</inkml:trace>
  <inkml:trace contextRef="#ctx0" brushRef="#br0" timeOffset="73924.58">14319 4611 1211,'-4'-5'32,"4"5"20,0 0 19,0 0 7,-5-6 9,5 6-5,0 0-7,0 0-12,0 0-5,0 0-1,0 0 2,0 0 8,0 0-2,-8 16-2,8-9-2,-2 0 2,2 1-4,0 2-3,0-2-4,2 1-5,-2 2 1,4-1-5,0 2-3,1-3-5,1 2-1,-2-1-2,3-1-2,1 0-1,-2-2-3,2-1 1,4-1-2,-2-1-2,-2 0-2,5-4-1,-2 0-5,-1-2-6,3-2-3,-3-1-3,4-3-1,-4-2-3,-2-1 1,3-3 0,-4 3-3,-1-5 6,2 3-1,-1 2 13,-5-2 11,1 1 8,2 2 10,-3 1 4,0 2-1,2-1-3,-2 0-7,1 3-5,-1-1-5,3 2-8,-5-1-2,0 5-6,4-5-1,-4 5 2,0 0-2,0 0-3,0 0 1,0 20 1,-2-15-5,2 5 0,2-3 3,-2 4-4,1-2 2,2 0 1,-1 2 0,0-1-3,1-1 3,2 1 0,0 0-2,3-3 2,-1 1 2,1-1-1,-1-3-3,4 2 7,2-2-1,1-2-3,-4-2-3,4-2-2,0-2-11,-2 0-2,3-3-7,-5-1-3,3-3-6,-2-3 4,-3-2-1,-2 2 4,4-2 0,-4 1 2,-2 0 3,0 0 2,-2 2 11,0 0 6,0 1 8,-2 2 6,0-1-2,0 1 0,-2 0 1,2 3-1,0-1-5,-2 2-3,2 1-2,0 5-2,-4-6-3,4 6 1,0 0-1,0 0 1,-12 10-6,6-5 6,2 3-1,0 1-1,2 3 2,0 1-2,2-2 2,0 6-2,0-2 4,2-1 1,2 3-4,0 0 3,4-2 0,0-1 1,0 2 1,0-3 3,5-1-1,0 1-2,2-4 3,-1 1 0,4-3 1,0 0 1,0-4 3,0-1-2,-1-2-1,3 0 0,-4-5 1,4 0-6,-6-1 4,3-3-1,-1-2-4,-2-4 3,1 1-8,-2-1 6,-5 1-4,0 2-2,-1-3 1,-3 2 4,0 0 6,-2 4-1,0-2 1,1 2-1,-3 1-1,-3-1-1,1 4-10,0 1 2,-2 0-2,4 4-1,-11 0 1,11 0-3,-12 4 0,8 2 2,-3-1 0,3 2 3,-3 0-4,3 3 2,2-1 1,-2 0-1,4 0 7,-2 1-3,4 1 2,-2-1-3,2 0 4,2-1 2,0 1 0,3-1 1,0 2-1,1-4-1,0 2-24,3-3-49,-3-1-51,5 1-76,0-4-81,1 0-161,0-2-78,2 0 58,2-2-94,2 0-51</inkml:trace>
  <inkml:trace contextRef="#ctx0" brushRef="#br0" timeOffset="74102.49">15521 4617 1630,'3'-4'117,"-3"4"28,2-5 18,-2 5 21,2-6 26,-2 6 0,3-6-5,-3 6-16,3-3-15,-3 3-19,0 0-17,4-6-11,-4 6-38,0 0-60,4-3-74,-4 3-94,0 0-112,0-2-226,0 2-79,0 0 86,0 0-152,0 0-119</inkml:trace>
  <inkml:trace contextRef="#ctx1" brushRef="#br0">20241 17140</inkml:trace>
  <inkml:trace contextRef="#ctx0" brushRef="#br0" timeOffset="-89740.09">15431 2587 1511,'-6'-10'71,"1"3"-6,-2-4-16,3 3-4,-2-1-3,2-2-2,2 2 10,-2 0-2,-1-1 9,3 1 1,0-1 2,0 2 0,2-1-8,0-3-6,4 3-1,-2 1-1,7-4-5,-3 4-1,1-3-3,8 2-2,-3 2 2,1-1 0,6 1-4,-2-2-1,1 5-2,2-1-4,-2 2-3,1 0-3,1 2-3,-1 2 1,0 3-2,3 3-2,-2 3 4,1 6 7,1 4 8,-5 6 5,4 2 3,-4 5-1,2 6 7,-5 7 4,-4 2-3,0 3 3,-1 3-1,-5 1-4,-2 2-1,0 2-5,0-1-3,-2 0-3,0 1-5,1-2 1,-1-3-1,0 1-8,3-2 3,-1 3-6,0-15-1,1 1 4,3-2-2,0-1-3,1-6-2,3 0 3,1-3-7,1-2 5,4-10-3,2 0 0,1-7-1,5-3-5,4-5-6,-6-4 2,6-4-7,-1-1-7,3-9-3,-3 0-6,-1-1 1,-1-4-1,-6 5 2,1-2 8,-4 2-1,-3 4 2,-2-6 1,-3 6 2,1-2 5,-3 1-3,-4 2 4,0-1-1,-4 4 2,0 1 5,-2 1-2,-2 2-2,-1 2-1,7 1 2,-17 4 0,9 1 6,-3 4-3,1 4 1,-4 2 1,2 3 0,2 6-1,1 1 5,-2 4-3,5 8-1,2 1 2,0 5 4,4 4 5,4 6 7,2 2 5,4 19-3,6 0-5,-4-4 0,6 1 0,-4 0-3,3-4-4,-4-10 4,0-9-2,-1 1-1,-2 0-7,0-1 7,-4-8-3,0 1-4,-2 1 5,-2-1-1,-4-1-4,0 0 0,-4-3 4,-2 1-2,-4-4 7,0-2 12,-1 1 10,-6-3 6,-2-4 0,-5-1-7,-1-2 2,-5-3-6,-2-5 5,-2-2-4,-1-4-9,-3-3-18,-3-2-21,-1-6-24,1-2-38,1-3-62,-1-5-77,1-5-82,2-2-193,6-6-24,-1-2 61,9-3-225,0-5-174</inkml:trace>
  <inkml:trace contextRef="#ctx0" brushRef="#br0" timeOffset="-88691.52">18240 2530 1345,'-2'-8'257,"-2"2"-120,2 3-58,2-3-31,0 6-10,-4-6-9,2 1-7,2 5-4,0 0 5,0 0 6,0 0 5,-15 14 2,15-4-3,-2 4-3,2 3-2,0 0-2,0 3-5,0 2 2,2 0-2,0 3 0,1 0-4,1 2 1,-2-2-4,0-1-5,0-1-17,0-2-25,0-2-39,2-1-40,-2-2-67,-2-4-139,-2-1-238,2-4-58</inkml:trace>
  <inkml:trace contextRef="#ctx0" brushRef="#br0" timeOffset="-88307.27">18067 2469 1655,'-2'-10'36,"-3"3"0,5 1-1,-4 0 9,4 1 10,-2-2 11,2 7-2,0-9 4,0 9-6,4-8-5,0 3-3,4 1-3,2 0-7,-2 2 0,7 2-5,0 0-5,2 2 1,4 6-5,4 1-4,-3 2-1,3-2-4,1 4-1,1 3-2,-1 1 0,-2 5-2,0-3-3,-3 3 6,1 0 8,-8-3 5,-1 3 4,-5 2 1,-1-2 2,-3 0 7,-6 0-2,-2 2-2,-4 2-2,-8 0-3,0 1-9,-6 0 4,1-5-6,-3 2 1,2-4-2,-2-3-4,5-1-1,-1-3-9,-2-2-13,1-1-21,4-5-29,-2 2-31,3-6-36,4 1-34,0-2-45,1-3-82,2-1-147,5-4-208,0 0-132</inkml:trace>
  <inkml:trace contextRef="#ctx0" brushRef="#br0" timeOffset="-87994.45">18729 2734 1846,'-10'-3'31,"2"3"0,0-1-3,-2-1 9,10 2 22,-12-3 13,12 3 12,-8 0-1,8 0-4,0 0-4,-11 0-3,11 0-1,0 0-3,0 0-8,0 0-2,21-7-6,-11 5-5,6-1 0,2-1-12,2 0-17,5 0-24,-1-2-29,4 0-42,-2 1-50,7-1-48,-6-4-85,0 2-149,0 1-225,-1 0-132</inkml:trace>
  <inkml:trace contextRef="#ctx0" brushRef="#br0" timeOffset="-87619.38">19473 2431 1797,'-4'-5'52,"4"5"11,0 0-3,-4-3-2,4 3 6,0 0 9,0 0 1,-7-2-4,7 2-7,0 0-11,0 0-4,-6 7-5,6 0-3,2 0-1,-2 3-2,0 1-3,2 7-2,3-3-7,-3 3 0,-2 2 0,2 1-3,0 0-1,0 0-3,0-1-15,2 1-28,-4 1-39,1-4-43,4 3-49,-5-6-77,5 1-143,-5-3-263,2-4-135</inkml:trace>
  <inkml:trace contextRef="#ctx0" brushRef="#br0" timeOffset="-87279.6">19224 2413 1812,'0'0'33,"-12"-2"-1,12 2-5,-7-4-3,7 4-3,3-9 1,3 3 0,4 1-2,1-5 2,7 3-3,3-3-6,4 2 0,1-1-25,0 3-24,1 0-29,3 1-30,-3 1-28,-1-1-61,1 5-349,-6 0-35</inkml:trace>
  <inkml:trace contextRef="#ctx0" brushRef="#br0" timeOffset="-87060.22">19501 2950 1618,'-6'8'85,"2"-1"-3,-1 0-2,0-4 4,0 3 7,4-2 8,-3 0 0,2-1-6,2-3-8,0 6-9,0-6-4,0 0-7,17 2-9,-4-4-5,1-2-19,6 1-26,-1-1-39,0-2-49,6 0-55,1 1-63,-1-2-140,-2-1-334,0-1-170</inkml:trace>
  <inkml:trace contextRef="#ctx0" brushRef="#br0" timeOffset="-86581.06">18509 3539 1853,'0'0'53,"5"-5"12,-5 5-10,2-4-3,-2 4-5,3-6-2,-3 6-1,0 0-6,0 0-5,0 0-8,0 0 2,0 0-4,8 11-2,-6-3-1,0 2 0,0 3-5,0 2 2,0 2 0,0 1-5,0 0-2,-1 1-22,-1 0-27,3 1-34,-3 1-45,0 0-60,-3-5-111,2 2-318,-1-5-105</inkml:trace>
  <inkml:trace contextRef="#ctx0" brushRef="#br0" timeOffset="-86234.41">18432 3606 1649,'-7'-11'65,"2"-1"3,1 4 0,2 3 3,0-2-2,0 0 2,4-1 6,0 1 0,0 0 2,4-1-5,5-1-3,0 1-6,4-1-6,2 2-4,0 2-12,2-1-1,2 4-3,-1 2-3,2 2-7,-1 0 0,5 3-3,-2 6-3,-2-2-3,2 2 0,-3 3-4,-1-2 1,-2 5 6,-3-3 7,0 5 3,-7-2 4,-1 1-3,-5 1 2,-2-2 2,-4 4-4,-5 0-6,1-3 0,-3 2-4,-4-1-2,1-2-2,-4-2-2,2-1-7,1-1-17,-2-6-22,2 1-35,-3-2-38,3-2-35,2-4-40,2 0-48,-5-4-95,6-4-115,2 1-208,4-1-139</inkml:trace>
  <inkml:trace contextRef="#ctx0" brushRef="#br0" timeOffset="-86013.35">19001 3672 1861,'9'2'112,"-9"-2"-3,5 3-11,-5-3-11,0 0-3,9 2 2,-9-2-3,0 0-9,11-2-9,-11 2-3,19 0-9,-6 0-5,1-3-24,4 3-31,0-3-33,2 0-37,1 3-41,0-1-41,0-2-63,3 0-118,-4-1-301,0 0-137</inkml:trace>
  <inkml:trace contextRef="#ctx0" brushRef="#br0" timeOffset="-85752.92">19579 3548 1837,'0'0'93,"0"0"1,-3-7-3,3 7-1,0 0 6,-3-4 4,3 4-8,0 0-4,0 0-13,0 0-7,0 0-3,0 0-10,-6 13-6,6-7-4,4 4-6,-2-2 0,1 3-8,0-1-1,0 1-3,1 1 2,0 4-19,0-2-21,-2-3-30,2 2-31,-2-1-29,2 0-37,0-3-39,2 0-52,-2-3-109,0-1-92,-2 0-117,2-3-48</inkml:trace>
  <inkml:trace contextRef="#ctx0" brushRef="#br0" timeOffset="-85516.54">19782 3500 1628,'0'-2'107,"0"2"2,2-9-9,-2 9-7,2-4-13,-2 4-6,0 0-9,4-5-4,-4 5-7,0 0-1,0 0-3,0 0-6,8 15-2,-6-5-6,2-2-2,0 1-2,-2 3-3,2-1-4,-2 0 0,4 4-3,-3-3-11,0 1-15,2 0-17,-2-1-22,1-2-23,-2 3-37,0-2-32,-2 1-42,-2-5-92,0 0-397,-2 1-160</inkml:trace>
  <inkml:trace contextRef="#ctx0" brushRef="#br0" timeOffset="-85258.35">19450 3558 1970,'-10'-8'53,"1"3"-7,2-1 3,1 2 6,2 0 11,0-1-1,2 1-3,2-4-4,2 3-5,4-4-1,6-2-5,4 4-5,3-4-6,2-1-2,4 5-12,-1 0-27,0-1-31,3 1-41,-5 2-38,2 3-37,-3 0-60,1 2-129,-4 0-262,-2 0-102</inkml:trace>
  <inkml:trace contextRef="#ctx0" brushRef="#br0" timeOffset="-85023.35">19543 3960 1722,'-8'10'94,"4"-3"9,-3-3-2,2-1-2,2 2 8,3-5 7,-3 6 6,1-2-3,2-4-11,-2 5-4,2-5-4,0 0-10,0 0-11,24-2-2,-14 0-5,4-3-13,4 1-32,-1-3-32,1 3-44,2-6-63,3 4-72,-3-5-80,2 1-170,-2-3 6,1 1-177,-2-1-107</inkml:trace>
  <inkml:trace contextRef="#ctx0" brushRef="#br0" timeOffset="-83798.8">20926 2413 1640,'2'-6'0,"-2"1"-2,0-1 2,0 1 7,0-3 18,0 8 10,-2-10 13,0 4 5,0 2 0,0-3 3,-3 3-3,1 0-6,0 1-5,-2-1-5,-3 2-3,9 2-2,-20 2 1,10 2-1,-3 2 2,-1 1-1,0 5 4,3-2-2,-5 6-2,3 1-4,2 3 4,1-1-3,1 1-3,4 2-1,1-3 0,4 2-2,2-3 1,2 6-4,6-3 2,6-4-3,-2 1-1,6-2-6,1-4-11,1 1-14,6-6-15,0-1-18,3-4-23,3-2-25,3 0-29,-3-2-18,6-4-12,-4 1-19,-2-5-30,1-2-372,-2 1-74</inkml:trace>
  <inkml:trace contextRef="#ctx0" brushRef="#br0" timeOffset="-83398.87">21433 2461 1495,'8'-17'-16,"-2"4"36,-4 1 15,-2 2 9,-2 3 9,-1 1 7,0 1 13,-3-1 7,-1 1 6,-2 2 2,-1 2-5,1 1-3,-1 0-6,-3 1-4,0 5 0,-1 0-5,0 3-4,0 2-3,1 3-6,-1 1-5,3 0-5,0 4-2,-1-2-6,4 3-2,0-5-1,2 3-5,2-1-1,-2-5-2,4 2 0,2-2-1,0-4-4,2 4 1,2-4-4,0-2-1,2-1-2,4-3 1,-2 0-3,2-4-1,-2-2-3,5-3-1,-2-3-2,2 0 3,-5 1-1,1-2 0,2 0-1,-3-1 0,-2 3 2,0 0 5,0 2 1,1-1 3,-3 3-3,1-1 3,-1 2-3,0-2-3,0 3-5,1 1 0,-5 2-1,0 0 1,0 0 1,14 8-1,-10-3-1,1-1 0,-1 4-1,1-1 0,1 2 2,2 1-1,-3 0-1,5 0-14,-1-1-19,-1-2-29,2 3-33,1-2-42,1-1-28,4-1-31,0-4-42,2 2-84,-4-4-52,5 0-187,1-2-61</inkml:trace>
  <inkml:trace contextRef="#ctx0" brushRef="#br0" timeOffset="-83002.21">21841 2481 1523,'4'-12'26,"-2"0"21,0 1 20,-2 0 24,0 2 19,0 1 3,0-3 5,-2 2-3,0 0-3,2 0-5,-4 1-10,4-1-11,-5 1-8,4-1-11,-3 4-7,-2-2-8,2 1-5,-2 2-7,-3 0-4,2 1-3,-2 3-6,1 0-8,-3 0-6,11 0-4,-17 5-5,8-3-4,4 2-2,-3-2-4,4 2-2,1 1-2,2 1-2,1-6 3,6 10-1,4-5 3,-2 0-1,4 3 2,3-1 0,0 0 2,1 0-3,2-1 3,-1 1 0,0-1-4,-2 2 7,2-1-4,-5 0 0,3 0 0,-2 1 0,-3-1 2,1 0 8,-2 1 7,-1 1 10,-2-2 9,-4 1 0,0-1 0,-2 0 1,-2 3-3,0-3-1,-2 0-2,-2 1-5,0-4 1,-3 2-6,0-2 2,1 2-12,0-2-19,-3-2-16,0 0-26,1-1-31,-1-2-33,11 1-29,-17-4-20,15 2-23,0-3-32,2-2-62,4-1-387,3 3-167</inkml:trace>
  <inkml:trace contextRef="#ctx0" brushRef="#br0" timeOffset="-82710.37">22304 2356 1793,'10'-4'-27,"-2"0"26,-2-1 19,-2 1 26,0 0 19,0 3 17,-2-5 10,1 2 9,-3 4-3,3-10-3,-4 5-2,1 5-6,-5-8-8,5 8-10,-8-6-3,0 4-8,8 2-3,-15 0-6,15 0-7,-19 4-1,8 0-7,1 0-4,1 3-2,-2-2-4,1 6-3,2-2 0,0 2 0,-2 1-6,4 0 3,2 1-2,0 0-2,4-2 0,0 3 0,2-2 0,4 3-4,2-4-5,2-2-12,2-1-17,3 0-23,0-5-32,4 2-18,-3-3-38,8-2-14,-1-2-43,4-3-92,2 0-110,0-1-219,5-3-112</inkml:trace>
  <inkml:trace contextRef="#ctx0" brushRef="#br0" timeOffset="-82256.21">22840 2302 1783,'0'-5'44,"-2"-1"10,-2 3 21,0-3 22,-3 0 23,1 1 10,0-2 3,-2 2-6,-2 2-4,2-1-12,0-1-14,0 4-8,-2-1-9,0 0-7,0 2-9,-1 2-14,1 0 0,-4 1-6,2 4-4,-1 0-3,3 3-5,-3 1 2,5-2-2,-3 5-2,1-4 1,4 7-13,-4-5-1,4 2-7,2-1-7,0-1-6,2-3-5,0 3-1,2-3-3,2 2-1,0-6 0,0-1 3,4 3-4,0-3 0,1-2 1,-7-2 1,15-2 0,-7 0 3,0-2 1,1-1-1,0-4 2,-3 2 1,3-5 3,-2 1-9,0 2 13,-1-2 4,0 0 9,-2 2 3,0-1 0,-1 3 4,0-1 0,-1 3-8,2-1 3,0 0-6,-2 2 3,0 1-13,-2 3 5,5-5 0,-5 5-4,0 0 3,0 0 0,13 12 0,-9-6-8,0 2 8,0-1-1,3 1 2,-1 1-3,0 2-4,2-2-6,2 2-15,-4-2-19,4 1-23,-2-5-29,1 1-31,2-1-39,2 0-46,-1-2-48,-2-6-132,6 1-72,-2-1-143,4-4-105</inkml:trace>
  <inkml:trace contextRef="#ctx0" brushRef="#br0" timeOffset="-81383.38">23251 1964 1764,'0'-8'45,"0"1"15,0 0 15,0 2 21,0-1 15,0 1 7,0 5 1,0-10-4,0 7-10,0 3-17,2-7-6,-2 7-10,3-5-10,-3 5-5,0 0-10,0 0-2,4 13-8,-3-1-5,4 3 0,-1 3 1,2 4-7,-2 2-3,4 2 3,-2 0-5,0 2 1,0 1-4,-1 0 1,1-3-2,-1 1-3,1 0 0,-3-3-4,2 0 2,-1-6 1,0 2-1,-1-5-1,1 0 1,-3-2-1,2-2-2,-3-1 0,2-3 2,0-2-7,-2-5-5,0 4-2,0-4-3,0 0-5,0 0-3,0 0-3,-18-9-4,13 5 6,-1 0-1,-5 2 3,0-3-1,-1 3 0,-1-1 2,-2 1 0,0 0-1,1 4 3,-4 0-3,2 1 3,-2 1 1,2 1-1,1 3 2,0-1 0,2 0 2,1 1-2,2-1 3,-2 2 0,6-1 1,-1-3-2,4 2 1,1 1 5,2-4-1,4 1 2,0 1-3,2-4 0,2-1 0,4-1-3,0-1 0,1-3-3,-1 0 2,4-1 0,0 1 0,0-4-1,-2 3 2,1-2-2,-3-1 2,3 1 0,-5 0 3,0 1-3,-1 2-1,1 1 2,-4 1-2,2-2-3,-2-1 2,1 5-1,-7 0 3,13 0-3,-13 0 1,10 5 3,-3-3 0,-3 2 2,2-1 0,0 3 4,-2-2-1,6-1 3,-5 1 1,2 0 1,1 2 3,1-1 3,0-5 0,1 5 1,-2-3-2,5-2 1,0-2 3,0-1-3,3 1-1,0 2-3,-2-7 3,3 1-5,-2-1 6,-2-1-5,1-1 3,-1 0-1,-2-4-7,-1 2 8,-1 0-5,-1 0 0,1-1 0,-4 2 3,0 0 5,0 1 1,-5 1-4,1 1-1,-2 2-2,1 5 2,-7-9-1,3 8-2,4 1-2,-11 0-2,11 0 0,-13 6-2,7-2 1,0-1 0,0 3-1,2 0 3,-1 1-3,0 0 2,2 1-1,2 2-2,1-2 3,0 1 2,4 0-1,1 0 3,2-4 0,-1 2 0,3-1-6,5-3-18,-1 1-31,1-4-43,5-3-49,2 3-49,-1-4-71,-1 1-107,4-4-79,-1-1-181,0-2-125</inkml:trace>
  <inkml:trace contextRef="#ctx0" brushRef="#br0" timeOffset="-80964.15">24075 1762 1831,'-3'-16'42,"1"4"13,2 2 11,0 3 6,-2-1 2,2 1-1,0 7-11,-2-7-9,2 7-7,0 0-4,0 0-5,9 15 5,-4 2 9,1 4 1,0 6 6,2 7 6,1-1-1,-3 6-7,1-2-8,-3 1 1,2 0-3,-1-1-4,-3-5-5,0-1-4,2-4 4,-2 1-10,0-6-3,0 0-5,-2-3 0,2-3-2,0 0 0,-2-4-9,2-5-6,-2-1 4,0-2-6,0-4-2,0 0 0,0 0-3,0 0-2,-12-14-4,6 9 3,-1 0-3,-1 0 2,-1 0 2,-1 5-5,-3 0 3,-7 3-2,4 1 2,-1 4-2,0-1 0,2 3 3,-1-1 1,2 0 1,1 3 1,3-1-1,2 1 1,1-1 0,2-1 5,8 0-2,-1-5 4,5 2-1,0-1-10,1-2-13,0-1-17,2 0-30,4-1-34,-4 0-48,5 2-45,-7-4-90,3 0-146,-3 0-179,-8 0-111</inkml:trace>
  <inkml:trace contextRef="#ctx0" brushRef="#br0" timeOffset="-80470.14">21582 3474 1665,'-4'-6'18,"-2"3"20,2-3 9,0 2 10,0-1 16,-4 0 22,4-1 16,0 1 14,0 1-2,0 1-3,4 3-5,-4-8-8,2 5-10,2 3-6,-6-4-14,6 4-6,-3-4-13,3 4-8,0 0-8,0 0-5,0 0-2,-2 22-3,4-5 2,1 4-2,1 4-3,0 6-6,0 5-1,2 2 2,0 1-1,-2 3-7,6-3-10,-7-1-26,4 1-36,-3-3-37,-2-8-50,5 1-47,-5-8-54,-2 0-138,0-6-70,0-2-199,0-4-147</inkml:trace>
  <inkml:trace contextRef="#ctx0" brushRef="#br0" timeOffset="-80162.9">21525 3500 1747,'-1'-8'36,"-4"0"7,5 2-5,-2 1 0,2-3-2,0 2 3,4-1 17,0 1 10,3-1 1,1 2-3,2 1-4,4-1-6,0 3-1,3 0-5,-2 2-3,2 2-6,0 0-3,2 3-2,-2-3-4,-2 4 0,0 1 3,-3 0 11,-4 0 5,2 2 3,-5 1-2,-2 0 0,-3 0-4,-3 1-5,-2-2-3,-3 4-5,-2-1-13,0 0-15,-1-4-22,-2 0-26,3 1-36,-3-6-42,3 1-45,-2-2-36,4 0-53,0-2-59,4 0-340,4 0-151</inkml:trace>
  <inkml:trace contextRef="#ctx0" brushRef="#br0" timeOffset="-79454.43">22126 3492 1731,'18'-4'-37,"-4"1"36,-3 2 30,-3-1 28,1-2 24,-5 0 13,3 1 13,-3-1 9,0-1-1,-2 0-1,-2 5 1,2-10-13,-2 10-10,-4-5-11,4 5-9,-6-5-7,0 2-7,6 3-9,-18 3-5,10-1-5,-3 5-3,-1-1-5,2 1-2,-4 2-2,1 1-3,5 0-7,-2 2 2,1-3 0,3 4-4,-2-1-1,5-3-3,1 1 2,2 0-1,0-2-5,0 1 6,4-4-3,0 1 4,4-2-5,-1-3 1,2 1-3,2-2-3,-1-2 0,-2-2-2,4 1 2,-2-3-2,0 0-2,1-3 4,1-1-3,-2-2 1,2 3-2,-4-2 1,0 3 0,2-1-2,-4 2 0,0 0 0,0 1-1,0 1-1,1-1-2,-3 2 0,3 3-1,-1-4-2,-6 5 2,13 0-1,-13 0 3,14 0 1,-8 3-4,4-1 6,-2 1-1,0-1 4,0 2-1,0-1-3,2 0 6,-2 1-4,1-1 2,-1 0 0,0-1-2,3-2 4,-2 2-2,-2 1 6,2-3-1,0 2-3,0-2-2,1-2-2,-2 2 2,-8 0 0,15-3-2,-15 3 1,15 0-2,-15 0-3,11 0 1,-11 0 0,12 3 1,-6-1-3,1 0 4,-7-2 0,11 5-3,-5-2 4,-2 0 1,0 1-3,1 0 2,-1-1-1,0 1 1,-4-4 2,4 6-1,-2-2 1,-2-4 0,5 3 4,-5-3 0,2 5-3,-2-5 2,0 0 3,0 0 4,0 0-4,0 0 0,0 0 6,-21-14-3,16 9 2,1-3-3,0-1-1,0 1-1,0-1-2,2-2-1,2 2 1,-2 0-4,2 1-7,0-1-13,2 0-10,0-2-15,2 4-21,0-1-28,4-1-31,1 1-30,1 1-45,6 1-37,-4-2-89,2 3-98,6-1-218,-1 2-136</inkml:trace>
  <inkml:trace contextRef="#ctx0" brushRef="#br0" timeOffset="-77923.19">23103 3355 1729,'5'1'0,"-5"-1"21,0 0 11,0 0 8,0 0 14,0 0 19,0 0 8,0 0 4,0 0-3,-27-6-9,20 5-5,7 1-6,-16 1-2,6-1-1,1 5-3,-1-4-2,-2 3-4,0 2-5,0 2-4,0-1 1,-2 1 0,6-1-10,-5 3-1,3-3-6,1 3-1,0 1-1,3 0-3,0-4-1,0 3-1,2-4-2,2 2-2,-2 0 0,1-3 2,3 1-4,0-1-1,0-5-3,5 9-2,1-8-3,-6-1-2,12 0-6,-12 0-2,15-3-2,-6-2 2,-1 3-1,1-5 0,-1 2 3,2-5-1,-1 3 1,0-2-1,-1-1 2,-3 3 1,2-1 8,0 1 7,-2 0 5,-1 3 2,0-2-1,-1 1 1,2 1-4,-1 0-3,-4 4 1,9-5-7,-9 5-1,0 0-1,8 1 2,-8-1-4,7 6 0,-3-2 3,-2 2-3,3-1 0,1 1 2,-2 1-2,2-3 2,0 4 2,4-3-1,-5 2-3,4-2 4,-1 1 0,1 0 1,-1-4-2,3 1 2,2-1 0,-3-2-3,0 0 2,4-2 0,0-1-2,-1-3 2,0 1-3,0-5-3,-1 0-4,-2-2-1,2-1-3,-2 0 2,-2-2 0,-1 2-1,-1-1 2,1 1 0,-4 2 5,2 1 1,-1 1 5,-3 0 2,2 2 0,2 1 0,-3 1-8,-1 1-1,-1 4 0,3-4 3,-3 4-3,0 0 1,0 0 1,6 13 1,-6-5 0,2 0 0,0 0 3,0 1 3,1 2-2,-2-2 1,5 3-1,-2-3-1,0 4 1,2-6 1,0 4-1,3-1 2,-3-5 0,3 3-2,1-3 1,1-1 0,-1-1-1,3-2-1,-2 0 4,-1-1-5,3-1 2,-2-3-4,-1 0-3,3-1 0,-4-3-8,3-1-5,-3-1-3,-1-1 0,-2-2 1,-2 1 1,3-3-1,-5 2 0,1 0 2,-3 1 1,2 0 3,-2 1 4,0 0 1,0 3 4,0-1 4,0 1 3,0-2 1,2 4-3,-4-1 3,2 1-5,0 1 5,0-1-2,0 6 0,0-8 6,0 8-8,0-7 5,0 7-10,0-7 2,0 7-2,0 0-2,0 0 4,0 0-2,0 0 0,0 0 0,0 0 2,0 0-4,2 22 2,-2-15 1,2 1 1,0 1 0,-2 1 3,2-1-2,2 1 1,-2 2-3,1-3 3,2 1 4,0 1 0,1-2-4,-2 0 1,3-1 0,-1 2-4,-1-2 6,3-2 0,-3 1-1,2-2-2,3-1 0,-4 1 9,1-4-8,2 1 1,0-2 0,-9 0-2,17-2 3,-12 1-6,5-4-6,-2-2-1,-2 1 0,2-2-1,0 1-1,-2-1 4,2-1-1,-4 2 2,2-3-2,-1 2 6,-1-1-5,-2 1 1,0-1 0,1 1 3,-1 0-2,-2 0 1,2 1 1,-2 0 2,-2-1 2,2 2-2,-2 0 3,2 1 4,0 5-5,0-10 1,0 10 2,0-5-3,0 5-2,0 0 2,-3-6-1,3 6-2,0 0 3,0 0-1,0 0 0,-8 16 3,5-10-2,1 2 2,2 0 0,0 0 1,0 1 2,0-2-4,2 3 2,1 0 3,-3-3-6,4 1 3,-2-1 1,3 1 4,-1-1-5,2-1 3,0-1 3,3-3 0,1 3-4,1-3 3,0-2-1,1-2-5,0 0 4,4-1-2,-2-1 0,-1-2 4,3-2-7,-6-2 3,1 1-3,1-4 0,-4-2 0,-1-3 1,1 1 0,-3-4 0,-1 0 1,-2 2-1,0-1 3,-2-2 9,0 3-1,0 2 8,-2 2 6,0-2 5,2 5 14,-2-2-9,0 4 2,-1 0-2,1 0-2,2 3-10,-2 1-7,2 0 1,0 6-6,0 0-1,0 0 3,0 0 2,-13 15-9,13-5 1,-1 1-1,1 2-12,0 5 8,1-3 8,-1 2-15,3 1 8,1-2 5,2-1-11,-2 2 6,3-3 7,-1 1-9,4-1-19,0-2-15,2-2-37,-2 0-48,4-4-57,2 2-59,1-5-59,0 0-95,-2-3-79,1-3 17,0 3-190,-2-2-133</inkml:trace>
  <inkml:trace contextRef="#ctx0" brushRef="#br0" timeOffset="-77786.19">24289 3187 1784,'0'0'55,"0"0"10,0-6 1,0 6 9,0 0 11,0 0 8,0 0-2,-4-6-11,4 6-5,0 0-9,0 0-19,0 0-29,0-5-43,0 5-61,6-4-63,-2 0-79,-1-3-144,1 1-226,-2-1-95</inkml:trace>
  <inkml:trace contextRef="#ctx0" brushRef="#br0" timeOffset="-76855.37">24535 1933 1650,'-6'-7'-2,"-1"1"12,1 0 2,1 1 16,0-1 11,2-1 14,-1-1 7,-1 1-5,3 0 3,0 0-3,0-1-3,0 2-6,0 1-1,2-3-8,0 3-3,2-2-1,0 2-4,0-1-4,2 0-5,3 3 0,-2-3-2,2 4-4,0-2-2,2 2-4,1 0 3,-3 2-2,-7 0-4,21 6 2,-13 0-3,3 1 0,0 5-2,1 0 2,-5 6 3,4 3-1,-2 1-2,-3 2 0,-2 5 3,2 1 3,-4 3 1,-4 1 4,2 5-1,-6 4-2,4 0 2,-4 7 0,2 0 0,-3-7-3,4-1 2,-2 0-2,-1 0 0,2-4-2,1 0 2,1-5-5,0-5 2,2 0-2,2-2 1,0-2-1,3-4 1,-1 0 1,3-5 0,1 0-2,2-2 3,4-2-3,-2-4 2,3 1-1,0-5 1,-1-1-2,1-4 1,0 1-2,2-3 0,-2-3 1,0-1-1,-3-4-2,1 0 0,-3 2 1,-1-2 3,0 0 3,-2 1 7,0 1 8,-1 2 3,-1 1-6,-3 2-3,-1 1-5,-1 4-2,0 0 0,0 0-2,0 0-2,-22 7 1,16 2-1,0 4-2,-6-2 3,4 4-4,0 0 2,-1 5 1,1 1-1,1 0 4,1 1 3,2 3 2,-1 1 0,3 1 0,0 2 5,2 0-2,0 0 0,2 2 0,0 0-2,0-1-3,1 3 4,1-3-1,0-1-5,-2 1-1,3-2 4,-1-1 0,0-1-3,0 0 6,-2-4 3,1 0 4,-1-3-6,-2 0 4,0-1 6,-2-2 0,-3 1-1,1-2 1,-6-1-6,-1-1 0,-4 2-5,-4-1-17,0-4-30,-6-1-47,-1-3-73,-2-1-80,-3 1-137,-4-4-130,2-2 54,-1 0-178,1-2-119</inkml:trace>
  <inkml:trace contextRef="#ctx0" brushRef="#br0" timeOffset="-75393.42">14719 3266 1605,'4'-3'-47,"-4"3"14,9-5-1,-5 2 4,-4 3 0,8-4 18,-8 4 1,4-3 3,-4 3-1,7-2 0,-7 2-5,0 0-8,9-2-9,-9 2-6,0 0-17,0 0-35,10 6-95,-10-6-140,4 3 161</inkml:trace>
  <inkml:trace contextRef="#ctx0" brushRef="#br0" timeOffset="-72754.52">15338 2587 852,'0'0'-19,"0"0"4,0 0 5,0 0-1,-4-4 6,4 4 2,0 0 7,0 0-1,-4-6-1,4 6 7,0 0-3,0 0-3,-4-6 2,4 6-7,0 0 2,0 0-2,4-7 1,2 2 0,-4 2 0,4-2-2,-2 0 3,2 1-2,0-3 0,3 2-1,2-3 2,-1 2 6,5-3 0,-2 1-5,2 0 2,-3 3-1,1-3 2,2 2 1,-2 3-4,-1-2 2,0 0-3,-1 1 0,-1 2 5,1-1 0,-2 3-2,0-2-3,1 2 3,-10 0-1,17 0 1,-11 0 3,2 2-1,4 0 4,-4 1 1,-2 1-1,3 0 0,0 0 1,-1 1 1,0 1 0,1 0 3,-3 1-4,5 1 3,-2 2-3,-1-1-1,0 0 2,-2 1-6,4-1 3,-2 4 3,-2-2 3,0 2-3,0 2-3,2 1 7,-3 2 1,4 3-4,-5 1 11,3-2-12,-3 3 0,0 4 4,0-1 12,-2 3-2,-1-1 2,2 3 3,-1-1-6,0 1 3,-2-1 0,2 1-11,-2 0 2,1-1 2,-1 2-2,0-1-4,0 1 1,0-1 2,0 1-1,0-1-1,0-2-1,-1 0 0,1 1-5,-2-2 4,2-1-2,0-3-6,0 3 2,0-5 0,0 2 1,0-2-3,0-1 4,0-1-9,0 1 9,2-2 0,-2-1-5,0 2 2,0-3-1,0 2 0,1-3-2,-1 1-1,5 1-1,-5-1 5,2-1-2,-2-6-1,2 4-3,-1 0 2,-1-1 2,3-1-2,-1-2 0,2-2 2,0 2 0,-2 1-1,0-3 0,1 0 6,5 0 5,-4-3 1,3 3 5,-1-2 4,-1-3-2,5 1 2,-2 0 2,2 0 3,2-3-4,-2-1 1,4 2-1,0-2-3,0 0 0,3-2-2,1 1 0,0-3-3,2 2 2,-2-4-2,0 3 0,3-3 1,-3-2 1,3 1-2,0-1 1,-2-2 6,1-1-4,-4 1 0,2-2 6,-1-1 0,-2 2-5,0-2 1,-3 1-3,0-2 1,2-1-5,-4 2 1,1-2-2,-1 3-3,-1-1 5,-3 0-3,3 2 2,-3-1-1,0 3-2,-2-2 5,0 2-1,1 0 4,0 1 2,-3 1-1,2 2 2,-2-4 1,0 4 1,0-1 0,0 1 3,-2-2 2,2 4-4,-1-3 3,-1 6-2,0-8-3,3 5-2,-3 3-3,0 0-1,0-8-3,0 8-2,0 0-3,0 0-4,-8-2-1,8 2-2,0 0 2,-17 13-2,9-5 0,3 1-1,-3 3 1,-3 2-1,3-1 0,-1 4-2,-1 3 1,-1 2 2,1 0-4,-2 3 5,4 0-2,-2 6 0,2-3-1,1 0 1,3-2-1,0 2 1,-1 1-1,3 1 0,2 1 1,0-3 2,-2 3-1,2-2 1,2 1 0,0 1-3,0-3 3,1 0-2,-1 1 2,0-3 0,0 1-2,0-2 3,2 0-1,-1 0-1,1-6 1,-2 1-2,0 0 5,0-2-4,0 4 2,-2-3 0,0 1 2,0-3 1,0-1 2,-2 3 0,0-2 0,-2 1-1,-3-1 4,1-3-1,0 4 3,-3-3-2,-2-2 0,1 4 5,0-2-1,-4-4 3,2 1-1,-1 3 2,-2-7-3,1 1-4,-1 2 0,0-2-1,-3 3 1,2-5-3,1 0-2,0 1 0,-1 1-1,0-2 0,2 1 0,-1-3 0,-2 1-1,2 0 0,3-1-1,-4-1 1,4 1-4,0-3-13,0 1-15,2-3-27,0 0-25,-1-5-33,0 5-36,5-5-34,-1 0-49,1-2-115,2 2-85,0-2-115,2-1-48</inkml:trace>
  <inkml:trace contextRef="#ctx0" brushRef="#br0" timeOffset="-72575.94">16194 4638 1607,'0'0'44,"7"-3"-12,-7 3-20,0 0-22,0-5-14,0 5-24,0 0-36,0 0-78,0-7-303,0 7 27</inkml:trace>
  <inkml:trace contextRef="#ctx0" brushRef="#br0" timeOffset="-57532.26">18101 2193 289,'6'-5'116,"1"1"-48,-3-1-20,-1 1-5,3 0-6,-4-1-3,0-1-3,0 1 0,0-1 1,0 0 0,-2 1 3,0-3-6,0 1-2,0 2 3,0 5-5,-4-9-2,2 3 1,-4 0-4,-1 3-5,-2-3 0,-1 3-1,-1 2-4,-3-1 6,-6 2-4,0 0-2,-4 2-1,1-1 0,-4 2 2,0 1-8,7-1 2,-3-1 2,5 2-8,0-2 4,0 1-5,1 0 4,5 0-4,1-1 3,0 0-5,-1 0 5,4 0-3,-2-1 2,2 1-4,1 1 6,2-1-6,-4 1 4,5-1 1,-2 3 0,0 0-1,1-1 0,0 1 4,1 3 0,-3-1 2,4 1 0,-1 1-2,-2 1 1,4 4 5,-3 1 5,0 1 2,5 4 4,-2 5-4,2 1 4,0 5 8,0 4 0,2 4-4,0 5 1,4 10 0,-2 1 2,0 0-4,0 2 0,1 19 1,2-13-3,0-6 0,-1-2-2,1 1 0,1 1-5,-2-2 4,3 1-3,-1-1 1,0 1-2,2-3-3,0-1 2,2 16-3,1-9 3,-4-11-4,1 2-1,1-5-4,-3-6 6,3-3-3,-2 1 0,-3-5 1,2 0 4,-2-6-1,3-1-1,-2 0-5,1-2 2,-2-1 1,1-2 1,-1-1 0,-2-1-3,1-1-1,3-2 2,-3 3-4,1-4 1,0 1-3,-1 2 2,0-3-2,0 1 2,3-1 1,-3 1 1,1-1-4,-2-3 0,0-2 2,-1 3 2,3-3-3,-2-2 0,0 0-2,0 4 5,0-5-4,-1 1 1,1-1-1,-3-1 1,3 1 1,-2-1-2,2 1 2,0-2-2,-2 2 0,0-2-3,1 2 3,2-3 0,-1 2 1,-2-2-1,3 1-1,-1 0-2,-4-4 1,9 5 0,-5-1 6,0-2-1,3 3-1,1-5-5,-2 3 3,3-1 1,2 0-4,-1 1 2,0 0 2,2 1 2,4-4-3,-1 3 5,-2 1-7,2 0 2,1-2-2,2 0-1,-2 1 2,4 1 3,-1-2-1,1 0-2,2 1 1,1 0 2,1-3-2,6 1 1,-2 1 3,7 0-2,-1 0-2,2-2 0,8 2 2,1-2-3,1 0-2,3 0 3,0-2-1,1 2 0,3 0 1,-5 0 2,6-2 0,-3 2-3,0-2 2,-3 0 0,8-2-2,3 3 0,-2-3-1,2 0 2,1-1-1,-1-2 0,2 2 0,1-2 0,-1-1-3,20-4 6,1 1-3,-3 0-3,0 1 2,-10 1-1,-10 2-2,3-4-5,-3 5 3,0-1-4,-2-1-1,-2 3-1,0-3 2,0 1 1,-1 0-1,-8 2 1,7-1-3,0-2 4,-3 1 1,1 0-3,2 0 4,1-1 0,-4 1 3,3 0-2,2 1 2,-11 0-5,12-1 4,-1 1 0,0 0-1,-1 1 0,4-1-3,1-1 7,0 2-1,-1 1-2,3-3-1,-2-1 0,1 3 3,-1-1 1,0-2 1,1 3 0,-1-2 1,0-3 0,1 2 1,-3-2-2,0 3-1,-4-3 5,4 1 1,-4 2-1,-2-2-2,-7 4-1,1-3 1,-1 2-1,0 0-2,3-1 2,4 2-1,5-3-1,-4 2 2,5-2 0,0 5-2,-2-4-2,5 2 2,-3-1 4,-3 0-2,2 1 0,-2-1-3,-6 3 4,-2-4-3,3 5 4,-5-5 0,1 4-2,-3-3 3,3 2-1,-3-2-2,-2 0 1,-4 1 0,-1 1 3,-6-1-2,1-2 3,-5 2 1,0-1 5,-3 2 4,-3 1 6,-1-4 1,0 4-2,-3-3 8,0 2-2,-3 0-3,-2 1 2,3-1-4,-3 0 0,0 0-3,-2 1 0,0-1-4,0 0-4,-1 1 2,0 0-1,1-1 1,-4 3-3,2-3-2,1 1-2,-1 0 0,-6 3-1,9-6 3,-5 2 0,2 3 1,-1-3-3,-5 4 1,6-6-2,-2 4 2,-4 2 0,8-3 1,-8 3 2,6-5-1,0 1 1,-6 4-5,8-5 2,-4 1-2,4 1-4,-2-2 2,1 1-1,4 0-1,-1-1 0,3 1-1,3-3 0,2 1-2,-1 2 2,8-1 0,-2-3 0,3 1 1,-3 2 0,-4 1 3,0-3-1,1 1 6,-4 1 3,4-1 0,-4 2 4,-2-3 1,4 1 1,-3 1 0,-3-3 1,4-1 2,-4 4-4,1-2-1,-1 1 1,-1-2 3,0 1-5,1-1-2,-2 1-2,2-3-1,-5 2-1,4 1-2,0-1 2,-3-2-2,1 2-2,0-1 1,-3 1-3,0 1 0,0 0 1,1-1 1,0 0-5,-1-1 4,0 2-1,-2-1-1,2-2 2,-1-1 0,1-1-1,1 0 1,-3 0 0,0-1 2,2-1-1,-3 0 0,1-1 5,0 0-4,0-1 2,0 0-4,0-2 0,1-1-2,0 2 2,-3-3-2,2 2-3,-2-1 3,2 1 1,-3-2 0,2 1-5,1-1 0,-2 1 2,-1 1-1,5-3 0,-4 1 0,0 0-1,-1-3 2,2 1 0,0 4 4,-1-5-2,-2 0-3,2 2-1,-2-6 0,2 4-1,-2-2 2,2-1 0,-2 2 0,0-2-2,0 0 4,0-3-4,0 5-1,-2-4 0,2 2 0,0-1-3,-2 1 3,0-2 1,2-1-2,-2 3 2,-4-3-2,5 0 0,-1 2 1,-3-1-2,2 0 1,0-1-1,-4 3 3,4-3-3,-1 0-2,-2 2 0,-2-2-1,2 3 1,0-1-3,-2 0 2,1 3-2,-1-1 1,-1 2 1,1 1-1,1-2 1,-1 4 0,0-2-2,0 1 4,0 4-3,2 2 3,-2-2 0,2 0-1,-3 1 1,3 3-1,-3-2-1,1 0 0,-1 0 0,-1 2-2,2-1-2,-4 2 0,0-1-1,-1 4-2,-2-3-2,3 2 1,-5 1 1,-3-1-3,0 1 3,0 2 2,1-1-1,1 3 1,-2-2 3,2-1-1,-2 5-2,1-3 4,-2 2-1,2 0 1,-3 1 0,2 1 2,-4 0-1,-1-2 0,-3 3 3,1-1-3,-1-1-3,0 2 6,-1-2-3,-3 0 2,2 3 2,1-2-2,-3 2 2,2-3-3,-3 3 2,1 0 0,0 0-3,-4-2 0,2 2 2,3 0-1,-5 0 0,1 0 0,1 0 0,-1 2-2,-1-2 3,2 0-1,-2 3 0,0-3 1,0 2 0,2 0-2,-4-2-2,4 1 4,-4 2-6,-1-2 6,0 4-1,3-4-2,-4 1-1,-1 2-1,0 0 1,0 0 2,8-1 1,-7 1-2,3 0-3,1 2 1,2-2 0,1-1 2,-5 3-1,3 0 1,3 0 0,-1-2 1,2 1 0,2-1 2,-3 1 1,2 1 1,-1-2-2,1 1 4,0-1-3,-1 1-1,-1-2 2,2 2 2,-5 0-2,3-1 1,-3-1-3,-5 1 0,0 0-2,-3 0 5,2-2-2,-2 1-3,0 1 6,-2 0-3,3-3 2,0 4-1,0-2 2,1 1 0,2-1 0,-1 2-2,1-1 2,5-3 0,0 4 0,0-1 0,0-1-1,3 1-1,-3-2 2,2 1 4,-1 1-2,1-2 0,-3 2 0,0-2 0,3 3 0,-2-2-2,-2-2 2,2 2 0,3-2 3,-3 3-4,-3-4 0,1 3 0,-4-1 0,-5 1 2,3-1-3,-2 0 4,-3-1-4,-3 2 2,3-2 1,-10 3-2,-1-2 2,9 2-4,-1-2 5,-1-2-1,0 2-4,-5-1 3,-2 1 0,7 1-1,0-3 2,-8 1-3,-3 1 4,1-2-2,-1 2-5,1-2 4,-4 2 1,-3 0-1,-21 1-2,-2 1 0,-2 1 2,2-2 0,2 4-3,3 0-2,16-2 4,8-1 0,-2 4 2,5-3-1,-2 5 0,-16 2-3,12-2 0,7 0 3,5 1 1,0-1-2,3 1 4,3 2-3,5-5-7,6 2 1,-2 1-7,0-3-5,3 1-1,2 1-1,3-5-4,2 4 4,3-1-1,0-3 3,0 1 1,3-3 2,1 1-1,4 0 0,0-2 2,0 3-11,0-5-6,5 2 0,-4 0 2,4-2-3,-3 3-2,3-3-3,-2 2-4,2-2-2,-2 0-6,0 0-5,2 0-3,-3 3-3,2-3-9,0 0-9,3 2-14,0-2-28,-2 2-147,4-2 213</inkml:trace>
  <inkml:trace contextRef="#ctx0" brushRef="#br0" timeOffset="15297.59">18880 5288 415,'-4'-4'129,"0"1"-51,4 3-28,-6-7 2,3 4-7,3 3 1,-6-6-4,6 6 7,-4-4-3,1 0-4,3 4 4,-4-3-5,4 3 5,0 0-2,-4-4-4,4 4 1,0 0-4,-4-4-15,4 4-1,0 0-6,0 0-1,0 0 3,0 0-2,-6 15-6,4-5 1,2 5 2,-2 2-5,0 4-1,0 4-2,-1 4 3,3-3 2,-3 5-2,1-1-1,2 1 1,0-2-24,0 5-15,0-5-20,0 3-23,-2-3-26,2-1-54,0-3-201,0-5 131</inkml:trace>
  <inkml:trace contextRef="#ctx0" brushRef="#br0" timeOffset="16098.25">18729 5357 961,'-6'-16'13,"2"1"11,0 2 15,2 2 3,0 0 3,-2 1-2,1-2 2,2 0-1,1 1-6,1 0-2,2-3-7,5-1 0,2 2-7,4-2-1,2 2 4,6-2-8,1 4-3,3 0 0,1 4-2,-2-2-2,1 4 1,3 2-4,-5 3-3,-3 3 4,4 1-4,-2 4 6,-1 1-10,-3 2-2,-1 4 7,-2 3-4,-6 1 5,0 3-5,-5 3 5,-5 2-4,-3 1 4,-3 5-5,-4 0 2,-5-3 6,2 1-3,-1-3 2,-3-1-4,1-1 3,2-4-6,1-3 7,0-2-5,3-2-1,-1-1 3,4-3 1,0 0-1,0-4 9,2 1 13,-1-1 4,1-3-9,2 2-3,-1-4 3,4-2-4,-4 5 2,4-5-6,-4 5-1,4-5-6,-2 4-1,2-4-6,0 0 3,0 8-1,0-8 4,7 7-8,0-3 4,-1 1 1,2 3-5,4-1 5,-2 0 0,3 1 0,-1 1 1,1-2-5,2 1 4,2-3-1,0 4 1,2-5-2,0 0 6,0 1-5,3-1 6,-2-4-6,2 3 0,-1-3 0,3-3 0,-4 3 3,-1-2-8,1-5 5,-4 3 1,2-3-1,-2-2-2,-1-3 2,0-2-2,0 1-2,-3-4 3,-2 1 0,0-4-2,-2 1 1,-2 2-1,0 2-1,-1-2 4,-1-1 4,1 5 1,-5-1 4,2 4 3,-2-2 0,0 0-2,0 3-1,0 1-6,-2 1 2,-1-1-2,-1 4 1,4 4-5,-11 0 1,11 0-6,-14 7 7,8 0-1,-4 2 1,2 1-1,0-1-1,-1 2-2,3 1 1,1 0 0,0 1 0,0 0-5,3-1 8,0-2-1,2 5 0,2-4 5,0 0-4,0 0-1,5-1 5,1 2-7,3-4-11,-1 1-10,2-2-19,4-1-27,0 1-25,0-3-29,3-1-37,-3-1-47,0-4-256,0-1 33</inkml:trace>
  <inkml:trace contextRef="#ctx0" brushRef="#br0" timeOffset="16871.01">19736 5540 1204,'0'-8'-25,"0"1"11,0 2 18,-2 1-1,2 4 11,-3-9 2,3 9 5,0-8-4,-2 5-4,2 3-3,0 0 0,0 0-1,-12 2 4,12-2-3,-9 11-6,6-4-1,-5 2 2,2 4-1,2-2 0,-2 2 5,2 0-5,0 3 7,-2-3-2,5 3-5,1-4 0,0 0 4,1 2 4,2 1-7,0-4 0,3 0 0,2-2-19,2 2-11,0-2-15,2-3-8,3 2-17,0-5-11,0-1-8,-1-2-8,2 0 4,0-4 6,-1-1 7,0-3 18,0 1 26,-5-5 18,0 2 27,2-1 18,-6 0 20,-1-1 7,2 3 15,-5-3-7,2 2 13,-4 1-3,2 2 1,-2-1-13,-2 3-7,2-3-5,-3 4-6,3 4-6,-5-3-4,5 3-4,0 0-4,0 0-1,-16 11 2,9-6-10,4 1-7,-1 1 3,-1 3 1,4-3-9,1 3 5,-2 0 0,2-1-2,0-1-3,2-1 1,-2-1 7,1 2-7,2-3-3,-1 2 5,0-4 0,3 1-2,-5-4 3,11 1-4,-11-1 1,12-5-2,-4 0-1,-1-2 3,2-4-3,1 0-2,-1-2-2,-1-3 3,2 1 1,-1 0-3,0 0-6,1-3 4,0 3 1,-1 3-3,2 0 3,-1 2-1,1-2-4,-1 5 1,4 1-1,0 2-4,0 0 4,2 3-1,-2 1 0,3 3 0,1 1 2,0 2 2,0-1-3,-2 2 1,1 2 4,-2-1-2,-2 1-1,1 1 5,-2-3-4,0 2 1,-4 0-2,-1-2 2,-1 1 4,1-3-3,-3 3 1,-2-4-2,0 1 7,-2-1-3,0-4 7,0 0 11,0 0 1,-11 4 5,11-4 2,-10-9 0,3 1-7,1 0 0,2-5-3,-2 0-4,2-1-1,-1-1-1,2-1-5,1-1-2,0 2-1,2-2-4,0 3-13,2 1-20,3-2-20,0 2-24,2 1-33,4 2-40,0-5-81,2 4-274,2-2-8</inkml:trace>
  <inkml:trace contextRef="#ctx0" brushRef="#br0" timeOffset="17456.86">20742 5016 1345,'0'-13'-31,"0"1"20,0 2 10,0 0 14,-2 1 14,2 0 13,0 1 13,-2 1-8,2-1 0,0 3-12,0-2 0,0 7-9,0-5-11,0 5 5,0 0 2,0 0-4,4 29-3,0-12-1,-2 2 1,1 7-10,2 1 8,-1 3-2,2 4 1,-2 1-1,0 2-3,0-2 0,-1 0 6,2-3-5,-3-3-2,0-3 3,2 1-3,-1-6 4,-1-1 0,0-3-8,-1 1 8,-1-3-1,3-4 2,0 3-5,-3-4 14,2-1 6,-2-3-2,0-2-2,0-4-2,0 0-10,0 0 5,0 0 1,-13-12-3,7 5-3,1 0-2,-1-1 2,0-1-4,-2 2-3,0 2 0,0-1-1,2 2-3,-5 0 1,3 4-3,-3 4 1,-2 1-1,3 3 1,-2 0 0,0 3 3,2 1-3,0 1 0,1 0 3,2 2-3,1-3 2,0 2 1,2-2 1,1 0-1,1 0 3,0-2-4,2-3 2,0 2-1,2-3 1,3 1 3,-1-3-2,2-2 0,0 0 4,3-2-3,-9 0-2,15-4 3,-5 0-3,-1 1 0,0-1-1,-1 0 0,0 1-2,-1 0 0,1-1-2,-1 3-3,-1-1 3,-6 2 1,15 0 0,-7 2-1,-2-1 3,4 2-3,-2 2-14,-1-1-16,2 2-39,2 1-40,-2 1-55,1-3-146,-3 3-128,1-1 49</inkml:trace>
  <inkml:trace contextRef="#ctx0" brushRef="#br0" timeOffset="19993.21">21275 5479 1136,'0'0'-41,"-10"-2"18,10 2 13,0 0 17,-11 0 12,11 0 14,0 0 6,0 0 7,-13 0 5,13 0-1,0 0-3,0 0-4,0 0-1,0 0-5,-10 0-5,10 0-6,0 0-2,0 0-5,0 0 0,0 0-1,0 0-4,0 0-2,0 0 4,32 0-5,-13 0 0,11-2-2,4-3 2,8 0-1,7 2 0,3-2-4,3 0 0,-6 1-1,-1 2 1,-4-2-1,1 3 3,-6 1-3,-5-3-20,-2 3-15,-3 0-27,-3 0-14,-3 3-15,-4-3-13,-5 1-24,-2-2-98,-4-2-139,-4 1 127</inkml:trace>
  <inkml:trace contextRef="#ctx0" brushRef="#br0" timeOffset="20307.56">21644 5252 976,'-3'-4'-8,"3"4"7,-8-3-1,8 3-1,0 0 9,0 0 7,0 0 8,0 0-2,0 0 8,0 0-5,36 7-1,-20-2 0,7 5 3,-1-1 0,3 6-5,4-3-8,0 3 8,-1 3-5,0 0-2,-3 2-4,-2-2 4,-4-1-7,0-1 10,-4 0-3,0-2-6,-4 3 2,-1-1-1,-5-1 7,-1 0-5,-4 3-1,-4-3 8,-3 0-4,-1 0-3,-2 0 2,-2 1-4,-2-3-2,0-2-10,0-1-30,-3-2-39,2-2-66,2-5-250,-1-2 99</inkml:trace>
  <inkml:trace contextRef="#ctx0" brushRef="#br0" timeOffset="20653.01">22267 5225 1010,'2'-4'-2,"-2"4"18,2-5 3,-2 5-2,2-3-3,-2 3 7,0 0-5,0 0-3,0 0-5,0 0 4,0 0 0,0 0-3,0 0 0,0 0-1,-17 7-4,17-7 4,-5 9-3,3-3-6,2 0-3,0 1 12,2 2-3,-2-1 2,5 3 2,-1 1 0,3 0 1,1 1 4,1 0-1,1 0 1,-2 1-5,4-1-2,-4 2 3,0-1 1,2 0-11,-2 1 5,0-4 2,0 2 1,-2 1-3,-1-4-5,1 4 7,-4-2 2,0-1-3,-4 3-5,0-4-17,-1 2-26,-3 0-40,-2-3-80,-3-1-201,0-4 124</inkml:trace>
  <inkml:trace contextRef="#ctx0" brushRef="#br0" timeOffset="20835.59">22223 5250 956,'4'-13'13,"2"-1"6,0 4 0,0-3 6,5 2 0,-3 0 9,3 0-11,2 1-2,-1-2-2,2 3-4,-2 1-1,2 3-16,4-1-21,-1 1-27,-4 4-38,1-3-77,2 1-126,-1 3 191</inkml:trace>
  <inkml:trace contextRef="#ctx0" brushRef="#br0" timeOffset="21223.09">22578 5162 840,'2'5'35,"-2"-5"6,0 0 6,0 0-7,0 0 3,-2 7-8,2-7-6,-5 5-5,1 3-4,0-2 3,-2 3 0,1 5 0,-1-1-6,0 3-10,2-2 3,0 3 0,-1 3 3,3-3-3,-1 2-1,1 0 3,2-2-1,0 0 3,5 2-4,0-3 0,1 0 11,2-2 8,-2-1 2,5 1 7,-1-5 0,4-1 5,-2-3 6,0 1 1,0-4-6,0-2 4,1-2-3,-2-4-6,3 1 0,-3-5-3,-1-4-6,-2-1-3,-1-2 0,-2-1-8,-1-2-2,-4-1-1,0 1-4,-2-2 3,-2 2-23,0 3 4,-6-5-2,0 5 2,0 2-7,-1 4 6,-4 1-7,2 1-11,1 3-12,-2 2-11,2 4-15,0 0-19,3 0-10,-2 4-12,3-1-16,1 4-25,1-4-64,4 3-172,0 0 108</inkml:trace>
  <inkml:trace contextRef="#ctx0" brushRef="#br0" timeOffset="22050.41">22997 5263 1037,'3'-2'7,"-3"2"7,7-5 5,-7 5 4,3-4 9,-3 4-2,0 0 0,9-2-8,-9 2-2,0 0-6,0 0 0,0 0-1,10 7-6,-9-1 1,2 2 2,1 2-7,-2 0 5,-1-1-1,5 2-1,-4 0 1,0 1 0,2-2-5,-2 0 8,0-1-5,3 0-5,-3 0 7,0-1 0,0-2 6,-2 1-7,1-2 15,3 0 22,-2-1 19,-2-4-9,0 0 1,0 0-8,0 0-5,0 0-4,4-21-4,-4 11-2,1-5-4,-1-1-3,3-2-1,-1 0-6,-2 2-4,2-3 3,-2 1-5,2 3-2,-2 0 3,0 3 1,0-1-12,2 3 2,-2 1-6,0 0-1,2 2-2,-2 4 0,0 3 0,0 0 2,0 0-1,0 0 3,16 13-3,-10-5 1,0 1 0,0 2 1,3-1 2,-1 2 0,1-2 1,0 1-3,1 0 4,-2-2 0,0 1 1,0-5 4,0 4-5,0-4 3,0 1 4,1-2-2,0-2 3,-1-2-1,1 0-1,-9 0 3,18-4-3,-12 0 6,4-2-2,-2-1 1,0-3 1,-3-2-4,3-1 0,-5 0-1,3 0 1,-3 3 1,0-2 2,1 1-2,-2 2 2,-1 1-4,2 1-4,-3-1-8,3 5 3,-3 3 0,0 0-3,0 0 0,0 0 3,14 8-1,-10-1-1,1 2 2,2-4-4,-2 5 4,2-3 0,-1 1 4,0 0-4,3 0-1,0-3 4,-3 1-2,2-2 0,1 0-1,1-3 2,-1-1-2,2 0 0,-3-1 4,-2-3-1,2 2 0,-1-3 0,0-2 0,-1-2-4,0 1 2,-2 0 4,1-1-3,-1 1 0,0 1-3,-2 0 2,0 0-2,2 2-3,-1 0 0,-1 0-6,0 2 0,-2 3 1,0 0 2,0 0 2,13 8 1,-11-3-3,2 0 1,-3 5 4,2 1 3,1-1-5,-2 1-18,-1 2-26,5 3-27,-4-3-25,1 1-28,-1-3-43,0-2-332,-4 1-8</inkml:trace>
  <inkml:trace contextRef="#ctx0" brushRef="#br0" timeOffset="22211.62">23506 4996 1374,'-2'-8'-37,"2"-1"2,-3 1-4,3 1-7,0 3-6,0 4-3,0-5-25,0 5-54,0 0-171,0 0 178</inkml:trace>
  <inkml:trace contextRef="#ctx0" brushRef="#br0" timeOffset="22671.01">23713 5134 819,'6'2'0,"-2"1"0,1 1 10,-1 0 9,2 2 8,1-1 2,-1 2 7,0 0-2,0 3-1,2-1 1,0 2-1,-2 0-7,2 1 2,-2 0-3,1-1 10,-3 0-12,1-1-6,-1-1-2,0 1 5,0-2-2,-2-1-7,1 1 11,1-2 3,-2-1 6,-2 1 13,2-2 10,-2-4-5,0 0-4,0 0-4,0 0-2,0 0-5,0 0-5,-4-17-5,2 5-1,0-3-4,2-2-1,0 0-22,0 0-4,2-3 6,0 3-3,0 1-3,2-1-1,0 0 5,2 3-4,1 1 4,2-1 1,1 2-1,0 1 1,4 2 2,-2 1 1,3 2 3,-3 2 0,4 1-5,-4 3 5,3 0 4,0 3-8,-3 4 0,1 0 3,0 2 1,-2 4-3,-1 1 7,0 3-4,0-2-1,-2 1 5,-2 1-3,0 2 0,-2-2 0,1 2-28,-1 0-25,0-2-31,-2 2-47,-2-3-96,0-3-210,0 0 59</inkml:trace>
  <inkml:trace contextRef="#ctx0" brushRef="#br0" timeOffset="25309.57">22667 6007 1079,'0'0'-51,"-13"0"12,13 0 7,0 0 6,0 0 7,-11 0 5,11 0 13,0 0 9,0 0 4,-10 0 4,10 0 2,0 0 2,0 0 6,0 0-1,-10-3 13,10 3-10,0 0 7,0 0-6,0 0-11,0 0 2,-10 3-1,10-3-1,0 0 0,0 0-8,0 0 2,0 0 4,0 0 0,0 0-8,0 0 3,0 0-1,0 0 5,0 0-1,0 0 12,0 0 4,0 0 2,0 0-2,0 0-1,28 0 0,-15 0 2,2 0 1,4-3-3,2 1 0,4-1-1,7-1-2,9 1 5,1-4-1,9 1 2,6-3-1,23-2 1,1-2-3,2 1 1,-4-2 1,0-1-4,4 1 0,-3-1 0,1 0 4,-2 0-4,-4-1 0,-11 6-2,-9 0-2,-4 0-2,-4 3 2,-3-1-3,-4 1-3,-4 1 1,-6 1-2,-1-2-4,-1 1 1,-4 2-3,1-1 1,-5 1 0,0 1-3,-1-1 1,-3 0-1,2 2 0,-4-2-1,0 2 0,-2-1 4,0 1 5,-1 0 2,-2-2 3,-1 2 5,1 0 1,-1 2 6,-2-3 1,-6 3 3,14-2 4,-8-1 0,0 1-1,0 0-4,-2-3-8,3 1 2,0-2-3,-1 1-3,2-3-2,-2 2-3,3-1 0,-3-1-4,5-2 0,-2 1-3,-4-2 2,5-1-3,-3-1-2,2-3-2,-2 1 0,0-3-2,-2 1-5,0-7 6,1 4 0,-4-4-6,0-2 0,-2-1 3,0-2-2,0 0-3,-4 1 0,-2-4 2,3 0 0,-4-2-2,0 1-4,-6-1 0,3 2 2,0 1-1,0-1 1,-1-1-4,-1 4 1,1 1-2,-1 2-1,-3 0 2,6 6 0,-3-1-3,-1 1 3,0 1 1,3 0-3,-1 4 3,0 0 0,0 2-1,3 2 1,0-1 2,-2 0-1,0 3 0,-2-1 2,6 1-1,-3-2 0,-1 4 3,1 0 0,1 1-1,1-1 3,-1 1-3,2 0-1,-2 2 0,0-1 3,2 1-3,-1-2 1,2 2 3,-2 1-2,1 0-2,0 1 4,-1 0-2,1-3 0,-1 3-1,1 0 1,-2 0 1,-2-2-2,-4 2 1,2 1-1,-5 1 4,-5-2-3,0 2 0,-8 0-6,-4 2-3,-11 1-10,-12 3-6,-30 5-1,-8-4-7,-9 2 1,-4 2-1,-4 0-1,0 1 4,-1-1 0,6 1 1,5 0 5,4-1 3,5 0 0,6 3-4,4-2 1,14-3 1,7-1 0,3-1-1,2 2 4,-2 2 0,8-4 4,-2 0 1,10-1 2,3-2-1,9 1 2,1 0 5,2-2-1,8 1-3,-2 0 2,5-1 2,0-3-1,2 2 0,3 0 1,1 1 4,0-2-1,1 1-1,1-2 1,1 2-1,0-2 1,-1 3-1,2-2 5,7-1-4,-10 1 2,10-1 0,-10 3-1,10-3-5,-11 2 10,11-2-2,-5 3 0,5-3-2,-4 4 4,4-4-6,0 0 5,2 8-2,-2-8 2,4 7-3,-1-3 2,2 0 2,-1 2-1,-1-1 0,4 2 1,-1 6-5,0-2-5,3 6 6,0 3 4,1 2 0,-1 4-3,1 6 5,3 1-6,0 11 5,-3 0-4,5 4-4,-2 1 6,-1 1 2,1-1 0,0 1-1,-2-2 0,0 1-3,5-4 7,-5 3-5,1-4 2,3 0 2,-2-2-2,0-6 1,-3-2 2,2-3-3,0-1 4,-5-5-3,2 0 1,2-5 0,-3 1-1,-1-4 5,-2-2-1,3-2 5,-4-2 7,2 0 14,-2 0 1,0-2 7,0-1-2,-2-3 2,4 2-3,-4-1-5,2 0-2,-2-1-2,0 1-4,2-2-4,0 0-3,0-1 0,-4-3-4,11 5-1,-5-3-2,1 0-1,1-2 0,1 0-1,0 0-1,5 0 0,-1 0-2,0 0 1,10 0-4,4-4 1,3-1 0,11 0 1,5-3 2,9-1-3,25-3-1,3 0-1,2-3 1,0 4-5,-3 0-22,-17 2-32,-6-1-27,-3 3-29,-5 0-49,-9-1-67,-1-1-398,-8 1-126</inkml:trace>
  <inkml:trace contextRef="#ctx0" brushRef="#br0" timeOffset="29284.18">4145 3795 1499,'20'7'-142,"-14"-4"17,0 0 16,-2 2 9,4-1 14,-1 2 14,4 2 10,-2-1 9,5 1 6,-1 2 8,0 0 5,5 1 7,-2-2 4,0 2 6,3-2 5,3 3 6,-4-2 9,6 0 6,-3-3 6,5-2 10,4 0 3,1-5 1,10-6 4,13-8 2,22-8-5,5-9 1,0-1-2,-2-5-1,2 3 3,-5-3-10,1 4-2,-8 1-3,-5 3-1,-11 6-4,-9 4-1,-9 2-3,-1 3-9,-4 2-9,-3 2-11,-2 0-19,-4 2-6,-2 3-11,-2 1-4,-2 4-16,-5 2-143,-1 0 75</inkml:trace>
  <inkml:trace contextRef="#ctx0" brushRef="#br0" timeOffset="30043.03">4296 5482 555,'-2'-10'-30,"-2"0"11,1 1 1,1 0 5,0 1 2,-1 1 13,0 2 2,3-3 3,-1 1-1,-1 5 1,2 2-3,-2-12-1,2 9 0,0 3-4,-2-7 4,2 7-3,0 0-2,0 0-1,0 0 2,0 0 3,0 0 0,6 15 0,-5-6 0,5 2 1,1 2-1,-1 0 3,0 1 2,2 1-2,3 0-3,0 2 2,2 1-2,-1-3 4,2-1-1,0 3 3,2-7-1,-1 0 5,0-1 9,4-3 1,1-2 12,2-4-6,8-4 2,5-6-2,6-5-5,7-7 2,13-12 0,0-3-5,1-5 3,-3-4-5,2 0 3,-4 1-4,-2 1-3,-2 4-1,-13 8-5,-5 6 2,-5 4-11,-2 5-16,0 1-18,-7 6-12,1-2-16,-4 6-30,0 2-144,-6 1 80</inkml:trace>
  <inkml:trace contextRef="#ctx0" brushRef="#br0" timeOffset="31096.87">22536 5883 724,'0'0'50,"0"0"5,0 0 0,-2-7-8,2 7-2,0 0 1,0 0-3,-2-5 2,2 5-9,0 0-6,0 0-6,0 0-22,0 0-27,0 0-54,0 0-120,2-6-107,-2 6 177</inkml:trace>
  <inkml:trace contextRef="#ctx0" brushRef="#br0" timeOffset="64841.3">20653 6446 953,'-8'-7'89,"-3"-1"1,2 1-11,1-1 3,-1 0-2,1 0 9,-1-1 4,1 0 1,-1 1 7,1-1 0,0-1 4,0 2-2,3 0-2,-2 1 2,3-1-6,-2 3-2,2 1-9,-3-2-11,3 1-7,4 5-9,-12 0-8,12 0-6,-18 15 0,4 0-5,-2 6-4,-2 6-2,-3 2-3,-1 8-3,2 3-1,-4 1-2,5 4-20,-3-5-23,2 1-24,2 1-31,2-3-34,2-5-47,2-1-36,1-9-61,4-1-130,0-8-263,3-3-142</inkml:trace>
  <inkml:trace contextRef="#ctx0" brushRef="#br0" timeOffset="65105.4">20638 6249 1718,'13'-13'-17,"-3"4"15,-4 2 4,4 1 1,-6 0 4,0 2 6,0 0 10,-4 4-2,8-5-4,-8 5-4,9 0-2,-9 0-2,15 8 0,-7-1-1,3 4-4,-1 2 6,1 7 3,2 1 2,1 6 0,0 1 1,2 2 0,-3 5 0,-2-2 1,1 5-2,-1-2 2,-4-1-14,0 2-24,-1-1-36,-1 0-32,-5-3-39,0-4-60,-5-5-326,1-2-17</inkml:trace>
  <inkml:trace contextRef="#ctx0" brushRef="#br0" timeOffset="65300.57">20333 6745 1410,'-15'-13'31,"2"2"9,3 1 12,4 1 1,2-1-3,2 0-4,4 1 2,3-2 3,6-3 1,8 1-8,7-2-4,6-1-2,4 2-5,3 3-5,9-2-12,0 0-47,3 4-36,-6 2-35,7-1-52,-7 1-120,-3 0-204,1-1 16</inkml:trace>
  <inkml:trace contextRef="#ctx0" brushRef="#br0" timeOffset="66703.59">21373 6319 1291,'1'-8'14,"-1"1"9,0 3 17,0-1 21,0-2 10,0 7 6,-1-8-6,1 3-4,0 5-10,0 0-9,0 0-4,0 0-4,0 0-1,0 0-4,6 29-4,-1-14-3,-1 4-4,-2 0 2,4 6-3,1 1-2,-3 1-1,2-1-2,0 3-1,-2-2-2,3-2 2,-2-1-6,1-3 0,-3-1 1,0-6 1,1 1-4,-2-1 3,-1-2 6,4-3 1,-3-1-5,-2-5-2,0-3-1,0 0-6,0 0-6,0 0-6,-8-17-1,4 5-2,-2 1 1,-2 0-2,-1 0 1,0-2-3,-4 3 2,-1 0-2,-2 2 2,0 3 2,-3 1-1,0 2 1,-2 0 2,-3 6 2,3 0 0,0 1-1,-2 3 2,4 4-2,0-1 3,0 3-2,6 0 4,0 1-1,3 2-2,3-3 5,-1-1 0,6 3-1,-3-1 2,2-3 1,6-1-2,-1 0 2,3-2 2,1-1 0,-1-1-3,5-2 0,0-1 0,0-2 2,0-2-1,0 0 0,3-2-1,-3-2-3,1-1 3,-2 3 0,1-3 1,1 3-2,-3-5-1,-2 3 0,4 2 0,-4-1-1,0 1-2,0-3-1,0 4 0,-6 1-3,11 0 3,-11 0-3,13 1 4,-5 4-2,1-2 2,1 4 4,0-2-1,4 0-1,-2 2 0,3-2 1,2 1-1,0 0-4,0-1-7,4-1-5,1-2-2,-2-1-2,1-1 2,1-1 0,-1-1 4,0-2 3,-4-1 2,5-5 3,-8 1-3,0-1 9,0-2 8,-6 1 3,0 0 9,-1-2 0,-3-1 12,-3 3-1,-1-1 6,-1 3-3,-3-1-3,0 1 0,-3 0-1,-1 4-4,0-1-7,-8 0 2,4 5-5,-3 2-2,-2 1 0,0 2-3,1 4 1,-2 0-2,1-1-2,2 3 1,3 1-3,-2 0 1,7 1 0,-5 0-2,6-3 2,0 1-1,4-1 1,0-1-1,2-3 3,4 2-2,2-2-1,0-1 0,6-4-1,-2 1 3,1-2-4,-1 1 2,1-4-1,0 1-5,1 1 4,-4-3 2,4 2-4,-4-1 0,0 0-1,-1 0 1,1 2-4,-2 0 1,1 0-1,-7 2-2,11-3-1,-11 3 0,10 2 2,-10-2-3,12 3 5,-2 1-2,-2 0 3,0-3-1,5 6 0,-6-6 2,7 3-1,-1 0 3,-1 0 0,2-1 0,0-3 4,-1 0-4,4 0 2,0-3-4,-1-2 3,4 0 0,-6-2 7,1 1 5,0-3 5,0-1 0,-3 1 4,-1-3-2,-2 0-1,-1-1 0,0 0-1,-1 0 2,-1 1 6,-1 0-3,-1 3 4,-2 0 0,2 1-3,-2 1-2,0-1-8,2 3-2,-1 0-5,-3 5 0,0 0-2,0 0-1,0 0 1,4 18 0,-3-7-2,-1 2-2,0 5 2,3 0 0,1 3-2,-2 4 2,2 2-1,3-1 3,-2 1 0,-1-1 1,0 1-1,0-2-3,-1-2-5,2-2-13,-3-4-12,1 0-8,1-1 1,-2-3-3,1-2 3,-1-3-18,-2-1-20,-2-3-7,2-4 5,0 0 0,0 0-5,0 0-1,-12-20-1,10 6-6,-3-6-2,2-2 4,-3-3 7,2-3 16,-1 2-4,1-3 11,2 2 14,-1 0 3,0 1 17,3 2 10,0 4 1,6-1 5,-2-1 8,1 2 5,3 3 6,-1 1 3,2 1-5,1 4 3,0 0-8,0 1 6,1 4-6,-3 1 2,3 0-3,-2 5 1,-9 0-4,16 5 5,-10 0 8,2 3 1,-5 0 11,-3-1 5,3 4-2,-6-2-3,0 5-3,-7 0 1,2 1-4,-2-2-2,-3-1-22,0 0-17,-1-1-35,4 0-29,-1-1-35,-3-4-57,6-5-119,0 1-143,-1-2 56</inkml:trace>
  <inkml:trace contextRef="#ctx0" brushRef="#br0" timeOffset="67125.57">22184 6445 1258,'3'-6'45,"3"2"-22,-4 0 3,-2 4-4,6-3 1,-6 3-8,0 0 10,0 0 8,12 5 15,-8 3 3,-2 1 0,4 2 7,0 2 4,-2 3-4,2 1 1,0 5-1,1-2-6,-1 1-6,1-1 0,-1 4-7,-2-7 0,0 2-5,1-2-5,-1-2 0,-2-1-7,0-1 4,0-4-7,-1 1 2,-1 0 0,3-5-4,-6-1-3,3-4-1,0 0 1,0 0-1,0 0-4,0 0 1,-5-20-4,5 8-1,2 0-3,0-3-1,2 2 3,0-2-5,3 1 2,0-1-2,1 0 1,2 3-4,1-2 4,2 3-3,2 2 2,-3 0 2,3 1-3,0 2 0,-4 3-3,4 1 2,-1 2-1,-1 2 1,-1 3 5,2-1 0,-2 4-1,-2 1 3,-1 0 0,-2 2 0,-3 2-4,0-2-19,-4 0-24,0 2-37,-2-1-42,0 1-48,-4 1-111,-2-7-305,2-1-85</inkml:trace>
  <inkml:trace contextRef="#ctx0" brushRef="#br0" timeOffset="67290.72">22544 6378 1649,'0'-12'-1,"2"4"-1,-2 0-3,0 3-1,0-2 11,0 7-5,0-8-6,0 8-23,2-8-28,-2 8-23,0 0-45,4-1-123,-4 1-125,0 0 115</inkml:trace>
  <inkml:trace contextRef="#ctx0" brushRef="#br0" timeOffset="67605.78">22649 6467 1036,'3'4'74,"-1"-1"8,-2-3-9,2 7-11,0-4-6,-2-3-2,7 7 13,-3 0 15,2 0 8,3 5 2,1-3-4,0 2 0,2 1-4,1 3-1,3-1-5,-2 0-7,0 1-5,0 2-7,-2-6-4,-2 0-1,0-2-7,-2 1 5,1 0 7,0-3 9,-3-1 15,0-2 9,-1 1 3,-5-5-11,8 0-7,-8 0-8,6-7-8,-6-1-2,2 1-13,-2-3 0,2-2-6,-2-1-9,0 0-20,0-2-20,0 0-20,0 1-26,0 1-24,-2 0-32,2 1-38,0 3-45,0-1-48,0 2-79,0 3-97,0-1-231,2 2-145</inkml:trace>
  <inkml:trace contextRef="#ctx0" brushRef="#br0" timeOffset="67954.66">23000 6575 1711,'5'4'-44,"0"2"24,2-1 23,-4-5 31,2 5 23,-5-5 17,8 2 1,-8-2-4,11 0-7,-11 0-8,14-5-4,-3 0-6,1 1-3,1-4-7,3 1-2,-2-2-5,1-1 0,0 0-4,0 0-5,-1-4-5,-2 2-8,0-1-1,-4-1-2,1 4-2,-2-2 0,-2 3-1,0-1-2,-3 0-3,-4 3 2,-3 0 1,0 4-1,-2-1-6,-2 4 5,-3 0-1,0 4 2,-2 1 2,0 3 4,1 2 1,0 0-1,0 1 4,0 3-2,5-1 5,-1-1 1,3 2 5,4 1 2,4-1 2,4-1 0,3 1-1,6-1-4,4-2 2,4 1 1,0-5-16,5-1-37,4 0-52,-1-2-67,1-3-107,2-1-176,0-1-122,0-1-60</inkml:trace>
  <inkml:trace contextRef="#ctx0" brushRef="#br0" timeOffset="70940.59">23773 6365 1462,'0'-8'-59,"0"-2"11,-2 2 5,-1 1 14,0-3 17,-1 0 16,2 2 7,-2-1 0,0 1 1,0-1 11,-2 2-5,-2 2-5,3-1 3,-2 0-8,1 1 6,-3 2-5,1-1-5,-2 4-1,10 0 3,-16 0-2,7 3-2,2-2 1,1 2 0,1 4-2,1 0-2,0 1 7,2 1-1,2 3 0,0-2-4,2 5 1,2 0 2,2 3 0,0-3-6,1 2 5,1 3 4,0-1 0,2-1-5,-3-1 5,0 1-2,-1-4-2,1 1 4,-1 0 7,-2-1 9,-1-1 6,-1-1 6,-2-1 3,-2 0 0,-1 0-3,-1-4-5,-2 0-1,-1-1 0,1 0 3,-1-4-5,4 0 2,3-2-4,0 0-3,-16-8-3,12 3 0,4-3-3,0-4-3,2 3-1,6-5 0,-2 1-3,1-2 0,3 1-4,2 3 2,3-4-3,-2 3-1,3 2 3,4-1-4,-4 4 5,2 1-2,-2 2-2,3 0-1,-1 4 1,-4 3-3,0-2-2,2 5 5,-3-1-2,-2 5-1,-1-1 6,-1 3-1,-3 0-4,-2-1 5,0 2-27,-4-1-32,0 1-37,-3-1-50,-2-1-101,-1-2-292,-1 0-37</inkml:trace>
  <inkml:trace contextRef="#ctx0" brushRef="#br0" timeOffset="71111.05">23918 6217 1515,'-2'-11'3,"0"2"-7,-2-2 0,2 6-1,0 0 4,0 0-5,0 0-12,2 5-22,0 0-28,0 0-41,0 0-104,0 0-144,0 0 128</inkml:trace>
  <inkml:trace contextRef="#ctx0" brushRef="#br0" timeOffset="71586.78">24262 6442 1089,'3'-5'57,"0"-1"2,-1 0 5,0-1 13,0 0 15,-2-4 7,-2 4 0,2-1-5,-2 1-11,0-1-6,-2 1-10,0 1-7,-4-1-7,0 4-7,-1-1-5,-3 4-7,0 0-2,-1 2-1,0 0-6,1 4-2,-2-1-1,2 2-6,0 0-1,3 0-1,0 1-3,3-2-3,2 1-1,-1 1-2,5-3 0,0 2 1,5-2 2,1-2-4,0 0 1,3-1-1,0 0-2,1 0 0,-2-2 3,0 2-3,4-2-2,-4 2-2,-8-2 3,15 0-2,-9 1-2,3 2 0,-3 0-4,-2 1 5,3 0-1,-2 3 2,0 1-1,-1 4 0,0-1 7,-2 2 0,4 2 1,-6 2 0,2 1 5,-2 0 2,0 2-2,-2-1 2,-2 0-2,0 1 0,0-3-2,0 1 1,-2-3 2,0 0 3,-3-1-3,-2-3 1,3 0-1,-3-1-2,3-4-1,0-2-6,-4-1-14,2-3-8,2 0-17,-3-7-8,3 1-32,-1-1-29,1-5-32,-1-1-34,3-8-61,2 2-375,2-3-106</inkml:trace>
  <inkml:trace contextRef="#ctx0" brushRef="#br0" timeOffset="71998.81">24274 6317 1547,'8'-2'-52,"-8"2"10,0 0 3,0 0 12,16 4 18,-12-2 29,-4-2 13,6 9 7,-2-1 8,-1 1 8,3 1 1,-2 1 2,2 3-3,-2-1-2,3 0-2,-4 0-4,3 1-4,-1-1-1,0 0-5,-1 0-1,0-4-6,0-1-1,-2 1-3,1-2 1,-1 1 3,0-3 1,-2 1 0,0-6-6,0 0-1,0 0-3,0 0 0,0 0-2,0 0-4,-15-17-3,11 8-3,2-3-1,0-2 2,2-1-4,0 2-1,2 0-1,-2 1 0,2-1-2,0 4-5,2-3 0,0 4 0,3-1 0,-1 4-2,3-3 5,-1 4-7,5 1 2,-5 0 0,6 3 1,-4 0-1,2 3 1,-1 2 1,4-2-1,-2 4 2,-3 0 1,1 0 2,-2 3-21,1-3-27,-4 3-28,2 2-33,1-2-23,0-1-28,-1-1-36,-2-3-387,5-1-81</inkml:trace>
  <inkml:trace contextRef="#ctx0" brushRef="#br0" timeOffset="72611.76">24863 6384 1582,'8'-8'-21,"-3"-2"23,-1 2 27,-4 0 17,0 3 16,0-1 7,-2-1-2,-2 1-2,-2 1-10,1-1 0,-4 2-13,1 0-1,0 4-6,-4-3-3,0 3-1,2 3-4,-3 1-5,-1 0-3,2 2-2,0 1 0,-1-1-2,2 1 1,1 2-3,1-1-3,1 2-1,2-2 3,-1 1-3,5-3 1,-2 2-1,2-3 1,2 2 1,0-7-1,6 7-3,-2-5 2,5-2-2,-9 0-1,19-4-1,-9-1-4,4 2-4,-4-5 1,2 3-1,-1-5-2,0 1-2,-1 1 3,-1-2-1,-3 5 1,2-1 7,-2 0-2,2 1 7,-2 1-3,-2-2 1,-1 4-4,-3 2-2,9-2 1,-9 2-1,0 0-1,11 4 0,-11-4 1,7 6-1,-3-2 3,0 1 3,0 1-1,2 0 0,0-1 0,1 2 3,-1-4 1,3 3-1,2-2 3,-4 0 0,4-1 0,3-3-1,-4 0 3,3-1 0,-1-1-2,1-2 1,2-4 0,-3 1 0,2-1-4,-2-4 3,-2-1-3,1-5 0,0 1-1,-3-3 1,-1-3-1,-1 3 3,-2 0 7,0-1 6,-4 1 6,0 3 9,0 1-1,-2-1 1,-2 1-5,2 3-5,-4 2-3,2 0-5,-3 4-4,-2 1-1,1 4-3,-1 0-1,9 2-3,-14 7-1,6-1 3,0 3-3,4 0 0,0 4 0,4 1 5,0 3-3,4 0-2,6 2 3,0 3-1,2-2-4,4-1-31,3 1-47,2 1-59,4-3-65,-6-2-116,0-1-179,2-2-131,-1 0-122</inkml:trace>
  <inkml:trace contextRef="#ctx0" brushRef="#br0" timeOffset="73204.63">23421 7210 1747,'0'0'-22,"4"-3"4,-4 3 0,0 0 1,0 0 10,0 0 18,0 18 4,0-8 5,0 3 0,0 4-1,0 0-1,2 4 0,-2 0-1,2 0-1,-2 5-19,2 3-1,-2-5 1,4 1 3,-4-3-20,3-3-14,-1 1-10,-2-3-11,2-3-8,0-2-18,-2-4-26,0-2-29,0-6-32,0 0-207,0 0 113</inkml:trace>
  <inkml:trace contextRef="#ctx0" brushRef="#br0" timeOffset="73680.19">23408 7358 960,'-2'-22'-15,"-1"2"19,3 3 6,0 3 8,3-1 4,-1 3 9,5-1 1,-1 1 0,2 0 3,3 1 6,1 1 2,4 0 1,-2 3 2,5 2-2,0-1 0,-2 4 0,2 0-6,-3 4-1,5 0 3,-5 4 9,1-1 3,-2 2 2,-3 3 5,1 0-3,-3 0-1,0 1-3,-4 1-1,0-2-2,-2-1-6,-3 2-2,2-3-4,-1-1-3,-2 1-1,3-2-3,-3-1-2,0-5-6,-5 4-2,5-4 1,0 0-5,0 0-3,0 0-2,5-25-2,1 14-3,-2-2 4,5-1-4,-1-1-3,1 2 0,-1 0-2,0 1-3,4 2-2,-4 3 3,2-1-1,1 2 0,-2 5-4,1 1 1,1 1 3,-3 3 0,0 2 4,4 2-4,-6 0 2,2 1 1,-2 2 2,0 3 0,-4-5-3,2 3 2,-1-4 3,2 3 1,-3-2 4,0-1 9,-2-3-1,0 1-4,0-6 2,-4 4-4,4-4-1,0 0 0,0 0-1,0 0-4,-5-17-5,5 8-4,2-1-12,-2-2-14,5 0-13,-1 0-15,0 0-14,2-1-25,0 4-14,3-3-15,2 4-12,-1 1-15,-1 1-33,1 1-330,1 0-20</inkml:trace>
  <inkml:trace contextRef="#ctx0" brushRef="#br0" timeOffset="73992.59">24090 7122 1426,'0'0'19,"10"0"26,-10 0 16,11 0 9,-11 0 9,0 0 3,0 0-4,0 0-3,0 0-5,4 6-1,-4-6-4,0 0-4,-13 16-2,9-11-5,0 5-4,2-3-2,-2 2-6,2 1-4,2 0-4,-2 2-2,4-3-3,-2 2-3,2-2 3,2 1-5,0-3 0,2 2-2,3-4-1,-1 1-1,3-2-2,0-2-2,-1-2 1,2-2-2,0-2-3,-2 1 1,3-3 0,-3-5-3,-1 3-2,-2-2 1,-1-1 0,-2-1-3,-3 0-1,-1 2-2,-3-1 0,-5 4-3,-1-1 0,-2 1-2,-2 3-12,-1-2-17,0 4-15,2 1-22,0-1-19,1 2-32,2 2-26,9-2-40,-12 1-56,12-1-430,0 0-165</inkml:trace>
  <inkml:trace contextRef="#ctx0" brushRef="#br0" timeOffset="74963.15">24442 7094 1721,'6'-2'-13,"-2"0"21,-4 2 17,0 0 19,0-5 10,0 5 13,0 0-1,-10-6 0,10 6-3,0 0-6,-18 3 1,10 0-7,2 0 2,-3 3-3,3 0 0,0 1-2,-3 1-4,4-1 2,-1 3-6,2 0-2,0 1-5,4-1-3,0 1 0,2-2-3,0 0-1,2 2-1,2-4-4,1 1 1,4-1-2,-1-1-2,3-1 0,-1-3-1,2 0-4,0 1 0,3-6 0,0-1-1,-1 1-2,2-5 0,-3 1-2,-1-2 0,2-5-1,-2 1-2,-3-1 0,-1 3 2,-1-2-3,0 1 0,-4 0 7,0 3 0,-1 0 1,-2 1-5,-2 2-1,-2 0-2,0 1 1,2 5 0,-8-3-1,8 3-3,0 0 2,-15 7-1,10-3-2,1 1 2,-1 1 0,4 1-4,1 1 4,0 1 0,0-2-2,1 0 5,4 1 0,-1-1-2,5 1 4,0-2-1,1-1-1,0 1 2,3-2-5,2 0 5,-2-4-3,2 1 1,0-2 0,-1 1 1,4-4 1,-4-2-3,1 0 2,-2-1-1,-1-3-1,1 1-1,-5-3-4,4 1 3,-4 1 0,-4 1-3,2-1 4,-1 3-3,1 0 2,-2-1-2,0-1-1,1 4 1,-1 1-3,0-2-1,-2 3-2,2-1-1,1 0 1,-5 4 3,0 0 0,13 0 0,-13 0 0,14 4-1,-9 0 1,1 2 1,-1-1-4,2 1 6,-1-1-2,1 3 2,-2 2 0,0-3-2,0 1 2,-1 0 1,-2-1-1,2 1 1,-4-3 3,3 1 4,-1 0-3,-2-3 5,0-3 0,0 8-3,0-8 0,0 0 2,-5 4-2,5-4-1,0 0-2,0 0-7,0 0-4,3-25-12,-1 16 0,2-4 0,2-3 0,-2 1 0,2 0 1,2-1 3,0 1 3,-4 1 0,4 2 0,-4 0 2,0 3 4,2-1-5,-2 3 2,0-1-1,-2 0 2,0 3-2,-2 1 0,0 4 1,2-6 1,-2 6 2,0 0-1,0 0 0,0 0 1,0 0 2,0 0-2,0 0 1,-4 18-1,6-10 4,2-3 0,-2 2 0,4 1 1,-1 0 0,3-1-6,1 2 7,2 2-2,-3-2 1,2 2 0,0-3 3,4 1 0,-2 0 7,-1 1 2,2-3 3,-3 1 0,-1 0 0,3 0-1,-6-3 1,1 1 2,0 2 4,-4-3 4,0 2-3,-6 1 2,-2 0-12,-7 2-20,-4-1-36,-5 1-50,-6 1-64,-10-1-109,-14-2-217,-8 1 18,-27 3-75,-8-5-44</inkml:trace>
  <inkml:trace contextRef="#ctx0" brushRef="#br0" timeOffset="75593.07">20990 7296 1452,'-16'-2'-38,"6"2"11,-4 0 19,2 0 27,2 0 24,10 0 15,-19 0 3,11 0-3,8 0-1,-13 0-4,13 0 2,-13 0-6,13 0-9,-8-2 0,8 2-6,0 0-4,0 0-3,0 0 0,0 0 4,0 0 3,0 0 3,32-4-2,-7 1 2,15-3-3,15 0 0,29-7 2,19-2-2,9-3 4,13 1 1,4-3 2,5 0-6,3-1 0,1 0-3,1 0-2,-8 4-5,-5 1-2,-12 3-1,-10 2-5,-10 1 2,-13 1-4,-17 3-4,-18 1-8,-8-2-6,-8 5-12,-9-1-21,-3 3-18,-10 0-24,-8 0-27,0 0-24,0 0-15,-35 12-21,5-7-36,-10 3-410,-16 1-111</inkml:trace>
  <inkml:trace contextRef="#ctx0" brushRef="#br0" timeOffset="75853.57">20981 7403 1622,'-69'14'-61,"11"-2"14,6 0 10,11-3 19,5-1 17,4-1 20,6-1 14,1 1 7,10-4 6,7-2 14,8-1 8,0 0 1,26-4 0,3-5 3,20-2 9,30-6 6,20-4 2,21 0-3,17-4-6,12 0-8,5 0-7,-5 4-6,1 3-4,-8 0-4,-9 4-6,-12 1-11,-8 2-14,-10 2-23,-12 1-19,-20 0-29,-14 4-26,-15 1-15,-8-2-15,-3 5-2,-10-2 5,-4 2-11,-8 2-16,-2 1-24,-7-3-61,0 0-320,0 0-40</inkml:trace>
  <inkml:trace contextRef="#ctx0" brushRef="#br0" timeOffset="76019.64">22418 7332 1590,'0'0'28,"0"0"2,0 0-5,0 0-3,0 0-3,0 0 0,-10 2-9,10-2-35,0 0-41,0 0-56,0 0-103,0 0-219,0 0 47</inkml:trace>
  <inkml:trace contextRef="#ctx0" brushRef="#br0" timeOffset="88669.76">18041 4146 613,'0'0'21,"0"-9"-4,0 9-4,0-5 16,0 5 5,0-8 5,0 8 10,0-7-11,0 7 12,0-8-4,0 8-4,0-6-2,0 6 6,0-5-9,0 5-5,0 0 8,0 0-15,0-6-3,0 6-6,0 0-1,0 0-5,0 0 6,0 0-2,-3 17-7,1-8-2,0 3 6,-2 4-2,3 1 2,-1 3-8,-3 6 10,3 0-8,2 2 10,-2 5-12,0 4 8,2 4-7,-2 2 1,2 3-3,0 8 4,0 3-2,0 25 4,0 5-19,0 6 0,4 3 6,-2 6 5,3 2 2,-1-1 3,5 0 11,-3-3 3,1 3 2,4-1 1,-2-1 4,1-1 2,1 1 5,-2 1 0,1-1-2,-1 3-3,0-2 3,-3 4 1,0-4 2,-2-3 3,0 0 0,0-4 0,-1 0-1,4-3 5,-3 2 0,0-1-5,0 0 9,0 3-2,3-3 2,-3 1-1,2 4-4,1-6-3,-1-1-2,-2-1 2,1-3-3,1 0 0,0-3-2,-2 3 0,-2 0 1,3 5-3,2 3 1,-3 6 2,0 6-1,2 3-1,-4 5-2,4-4-1,-2 5-3,1-5-2,-5 6 2,3 2-1,-3 5-2,0-2 0,3-4-3,2 0 1,-3-3-1,0-3 2,0-1-1,2-3 5,0 1-1,3 5-3,-3 4 6,2-2-4,0 5 4,-2 3 0,2 2 7,-2 7 2,2-6-5,-2 4 2,4-1-8,-2 0 9,1-2 3,0-1-9,-1-7-4,0-4 2,1-7-4,1-7 0,0-6-4,3-11-2,-3-3 0,3-7 2,-5-16-1,-2-8-2,3-3-3,-3-7 0,3 0-3,-3-5 2,-2-4 0,2-1-8,-2-3 8,3-3-9,-3 0 2,0-4 2,0-2-3,0-2 2,0-2 0,0-1-1,-2-4 0,2 2 2,0-2 2,-2 0-5,0-5-15,0-1-14,0-4-12,0 0-22,0 0-24,0 0-35,0 0-38,-8-19-45,4 8-75,2-2-145,-3-5-38,-1-3-172,2-6-130</inkml:trace>
  <inkml:trace contextRef="#ctx0" brushRef="#br0" timeOffset="90821.62">19235 7972 756,'0'0'128,"7"-3"-28,-7 3-40,2-5-6,-2 5-6,5-3 2,-5 3 4,0 0-16,4-4 8,-4 4-4,0 0-4,3-4 0,-3 4 1,0 0-1,0 0-3,0 0-2,6-4-9,-6 4 3,0 0-8,0 0-4,0 0 2,0 13-2,0-1 3,0 5 1,-3 4 0,0 7 1,2 3-6,-1 5 2,0 3 1,-4 0 0,5 4 0,-1-4-1,2 3-4,-2 0 6,0 0-8,-2-2 1,4-2 2,-2 1-5,0-7-18,0-4 0,0 1 5,2-3 0,-2-4-1,0-4 1,0 0 3,2-1 5,0-2 13,-2-4 17,2 2 13,-4-6-4,4 0-5,-2-1 1,-2-2-7,1 0-2,3-4-4,-5 3-1,5-3-2,0 0-7,0 0 4,0 0-4,0 0-1,-17-7-2,17 7-1,-4-4 0,4 4-5,-4-3 4,4 3-1,0 0-5,-5-5 4,5 5-1,0 0-5,-5-3 1,5 3 1,0 0 2,0 0-4,0 0 1,-3-7 0,3 7-1,0 0 0,0 0 2,0 0-1,0 0-3,0 0 3,-2-2-2,2 2 1,0 0 0,0 0 0,0 0-1,0 0 0,0 0 3,0 0-3,0 0 0,0 0 2,0 0 1,-5-5-2,5 5-2,0 0 2,0 0-1,0 0-1,0 0 5,0 0-3,0 0-1,0 0 0,0 0 0,0 0-1,0 0-1,0 0 1,0 0 2,0 0 0,0 0-4,0 0 3,0 0 0,0 0-5,0 0 5,0 0 0,0 0-3,0 0 2,0 0-1,0 0 0,0 0 0,0 0-2,0 0 1,0 0 2,0 0 0,0 0-3,0 0 3,0 0-3,0 0 1,0 0 4,0 0 0,0 0-2,0 0 0,0 0-2,0 0-1,0 0 4,0 0-1,0 0-1,0 0 1,0 0 1,0 0-1,0 0-3,0 0 2,0 0 0,0 0-1,0 0 4,0 0-2,0 0 2,0 0-5,0 0 2,0 0 2,0 0-3,0 0 3,0 0 1,0 0-1,0 0-4,0 0 4,0 0 2,0 0-4,0 0 2,0 0-1,0 0-1,0 0 2,0 0 0,0 0-2,0 0 1,0 0 2,0 0-1,0 0-1,0 0 0,0 0 1,0 0 0,0 0-1,0 0 0,0 0 3,0 0 0,0 0 1,0 0-2,0 0 1,0 0-2,0 0 1,0 0-1,0 0 3,0 0-4,0 0 1,0 0-2,0 0-2,0 0 4,0 0-3,0 0-1,15-2 5,-15 2 5,22 0-3,-9-1 2,6 1 1,2-3 0,4 1-1,2 0 3,1-1 0,3-1 1,-1 0-1,4 1 1,0-1-1,-2-2-3,-2 2 0,-1-2 2,-1 5-3,-5-3 1,-3 0 0,-2 1 1,1 3-2,-6-2 3,0-3-2,-1 3-1,-2 2-2,2-4-18,-4 3-37,0-2-40,-1 2-40,-1-3-48,-4 0-83,-2 4-387,2-7-146</inkml:trace>
  <inkml:trace contextRef="#ctx0" brushRef="#br0" timeOffset="91558.45">19916 8390 1743,'-3'-8'-23,"3"2"10,-2 0 9,2 6 21,0-7 1,-3 2 11,3 5 5,0-7-4,0 7-10,-1-4-2,1 4 1,0 0-2,0 0-4,0 0-3,1 21 4,-1-8-4,3-4 4,-1 4-1,3 0-3,-3 2 0,0 0 1,-2 1-1,3 1 1,-1-2-1,-1-2 0,-1 1-3,0-3 2,0 0-5,0-1-4,0 2-1,0-5-1,0 1 0,0 0-6,0-5-3,0-3-2,0 0 3,0 0-3,0 0 5,0 0 1,0 0 0,-6-22-2,6 10 1,0-2 1,0-1 0,-2-2 0,2-2 3,-2 0 11,2-1 8,-2 3 9,-1-1 11,1 1 11,2 4 8,0 1-5,-3 0-5,3 1-9,-1 2-3,1 1-8,0 3 0,1 1-5,-1 4 0,0 0-5,0 0 2,0 0-2,19 8-2,-15-5 0,2 3-3,3 1 0,-3-1-1,2 3 0,3-1 0,-3-1-3,1-2 0,-1-1 3,3 1 0,2 1 0,-3-4 1,3 2-2,-1-4 1,2 0-2,-4 0-1,2-2 2,4-5 1,-6 2-1,2-2-1,-2-3 0,2-3-3,-3-1 2,-1 0 0,0-3-2,-2-1 1,2 1 4,-4-1 9,0 3 7,0 0 9,0 2 3,-1 2 0,0 1-6,-1 0-3,0 2-6,2 1-5,-1-1-5,-1 5-1,-2 3-1,0 0 1,0 0-1,11 17-3,-11-5 2,3 1-3,0 4 1,1 2-1,-1-2 0,1 4 1,-2 1-1,2 3 1,2-4-2,-2 3 1,0-2-1,3-3-9,-2-2-23,-1 3-19,0-3-30,0-4-34,0 3-40,2-3-26,-1-2-36,-1-4-118,0 1-291,3-4-121</inkml:trace>
  <inkml:trace contextRef="#ctx0" brushRef="#br0" timeOffset="91985.12">20712 8228 1765,'6'-10'9,"-1"0"10,-1-1 4,0 1 13,1 1 21,-3-2 12,2 1 2,-2 1-4,0 0-5,0 0-10,-2 1-5,-2 3-5,0-2-6,-2 3-4,-3 2-4,-1 0-4,8 2-1,-17 4-5,8 1 1,1 1-6,-2 3-1,-2 1 2,2 0-1,2 1-1,-1-1-4,3 1-3,-1 2-3,3-3-3,0 0 3,2 3-4,2-4 2,2 3-1,2-3 0,2 2 2,3-2-2,4 2 0,-3-2 2,6 0-1,-4 1-3,0-1 2,3 1 0,-2 0 0,2-1-1,-1 1-3,0 2 5,-2-3 4,1-1 3,-2 5 7,-1-4 2,1 1 4,-3 1 5,-2-1 2,-2 0 9,1 1-1,-5-2-1,0 0 0,-7 6-1,-1-5-6,-2 4-1,-7-1-22,-5-2-34,-8 5-45,-1-3-53,-5-1-74,-4-1-178,-9 0-98,-5-1-70,3 0-51</inkml:trace>
  <inkml:trace contextRef="#ctx0" brushRef="#br0" timeOffset="93195.58">19465 9422 1447,'0'0'0,"-2"-8"4,2 8 3,-2-5 0,2 5 5,-3-7 0,3 7 2,0 0-10,0 0 4,0 0 13,-6 16 1,4-1 7,-2 2 6,0 8-1,-1 0 1,1 2 4,-1-1 5,3 5 3,-2-3 1,2 1-4,0-2-2,-2-1 0,2 1-2,2-5-3,-2 0-4,0-3 1,0-2-6,0-3-1,2 1 4,-2-2 4,2-4 12,-2 0 9,2-1-1,0-3-5,0-5-8,0 0-5,0 0-5,0 0-2,8-27-3,-4 13-4,0-6-1,0-6-2,2-1-4,1-8-4,0-1 0,-1 0-1,0 2-2,-2-1 0,3 4-1,-3 5 3,2 2-3,-3 0-2,2 5-1,-2 2-3,-1 2-1,3 3-2,-1 5 1,0 3-3,2 1 3,-6 3-2,14 11 1,-2 0 1,0 5 1,-1 4-1,2 1 4,2 1 2,0 4-2,1 0 2,1 0 7,-2 1-5,-3-6 2,1 3 1,2-6 1,-5 3-1,3-3 1,-2-3-1,-3-2 9,1-1 10,-3-2 12,1-3 15,-1 0 23,0-3-5,1-4-13,-7 0-1,14-7-13,-6-4-2,0-2 0,-2-2-7,0-6-4,0-3-4,-5-5-3,4-2-2,-5-3-16,3 2-2,-3 0-11,-3-1-5,1 5-10,-1 0-9,3 6-12,-1 1-22,1 2-35,-2 4-41,2 2-49,0 2-21,0 6-26,0-1-102,2 2-144,-1 1-144,4-1-120</inkml:trace>
  <inkml:trace contextRef="#ctx0" brushRef="#br0" timeOffset="93577.58">20105 9302 1795,'0'-6'22,"0"6"11,-6-7 20,6 7 22,-1-6 13,1 6 10,-3-5-1,3 5-10,0 0-11,0 0-11,-2-7-10,2 7-6,0 0 0,0 0-9,6 25-2,0-10-2,-4 2 5,2 3 1,2 4 2,-2 1 4,3 2 3,-3 1 4,0-1-3,-1 2-5,0-2 3,2-1-4,-3 1-3,0-7-4,0 1 2,-2-1 0,2-1-9,-2-5 1,3 1 1,-1-1-6,-2-2-7,0-3 3,2 2-6,0-2-1,0-1-2,1 1 2,4-4 2,7 1-8,2-4 5,5 0-3,2-2-2,7 0 1,-3-2 0,3 0-10,0-2-20,-1 0-43,1 1-48,-6-3-60,5-2-76,-5-2-148,-3-3-134,-5 0 59,-2-2-124,-4-2-93</inkml:trace>
  <inkml:trace contextRef="#ctx0" brushRef="#br0" timeOffset="96143.29">20683 9346 1556,'-4'-2'-4,"4"2"14,-5-5 10,5 5 13,0 0 2,-5-5 13,5 5 9,-2-3 10,2 3 5,0 0 1,-2-7-7,2 7-1,0 0-1,0 0-7,0 0 2,-2-5-1,2 5-2,0 0-5,0 0-4,-2-4-2,2 4-5,0 0 0,0 0-3,0 0-5,0 0-2,0 0-4,0 0-2,0 0-2,0 0-1,0 0-4,0 0-3,0 0 0,0 0 2,0 0-3,0 0-5,0 0 1,0 0 0,0 0 2,0 0-6,0 0 10,-4-4-1,4 4 2,0 0-1,0 0 2,0 0-3,0 0 6,0 0-2,0 0 2,0 0 0,0 0 3,0 0 0,0 0-3,0 0 2,0 0-3,0 0 2,0 0-4,0 0 2,0 0-5,0 0 2,0 0-4,0 0-1,0 0 0,0 0-3,0 0 0,0 0 0,0 0 1,0 0-4,0 0-4,0 0 4,0 0 0,0 0-3,0 0 2,0 0-2,0 0-1,0 0 3,0 0-2,0 0 3,0 0-4,0 0 1,0 0 0,0 0 1,0 0-4,0 0 2,0 0 0,0 0-1,0 0 2,0 0-2,0 0 2,0 0-2,0 0 0,0 0-2,0 0 3,0 0 0,0 0 0,0 0-4,0 0 5,0 0-4,0 0-1,0 0 2,0 0-1,0 0 0,0 0 0,0 0 0,0 0-4,0 0 1,0 0 3,0 0-6,0 0 5,10 13-1,-10-5-1,2 6 4,3 1-1,-5 2 1,5 2 0,-3 6-1,0 1 4,2 0 0,-2-2 5,2 3 1,-2-3-1,2 1 1,-2-4 0,0 0 1,3-1 0,-3-2 1,0-1-2,0-1 0,0-1-2,0-3 2,-2-1 1,5-2 0,-5 0-1,2-2 0,0 0 13,-2-1 6,0-2-2,0-4-6,0 0-3,0 0 3,0 0-5,0 0-2,0-17 1,0 5-4,0-3-4,-2-4 2,2-3-1,0-4-6,0-4-4,-2-3 0,2-1-9,0 0-2,-2-2 4,2 2 1,0 1-1,-3 0 3,3 5 1,0-1 7,-2 4-6,2 3-2,0 1 2,0 4 4,0 0-2,-2 0 2,2 3-2,0 3 2,2-1-3,-2 1-1,-2 3 0,2-2-4,2 3 2,-2 1-2,0 3 1,0 3 2,0 0 0,0 0 3,0 0-2,17 7 2,-10-1-1,-1-1 1,-1 3 0,4 4 3,1 3-3,-2-2-1,2 5 5,3 0-2,-2 1-2,1 0 5,1 3 1,-1-2-4,1 1 0,0 1 0,0-4 2,0 0 1,-2 1 3,3-4-4,-2-1 1,0-2-1,-4 1 1,2-3 5,-4 0-2,3-3 2,-4 1 5,1 0 12,0-6 4,0-2-5,-6 0-6,13-7 1,-5 0-2,-1-6-1,2-1-2,-3-5 2,2-3-4,-3-5-4,3 0 4,-3-1-3,1-7-5,-2 5 11,0 1 1,-1 0-6,2 3 1,0 0-1,-4 0-3,4 6 1,-3 1 1,0 2 0,-1-1 2,3 7-1,-2-2-5,-2 2 5,2-1-4,0 4 4,0-1-8,-2 1-6,2 4 6,-2 4 0,0 0-4,0 0 0,9 13 0,-5-2 6,-1 4-3,2 4-2,0 3 2,0 2 9,0 5-8,4 3 3,-3 3 5,-1 0-2,3 0 0,-2 0 1,0-3 3,-1-1-1,0-5-3,0 3-2,1-4 0,-1-3-3,-1-1 6,-2-1-17,4-3-16,-4-2-20,2-2-20,2 0-31,-5-4-33,2-1-51,1-3-67,0-3-109,2 0-139,-6-2 28,11-9-118,-5 4-87</inkml:trace>
  <inkml:trace contextRef="#ctx0" brushRef="#br0" timeOffset="96604.77">21617 9241 1658,'8'-9'9,"-2"-3"5,0 2 9,-2 1 5,-1-1 10,6-3 17,-5 0 7,2-3-1,-2 1 0,2 2-7,1-2-2,-3-2-5,0 1-1,1 1 0,-1 0 4,-2-1 3,-2 3-3,2 0 2,-2 2-7,-2-3-4,0 2-8,-2 3-3,-4 0-4,3 1-2,-2 1-5,-1 1 0,-2 1-3,-2 4-2,4 0-4,8 1 1,-20 2-3,11 5 0,0-2-1,3 3 0,0 3 0,-1 1-3,3 1 2,4 1-1,2 1 1,2-1-2,5 3 2,1 1-1,6 1-1,0 0 2,4 3 0,2-2 2,0 1 5,1 0 8,1 0 5,-2 2 7,-1-2 5,0-1 3,4 0 2,-9-1 6,1-2 0,-2 2 4,-2-2 2,1 0-6,-5-2 7,0-1 0,-1 1 3,-6-1-7,-2-2 1,-4 5-8,-4-5-7,-8 4 1,-7-1-30,-7 3-42,-12-4-62,-5 1-83,1-3-88,-5 0-184,1-5-70,5-1 64,3-4-130,6-4-87</inkml:trace>
  <inkml:trace contextRef="#ctx0" brushRef="#br0" timeOffset="98027.06">19667 10411 1508,'0'-6'-47,"3"0"15,-3 0 22,0-1 26,-3 1 17,3 0 26,0 6 19,0-9 12,-1 4 4,1 5-4,0-8-4,0 8-8,0-9-14,0 9-6,-2-3-10,2 3-4,0 0-5,0 20 1,0-6 0,0 7 0,-2 8-1,4-1 1,-2 7 2,2 2-3,2 6 1,-4-1 0,3 2-4,-1-3-5,-2 3-5,2 0 3,-2 0-4,2-2-1,-2 1-12,0-4-28,0-5-30,0-4-35,0-1-34,0-4-33,2-4-28,-2-6-45,0-4-146,2-4-201,0-4-69</inkml:trace>
  <inkml:trace contextRef="#ctx0" brushRef="#br0" timeOffset="98491.62">19701 10651 1540,'-2'-18'-36,"2"5"25,-2 2 14,2-1 9,0 0 7,0 4 5,2-4 7,4 2 3,0-3 1,2 2 2,2-3 3,7 1 0,1 2 3,2-1-1,2 3-4,0 1-4,2 0-7,-3 6 1,1 0-2,-1 4-4,-2 3-2,0 0-5,3 3 3,-6-1-2,-1 4 4,-2 1 8,-5 1 8,-4 1 1,-4 3-1,-4 2 2,-8 1-2,-2 0 0,-6 3-1,-2-3 0,0 0 2,0-3-2,3-1-2,-1-3-3,6 0 0,-1-4-1,5 2-2,-3-2-4,2-1-5,1-1 1,4-2-2,-5 1-4,6 0-3,1-2-5,-2 1 6,2-1-7,2 2 2,-3-1-1,8 2-1,-1 1 3,4 0-3,4 4 4,4-3 1,0 4-1,4 0-1,4 4-1,-1-5 2,1 3-4,1 2 3,-1-3-1,0 0 0,0-1-1,-4 0 0,2 1 0,-1-3-1,-7-1-11,6-1-22,-6 1-25,2-1-26,-2-1-37,0 0-27,1-3-37,-6-3-91,3-2-151,1-2-115,-2 0-42</inkml:trace>
  <inkml:trace contextRef="#ctx0" brushRef="#br0" timeOffset="99118.73">20490 10565 1525,'-3'-10'20,"-1"3"19,0-2 11,0 2 20,2 2 22,-2 0 15,0-2 4,2 2-10,-1-1-10,1 2-14,2 4-9,-5-6-14,5 6-1,0 0-7,0 0-1,0 20-5,0-7 2,3 2 4,1 4 1,1 5 0,-1 2 1,0 1 1,3 1-1,0 4-1,-4-5-1,6 7-4,-5-5-5,0 1 1,-1-1 0,0-3-5,-1 0-1,0-6-2,-2-1-6,0 0 3,0-4-5,2 2 1,-2-7 0,0 2 3,0-2 2,0-3 6,0 0-1,0-3-8,-2 1 2,2-5 0,-4 5-8,4-5 0,0 0 1,-6 2-2,6-2-1,0 0-3,0 0-2,0 0-5,0 0 4,0 0-6,0 0 4,0 0-2,0 0-1,-17-2-4,17 2 4,0 0-5,0 0 0,0 0-1,0 0-2,0 0 2,0 0-5,0 0-2,0 0 1,0 0 3,0 0 1,0 0 0,0 0 2,0 0-1,36 3-4,-19-3 6,1 0-4,6 0 0,1 2 4,1-2-2,3 0 1,3-2 0,0 2 0,-1 0-1,-1-1-3,1 1 6,-5-2-4,-2 2 5,-1-2-7,-5 2 4,2 0 1,0-3 0,-8 3 12,3-1 5,-2 1 5,-3 0 3,1-2-3,-2 2 1,3-2-4,-12 2-1,15 0 0,-9 0-16,-6 0-21,12-4-40,-7 2-37,-5 2-45,7-3-57,-3-1-64,-2-4-155,0 3-129,0-3 87,0 0-124,2 0-82</inkml:trace>
  <inkml:trace contextRef="#ctx0" brushRef="#br0" timeOffset="100282.47">21356 10585 1517,'0'-7'-42,"0"7"23,0 0 15,0 0 14,0-8 11,0 8 16,0-5 6,0 5 3,0-6 6,0 6 9,2-6-6,-2 6-7,0-7-2,2 0-2,-2 3-1,0-2-5,2-1 1,-2 0 0,2-1-6,-2-1-1,2-2-1,0 0-1,-2-4-5,0 3 3,2-2-2,-2-3-3,0 0 3,-2 2 6,0-2-3,0 1-2,0 3 1,-2-1-3,0 3-5,-2-2 0,-3 1-5,0 4-2,-1 1-2,-3 3 3,1 1-4,-1-1-3,-2 4 1,2 1-1,0-1-1,-1 6-2,0-4 0,2 5-1,-1 0 1,3 0-4,-2 3 2,2 1-2,-3-1 0,6 3 2,-2 1 0,1 1-2,1-2 2,1 2-1,0 1 0,1 1-1,-1-2 1,2 1 0,2 1 1,0-3-1,2 3 0,-2-2 1,2-2-3,0 0 2,0-2 2,2 2-3,-2 0-3,2-1 4,0 0 1,-2-3-2,2 2 2,2-1 0,0 2 0,1-5 0,-2 3 1,6-1 0,-4 0-2,5 1 3,-1-3-3,1 1 4,0-1-2,4 2-2,-4-6 3,5 3-4,-2 0 2,2-1 2,1-1-3,-1 1 0,0-2 0,2 2 0,-2-5-2,-2 3 3,-3 1-4,2-2 4,-2 0-3,0-1 2,0 1-1,-2 0 0,2 0 0,-2 0 0,-2 0-1,0 0-3,1 0 2,-7-2 0,10 2-2,-3-1 2,-7-1 2,11 3-2,-7-2 0,0 3 3,-4-4-2,10 4 1,-6-1-3,0-1 1,4 2 3,-4 0 0,0 0 3,-1 1 2,0 0 1,1-2 0,0 1 2,-1 0 0,1 0-1,-4-4-1,4 6 1,0-5-1,-4-1 0,2 6 1,-2-6 4,5 4 5,-5-4 3,0 0 2,4 4 3,-4-4-2,0 0 2,4 4 1,-4-4-1,0 0-3,0 0 0,5 3-3,-5-3-1,0 0-1,0 0-1,0 0-2,0 0 1,0 0-2,0 0-1,0 0-2,6 2 0,-6-2-2,0 0 1,0 0-1,0 0-1,0 0 1,0 0-3,0 0-1,0 0 5,0 0-4,0 0-1,0 0 1,0 0-6,0 0-18,0 0-22,0 0-19,0 0-27,0 0-29,0 0-42,0 0-45,-12-15-78,7 9-133,0 3-205,1-5-118</inkml:trace>
  <inkml:trace contextRef="#ctx0" brushRef="#br0" timeOffset="101168.53">21439 10433 1612,'-2'-5'-70,"0"-1"11,2-1 17,-2 3 14,-1-2 25,3-1 9,-2 0 2,2 0 5,-2 1 13,2-1 7,-3 1 9,1 1-1,0-2-1,2 7 2,-6-10 0,2 5-8,-1 2-3,1-2-1,4 5-6,-21 0 3,10 2-3,-1 1-5,-2 0 2,-4 4-1,1 1-1,-2 2 4,2 1-4,-3 1 0,0 1 0,2 1-8,2 1 5,-1-2-5,3 2 1,-2 3-4,4-2 4,-1 1-2,1 0-6,5 1 4,1-1 0,-2-2-3,5 3 0,-3-1 2,6-2-2,-2 0 2,2-1 2,0-1-7,2-2 5,2 5-5,0-6 5,0 2 1,4 0 2,-1-3 0,4 1 5,0 0 0,-1-2-1,1 1 5,4-2-1,0 1 4,1 0-1,1-3 0,2 2-2,-1-1-3,-2-1 1,1 2-2,2-1 2,-2-1 0,0 1 1,0 0 3,0-1 2,0 3 3,0-2 4,-1-1 2,2 2 3,-5-2 2,6 3 3,-3-2 3,-1 1-2,2-2 1,-2 3 3,-1-2 5,0 1-5,0-1 3,-1 2 1,-3-2-2,-1-1 0,2 1 1,-5 0 6,0 1 2,-4-1 1,0 1 2,-4 0-3,-4 0-13,-6 1 4,-1-2-6,-4 1-7,-5 1-2,-3-1 3,-3-2-29,-1 2-34,-3-4-37,0 2-53,-1-4-55,1-1-75,0-1-148,2-4-134,1 0 74,1-3-134,3-1-91</inkml:trace>
  <inkml:trace contextRef="#ctx0" brushRef="#br0" timeOffset="104555.05">21597 7936 1517,'0'-5'-81,"0"-3"11,0 1 12,0-1 11,2 2 13,-2-2 15,0 0 13,0 1 9,2-1 1,-2 2 2,3-1-6,-3-1 4,2 2 2,0 1-4,2-3 1,1 2-1,1-1-1,2 1 4,0 1 1,6-1-6,0 0-1,3 1-2,2 3 4,2-1 1,3 1 0,-1 1 0,5 2 3,-2 1-4,2 1 0,0 2 0,-3 3 0,1 1-2,0 2-1,-1 7 4,-2 1 0,-3 4 12,3 2-10,-7 5 9,3 8 4,-1 3 0,-6 4-1,-2 1 3,0 1-1,-2 3-8,-3-1 6,0 5 3,-1-2-6,-2 6 1,3 1-1,-5 2-3,2 21-1,0 2 5,-2-14-1,-2 10-3,2-12 5,-2-5-2,2-2 0,-3-1-1,1 1 3,2-4 0,0-3 0,2-2-3,-2-8 1,5-2 1,-1-1-5,0-6 2,5 2 0,-1-5 0,3-3 2,1-1 3,4-3 0,2-2 2,4-2-2,-3-7 1,7 1 0,-3-4-2,4-2-2,0 0-1,3-5-2,-3 1 4,3-4-1,0-1 0,0-3-6,-1-2 4,-3-2-2,2-3-3,-6-3 3,0 0-2,-3 0 7,-1-3 0,-2 1 11,-2 0 6,-3 3 7,0 0 0,-3 0 0,-1 0-6,-3 3-3,0-1-4,-2 5-3,-2-2-4,0 7 0,-6-3-2,6 3-4,0 0-1,-26 15-2,13-5 3,1 7-4,-2-1 2,-2 4 0,3 3 0,1 2 2,-3 3 4,2 0 1,3 3 0,2 3 5,-5 2 2,6 13 6,-1 0-1,-3 3 5,5 4 3,-5 19 2,7-10 4,0-6 1,1 2 0,1 0-2,4 0-1,1 0-3,3 20-2,2-4 2,3-3-5,0-13 1,-1-8-3,2-2-4,0 2 1,2-4-5,-1-4 0,0 1-4,-1-2 2,1 0-1,-1-10-1,0 0-1,-4-4-4,0-1 0,-1-4 2,-1-1-4,-2 0 0,1-2 1,-3-3 0,1 1 1,-3-1-3,3-2 1,-6-2 3,2 2 1,-1-2-3,-5-1-4,3 0 5,-2-2-1,-4 0-3,5-1 1,-3 0-1,1-3-6,-4 1 4,2 0 1,2 0 2,-4-1-6,-1-3-12,1 2-17,-2 1-21,1-1-29,-3-2-39,4-1-40,-2 1-53,0-2-72,1-3-159,-5 2-32,2-1-130,-2-2-97</inkml:trace>
  <inkml:trace contextRef="#ctx0" brushRef="#br0" timeOffset="104738.58">22805 11668 1782,'0'0'22,"6"-7"-11,-4 6-31,2-2-28,-4 3-34,0 0-39,2-7-95,-4 1-236,2 6 40</inkml:trace>
  <inkml:trace contextRef="#ctx0" brushRef="#br0" timeOffset="106339.6">21305 8296 1208,'0'0'-22,"-8"-4"8,1 2 6,7 2 17,0 0 13,-11-4 22,11 4 16,-6-1 9,6 1 6,-6-2 5,6 2 8,0 0-1,-6-4 0,6 4-13,-2-7-2,2 0-12,0 2-4,0-3-3,0-1-4,0-3-5,2-1-4,0-2-4,0-5-6,0 2-1,2-8-5,-2-3-2,2-8-4,1-4-2,1-8-3,-2-6 0,5-2-1,-3 0-5,1 1-2,-3 4-2,0 3 0,-2 3 3,-2 7-4,0 5 2,0-1 0,0 5-1,-2 3 3,2 1 1,0 5 3,0 0 2,0 4-1,0-1-1,-2 3-1,2 3-4,0-1 1,0 2-1,-2 1-3,2 1 1,0 0-2,0 1 2,0 2-7,-2-1 3,2 0 0,0 2-2,0 5 0,-2-7 2,2 7 1,0 0-1,0 0 3,-22 7-2,14-2 2,-5 5-1,1 0 1,-8 1 2,2 3-3,-6 1 4,-3 2 0,-3 2-1,-8 2 0,-2 0 0,3 0-3,0-2 3,-3-1 1,4-1-2,3-1 1,-1 0 0,3 1-4,-2-4-6,3 0-9,6 1-15,3-4-15,0-1-23,3-3-26,6 1-18,-1-1-22,5 0-16,1-3-29,3-1-77,4-2-263,0 0-23</inkml:trace>
  <inkml:trace contextRef="#ctx0" brushRef="#br0" timeOffset="106617.06">21172 7286 1339,'0'0'-33,"0"0"7,0 0 9,0 0 7,0 0 9,0 0 14,0 0 4,0 0 2,0 0 0,0 0-6,0 0-2,0 0 0,-2 13 12,5-6 11,4-2 10,4 5 3,1 0 8,6 1 6,0 4 1,10 2 3,2 2-6,9 2-1,21 11-4,3 0-6,10 0-2,-4 1-8,3 2 0,-3-2-56,-2 1-70,-3-8-100,-11-5-258,-11-6-12,-6-2 33</inkml:trace>
  <inkml:trace contextRef="#ctx0" brushRef="#br0" timeOffset="110433.42">23185 8654 1058,'-10'-5'77,"0"-1"13,1 0-4,0 1-6,1-2 10,-1 4 7,3-4 6,-2 2-6,2 1 8,-1-1 2,0 1-5,1 0-12,2 0-8,4 4-13,-8-3-7,4 1-10,4 2-4,0 0-8,-16 5-2,10 3-2,0 1-5,-3 3-1,2 3-3,2 1-2,-6 4-2,4 1-1,-1 0-7,-1 2-22,2-1-33,-2 2-33,2-3-37,5 0-33,-3-4-29,4-1-32,-1-6-69,2-1-326,2-2-98</inkml:trace>
  <inkml:trace contextRef="#ctx0" brushRef="#br0" timeOffset="110638.57">23151 8610 1691,'0'-9'15,"3"1"22,-3 1 10,0 1 2,2 0-1,-2 1-5,2 1-6,-2 4-5,2-5-2,-2 5-1,0 0 0,15 9-1,-9-2-2,2 3-4,4 1-1,-4 2-3,4 5 1,-3 1-2,2 1 1,-5 3-36,0 0-37,1 3-41,-6 0-39,-2-6-63,-1-1-399,-7 3-96</inkml:trace>
  <inkml:trace contextRef="#ctx0" brushRef="#br0" timeOffset="110800.2">23003 8886 1549,'-8'-12'-28,"2"0"18,2 2 18,0-2 3,1 3 3,3 0 2,3-2 3,1 1-2,1-2-2,8 1-3,3 1 3,2-2-12,5 4-22,3-1-32,2 1-42,-1-2-66,1 2-290,4-3 43</inkml:trace>
  <inkml:trace contextRef="#ctx0" brushRef="#br0" timeOffset="112266.81">23632 8309 1316,'-6'-9'35,"2"1"24,-1 1 18,-1-1 5,2 3 3,0-2-6,2 2-8,-2 2-14,4 3-3,0 0 0,0 0 6,-2 17-1,4-6-12,0 4 3,2 3-3,2 2 2,0 3-2,1-1-3,-1 3-3,1 0-1,-1 2-3,3-1-4,-3-1-5,0 2 0,-2-4-2,0 0-10,0-6-1,2 2-4,-3-4 3,0 0-1,1-4 2,-2-1 1,-1 0-3,-1-5-1,3-1-8,-3-4 0,0 0-4,-6 3 0,6-3-2,0 0-5,-20-12 0,12 9-3,-2-6 1,-5 4-1,0 1 1,-6 0 0,1 2 1,-2 0-3,0 2 3,-1 4 0,-3 0-1,3 0 1,0 1 4,2 4-3,3-2 1,2 3 0,3-1 1,2 0 2,3 2-1,2-1 2,4-3 0,2 3 1,2 0-1,4-3 1,0-1 0,4-2 2,4 0-5,2-1-4,0-3-2,-2 0 1,5-2-2,1 1 1,-2-5 3,0 2 4,0-1-4,-1-1-3,-2-2 6,0 3 0,-1-2-2,2 2 5,-5-3-5,3 4 0,-1-1-3,-2-1 4,1 3-3,-2 0 0,4 2 7,-2-3-5,3 2 3,-2 0-2,2 2 4,1-2-1,2 1 0,0-1 2,-1 2-1,0-3 2,-2 2-4,2-2 6,-2 2 0,-3-3 11,1 1 7,-2 1 4,-1-3 5,-1-1 2,-1 2-4,-1-1-4,-3-1-1,-2 3-5,1-3 0,-3 0-4,0 6-1,-7-7-4,0 4 2,-1 1-3,8 2-2,-17 0 1,7 0-3,-1 2-2,1 3 2,3-2-4,-1 1 2,-1 0-4,2 0 2,1 0 0,0-1 4,4 1-2,-2 1 0,2-1 1,2-4 1,0 0 0,6 8 0,0-5 0,-6-3 0,13 0 0,-4 0 1,-9 0-1,14-3-2,-6 3 0,3-2 3,-4 0-5,-7 2 3,14-2-1,-7 2-1,-7 0 0,12-3-2,-5 0 1,1 3-4,-8 0 2,17 0 0,-9 3-1,2-3 1,2 1 1,-2 1 0,1 0-3,0 0 5,1 0-1,1 1 1,-3-1 1,4-2 0,-2 0 0,3 0 1,-2 0-1,0-5 2,1 3 2,0-2-5,2-2 2,-4 1 6,-1 1 4,-2-1 7,-1 1-3,1-2 1,-2 2 2,2 1 3,-3-4 4,2 4-2,-4 1-4,-1-1-3,4 0-3,-4-1-2,-3 4-3,7-4-5,-7 4-1,7-1-2,-7 1 3,6 7 0,-6-7-2,7 12 0,-4-4-2,0 1 3,1 1 0,-1 2-1,3 0 1,-4 4-2,4-3 2,-2 2-4,0-4 5,1 1-3,-2-3-1,1 1 3,0-2 1,-2-1 2,-1 1 2,2-3 2,-1-1-4,-2-4-3,0 0 0,0 0-4,0 0-3,0 0-8,0 0 1,-2-19-2,2 10-3,0-1 1,0 1-3,0-4-2,2 1 0,0 0 1,0 1 1,0 0 4,2-1-3,3 0 5,1 1-3,1 2 2,1 0 2,1-1-4,-1 3 2,4 2 0,-2-1 0,0 1 1,2 3 6,-4 0-4,1 2 0,1-2 1,-1 4 0,-2 0 3,1 0 1,-2 0 1,-1 1 2,4 1-1,-5 3 0,-3-4 2,4 2-1,-5 0-2,3 0 5,-3 3 0,0-4 0,-2 1 2,0-5-1,0 8 3,0-8-2,0 6 2,0-6 1,0 5-3,0-5-1,0 0 0,0 0-2,0 0-1,0 0-1,15-11-2,-9 5 3,3 1-2,-1-1 0,0 0 1,6 1-2,-2-2 2,0 2-4,3-1 3,2 0-1,-2 3 4,3-1 3,-4 0 2,3 0 1,0 2-3,-2 1 0,-1 1 1,0 0-1,-4 0 1,2 1 1,-1 1 0,0 2-2,-3-2 3,-2 4-3,3-1 1,-3-1 1,-2 2-28,1-1-35,-1 2-56,1 0-66,-5-1-92,0 0-192,0-3-152,0-3-113</inkml:trace>
  <inkml:trace contextRef="#ctx0" brushRef="#br0" timeOffset="112414.97">25020 8635 1895,'2'-7'63,"-2"1"8,0 6 12,-2-7 4,0 0 3,2 7-7,0-7-8,0 7-15,-2-6-57,2 6-82,-3-4-72,3 4-186,0 0-324,-13 0-157</inkml:trace>
  <inkml:trace contextRef="#ctx0" brushRef="#br0" timeOffset="113112.85">23492 9511 1722,'2'-5'6,"1"-3"9,-1 0 14,0 1 4,1 1 9,-3-2 13,2 1 9,-2 2 6,0-2-1,0 1-6,2 2-7,-2-3-7,0 7-6,2-7-4,-2 7-2,0-6-7,0 6-7,0 0-4,2-7 0,-2 7-3,0 0-3,0 0-3,0 0 3,0 0-4,0 0 1,0 0-2,0 0 1,0 0-3,0 0 2,0 0-2,0 0-1,0 0 1,0 0 0,0 0 3,0 0 1,0 0 3,0 0 1,19 5 21,-19-5 7,17-2-3,0 0-1,3-1-5,6-3-3,13 0-1,1-4-4,13 1-3,25-6 1,5 0-4,2-1-2,6-1 0,-4 4-4,-6-1-3,-15 5 3,-11-1-4,-10 3 0,-5 1-2,-6 2-6,-6 0-10,2-2-12,-7 5-13,-2-3-16,-2 2-21,-2 0-21,-7 2-19,0 0-26,-2 4-42,-8-4-71,2 4-142,-2-4-200,-14 9-91</inkml:trace>
  <inkml:trace contextRef="#ctx0" brushRef="#br0" timeOffset="113411.05">23317 9883 1682,'-27'7'57,"7"3"3,3-6 2,5-2-2,-1-1 10,4 2 15,3-2 2,6-1-8,0 0-7,0 0-6,0 0-10,48-9-1,-5 1-3,12-1-3,26-7-2,8 1 0,4-2 0,8 2-1,5-4-6,4 2 1,-1 0-8,-6 0-3,-2 1-3,-8 3-2,-7 0 2,-21 0-6,-12 5-3,-10 1 2,-5 0-7,-6 1-3,-5 1-18,-1-1-25,-6 2-43,-2-1-57,-6 3-50,-3-2-48,-6 2-111,-3 0-121,0 2-87,0 0-51</inkml:trace>
  <inkml:trace contextRef="#ctx0" brushRef="#br0" timeOffset="113577.61">24715 9736 1636,'4'2'152,"-4"-2"4,0 0-5,0 0 7,6 5 6,-6-5 8,0 0-18,0 0-14,0 0-12,0 0-21,0 0-51,0 0-81,0 0-120,0 0-127,8-11-229,-8 11 23,0 0-119,0 0-95</inkml:trace>
  <inkml:trace contextRef="#ctx0" brushRef="#br0" timeOffset="117965.84">19190 2014 1423,'4'-9'-135,"0"4"23,-2-1 16,2 0 9,0 1 7,-2-1 10,2 2 7,0 1 6,-4 3 6,4-8 2,-2 5 6,-2 3 3,0 0 2,6-7 3,-6 7 5,2-3 4,-2 3 0,0 0 3,0 0 2,0 0 2,12 5 3,-12-5 1,7 5 3,-5-2 1,-2-3 0,6 4 3,-6-4 11,11 2 2,-2-2 5,-9 0 4,24-4 2,-6-1 1,5-2 0,3-3-1,8-2-1,-1-2 2,14-4-3,2 1-2,18-5 1,0-2-4,4 2 2,-11 5-1,-8 1 0,-4 3-1,0 0-3,-10 2 2,-4 2-1,-7 1-3,-1 1 0,-2 2-8,-4 0-6,-1 1-7,-2 1-1,-2 0-3,-2 3-5,2 0-6,-3 0-9,-2 3-71,1 1 38</inkml:trace>
  <inkml:trace contextRef="#ctx0" brushRef="#br0" timeOffset="118891.99">19738 3591 294,'0'0'-7,"0"0"4,-7 4 2,7-4 3,0 0 2,0 0 1,0 0 4,0 0-2,0 0 0,0 0 1,-4-12 0,4 12 2,0-6 1,0 6-1,0 0 1,4-7-5,3 5 0,-3-3 1,5 2-1,4-2 0,3-2-2,6 2-2,3-3 1,9 1 1,8-1-12,11-2-20,7 2-27,22-5-57,-2 0 38</inkml:trace>
  <inkml:trace contextRef="#ctx0" brushRef="#br0" timeOffset="125727.04">5620 4713 290,'0'0'-6,"0"0"5,-12 0 2,12 0 4,0 0 4,0 0 1,0 0 5,0 0 3,0 0 3,0 0-2,0 0 0,-10 0-2,10 0 1,0 0-4,0 0 3,0 0-1,0 0-1,0 0 2,0 0-1,0 0 2,0 0-6,0 0 4,0 0-6,0 0 1,0 0-3,0 0 0,0 0-1,0 0 0,0 0-1,0 0 4,0 0 3,0 0 2,20 5 7,-20-5 3,20 0 0,-2 0 1,5 0 3,7-1-3,3-1 0,14-2-2,14-2 7,28-1-7,8-5-4,5 1 3,4-3 2,0 1 0,8-3-2,9 1 0,11-3-1,10 1 3,8-5-5,3 3 6,-3 2-6,-1-2-3,-10 3-4,-1 0 4,-5 2-3,-7 4 5,-5-3-6,-13 2-6,-6 2 4,-11 1-2,-24 0 0,-13 4-4,-12 1 2,-6-2 7,-6 5 4,-2-5-9,-6 3-6,-4-2 3,-1 2-2,-4-2-6,-4 3-17,-3-3-16,-4 2-18,-4 2-20,0 0-33,0 0-49,-23-5-163,4 5 167</inkml:trace>
  <inkml:trace contextRef="#ctx0" brushRef="#br0" timeOffset="126213.17">5927 4855 867,'-45'0'-15,"9"-3"3,6 3 5,5 0-1,4-2 10,4 0 9,1 2 10,2-2 14,2 2-3,1 0-5,0-2-5,3 2 0,8 0-4,-15 0-4,15 0-3,0 0 4,0 0-6,0 0 2,0 0 3,0 0-9,40 4 4,-19-4 0,5 2-2,4 0 7,9-2-1,10 0 1,13-2 7,29-2-2,6 0 2,4-3 2,10-4 4,8-2-4,12-2 11,15-3 4,46-7 5,5-2 0,0 1-1,-4-1-3,-2 2-3,-1 2-3,-32 6-1,-4 0-6,-7 3-1,-4 1 0,-11-1-2,-13 3-3,-8 1-4,-14 2-2,-10-1 2,-23 4-1,-15-1-1,-9 4 1,-9-1 7,-1-1 16,-7 1 11,0 2 14,-2-1 0,-3 0 0,-1 0-4,-5 0-9,1 0-5,-2 1-4,-1-1-3,1 0-7,-2 0-10,-1 0-27,0 2-36,-8 0-50,13-2-49,-13 2-52,11-1-100,-11 1-272,0 0-65</inkml:trace>
  <inkml:trace contextRef="#ctx0" brushRef="#br0" timeOffset="128222.55">6416 6585 1424,'0'-6'-75,"0"1"13,2-1 17,-2 1 6,0-1 13,2 0 7,-2 0 9,0-2 4,2 3 12,-2-3 3,2 2 3,-2 1 6,1-1-2,-1 6 1,0-7 3,3 3-11,-3 4 5,0-8-8,0 8 3,2-5-6,-2 5 7,0 0-10,0-7 3,0 7 3,0 0-5,0 0 1,4-2-4,-4 2 3,0 0-2,11 0 7,-11 0-6,17 0 8,-6 0 9,5 2 3,4-2 1,5 3-2,7-6-1,4 3-1,8-2 5,13-1-26,32-2-1,6-5 3,16-4 1,14-3 2,9-4-2,11-4 2,35-11 13,22-3 7,14 1 8,13-7 2,-3 0 1,-2 1 5,-5 2-6,1 0 3,-6 3-5,-5 4-6,-12 3-2,-46 7 2,-7 2-5,-13 3 0,-13 3 0,-15 1-2,-15 0-1,-20 4-2,-18 5-3,-7 1 1,-7 1 3,-6-3-7,-7 5-2,-4-2-12,-10 4-7,-5 1-15,-4 0-8,0 0-7,-28 9-12,1-1-14,-11 1-13,-15 3-15,-25 7-21,-12 2-60,-5 1-220,-11 3 90</inkml:trace>
  <inkml:trace contextRef="#ctx0" brushRef="#br0" timeOffset="128629.39">7322 6671 1149,'-70'15'-3,"8"-2"4,8 1 0,-21 5-5,4-2 10,7-2-6,11-2 1,0-4 23,13 0 23,2-4 21,8 1 3,3 0-8,1-3-7,7 2-5,2-4-5,4 2-8,7-6-2,6 3-10,0 0 4,21-11-2,2 4-4,12-3-4,15-5 0,34-9 0,20-2 1,22-3-1,15-3 6,43-10 0,12-5 1,20-2 12,22-4 3,15 1 6,-5-2 2,4 1-4,-1 3-2,2 3-6,-8 3 0,-16 4-5,-17 3-4,-18 5-1,-43 6-3,-11 3 0,-13 2-8,-8 2-1,-13 2 4,-12 0-5,-9 2 1,-19 4-2,-17 4-2,-9-1 12,-5 3 14,-5-2 14,-4 4 5,-5-1-1,-1 1-6,-4-2-8,1 3-3,-2-3-4,-2 1-4,-3 2-12,0 0-30,0 0-45,-2 0-61,2 1-69,-4-1-101,1 0-220,-2-2-110,-1-2-115</inkml:trace>
  <inkml:trace contextRef="#ctx0" brushRef="#br0" timeOffset="132426.96">2832 4761 248,'0'0'74,"0"0"-28,-11 0-1,11 0 0,0 0-5,0 0 2,-10-2-2,10 2 0,0 0 0,-6-3 2,6 3-4,0 0-3,0 0 5,0 0-13,0 0 0,-10 0-4,10 0-3,0 0-2,0 0-2,0 0-2,0 0-6,0 0 10,0 0-7,0 0-5,0 0-4,0 0 2,0 0 1,0 0 0,0 0-4,-7 5-1,7-5 3,0 0 4,0 0 10,31 3 6,-3-3-4,8 0 1,25-1-1,35-6 10,8 2-6,8-5 0,3 1-5,-2-1 1,2-1 4,1 0-3,-1 2 1,-5 1-5,-4 0 2,-9 0-2,-8 2-4,-15 2 1,-17 1-2,-6-1-4,-8 2 2,-2 0 1,-6 1-4,-5 1 8,-4-3 4,-2 2 4,-5 1 6,1-3 5,-6 3 2,-1 0-4,0-1-4,-1 1-2,-1-2-4,-3 2-9,-8 0-20,18 0-34,-18 0-34,10 2-32,-10-2-64,2 4-264,-2-4 54</inkml:trace>
  <inkml:trace contextRef="#ctx0" brushRef="#br0" timeOffset="133375.37">2982 6655 1087,'-5'3'-47,"5"-3"12,-11 0 5,11 0 7,-11 0 12,11 0 0,0 0 9,-11 0 0,11 0 5,0 0 0,-10 0 1,10 0 0,0 0-4,-6 2 2,6-2 1,0 0-3,0 0 0,0 0 2,0 0-3,-10 0 0,10 0-2,0 0 1,0 0 2,0 0 10,0 0 5,0 0 3,12 10 2,-6-9 1,2 1 4,5 2 6,7 0 1,0-3 1,14 1 3,11-2 5,5 0-2,37-3 0,3-7-2,10 1-4,3-8 9,5-1-1,6-2 2,7-2-1,1 1 2,-1 2-7,-2 3-2,-9-2-3,-6 5-4,-9 1-1,-8 0-6,-22 7 1,-12 2-2,-10-4-7,-9 4 3,-2 1-3,-4 0 1,-4 0-1,-2-2-3,-3 3 2,-1-2-3,0 2 0,-6-1-14,1 2-35,-1-2-47,2 2-65,-4-2-130,-2 2-176,-1-4 33</inkml:trace>
  <inkml:trace contextRef="#ctx0" brushRef="#br0" timeOffset="155531.31">3316 3384 98,'-10'-3'38,"2"-1"-1,0 1-1,2 0 5,-3-2-4,0 1-5,1 0-3,2 1 2,-1-2-6,1 2 1,0-1-2,0 0-1,-1 0 1,0 3-2,7 1-2,-8-6 0,2 4 1,6 2-4,-10-5-4,10 5-2,-16 0-2,6 0 2,-3 0-3,1 0 0,-8 2 1,2-2-3,-4 5 1,1-3-3,-5 2 9,2 1-5,2-1-4,-1 0-2,-3 1 2,1 1-3,4 2 2,-3 0 0,3-1-1,-1 3-2,2-1 1,-2 3 0,1 1 0,2 1 0,-2 9 1,-2-3 0,0 5 0,-1 5-2,-1 7 3,-1 1 3,5 5-5,-9 15 4,10-7 1,0-5 0,4 2 7,-4 18-3,5-13 0,5-3 1,0-1 1,3-1 0,0-1-2,3-4 0,0-4 5,4 1-6,0-1 5,2-3 1,0 2-2,2-2 11,6-1-1,-3 0 7,3 0 13,4 0-3,2 4-1,4-1 5,4 1-1,0-3 24,8-4-6,13 11-6,6-2-22,5-9-1,3-1 0,-3-11-3,8 6 0,-3-11 0,-8-6 2,4-4-4,-1 2 5,3-6-7,0-2 3,1-6-2,-3 0 0,-1 0-3,-1-3-2,-1-3 4,-3 0 0,-1-5-3,13-6 0,-1-2-1,-5-6 1,2 1-1,-1-4 3,-5-2-3,-11 5-2,9-8 2,-4-2 1,1-2-2,-8-1-4,-5 5-1,-12 1-3,4 2-1,-6-5 2,-1 0-3,-6-2-2,-2 0-1,0-2-1,-6-3 1,-2 5-3,-4 2-2,0 0 1,-2 1 0,-6-7-1,-4 4 0,0-1-2,0 7 0,-3-3-4,-4 1 4,2 4-5,-5-2 3,0 4-2,-4 1 0,-4 3 0,-1 1 2,-6 5-2,-3 0-4,-4 2 5,-5 2-3,-1 3-1,-20-2 2,10 5-4,3 4 3,-23-2 4,5 6-4,-16 6-5,-2 6 3,2 6 4,4 5-4,0 5-1,1 7-9,-1 7-10,2 8-16,0 8-12,2 7-18,5 6-24,8 3-14,2 4-20,11 2-35,11-2-298,3-6 28</inkml:trace>
  <inkml:trace contextRef="#ctx0" brushRef="#br0" timeOffset="156861.07">4169 4916 1190,'-4'-5'-72,"-3"-1"8,0 0 5,1-1 8,-2 1 6,-1 0 8,1 1 10,0 0 5,-6-2 6,4-1 4,-2 3 2,-2-3 2,2 2 5,-3-1 2,1 2 4,-4-2 1,4 1 2,-6 4-3,4-5 1,-6 4-2,1 0 2,-4-1 8,0 4 0,-5-1-4,-2 1 4,-2 0 1,-2 0 2,-8 1-7,-1 2 3,-3 1-3,-1-3 5,-7 8-4,-5-4 1,2 5-2,-1-1 4,6 2-5,-19 7 2,4 2-1,14-1-1,-8 10 3,5 0-3,3 3-2,8-3 3,-4 9-5,7-6 5,7-1-6,-6 13 4,3-1-1,-1 5 4,7-6-9,-2 6-2,7-2 4,5-7-2,-8 16-1,9-9 3,2-4-2,3 0-1,3 0 2,-1-1-1,6 1 2,-1-4 1,5 1 0,-1-1 1,5 0 2,4 2 2,0 0 4,5 0-6,4 6 10,3 2-7,2-3 3,10 18-6,2-4 6,1 0-2,3-2 7,3-2-5,-1-1 0,4-5-1,-7-8-3,12 2 4,7-3-4,4-5 7,5-5-2,6-4-3,7-6 7,5-7 1,-8-6-4,-5-3 2,3-4 2,22-5 10,-2-7-2,0-2 1,-3-6-1,4-3-1,-3-2 5,1-5 1,5-1-5,0-7 3,2 2-1,1-4-7,-3 0 0,1-4 3,-3 0 0,-5-4 1,0 2-1,-7-3-4,-3-2 2,-5-2-2,-5-1 0,-7-5 3,-4 0-1,-4-4-1,-7-4 5,-6-1 0,-6-2 4,-5 0 6,-3-5-3,-6 2-4,-7-1-3,-3 11 2,-6 8-6,-6 2-1,-3-1 0,-11-10-4,-8 3-3,-10 5-3,-7 5 1,-12 3-2,-6 6-3,-16 6 0,-7 1-5,-3 9 1,-4 4 0,-3 4-1,-2 7-4,-3 3 2,-3 4-2,-6 6-2,-6 8 2,-7 4-1,-4 3-1,2 5-7,2 7-8,5 7-11,7 6-10,8 11-12,2 5-23,8 6-19,4 3-12,10 1-18,4 1-19,7-1-35,13-3-300,0-6 15</inkml:trace>
  <inkml:trace contextRef="#ctx0" brushRef="#br0" timeOffset="170375.58">459 8039 500,'6'-2'22,"-6"2"7,0 0 4,4-5-4,-4 5 6,0 0 0,0-7 1,0 7-3,0 0 8,-2-7 1,2 7-1,-2-6-4,2 6-5,0 0-3,0 0 0,-3-6-3,3 6-14,-1-3 11,1 3 6,0 0-10,0 0 1,0 0-5,0 0 3,0 0-8,1-8 9,-1 8 3,9-2-2,-9 2 8,11-5-6,2 3 7,-1-2-3,3-1-4,4-2 0,6-1-1,2-1-5,10-2 2,1 0-6,9-5 14,2 0-10,20-8 5,1 2-5,-3-2 1,4 2 2,1-2 0,2 4-26,4-1 1,3 1 2,6 0 0,4-1-1,6 0 2,4 0 2,4-2 6,-2 2-10,4 0 6,-6-3-2,2 2-3,4 0 2,9-2 6,11 2-6,6-1 6,5-2-2,-1 1-1,4-2 3,-4 4 0,0-3 0,4 0 4,2 0 0,4-2 0,3 3-1,30-7-4,-30 5 3,-1-2-5,-1 1 4,-1-1-6,34-6 4,-3 2 2,0 0 0,0-1 0,4 3-1,-2-1-7,-30 5 3,-2 2 2,3-2 2,3 2-1,29-7 1,2 3-1,2-1 1,-3 0 0,-31 6-4,1-1 0,28-4-1,2-1 4,4 0-3,0-3-1,2 6 1,-4-2-1,-31 3 1,-3 3 2,1-1 0,29-6 1,-27 6-2,32 1 1,-29 0-4,-1 3 5,-1-1 0,-4 2 0,-1-1 1,-6 1-6,-1 3-1,-3-3 2,1 1-1,-1 2 0,4-3 1,-7 5-1,-3 0 1,-9-1 0,-8 4-1,-6-1 2,-8 4 2,-9-1-4,-8 1 0,-19 1 1,-9 1 0,-12 3 1,-1-1 1,-6-1-2,-8 3 2,-2-1 2,-5-3 4,-1 5 5,-4 0-4,0-3 4,-3 1-5,-1-2 1,-2 2 3,0 0-1,-2 1 0,2 1 1,-4-3 2,-2 2-6,2-1-2,0 2 0,-4-2-2,-6 2-12,13 0-8,-7-2-14,-6 2-18,10 0-9,-10 0-23,0 0-24,0 0-35,7-2-75,-7 2-155,0 0 117</inkml:trace>
  <inkml:trace contextRef="#ctx0" brushRef="#br0" timeOffset="171077.91">12269 5959 976,'-11'-2'-31,"11"2"9,-14 0 14,8-3 2,6 3 4,-10-1 12,10 1-8,0 0 7,0 0 1,0 0-3,20-9 5,-6 7 1,6-1 3,-1 1 3,3 2-2,8-1 8,5-1-2,9 0-2,9 2 4,15 0 5,33 0-3,11 0 3,13 2 5,9 1-4,5 2-6,4-1 2,3 1-1,11 3-5,11-1 5,38 2-8,-2 1-1,-4 2 1,-32-2-5,2-1 2,1 0 1,28 1-4,-32-1 0,-1 0-4,-8-2-1,-1 0-2,-1-1 4,-7 2-1,-5-1 1,-11-1-5,-4-3-6,-5 1 8,-8 3-3,-2-4 4,-6-1-1,-8 1-2,-10-1 0,-13 1-3,-17-3 7,-12 2 1,-3-2 8,-7 0 3,-2 0 4,-5 0 4,-1 2-2,-4-2 0,-3-2 0,0 2-5,0 0-4,-3 0 6,1 0-8,-2-2-5,0 2 5,-1 0-4,2 0-7,-1 0 5,0 2 0,-1-2-1,5 0-3,-5 2 0,1-2 1,3 0-4,-4 3 5,2-3-2,-6 0-1,1 2 1,-2-2-3,0 2 1,-3-2-2,3 0 3,-4 1 0,-1-1 2,-8 0-2,15 0 3,-7 0-5,-8 0 1,12 3 1,-12-3-2,10 0 2,-10 0-1,11 0-1,-11 0 0,9 2-3,-9-2 3,0 0-3,9 0 4,-9 0-2,0 0 2,0 0 0,0 0-7,0 0-1,0 0-14,9 2-12,-9-2-9,0 0-25,0 0-23,0 0-29,0 0-43,-18 7-94,12-3-168,0-2 69</inkml:trace>
  <inkml:trace contextRef="#ctx0" brushRef="#br0" timeOffset="171215.4">18151 6256 1207,'0'0'9,"10"-7"1,-10 7-2,4-7 2,-4 7-4,-2-8 1,2 8-24,-10-7-48,2 3-135,-2 1-132,-7-3 153</inkml:trace>
  <inkml:trace contextRef="#ctx0" brushRef="#br0" timeOffset="179844.4">3688 6534 381,'0'0'61,"0"0"-19,0 0-3,0 0-5,0 0 6,-17 0-5,17 0-6,0 0 0,-5-5-4,5 5 1,0 0-7,-4-3 2,4 3-4,0 0 6,0 0-9,0 0 1,0 0-7,0 0-5,-7-4-7,7 4-14,0 0-15,0 0-17,0 0-9,0 0-29,0 0-120,-5 10 71</inkml:trace>
  <inkml:trace contextRef="#ctx0" brushRef="#br0" timeOffset="185054.51">8970 4799 511,'0'0'-36,"-3"-8"15,3 8 6,0 0 9,0-6 3,0 6 3,-2-5-1,2 5 3,0-6 4,0 6 3,0 0-1,0-6 0,0 6-3,0 0 1,0 0-2,-2-5-2,2 5 4,0 0-3,0 0-1,-2-7 0,2 7 0,0 0 0,0 0-2,0 0 0,0 0 0,0 0 0,0 0 3,-2-5 1,2 5-2,0 0 1,0 0 0,-11 0 1,11 0 4,-23 3-7,6 2 1,-6-1-3,-3 1 1,-4-1 2,-1 2-2,1-1 1,-2 1 1,0 1-2,5-1 2,-1-1-2,2-1 1,4 1-1,3-1-1,0 0 1,4-1-1,-1 1 2,4-2-2,0 1 0,1-1-1,3 1 2,-1-2 0,3 3-2,-1-2 3,3 2-3,-2-1 0,6-3 2,-6 7 1,2-4-2,0 2 1,2-3 1,-1 5 2,-2-2-2,3 1-4,-2 2 5,2-1-5,-2 4 1,4 1 0,-4 5-1,2 2 7,-2 5 0,1 4 3,1 5 1,2 6 5,-3 3-4,3 2 4,0 3-3,5 5 1,-5 1 4,3 0-4,1-1 5,-2-8-7,0-1 4,2 1-1,-2-3-3,2-2 3,2-1 1,2-3-5,-7-5-1,4-1 5,-1-1-12,2-2 5,-2-4 1,-2-1 0,2-4-1,1 0 1,-1 0-2,-2-2-1,3-1 2,-3-2 3,0-3-5,0 2-1,0-2 2,0-1-1,0-1-3,0 0 3,1 0 1,-1-1 6,0-2-3,-2 1 0,2 0 2,0-2-3,-2-3-1,2 9 1,0-7-2,-2-2 3,6 7-6,-6-7 2,7 1-1,0 2 0,-1-2-1,0 2 1,-6-3 1,18 0-3,-6 0 2,2 0-2,3 0-2,5 0 3,0 0 1,6 0 0,7-3-4,6-1 4,6 1 1,10-2-1,4 3-3,24-9 4,4 2 0,-2 0-1,6-3 2,3 0 4,3 1-1,5 0-1,4-1 0,2 3 0,3-2-1,-4 4 6,0 0-8,-8-1 0,-1 1 0,-5-1 0,-4 1-4,-7-1 4,-11 0 1,-12 3-3,-1-2 0,-1-2 2,-2 1-3,1 1 0,-6-1 2,1 3 2,-11-2-6,1 2 2,-7 0 0,-3 1 0,-3 1 4,-2-2-2,-3 1 0,-3 2 4,-4-1 2,0 0 0,-2 2-1,-3-1 4,0 0 4,-3 0 3,1 0-1,-1 2 4,-1-2 5,0 1 6,-1 1 3,-3-2 2,-5 2 0,14-7-1,-8 4-10,1 1 3,-4-3 0,2 0-1,-1 2-3,-3-4 0,5 2-2,-4-2-2,-2-1 0,2 0-2,-2-2 5,0 2-3,0-4-6,0 0-2,-2-1 0,2-3 2,-2-3-2,0-1 0,-2-6-2,1-6-2,1-4-3,0-1 0,-2-6 2,2 0-9,0-1 4,-3-7-2,3 7-2,0-8-1,0 6 0,2 0-1,-3 3-2,3-3 1,-2 2 0,2 3 3,-2-3-3,0 0 1,0 3 2,2-2-3,-3-1-3,2 2 4,-1 0 0,2 0-4,-2 4 2,-3 1-2,4 4 3,-1 1-2,0 3 3,0 0-2,-3 2-2,2 3 2,-2 5 0,4-2-3,-3 2 3,2 2-1,-2 1-5,2 3 1,-2 0-3,-1 1 3,3 1-2,-2 1-1,0 3-2,2-1 5,-4 2-1,3-1 0,-1 2-2,-1 1 4,1-1 3,-2 1-7,2 0 6,-4 4-2,2-5 0,-5 3 4,11 2 4,-17 0-10,4 0-3,-2 0 2,-4 2 1,-3 0 2,-1 1-2,-6 0 0,-10 2 2,-4 1-2,-11 0 0,-31 6 1,-8-3 0,-12 2 1,-6 0-3,-8-2 3,-1 4-1,-3-2 3,-2 0 1,-2 3-5,0-4 5,3-1 2,3 1-4,6-1 2,9-1 1,9-1-1,4 1-2,19-3 3,15 0 1,3-1-1,9-1 6,5 1-5,8-3 1,2 4-5,5-3-12,0 1-14,7-3-12,0 2-7,2 2-2,4-2 3,1 0-2,2 2 2,3-3-3,3 1-8,3 0-4,-2 0-133,4-2 68</inkml:trace>
  <inkml:trace contextRef="#ctx0" brushRef="#br0" timeOffset="185907.99">8900 4735 563,'5'2'6,"-5"-2"-10,10 0 1,-3 2 3,-7-2-3,10 2 1,-10-2-4,8 0-7,-8 0-21,4 5-16,-4-5-105,6 3 53</inkml:trace>
  <inkml:trace contextRef="#ctx0" brushRef="#br0" timeOffset="205331.73">7117 7761 979,'-7'-12'85,"-2"0"-7,5 3-3,-2-2-14,2 1-5,-2-1 9,2 1-4,-1 1 8,0-1 3,1 0 1,-1 3 0,2 0-6,-1-1-10,1 2-4,2 1-11,-1-1-6,2 6-4,0 0-5,0 0-1,0 0-2,3 28-2,4-7 0,1 6 7,6 6 0,0 8 1,3 1-4,0 4-3,0 0 1,2-1-2,-2-1 0,-1-3-2,-2-4-1,0-4 0,-1-3-4,-2-6-2,-3-2-1,1-1 2,-1-6 3,-2 0 13,-2-1 17,3-3 20,-2-3-7,-1-5-5,-4-3-4,0 0-7,10-13-4,-6 1-5,0-4-4,0-4-4,1-5-3,-1 2-3,-3-5-3,5 4-4,-2-2 0,-2 8-1,2-2-3,-1 3-1,1 4-3,-2 0-6,2 4-3,2 1 2,2 5 4,4 4-4,3 3 4,5 3-2,6 7 1,6 3 2,4 8-7,1-1 7,1 2-1,-1 1 0,-2-1 0,0-2 2,-9-7-4,1 1 1,-7-3 3,0-4 4,-5-1 18,-1-3 25,-1-3-1,-2-4-7,-1-6 2,0-2-12,0-3-3,-4-4 4,-4-2-12,2-4 3,-4-2-2,-2-6-9,-2 0 2,-2-6-1,0 0 2,-6 1-9,4 0-9,-5 4-8,5 2-12,-1 6-11,1 1-25,1 4-34,1 2-42,2 5-6,2 4 1,0 2-20,2 4-5,0 0-17,0 0-10,17 17-7,-5-9-14,3 2-31,2 0-326,3-3-69</inkml:trace>
  <inkml:trace contextRef="#ctx0" brushRef="#br0" timeOffset="206053.88">8065 7911 1403,'19'0'-75,"-4"0"27,-2-3 26,-3 2 20,-1-2 15,0-2 4,-5 0 25,0-1 23,-2-1-4,0-1 2,0 0 4,-2-1 1,-2 2-4,0-2-7,0 2-2,-2-1-8,-2 3-3,-3 1-9,0 0-2,1 4-3,8 0 0,-25 6 1,11 1-6,0 1 1,2 3-2,-3 1-2,4 5-2,0 0-1,1 1-1,1 5 0,5-1-1,-2-3-3,6 2 2,0-2-2,3 1-1,0-2 0,-1-1 0,4 1 0,1-5-3,-1-1 3,3-1 1,-1-6-1,-1 1 0,5-5 0,-1-1-1,-1-1 1,0-3 0,2-3 0,-2-1 1,-2-3-2,1-3 1,-1 1-1,-1-2 1,-4 2 4,3-5 1,-2 4 8,-2 2 5,2 0 7,-2 3 0,0-1-5,0 2-2,0-2-6,0 5-6,0-1-5,0 1 0,-2 5-4,0 0 1,0 0 1,16 7-1,-12 1-4,2 0 2,0 3-1,3 0 0,-1 1-3,1 1 3,0-1-3,1 0 2,-2-4 0,0 2-2,0-2-3,-2-1 6,0 1 1,0-3 9,0-2-2,3-3 0,-9 0 5,11-6 0,-6 0 3,3-2-4,-5-1 1,2-3-2,-1-3-1,-3 0-5,2-2 2,-1 1-3,-2-1 0,0 0 1,0 5 6,0-3-2,2 5 1,-2 0-4,0 0-4,0 3-2,0-1-3,2 7-1,-2 1 1,0 0-1,0 0-2,21 12 1,-11 0 1,2 0-2,5 3 3,0 0-2,2 2 1,0 0 0,-2-1 0,0-3-6,0 0 5,-5-2 4,0-2-3,-2-1 14,-2-1 17,0-2 27,-2-3-7,4-4-9,-10 2 1,10-9-2,-6 1-6,-2-4 1,-2-1-7,0-2-4,0-2-1,-4-1-8,2-2 1,-2 1-5,2 0-20,-2-1-17,2 6-26,-1-1-33,1 1-46,-1 0-55,3 5-49,0 1-2,3 4-4,-1 1-17,-2 3-53,7-4-83,-3 4-232,-4 0-119</inkml:trace>
  <inkml:trace contextRef="#ctx0" brushRef="#br0" timeOffset="206402.31">8633 7827 1588,'4'4'-69,"0"1"20,-4-5 13,8 4 20,-3-1 15,-5-3 17,4 3 7,2 0 6,-6-3 8,13-3 0,-2 1-4,-1-2 1,3 0-3,4-1-8,-3-1 0,4-1-1,-3 1-3,-1 1 2,2-5-3,-4 3-2,-2-1-5,2 0 0,-6-2-1,0 1 2,-2 1-3,-4-2 1,0 2-5,-4 4-2,-2-4 4,-2 2-1,-4 1 5,-4 2 3,1 2 10,-2 1 0,0 4 0,-3-1 5,2 3-4,0 1 4,-2 3-7,5 4 0,0-5 0,0 6-2,3 3 3,5-3 3,3 2-3,4-1 2,2 1 2,4 1-4,7 1-2,1-2 1,6-1-1,5-1-3,3 0-1,2-4-1,-3-1 0,5 2-3,-4-7-23,1 1-23,-1-3-30,-1 1-33,-2-4-25,-1 0-31,-3-1-32,-2-7-74,-2 1-260,-3-3-23</inkml:trace>
  <inkml:trace contextRef="#ctx0" brushRef="#br0" timeOffset="206637.36">9086 7482 1347,'-11'-18'-44,"3"3"29,0 1 33,-1 3 27,2 1 26,1 0 26,0 3 12,1-1-6,0 2-11,-1 0-9,2-1-14,0 3-7,0 2-8,4 2-6,0 0-2,0 0-4,0 18 3,2-7-6,4 6-4,2 2-1,2 6-3,0 3-2,3 5-5,2 1 2,0 6-1,1-1-3,2-2-9,-2 1-30,2-5-24,-4-3-35,5 1-44,-1-3-30,-3-3-39,-1-4-72,-1-6-316,0 1-78</inkml:trace>
  <inkml:trace contextRef="#ctx0" brushRef="#br0" timeOffset="207030.12">9419 7906 1502,'0'0'-5,"-2"-12"16,0 8 9,-3-1 14,2-1 20,1 0 10,0-2 0,2 3 0,-2-2-8,2 0-3,0 0-7,2-1-4,0 2-11,3-5 2,0 4-5,1-5-20,0-1 6,0 1-3,-2-1-2,3-2 0,-3 1-1,0 1-4,1-2-4,-5 1-1,0 2-2,-2-5 2,-1 3-5,-1 0 1,-5 1 0,3 1-1,-4 1 6,-3 1-5,0 3-2,-4 1 2,0 3 0,0 1 5,1 0-4,-2 0 4,2 4 0,1 2-2,0 1 7,4 1 1,1 3 4,2 3 3,1 0 4,3 1 1,4-2 5,6 4 0,-1 0 3,3-1 3,2-1-4,1 2 4,6-2-3,-3 2-1,5-4-4,1 0 0,-3-4 0,2-1-3,0 2-3,-3-4-21,4-1-34,-3 0-37,2-3-43,0-3-46,-2-1-83,-2-7-370,1 2-116</inkml:trace>
  <inkml:trace contextRef="#ctx0" brushRef="#br0" timeOffset="207309.57">9651 7311 1628,'-4'-8'-38,"-2"1"12,0-1 18,-1 2 27,0 1 22,1 1 11,-1-2-1,4 3-11,-1-1-5,4 4-6,-6-2-5,6 2 2,0 0-1,-8 13 0,8-3 3,3 3 3,-1 0 2,3 7 3,-1 0 3,2 3-3,0 2-2,2 4-2,-1 3-3,3 0-1,-1 1-4,0-1-1,-1 0 0,0-1-5,-2-2 2,4-5-18,-2 1-29,-2-2-30,0-3-48,0 0-33,2-3-35,-4-3-74,-2-7-302,0 1-50</inkml:trace>
  <inkml:trace contextRef="#ctx0" brushRef="#br0" timeOffset="207482.34">9615 7677 1408,'-4'-8'-42,"1"-1"6,3-1 9,3 0 0,1-2 4,2-2-3,3 2 7,6-5 0,0 2 4,3 2-24,2-1-35,-1 1-74,0 2-163,4-1 173</inkml:trace>
  <inkml:trace contextRef="#ctx0" brushRef="#br0" timeOffset="208238.81">10397 7406 820,'-12'-7'-18,"-2"-3"10,2 3 18,1-4 9,1 2 11,-3 0 16,0-2 2,-1 0 12,0-1 8,0-1 10,-1-1 6,0 3 0,0-3 4,3 3-5,-2 0 7,4 2 0,0 0-4,-1 2-9,2-1-12,0 3-10,4 1-7,-1 1-2,6 3-5,0 0-4,-11 14-4,11-3-4,2 4 1,0 5-2,2 2-3,5 4 0,-1 8 0,3 1-1,-2 0-3,3 2 0,-2-1-2,4-2-2,-4-3-2,1 1-1,-3-8-1,0-1-3,-1-2 3,-1-4-1,-1-2 3,-1-1 19,-1-4 16,0-3-2,-1 0-8,-2-7-3,0 0-2,0 0-6,-6-14-3,4 0-4,-6-4-2,5 1-4,-1-1-5,-3-5-3,3 2-4,0-2 2,0 4-2,0 2-3,1 0 0,3 4-1,0-1-2,2 0 0,5 3-4,-3 2 3,6 1-1,4 1 0,-2 3 4,8 4-4,-2 0 0,1 4 5,5 2-3,-2 1-2,2 4 2,-3 0 2,3 3 0,-4 1 0,0 2-2,-3-1 3,-2 0 0,-4 0 1,0-3 2,-2-2 0,-3 1 1,-3-2 1,-2 0 1,-1-3-1,-1-2-2,-4-2 1,5-3-2,-10 0 0,2-6-1,1-2 2,-2-1-2,4-5-2,-4-1 0,3 0-7,3-4-11,1 2-7,0-2-11,4 0-13,2 2-14,5-1-12,2 1-10,4 2-17,1 2-14,5 1-18,3 2-8,-1 1-17,0 4-12,3-2-14,-5 5-347,2-4-34</inkml:trace>
  <inkml:trace contextRef="#ctx0" brushRef="#br0" timeOffset="209315.68">10916 7345 1371,'7'-3'-44,"1"-1"18,-6 0 14,0 1 24,0-4 20,-2 7 17,-2-8 10,-2 5 2,-4-2 3,3 3-4,-4-1-5,9 3-1,-23 4 6,7 0 1,-2 1 0,-2 3 0,0 4-2,-1-1-1,1 3-6,4 2-3,-1-2-2,4 3-6,0 2 1,5 0-5,2-1-1,0 0-5,3 0 0,3-1-2,0-1-4,5 0-1,-3 0-1,2-3-2,2-2 2,0-1-6,3-3 3,-1-2-4,1-2 0,2-3-1,1-3-2,-2-2 1,2-2-3,0-3-1,-2-1-1,-2-2 0,4-3-2,-6 0-3,0 0 0,0-1 1,-1-1-2,-3 3 1,1 0-1,0 2 4,-1 3 1,0-2-2,0 3 0,0 1-5,0 1-4,2 2 1,-4 0 0,0 5 0,0 0 2,0 0 1,0 0-2,20 10 1,-16-4 3,5-1 0,-3 1 1,3 1 1,-1 0 3,1 1-3,-3-3 1,2 3 0,-2-3 0,2-1 1,-2 0 2,0-1 2,0 0 2,2-3-1,-8 0-1,18-4 2,-12 0-1,3-2-3,-3-1 5,2-4-7,-2 1-2,1-4 0,0 1-1,-3 1 3,0 0 0,0 2 7,-2 0 0,1 2-1,0 1-2,-1-1-5,0 3-2,1-2-3,1 6 0,-4 1-1,0 0 0,0 0 2,11 8 0,-7-3 4,0 5-1,0-3-2,0 2 3,3 6 0,-1-5 0,1 4 0,-3-3-2,2 0 4,1 1-3,-4-2 2,2-1-1,-1-1-1,-3-1 4,4-1 8,0 0 15,-3-1 23,3-5-12,-5 0-1,0 0-5,0 0 1,12-9-11,-11 4 1,4-5-3,-3 1-7,5-4-2,-3-2 4,0 2-5,0-2-5,0 3 4,1-4-6,0 4 2,1-1-3,-4 4-5,2 1-1,-2 0-7,0 0 0,2 4 6,0 4 1,-4 0 0,12 0-1,-12 0-2,12 8-3,-6-2 3,1 2 4,3 2 0,-1-3 3,2 2-5,-1 2 2,-1 0-2,4-3-2,-1-2 3,-2 2 3,-1-2 1,-2 0 3,5-3 3,-1-1-5,-1 0 0,0-2 4,2-2-5,-4-2-5,2-1 5,-2-1 0,1-1-6,0-5-4,-3 2-5,-2-3-2,1-2 3,-3 0-4,0-3 3,-2 3-1,0 0-1,-2 2 6,4-1-1,-4 3 3,2 1-3,0-1 1,0 4-1,0-3-7,0 3-1,2 2 5,0-1 3,2 5 0,-4 1 0,15-3 1,-4 6 2,-1-2-1,5 5-1,0-1 0,0 2 4,1 0 0,4 1 0,-2 1 2,2 3-2,-5-5 0,-1 3 0,-1 0 3,0 0-2,-1-1-1,-3-2 3,0 1-1,-5 0 3,-2 1-3,-2-1 7,-2 1-2,-2-1-1,-2-2 1,-2 1-1,-1 1 0,2-3-17,-1 2-14,-3-5-30,0 4-35,1-5-39,-1 0-45,5-1-47,-5-2-65,5-5-136,1 1-62,1-4-46,2 1-35</inkml:trace>
  <inkml:trace contextRef="#ctx0" brushRef="#br0" timeOffset="209769.48">11801 6909 1408,'0'-9'-18,"0"-1"7,0 2 21,0-1 20,0 3 28,0-1 13,-2 1-4,2-2-8,0 8-11,0-7-6,0 7-4,0 0-1,0 0 7,13 13 3,-8-2 3,4 6 4,1 5 3,1 0-1,4 7 1,0 2 2,2 1-2,2 6-3,-2 0-4,0 2-2,-2 0-3,2 2-2,-2 0-2,-2 1-2,1-2-3,-1-4-3,-3-2-3,1-1-1,1-2-5,-2 0-3,0-9 4,0 1-3,-1-2-5,-3-5-1,3-2 2,-2-1-1,4-4-1,-2-5 0,0-2-16,-1-3-10,-8 0-9,15-12-15,-9 5-17,-4-6-11,-2-2-9,-4 1-2,0-5 0,-7-3 1,-1 2 8,-4-1 5,-2-1 7,-6-2 5,2 2 7,0 4 7,-1-1 5,3 3 12,2 1 16,1 2 11,2 0 8,2 3-4,5 1 3,-3-2-4,9 2-2,-1 0-3,6 0-2,4 1 3,3-1-11,2 1-19,6 0-26,-2 0-34,5 3-37,3-3-26,-3 1-37,2 1-79,-4 1-226,3-1 9</inkml:trace>
  <inkml:trace contextRef="#ctx0" brushRef="#br0" timeOffset="210754.95">12321 7120 1281,'2'-5'-31,"-2"5"15,0-9 14,0 9 16,-5-10 12,2 6 10,-1 0 10,0 1-4,4 3-1,-10-3-14,10 3 10,-13 4-11,6 0 5,1 2 1,2 0-3,-3 1-1,5 1-2,0 3 1,0-3-5,0 1 2,4 1-6,-2-1 2,2-1-2,0-1-3,0 1 1,0-3 0,3 2-2,-1-3 2,2-3-2,-6-1 2,15 0-3,-15 0-1,19-5 0,-9-2 3,4 0-5,-4 0 3,0-3-2,3 1-4,0-3 4,-2 1 0,1 2 2,-1-1-2,-2 0-2,-1 5 0,-2-3-5,2 4 0,1 0-2,0 3 1,-1 1 0,-8 0-2,17 5 2,-9-1 3,1 2 3,0 1 3,-1 1-1,0-1 0,-2 0-1,1 1 0,0-1 0,-1-2-1,0 1 1,1-2-12,-3 1 17,0-1 15,0-2 3,-4-2-9,0 0 2,0 0-3,11-7-5,-9-1 3,0 0-6,-2-2-1,5 0-2,-3-4 1,0-1-2,2-2-6,0-3 4,-2 4-3,1 0-2,4-2-3,0 3 1,0 3-2,3-2 0,-2 2-1,4 3-2,2 0-2,1 3 0,-1 2 1,2 4 1,0 2 1,-1 2 2,4 0 3,-2 4 1,5 1 3,-4-1 6,1 5 2,-1-2-1,-2 0-2,0 0 0,-4-2 0,0-1 0,-1-1-3,-2 0 1,-1-1 3,1-2 10,-4 1 8,2-1 7,-1 1 0,-1-5-6,-5 0 1,0 0-7,0 0 0,0 0 1,7-10-6,-9 4-4,2-2-2,0-3-3,0 0-9,2-5-5,0-1-4,0 0-5,4 0 0,-2 0 1,0 2 0,2 1-3,1 2 3,-3-3-3,3 6 2,-1 1-2,0 3 4,1 1 0,1 2-2,-8 2 4,16 4 0,-6 1 0,-2 1 1,2 4 0,-1-3-1,2 4 3,-3-3 0,1 2 1,-3-1 2,0-1-1,-2-2 0,3 1 4,-3-1 0,1 1 0,-1-5 2,-2 3 2,0-3-1,-2-2-1,0 0-1,0 0-1,0 0 2,0 0-1,4-15-1,-2 8 2,-2-2-3,4-3-1,0-1 1,0-1-2,4 1 1,-2 0-4,2 0 2,0 2-1,3-2 1,2 2-2,0 2 0,-2 1 4,8 1-6,-5 3-1,1 0 0,0 4 3,0 2-2,-1 2 4,2 4 2,-3 1 2,5 3 5,-3 3 1,0-2 3,-1 4-1,-1 1 2,-2-2-1,1 2-1,-1-1-1,-2-2-1,-1 0 1,-2 1-2,1 0 3,-1 0-9,-2-3-41,0 0-41,0 1-51,-1-3-56,-3-1-107,-3-1-194,1 1-58,-3-4-49</inkml:trace>
  <inkml:trace contextRef="#ctx0" brushRef="#br0" timeOffset="211709.23">10217 8485 1480,'-4'-10'-27,"0"3"12,-5-3 9,6 3 12,-1-1 12,-2 1 16,2-2 24,0 4 9,-2-3-4,1 4-7,1-1-11,4 5-5,-7-2-7,7 2-2,0 0 3,-8 17-5,8-4 3,0 5 8,1 1 5,6 8-1,0-1-2,2 11 0,5 4-2,-4 3-2,3 4-3,2-1-4,-2-2-1,-1 3 0,2-2-10,-7-10-24,2-2-26,-1-2-21,0-6-29,-3-2-12,-2-4-7,-1-3-38,-2-3-27,-2-7-50,-4-2-311,-2 0-30</inkml:trace>
  <inkml:trace contextRef="#ctx0" brushRef="#br0" timeOffset="211935.52">10179 9014 1364,'-15'-19'-42,"4"5"27,3-3 7,1 0 20,3 5 12,2-3 7,2 2 0,4-4 6,5 1 6,3-1 1,10-5 1,3 1-1,9-2 1,6 2-3,2 2-5,3 2-3,-1 4-5,-3 2-3,-1 3-3,-2 2 4,-6 3-4,1 0-1,-1 3 0,1 0 0,-7 6-2,2 0 3,-2 2-4,-3 1 3,-1 4 0,-4-4 0,-1 6-1,-3 1-1,0-1-2,-2 2-4,-4-3-10,2-1-22,-4-1-20,-2 2-35,0-3-48,-4-5-76,-2 1-388,-3-5-86</inkml:trace>
  <inkml:trace contextRef="#ctx0" brushRef="#br0" timeOffset="212098.88">10674 8451 1651,'-2'-15'-18,"0"6"13,0 0-5,2 1 5,-2 1-5,2-1-2,2 3-17,2 3-24,-4 2-51,12-5-98,-12 5-208,20 5 81</inkml:trace>
  <inkml:trace contextRef="#ctx0" brushRef="#br0" timeOffset="212340.71">11066 8588 1164,'4'1'63,"-4"-1"2,0 0 7,0 0 14,0 0 16,0 0 9,0 0-6,0 0-14,0 0-10,0 0-13,0 0-6,0 0-7,-10 8-5,12-2-4,4-1-6,-2 2-1,2 3-4,0 0-4,4 4-16,-2-3 1,0 2-2,1 0 1,1 1-3,-3-1-1,1 0 1,-1 0-5,-1-3-20,0 2-28,0-3-28,-1 1-43,0-3-24,-1 0-45,-3-2-124,2-3-243,-3-2-51</inkml:trace>
  <inkml:trace contextRef="#ctx0" brushRef="#br0" timeOffset="212698.81">11278 8235 1437,'-6'-16'1,"2"4"29,-2-1 12,2 2 23,2 2 27,-2 0 17,2 1 16,0 0-2,0 2-16,0-1-10,0 3-14,0-2-12,2 6-8,0 0-6,0 0-7,0 0-4,0 0-4,2 20-2,2-5-4,2 2-4,4 2-1,2 3-1,0 5 2,3 1-1,0 1-4,0 3 1,-2-1-3,6 0 0,-5 1-2,-1-1-3,2-1 1,-2-3-2,-1-1-1,-2 0 0,2-6-8,-4 1-30,2-1-25,-4-5-29,1-2-26,0 0-25,-2 1-23,0-4-34,-1-7-68,1 3-121,-1-4-238,-4-2-109</inkml:trace>
  <inkml:trace contextRef="#ctx0" brushRef="#br0" timeOffset="212946.41">11428 8531 1592,'-6'-6'-34,"-2"0"18,5 1 14,-1-3 6,2 1 7,4-4 18,0 0 8,7-1-4,1 0 0,2 2-1,3-4-4,4 3 1,1 1-10,1-1-29,3 4-37,0-1-40,2 2-47,-3 0-112,-1 2-187,-4 2 59</inkml:trace>
  <inkml:trace contextRef="#ctx0" brushRef="#br0" timeOffset="213552.27">11864 8506 1196,'2'8'69,"0"-5"7,1 3 2,1-3 11,-4-3 0,4 5 0,-4-5-5,0 0-6,11-3-10,-11 3-6,17-5-5,-7 1-12,1-4 3,2 1-8,1-3-1,-2 1-5,2-1-6,-1-1-4,-3-2-4,-2 1-4,1-2-1,0 3-6,-5-2 1,-2 2-1,-2 2-2,-2-2-2,-4 4-3,-1 1 0,-7 0 0,5 4 0,-6 0 2,-1 2-3,0 2-1,2 0 2,-4 4-2,4 1 0,-1 3 5,0-1 2,4 3 4,1 1 0,3 1 5,6 0-9,1-1 9,4 2-5,4 0 3,7 0-1,2-2 0,4 1 2,5-1-3,-1-4 0,4 0 1,1-1-3,-1-6 3,3 1-3,1-3-1,-4-3-1,3 1 0,-5-6-1,0-2 0,-3-1 0,4-5-2,-5-2 0,-1-4-1,-6 0 1,-1-6-4,-2 0 0,-7 1 1,-2 1 1,-2 0 4,-4-2 2,-2 3 5,0 0 5,-3 4 5,0 3 3,3 0-6,0 5 2,1 0-6,0 2-2,1-2-6,0 6 3,0 2-3,2 5 2,4-4-3,-4 4-1,0 0 1,10 13-2,-4-3-1,3 3 0,-2 1-1,3 4 1,-1 0 0,1 3 1,1-2 3,0 2-1,1 0 0,-1-3-1,-1 1 1,3-1 2,-2-1-1,-1-4-2,1 0 4,2-1-2,1-2-6,2-1-22,2-3-32,1-1-37,1-3-37,0-2-48,0-2-66,6-3-128,-3-5-308,-3 1-169</inkml:trace>
  <inkml:trace contextRef="#ctx0" brushRef="#br0" timeOffset="214013.6">12875 7899 1820,'-9'-11'-34,"3"2"14,-1 0 14,3 3 16,0 0 5,-1 1-3,5 5-1,0 0 19,0 0 13,0 0 1,-8 20 8,8-7 7,4 5 4,0 1 0,3 3-2,-1 2-1,3 2-1,2 2-4,-1 1-2,2 0-3,0-4-4,-2-3-4,0 1-1,-1 0-6,2-3-5,-5-3-1,0-4-1,1 0 1,-2-2-2,0 1 6,-1-5-2,-3 0-2,2-4-4,-3-3-3,0 0-1,0 0-2,0 0-3,0 0-2,-6-27-3,6 14-1,0 0-3,3-4-2,0 1-2,2-1-5,2 2 1,1-1-1,2 3 2,5 0-2,2 0 0,0 2 0,5 3-2,2-2 1,0 4-1,1 1 0,1 1 1,-3 2 1,0 2-1,-2 2 1,-1 2 0,-2 1 3,-2 1 4,-2 2 6,-1-1 3,-3 3 12,-5-3 1,-1 3-2,-6 1-6,0 0 0,-5-1-1,-1 0-1,-3 1-2,2 1-11,0-5-31,-3 3-34,2-5-40,0 2-45,3-2-41,-1-3-54,1-2-103,7 0-122,0 0-93,-4-11-61</inkml:trace>
  <inkml:trace contextRef="#ctx0" brushRef="#br0" timeOffset="-214231.73">13582 7983 1563,'10'-11'8,"-1"1"14,-2 1 19,-5 1 18,0-1 17,0 1 9,-2 1 4,-2 0-6,2-1-8,-4 1-1,0 0-9,1 1-7,-5 2-6,1 3-7,7 1-4,-17 1-6,4 3-2,1 4-4,-1 0-3,1 4 0,-4 1-3,2 2 0,-2 3-2,4-4-2,2 3-2,-1 2-2,3-4 1,-1 0-1,2 1-1,1-1-3,-1 0 0,6-3 1,-1 0-2,2-3 2,2 2 0,2-2-1,2-2 1,1-2-2,1 1 2,1-4-3,1 0-1,1-2 1,1 0-2,2-4-1,-4-2 0,2-2-2,2-2-4,-2-1 3,-1-1-4,-1-3-1,-2 1 0,1-2 3,-2 3 0,-1 0-1,-2-1 6,0 4 11,-2 1 4,2 0 6,-2 0-4,3 3-4,-4-2-4,3 3-3,0 0-2,-4 5-5,2-3 5,-2 3-2,0 0-3,0 0-1,9 11 3,-4-6-1,0 1 0,1 0 0,-1 2 3,4-1-2,-2-1 1,4 2-2,-3-3 2,0 1 1,4 0-3,-4-2 2,-1 0-1,5-2 0,-2-2-2,1 0 3,2-5-1,-3 2-2,2-2 1,2-4-5,-4 1 1,3-4 0,-4-2-3,3 2 3,-3-3-3,-1 2 0,-1 0 3,1 2-1,1 0 0,-5 3-1,2-2-2,-3 4-4,2-2-2,-1 5-1,1-1 2,1 4 0,-6 0 1,0 0-2,15 6 4,-9-1 0,1-1 1,-4 5 4,4-4-1,-4-1 5,5 4-4,-3-1 3,-1-3-1,-1 1 1,4-1 6,-5 0-8,-2-4 5,4 5 1,0-3 9,-4-2 2,7 2-5,-7-2 3,0 0-4,0 0 1,4-11-2,-4 4-2,0 1 0,0-4-6,2 1 1,1-5 0,-3 3-1,2 0 2,0-1-3,0 0-1,-1 2-1,4-1-2,-3 2-1,2 1-1,3 1 0,-1 1 0,2 1 1,0 3-4,2-1 4,-2 3-1,2 0 2,2 3 1,-2-1-2,0-2-3,1 5 4,0-1 2,0 0-3,-3-3 2,2 3 0,-4-2 0,4 0 2,-2 0 4,0-2 1,-8 0-3,18-4 0,-8 1 1,-2-3 1,3 0 1,-1-4-5,0-1-2,0 0 4,-2-3 5,0 1-7,-3-3-1,3 2 1,-2-2 0,0 3-4,1 0 4,-4 1-3,3 3 0,-2-1 1,-2 2-2,2 1-5,-2 0 0,0 2-2,2 3 1,-4 2 3,0 0-1,0 0 3,16 7-4,-12-2 5,0 3 1,2-1-3,0 2 3,3 3 3,-3 0-3,3-2 2,2 1-3,-3 0-27,2-1-21,4 1-29,-2-1-31,5-2-30,2-3-24,0-1-11,0-1-6,2-3 4,1-1 2,-4-5 14,1 1 19,0-5 21,-2-4 20,-1 1 32,-2-4 17,-3 0 19,-3-2 21,-2 2 21,-1-3 8,-1 3 31,-4 0 21,0 0 7,0 1 12,-2 2 16,0 2 9,0 0-10,2 1-9,-3 4-13,1 0-11,0 0-5,2 3 0,0 4 3,0 0 0,0 0 0,0 0 6,0 0-1,7 18 4,-3-11-2,2 1-7,1 3-2,-1 2-7,2-1-5,3 0-3,-2-2-8,1 4-3,3-3-2,-3 1-4,5-1-3,0-1-6,-1-1-27,0-1-33,-1-1-45,3 1-54,-3-2-62,-1-3-80,1-6-153,0 3-70,-2-2-88,-3-4-86</inkml:trace>
  <inkml:trace contextRef="#ctx0" brushRef="#br0" timeOffset="-213517.21">14577 6404 1542,'-20'-22'-57,"7"3"17,1 3 21,6 3 21,-3 0 13,6 1 2,1 0 4,2 2-2,4-4-3,2 1-1,4 2-1,8-4 5,2 4 9,6 2 6,2-2-1,-1 3-1,0-1 0,1 7-6,0-1-4,-2 3 0,-4 3-4,2 1-4,1 8 4,-1 2-3,-1 8 5,-3 5 3,4 12 3,-4 2 3,0 24-1,0 6 1,-3 3 0,-5 2 1,-1 3-3,0-3 2,-1 0-3,-4-15-2,3-8 0,0-3-2,-1 0 0,4-4-1,0-5 2,2-5 4,5-6 7,-1-1 6,4-4-1,4-4-2,1-2-4,3-6 0,2-2-4,3-3-1,-5-4-1,2-4-5,-1 0-2,-1-6-1,0 0-1,2-5-3,-5-2-1,0-2-2,-7-3-3,-1 1-2,-4-1 0,-5 3-4,-2 1 2,-3 0-4,-5 3 1,0 2-4,-2 1 3,-3 1-3,-1 4-1,-2 1 1,8 2-1,-19 5 1,6 3-1,-1 1 1,1 6-1,-3-1 0,4 5 1,2 1 2,0 2 1,0 2 4,4 1 3,2 2 7,0 3 6,2-1 2,-2 4 7,8-1 1,0 5 2,-1 1 4,4 0 4,-4 0-1,6 0-4,-1-2 5,2 3-3,-2-3 1,1 0-4,0-1 0,-3 0-4,0 0 0,-2-7 1,1-1-5,-3-1 2,-2-2-1,-6-3-3,3 1-4,-5 0 2,-3-4-3,-2-1-11,-2-2-15,-2-1-21,1-3-39,1-3-41,-2-2-56,0-3-63,3-3-122,-4-2-203,1-3 78,3-3-59,-2-3-35</inkml:trace>
  <inkml:trace contextRef="#ctx0" brushRef="#br0" timeOffset="-213349.19">16239 8081 1665,'5'-3'93,"-1"-2"-8,-2 1-7,0 0-9,0 0-10,-2 1-3,0 3-49,2-6-91,-2 1-161,0 1-362,0 4-105</inkml:trace>
  <inkml:trace contextRef="#ctx0" brushRef="#br0" timeOffset="-212482.43">20538 6779 1030,'-8'-17'28,"2"2"-16,-1 2 7,3 2-14,0 1 5,0 0 1,2 3-6,0 1-38,0-2-78,-1 5-221,3 3 152</inkml:trace>
  <inkml:trace contextRef="#ctx0" brushRef="#br0" timeOffset="-211271.77">6956 7938 52,'2'4'5,"0"-1"-7,-2-3 3,2 8 3,0-4-2,0 1-6,0 0-36,-2-5 33,0 5 3</inkml:trace>
  <inkml:trace contextRef="#ctx0" brushRef="#br0" timeOffset="-209351.97">8073 8690 295,'2'5'157,"1"-2"-16,-3-3-14,4 6-13,-4-6-12,2 3-3,-2-3-7,5 4-10,-5-4-8,0 0-11,8 2-3,-8-2-6,11 0-5,-3 0-6,-8 0-6,22-2 1,-8-2 1,3 1 5,8-3 6,12-3 7,14-2-1,30-9 7,17-5 5,17-5 0,13-6 3,11-3 0,32-14 3,7-2-3,13-2 4,7 3-10,2 2-8,-10 3-3,-12 8-5,-39 10-5,-3 2-4,-13 3-2,-8 3-6,-10 2-2,-12 4-4,-4 1-11,-12 3-15,-20 4-16,-13 1-15,-8 1-17,-6 2-8,-9 3-10,0-1-9,-8 0-19,-5 6-28,-6 1-25,-2-4-23,-14 11-51,-1-3-404,-10 3-124</inkml:trace>
  <inkml:trace contextRef="#ctx0" brushRef="#br0" timeOffset="-209046.2">9014 8639 1661,'-82'22'-68,"1"0"17,2 1 11,3-3 13,7 2 9,9-7 20,13 0 5,3-2 10,9-3 4,5 0-3,2-3-1,5 1-7,3-3-1,3 1 7,5 0 19,4-1 15,7-1 8,1-4 3,20 3 4,4-8 0,19-1 17,40-10 3,17-8 1,13-2 3,19-4-1,5-8-4,41-11-4,14-2 1,16-2-8,7-3-5,-2-1-8,-11 3-3,-14 8-6,-12 2-4,-36 11-5,-9 6-15,-10 3-22,-11 2-24,-11 4-28,-12 1-36,-23 6-43,-11 4-41,-13 5-31,-8-4-68,-5 5-144,-7-1-167,-6 2-79</inkml:trace>
  <inkml:trace contextRef="#ctx0" brushRef="#br0" timeOffset="-178847.24">1693 8574 643,'0'0'77,"0"0"-19,0 0-13,0 0 0,0 0-2,-16-2-5,16 2 6,0 0-15,-5-3 5,5 3 0,-7-4 1,7 4-4,0 0 2,-6-4-3,6 4 11,0 0-6,-6-1 3,6 1-5,-4-5-2,4 5 0,0 0-3,0 0-1,-6-2-6,6 2-3,0 0-5,-12 7 0,8 0-2,2 0 3,-2 5 3,2 5 5,0 2 0,2 4 5,2 5 3,0 3 1,2 5-1,0 2 0,5 2 2,0-1-7,-3 2 1,4 5 0,-1 0-4,0 0-4,-1-9 2,0 4-2,1-3-3,-1-4-34,-2 0-33,1-5-36,-2-2-42,-3-7-80,-2-3-295,-2-4-11</inkml:trace>
  <inkml:trace contextRef="#ctx0" brushRef="#br0" timeOffset="-178645.79">1530 9111 1543,'-8'-9'51,"-1"1"10,2 0 6,4 1 6,-2-1 8,3 1-2,0-3-6,2 0-11,2 0-6,5-5-4,1 3-8,1-2-2,5-1-2,2 1-11,2 1-25,1 2-34,2-1-39,2 3-35,1 0-42,-2 2-52,5 0-118,-9 1-192,0 1-14</inkml:trace>
  <inkml:trace contextRef="#ctx0" brushRef="#br0" timeOffset="-178486.28">2013 8813 1378,'0'0'-10,"0"-4"3,0 4-1,0 0 2,4-5-1,-4 5 1,0 0-10,0 0-21,0 0-22,4-3-14,-4 3-23,0 0-76,0 0-128,0 17 183</inkml:trace>
  <inkml:trace contextRef="#ctx0" brushRef="#br0" timeOffset="-178301.78">2061 9039 862,'2'10'8,"1"-3"-3,0 1 13,0 1 6,1 0 12,1-1 0,-3 1-2,2 3 1,2-2 2,-1 3-8,3-2 2,-2 4-5,3-4-3,-2 2-6,1-2-21,0 0-38,0 1-38,-1-4-70,0-1-172,-4-1 163</inkml:trace>
  <inkml:trace contextRef="#ctx0" brushRef="#br0" timeOffset="-177748.29">2292 9031 917,'0'-9'107,"0"1"7,0 2 1,0 1 0,0-1-5,2 2-1,-2 4-5,0-10-10,0 10-12,0-2-12,0 2-2,0 0 3,0 0-3,0 0-2,18 16-1,-14-8-2,0 1-1,2 1-4,-3 0-6,4 0-6,-3 2-2,2-3-4,-2-1-3,0 1-3,-2-1-3,1-1 0,2-2-3,-3 0-1,0 2 4,0-4 1,-2-3-2,0 0-2,0 0-4,0 0-1,0 0-5,7-20-2,-7 9 0,0-2-5,2 0 0,-2 0-1,1-5 0,-1 3-6,3 4-4,-3 0 1,2 0-1,-2 3-1,3-2-4,-3 2-1,1 2-1,4 3 4,-1-1-3,-4 4 0,11 0 3,-11 0 1,14 5 0,-4-1 0,-3 2 2,3 0 2,-1-3 1,2 4 3,-1-2-4,2 0 1,-6 0-1,4 0 2,-4-1 4,4-2-1,-4 2-2,2-2 4,-2 0-1,-6-2 0,13-6 2,-6 0 0,-1-1 2,0 0 0,-2-1 5,3-6-2,-3 1 0,0 2 1,0-4 7,-3 5 4,4-2 1,-2 3 2,2 1-8,-3-1 1,2 1-4,-2 1-5,-2 0-5,2 3-5,2 1 7,-4 3-5,0 0-4,13 5 5,-5 2-1,-1-2-2,-1 3 2,2-1 0,1 4-1,-3-1-20,1 0-31,1-1-28,-1 1-38,-2-3-50,2 5-47,-4-7-67,0 3-155,-3-4-42,-3 1-98,3-5-72</inkml:trace>
  <inkml:trace contextRef="#ctx0" brushRef="#br0" timeOffset="-177569.77">2512 8576 1753,'-10'-14'85,"4"1"2,-1 4 3,3 0 0,-2 1-8,2 0-7,1 3-11,-1-4-11,2 5-31,-2-3-41,4 7-22,2-9-41,2 5-42,0 0-77,3 1-155,-3-3-181,2 2-40</inkml:trace>
  <inkml:trace contextRef="#ctx0" brushRef="#br0" timeOffset="-177352.35">2627 8410 1521,'8'2'56,"-8"-2"1,5 2-5,-5-2-11,8 4-2,-8-4 15,9 6 23,-3-1 5,0 5 0,5 0 2,-1 1 4,0 2-3,6 4-4,0-1-11,2 3-2,-1-2-8,2 3-5,2 2-2,-2-2-5,-2-1-4,-2-1-7,2 2-1,-2 0-22,-1-3-33,0 2-32,-4-2-42,0-3-41,1 1-40,-5-8-58,1 1-138,-5-1-246,0-3-115</inkml:trace>
  <inkml:trace contextRef="#ctx0" brushRef="#br0" timeOffset="-177183.8">2902 8678 1830,'-6'-5'49,"0"1"21,2-1 12,-1 1-1,1-4-8,2 3-6,2-3-8,2-1-9,2 1-3,5-4-27,3 3-37,4-3-53,2 3-50,5-2-52,-3-1-106,2 0-325,2 3-101</inkml:trace>
  <inkml:trace contextRef="#ctx0" brushRef="#br0" timeOffset="-176856.2">3277 8519 1747,'3'4'25,"-3"-4"2,0 0 10,0 0 7,0 0 7,0 0-2,4-12-6,0 8-3,-2-2-3,4 2-4,-2-3-4,-1-1-5,5 1-2,-3 0 1,-3-1-5,2 1 0,-4 0-1,1 0-4,-1 1 3,-1 0-1,-3 3 1,-3-1-1,-2 2-1,9 2-1,-20 0 4,6 4 3,-1-1 11,-1 5-2,-4 0 9,2 4 1,1-1 0,0 2 5,2 0 0,0 1-5,2-1-3,5 1-1,-3-2-4,8 2 0,1-2-8,2 1-1,5-4 0,4 3 0,5-5-1,8 3-3,5-5-9,3 0-32,2-3-35,2-2-50,8-2-51,-2-5-57,2-1-113,-1-3-133,3-2-96,-1-1-61</inkml:trace>
  <inkml:trace contextRef="#ctx0" brushRef="#br0" timeOffset="-176317.6">3944 8197 1604,'-4'-8'55,"-2"1"12,1 1 13,1-2 18,0 3 24,-2 1 6,3-2-9,1 2-11,2 4-11,-5-6-14,5 6-10,0 0-7,0 0-7,0 0-6,-3 18-1,3-9-6,2 0-4,2 3-4,0 4-4,3-4 1,-1 4-2,-2-3-6,5 1-3,-3-2-3,3 3 2,-3-3-2,0-2-3,-2-1 3,2-1-4,0 0 1,-2-2-2,0-1 2,0-3-4,2-2-2,-6 0 0,0 0-1,17-9 1,-10 1-4,-1-2-1,-2-1-3,3-4-1,-3 2 2,0-3 0,0 3-3,0-1 3,-2 3-2,2 1-2,-1 2-1,-2-2 1,3 3-3,-4 0-4,4 3 2,0 0-2,-4 4-1,10 3 3,-10-3 1,17 3 3,-6 1-6,-1 1 3,3-2-1,2 3 3,0-2 1,-1-3-2,2 2 3,-2-3 1,-1 0 4,1 0 3,2 0 0,-2-7 17,3 2 2,-4-3 9,2 0 8,-5-1 4,1-2 2,0 1-9,-5-2-2,0-1 2,-4 0 1,2 0-6,-4-1 2,-2 1-14,-2-1 3,0 3-2,-2-2-17,2 4-23,-1-1-20,1 0-34,0 2-31,2 1-53,-3 0-48,3 3-32,2 0-33,0 4-76,4-8-122,3 5-9,2-2-82,1 4-55</inkml:trace>
  <inkml:trace contextRef="#ctx0" brushRef="#br0" timeOffset="-175820.23">4577 7899 1514,'6'-3'34,"0"-1"12,-1 0 15,-1-2 16,-1 3 18,-3 3 13,-3-9 6,3 9-3,-1-9-7,1 9-13,-8-3-9,8 3-7,0 0-10,-16 7-4,8-1-7,2 2-4,-5 1-7,6 2-4,-1-2-4,2 6-3,-1-2-2,2-2-2,3 2-4,0-3-1,0 2-3,0-1 1,2-1-5,-1-3 4,2 1-3,3-4 2,0-1-4,3 0 2,0-3-3,-9 0-3,17-8 1,-6 3 3,3-2-7,-4-2-2,1-2-1,1 0 2,1-5 0,0 0-3,-1 2 1,2-2-2,-4 5-1,1-3-1,-1 3-3,3 2 2,0-1-2,-1 3 0,6-2-1,-2 4 0,-1 2-3,2 3 3,-2 0 1,-1 0-2,2 3 0,0 1 4,-3 3-1,-1-1 2,-1 2-5,-1 1 6,-3 0-2,-1 1 1,-4 0 3,-2-4 0,0 5 1,-2-2-5,-2-3 5,0 2 1,-1-3-2,-2-1 3,0-1-2,-1 0 1,-1-3 1,9 0-3,-17-8 1,11 2 0,-1-1-2,2-4 1,0-3-3,2 2 0,1-6-1,4-2-15,1-1-15,4 1-18,-1-1-25,4-3-23,3 2-21,1 1-29,2 0-29,-2 2-43,2 1-81,-4-2-165,3 1-82,-2 2-48</inkml:trace>
  <inkml:trace contextRef="#ctx0" brushRef="#br0" timeOffset="-175233.8">5198 7395 1501,'3'-7'20,"0"1"21,1 2 23,-2-3 24,0 5 17,1-3 9,-3 5-10,2-6-9,0 2-16,-2 4-11,0 0-1,0 0 3,17 8 3,-12-1 3,2 2-3,5 2 1,-4 3 1,0 0-2,3 6-2,-1-1 9,1 3-9,-2 0-6,-1 0-3,2-1-11,-2 3-6,0-6 0,-2 1-5,0-1-3,-2-3-3,2-2-9,-1 1 3,-3-4-3,2-2 1,0 2-2,-1-2 7,-3-5-17,2 1-2,-2-4-1,0 0-4,0 0-2,0 0-1,0 0-1,0 0-4,-24-13-2,18 8 4,-2-2-2,-4 2-3,0-1 2,0 2-2,-1 2-4,0 2 4,-6 4 0,2 1 2,0 3-4,-3 4-1,4 0 1,-1 2 1,3-2-4,-2 3 4,6-1 3,2-1 2,-1 3-2,5-3 1,-2 2-1,3-4 3,3 0 3,2-1-4,-1 0 0,7-2-1,-1-3 2,-1-1-4,3-2 3,1-2 1,3-2-8,-1-2 4,-1 1-2,3-6 2,0 4 0,-4-5 4,2 0-5,-1 1 2,0 0 4,-1 1-2,-3 1 1,1-1-3,-2 3 3,1-2 0,-2 2 3,3 1-6,-4 0-4,0 0 1,-4 4-1,10-2 6,-10 2-2,0 0 0,16 4 2,-12 0-2,2 2 3,-2-2-5,2 2 4,-1-1-2,1 1 4,-2-1-20,3 1-29,-1 0-35,1-1-48,1-1-67,0 0-77,-1-4-176,4 2-61,-1-2-117,-1 0-126</inkml:trace>
  <inkml:trace contextRef="#ctx0" brushRef="#br0" timeOffset="-174625.58">5687 7299 1650,'-6'-7'-50,"1"1"25,-1 1 29,0-1 13,2 1 20,0-3 12,-3 2 16,2-2 9,1 3 11,0-2 3,0 2 1,0-1-6,2 1-1,-2 1-4,2 0-7,2 4-6,-5-5-11,5 5-7,-4-4-10,4 4-4,0 0-2,0 0-5,-5 11-2,7 0-1,1 2 0,1 5-3,3 1 1,-1 5 1,0 0-4,4 6 4,4 3 0,-4-2-2,3 2-2,-1-2 0,-1-1-3,2 0 0,-3-4-1,0-4-3,2 0 0,-2-2 1,-2-5-4,-2 0 2,1-2 0,2 2 1,-3-6-1,-1 0-1,1 1-2,-2-2 1,-2-1 0,2 1-1,0-2 1,-2 1 1,2-3-1,-4 2 4,5-3-3,-3 1 0,-2-4-3,3 5 1,-1 1 2,-2-6-2,0 0-1,0 0-2,4 4 0,-4-4 1,0 0-11,0 0-13,0 0-14,0 0-17,0 0-18,0 0-38,0 0-38,0 0-34,0 0-59,-6-21-119,3 18-110,-2-5-60,-1 2-31</inkml:trace>
  <inkml:trace contextRef="#ctx0" brushRef="#br0" timeOffset="-172443.99">6026 7646 1443,'-4'-6'34,"-2"-1"14,-1 2 9,2-1 16,-3 0 20,4 1 15,-2 0-1,2 2-11,1-1-11,3 4-8,-8-6-9,6 2-6,2 4-7,-2-6-3,2 6-5,4-7-2,0 3-4,0 0-7,5 1-2,-3-4-3,2 2-3,2 0 0,-2-2-3,-2-1-8,2 2 6,-2-2-6,1 0-1,0 0-2,-3 0-2,0 1-9,0-3 6,-2 3-3,-2-3-2,0 3 0,-2-1-2,0 3 0,0-1 0,-2 0-2,-3 2 1,0 3-1,7 1-1,-14 0-1,14 0 3,-16 5 0,6-2 2,2 6-1,-2 0 2,3 1-2,-1 1 5,1 3 0,5-1 0,0 0 1,0 0-1,4 1 3,2-2 1,3 5-5,1-5 6,1 0 0,3-1-1,4-2 2,0 0-3,1-4 0,2-1 3,2 0-2,-1-2-4,-2-2-3,4-4-8,-3 1-11,0-1-2,-1-4 0,4 0 2,-7-1 1,2-3 0,-2 3 4,-5-2-2,1-3 3,-1 2 2,-2 1-2,2-2 4,-4 3 6,-2 1 7,2-1-1,-2 3 1,1 1-4,-1 0-4,-2 1 1,2 1-7,-4 4 8,0 0-2,0 0 0,0 0-3,17 11 3,-14-4 3,1 1-3,-1 1 1,0-1 0,1 2 3,-2-1-2,2 2 2,0-3-3,-2 1 2,2-1 1,0 1 2,-2-4-2,-2 1 4,2-1 0,0-1 4,-2-4-2,0 0-3,0 0 2,0 0-1,0 0-2,0 0-1,0 0 0,-8-19-5,6 9 6,2 1-2,0-2-1,2 1 0,0-1 0,0 0-1,2 0 0,-2 1-3,0 0 0,1 2 0,4 1 0,-4-1-4,5 5 2,1-1-1,-1 2 2,1 2 0,1 0 0,0 2 2,2-1-2,0 3 2,-2 0 0,3 0 0,0-1 3,-2 1-1,1 0 4,1 0-1,-2 1 1,1-5 2,-2 3 0,2-3 3,0 0-1,-1-3-2,-1 3 1,1-5-3,0 1 0,-3-1 0,0-1 0,0-2 1,0 1-1,-2-1 0,-2-2 2,0 0 1,0 1 0,-3 0 6,2 0-2,-3-1-3,-3 2 1,2 0-1,1 0-2,-2 3-1,-2 1-3,4 4 0,-8-3 0,8 3-2,0 0-1,-16 5 2,12-1-3,-1 2 3,2 1-2,1 0 2,2 1 1,-2 2-4,2 1 7,2-1-4,0 4 0,0-1 1,4 2 1,-1 0 3,6 3-6,-1-1 1,-2 2 0,4 0 1,-2 2-1,5-3 2,-3 2-1,-2-1-4,-1 0 6,2 1 0,-3-6-6,-2 4 5,1-4 5,-1 0-3,-4 1 0,0-3-13,-2 1 1,-4-4-8,0 0-5,-3-1-5,1-1-2,-2-2 0,-2-1-1,-2-2 5,2-4 2,-2 0 1,-3-5 2,5 0 3,-2-2 1,4-2-1,0-3 4,3-3 0,3 0 1,2 0 2,5-4 0,1-2 1,2-2-2,5-2 3,0-3-1,4 1 3,1-1-2,4-5 3,-1 2-3,0-2 2,-4 3 2,-3 1-2,0 0 2,-4 0 0,-2 2-2,-3 2 0,-3-2 1,-2 3-1,-5 1-1,3 5 0,-2 4 0,-2-1 0,0 2-1,-2 3 1,-2 0-1,4 7 0,-2-1-1,0 5-1,1 1 3,7 0 1,-9 7-1,5 0 2,2 5 2,0 2-5,4 1 5,0 5 0,0-3 2,3 7-1,1 0 1,1 1 2,-1 1-3,2 0 3,-2 0-1,4-1 0,-2 2 0,-2-5 0,0 2 1,-2-6-1,3 0 2,-3-3 0,0-2 3,1 1 1,-3-5 0,0-1-2,0-1 3,-2 0-3,0-7-5,0 3-11,0-3-6,0 0-4,0 0-6,-15-12 0,8 7 4,1-5 0,0 0 4,0 1 1,0 0 3,-2-2-1,4 4 4,-2-3 2,4 1 4,-2 2-2,4-3 1,2 3 4,0 2 2,2-3 2,4 1 3,2 2 3,2-1 4,3 0 6,0 1 3,2-1 1,1 3 0,0-4-3,0-1 1,0 3-3,0 0 1,-1-2 0,-1 0-6,-2 0 6,-1-1-1,0-2-2,-3-1-2,-1 1-1,-3-1-1,-2 0 0,-2-1-1,0 0 4,-2 2-2,0-2-6,-2-2 4,0 3 3,0 0-1,-2-3 0,2 6-1,-2-5 2,2 6-3,-1-3-2,1 2-6,-1 3 0,2 2-2,1 3 0,0 0 1,0 0 3,0 0-2,4 22 2,1-11-4,-3 2 5,4 3-4,-2 0 3,2 0-3,-2-1 0,1 2 2,0-1-3,-1-1-2,0 0 2,0-1 4,-2-3-2,2 0 1,-2-3 4,0 1-2,0-1 14,0-4-4,-2 0 1,3 0-1,-3-4-1,0 0-3,0 0-3,0 0 0,15-16-2,-11 9 0,4-3-3,1 1-1,1-3-2,4 0 2,-4 4 2,4-4-3,4 0 0,-2 1-2,4 1 0,1 2-3,-5 3 5,6 0-4,-3 1-1,0 1 2,0 2 4,0 1-1,-2 1 2,-2 3-1,0 2 3,0-1-1,-7 5 2,0-1-2,-4 0 0,1 0 2,-7 2-27,-1 1-32,-3 2-48,-4-1-67,-5 0-83,-2 0-165,-8 5-61,-5 1-47,-6 2-28</inkml:trace>
  <inkml:trace contextRef="#ctx0" brushRef="#br0" timeOffset="-172098.09">5755 7417 1507,'-6'-9'48,"-1"4"10,2-1-1,3-2-4,2 2 11,5 1 16,0-3 7,5 0 3,5 0-3,4 1-4,4-2-4,8-2 0,8-1 2,8-1 3,24-8 1,6 0-6,5-1 2,3 0 1,0-2-3,-4 4 2,-8-3 4,-1 2-16,-17 4-2,-10 2-6,-9 4-4,-4 0-3,-3 3-4,-5-1-8,-4 4 1,-2-1-9,-2 0-3,-1 3-5,-4-1-16,0 0-33,-5 4-22,-6 0-39,0 0-43,0 0-50,8 6-55,-8-6-109,-8 7-206,2-1 76,-4 0-76,3-1-48</inkml:trace>
  <inkml:trace contextRef="#ctx0" brushRef="#br0" timeOffset="-171907.56">6817 7377 1758,'-1'2'82,"1"-2"-5,-4 4-7,4-4-7,0 0-6,-5 6-32,5-6-68,0 0-100,-4 4-228,4-4-165,0 0-39</inkml:trace>
  <inkml:trace contextRef="#ctx0" brushRef="#br0" timeOffset="-169521.97">2250 9806 1427,'0'0'-30,"-7"5"26,7-5 7,-8 2 4,8-2 16,0 0 1,-6 2 7,6-2 7,0 0 5,0 0 3,-6 3-3,6-3 1,0 0 0,0 0 2,0 0-2,0 0 0,-7 2-1,7-2 0,0 0-3,0 0-3,0 0-3,0 0-1,0 0-4,0 0 1,0 0 4,0 0 1,0 0 1,32-12-1,-15 7-3,6-5-3,7-1-3,10-6 0,17-14-2,11-6 3,10-6 0,20-6 0,18-7 3,35-16-5,11-4 0,10-8-3,8-1-11,17-2 2,13 0-1,8 2-3,0-2-1,-3 3 1,8 3-3,-3-1 2,-1 4 8,3-1 8,-10 5 6,-11 4 5,-14 6-2,-18 1-2,-15 11-1,-37 10-1,-11 3-1,-13 6-3,-11 3-2,-11 4-3,-19 6 8,-11 4 4,-7 5 6,-9 0 4,-2 1-3,-2 3 1,-3-1-13,-6 1-10,-2 2-10,-2 1-12,0 0-14,-4 3-18,-4 1-14,6-4-14,-6 4-14,0 0-1,0 0 0,0 0 0,0 0 13,0 0 3,0 0 4,0 0 9,0 0 3,0 0 7,0 0 4,0 0 5,0 0 7,0 0 12,0 0 14,0 0 13,0 0 11,0 0 9,0 0 3,0 0-2,0 0-1,0 0 2,0 0 7,0 0 3,0 0-3,-15-8-1,15 8 5,0-5-3,0 5 2,0-8-1,0 1-1,0 3-2,0-2-4,2-1-4,1-2-1,1 0-7,0-1 1,2-1-4,1-3-2,1 1 0,-2-2 7,5 0-1,-2-5-7,1 0-1,0-3 2,1 3-2,0-4-2,2-5-2,-3 4 0,2-1-5,4-5-4,-4 4 5,6-4-3,-2-1-6,7-1 0,1 0 2,2 1-1,-4 1 2,2 5 0,-4-1-3,5 4 2,-5-1-2,4 3-2,-3 2-2,-2 1 5,-2 1-5,0 4-2,-2 0 6,-2-1-3,-1 7 3,-2-5-5,2 2 3,-4 3 4,-2 1 1,2-1-3,-1 1 1,0 1 3,-3-2-1,2-1 0,-2-1-6,-2 0 2,3-1 2,-5-3-1,-3-3 2,1-2-4,-2 1 0,0-4 0,-4-4-1,-3 2-2,0-2 3,-3-2-5,-4-2 3,-5-2-2,-3 0 3,-1-1-6,-3 3 6,-4-1-4,-3-1 2,-3 5 0,-1 1-1,-4 4 2,-4 2-1,-20-3-5,-5 4 4,-5 8-1,-10 3-1,-4 3-1,-6 4-3,-7 7-3,-4 3-4,-7 5-1,1 2-8,-3 4-3,0 6-7,-2 4-4,-1 3 1,-5 4-11,-2 4 6,-5 2-3,-25 9-1,1 0 0,27-7 3,3 2-1,1-4 3,-3 2 5,6 0 0,-5-1 7,0-2-3,-4-1 4,0-4 6,-2 2 1,7-2 0,5 1 1,10-2-1,6-2-2,2 0-5,10-2-3,3 0-2,8-2 2,5-1-5,0-2 6,5-1-1,3-1-2,4 3 3,-1-2 5,1-3 3,-2 3 1,0-1 3,1 4-1,-1-4 2,-1 1 4,4 2 1,-2-3 1,2 0 1,5 3 5,10-8-1,7-2 1,3 1 1,7-5-4,3 0 1,1-2 3,0 1 3,7-4 5,2 1-6,0-2 0,-1 2 1,4-1 0,-2 0 0,1 1-1,-1 0 5,0 3-3,-3 0-1,2-1 4,-7 2-3,1 0 4,-1 1-5,-2 0 9,5-1 3,-1-3 2,5 2-3,0-5 1,2 2 1,5-1-4,-2-1 0,4 1 0,1 0 1,5-1 2,-4 3 1,7-3 3,1 2-3,2 3 0,2 1 1,-2 2-1,2 4 1,3 2-2,1 3 2,2 11 1,1 8 8,1 8 4,6 20 3,-2 5 4,3 3 3,-1 4-2,0 2 2,0-2 2,0-3-3,0-3-3,0-2 0,-2-3-1,1-4-2,-3-14 0,-2-7-3,4-4-2,-2 1-1,2-4-3,-2 1 0,1-7 1,-1-6 2,4 3 2,-2-6 7,8-3 3,-2-3-4,6-4 7,-3-6-1,5 0-4,1-6 0,1 0-5,2-2 0,2-1-3,-1-2-1,3 0-4,6-5-3,3 0-1,6-3 0,4-1-3,3-3 0,20-5 1,0-4-4,4-4-2,5-6-1,6-1 3,12-4 0,11-7-3,37-11-1,-1-6 1,-1 2 2,-29 12-3,-3 2-7,-11 3-14,-7 2-23,-7 3-27,-15 2-25,1 5-19,-13 3-27,-13 6-30,-11 2-31,-7 2-61,-1 2-122,-9-1-209,-2 1-92</inkml:trace>
  <inkml:trace contextRef="#ctx0" brushRef="#br0" timeOffset="-169313.53">4711 9077 1899,'-2'-4'142,"-3"0"-27,3 0-18,-2 1-13,2-1-17,-2-1-36,1 1-72,3-1-87,0 5-139,3-8-413,1 3-175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0-10-26T09:32:12.4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18678 15801</inkml:trace>
  <inkml:trace contextRef="#ctx0" brushRef="#br0" timeOffset="214.39">18678 15801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0-10-26T09:33:48.1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1" timeString="2020-10-26T09:35:02.922"/>
    </inkml:context>
  </inkml:definitions>
  <inkml:trace contextRef="#ctx0" brushRef="#br0">9649 5383</inkml:trace>
  <inkml:trace contextRef="#ctx1" brushRef="#br0">1513 897 1118,'2'-3'137,"-2"3"-9,1-9-13,3 6-16,-4 3-11,2-7 1,-2 2-2,0 5-2,0-5 3,0 5 3,2-6 0,-2 6 2,0-6 5,0 6 4,0 0-1,-2-5-2,2 5-7,-2-6-10,2 6-10,0 0-9,-5-6-5,5 6-13,0 0-20,0 0-24,-4-5-42,4 5-53,0 0-62,0 0-41,0 0-21,0 0-70,-5 17-155,5-10-139,3 1-82</inkml:trace>
  <inkml:trace contextRef="#ctx1" brushRef="#br0" timeOffset="193.48">1578 1230 1668,'-4'8'33,"2"-4"9,-2 2 9,2-2 11,2-4 9,-4 7 4,2-3-4,2-4-7,-3 6-7,2-3-7,1-3-8,-4 6-5,4-6-5,-2 10-1,-2-5-5,4 0 1,-2 3-5,2 0-11,0 0-17,-2 1-23,0 1-22,2 0-33,0 0-28,0 2-34,0 0-47,0-3-118,0-1-213,0-1-28</inkml:trace>
  <inkml:trace contextRef="#ctx1" brushRef="#br0" timeOffset="726.07">1835 986 1483,'-2'-11'20,"2"2"12,-2 1 15,-1-2 18,2 2 17,-1 1 10,0 0 8,-1-1 4,0 2 1,2 0-5,-1 1-5,0-1-9,2 6-10,-3-8-8,1 5-7,2 3-9,0 0-6,-4-4-5,4 4-4,0 0-3,-5 17-5,5-5 1,-1 2-1,1 5 3,1 3-3,-1 4 4,0 5-1,3 4-1,-1 4-3,0 3-2,0 10-4,3-1-1,-1 2-7,0 0 1,1 3-10,-2-3 0,4 1-4,-3-5-2,4 1-7,-1-2-8,2-11-2,1 0-4,1-4 1,-1-4-4,1-4 3,0-4 4,-1-2-1,0-2 7,4-7 1,-2-3-3,1-2-2,-3-5 5,5-7-5,-4-1-3,-4-6-1,0-1 1,-4-4 0,-3-1 3,0-2 1,-3-2 1,-4 2 0,-2-1 0,-4 3 0,-2-2 0,0 1 4,-1 4-3,-4-2 4,4 4 2,-4 0 1,5 1 1,1 4-2,0 1-2,2 0-1,1-2-6,0 4-5,3 0-10,2 1-14,1-2-9,2 2-5,3-1-7,2 0-14,4-3-16,3 0-34,4-2-43,1 0-143,4 0-234,-2-3-53</inkml:trace>
  <inkml:trace contextRef="#ctx1" brushRef="#br0" timeOffset="1276.12">3284 914 1513,'-4'-5'32,"1"-1"12,-1 0 7,2 3 15,2 3 11,-5-9 15,2 6 2,3 3 3,-3-5-12,3 5-5,-2-5-14,2 5-8,0 0-7,0 0-5,0 0-5,-8 20-3,8-9-4,0 4-1,2 0-2,-2 7-4,1 2-4,2-2 3,-1 7-3,2-3-2,0 6-1,-2-1-13,1 1-25,-1-3-11,-2 2-20,2 0-29,0-1-43,1-1-32,1-3-34,-2-2-108,0-6-333,2 0-126</inkml:trace>
  <inkml:trace contextRef="#ctx1" brushRef="#br0" timeOffset="1703.97">3643 1099 1793,'2'-8'27,"1"2"16,-3 3 17,2-1 15,0-1 7,-2 5 7,0-7-1,0 7-3,0 0-9,-2-5-9,2 5-6,0 0-8,-17 8-6,6-4-1,-2 3-6,-2 3-3,-2-3-4,3 2-5,-5 4-2,2-5-3,0 2-1,3-2-2,0-1-9,2 1-4,1-1-5,1-1 3,1-2-4,3 1 2,-3 0-3,3-3 2,0 3-4,0-1-2,2-2-1,-2 2-3,6-4 4,-4 4-2,4-4 1,0 0-1,0 0 4,0 0-2,0 0-2,11 9 1,-4-7 2,-4 0-1,6 1 0,2 1-1,-1 1 0,1-3 2,2 5 1,1-4 1,2 5-1,-2-4 0,1 2 2,0 1 0,0-1-3,-1 2 2,2-3-1,-2 4-2,-1-2-11,0 1-16,-1-3-13,-1 3-20,-1-1-20,1 1-26,0-1-33,-1-1-58,-2-1-113,1 0-315,0 0-126</inkml:trace>
  <inkml:trace contextRef="#ctx1" brushRef="#br0" timeOffset="1898.38">3884 1407 1665,'8'-2'23,"-8"2"33,0 0 8,0 0 7,0 0-2,0 0-1,0 0-4,0 0-6,12 4-7,-12-4-3,1 10-2,2-2-12,-1-1 2,0 1-3,0 3-6,-1 0-27,3 2-34,-2-2-32,2 4-47,0-2-55,1 1-127,-1-1-296,2-1-91</inkml:trace>
  <inkml:trace contextRef="#ctx1" brushRef="#br0" timeOffset="2273.38">4662 1084 1598,'0'-11'-14,"0"1"22,-2 3 30,2-4 25,0 2 20,0 1 20,0 1 13,-2-1 4,2 1 2,0 2-7,0 5-8,0-11-14,0 7-7,0 4-10,0-7-16,0 7-10,0 0-2,0 0-6,0 0-3,8 15-2,-6-6-2,2 5-2,1 1-1,2 0-2,-3 4-3,2 3-2,-2-1-7,2 4-11,1-3-22,-3 2-29,0-2-27,2 0-39,-1 2-56,-1-3-63,1-5-113,-3 2-126,0-7-128,4 1-96</inkml:trace>
  <inkml:trace contextRef="#ctx1" brushRef="#br0" timeOffset="2598.06">4995 1114 1544,'-2'-5'33,"2"1"28,0-2 15,0 6 14,-3-9 8,1 4 1,2 5-6,-4-7-7,0 5-8,4 2-10,-11 0-5,11 0-9,-16 4-4,4 1-6,1 1-4,-1 2-5,0-1-4,-1 1-3,-1 2-2,4 0 1,0-1-6,0 2-13,0-3-3,3 2-5,0-2-3,1 1 1,1-2 0,0 3-2,2-3 1,3 3 2,0-3-2,2 1 2,-1-1 0,4 3 1,2-2 0,-1-1 0,3 1 0,-1-1-1,2 4-5,2-4-10,-2 0-11,0 1-17,1 0-29,1-3-32,2 3-26,-2-1-29,1-1-38,2-2-99,-3-1-275,3 2-72</inkml:trace>
  <inkml:trace contextRef="#ctx1" brushRef="#br0" timeOffset="2999.5">5224 1429 1553,'-28'-5'20,"28"5"20,-7-2 12,7 2 20,-6-5 11,2 2 2,4 3-1,-2-5-7,2 5-8,2-7-7,-2 7-3,6-6-5,-2 2-8,-4 4-3,9-4-8,-3 3-3,-6 1-4,13 0-3,-13 0-2,13 3-3,-7 3-1,-2 0-1,2 1 1,0 1-4,-1 4 0,-2-3 0,-2 4-3,-1 0 2,0 3-2,-4 1 1,-3-2-1,-2 3 0,2 0-3,-3 1 1,-2-2-2,0 0 1,-1-1-2,3-3 2,-1-1-3,2 2-1,1-6-1,2 1 0,0-2 1,-1 1-2,3-1 0,-3 0 1,5-4-4,0 2 3,2-5-3,0 0 3,2 7-5,-2-7 2,13 0 4,-13 0-5,17-3-4,-9 1-14,3-1-27,0-1-28,2-2-38,3 0-40,-2-2-55,6-3-138,1 0-292,0-3-133</inkml:trace>
  <inkml:trace contextRef="#ctx1" brushRef="#br0" timeOffset="3206.95">6060 1385 1747,'0'0'16,"-4"-4"16,4 4 13,0 0 6,-5-4 4,5 4-3,0 0-7,0 0-6,0 0-3,0 0-10,5-9-23,-5 9-32,8-4-37,-2 1-44,3 1-49,-1-1-114,-1-1-241,6 0-18</inkml:trace>
  <inkml:trace contextRef="#ctx1" brushRef="#br0" timeOffset="3392.45">6562 1285 1333,'0'0'29,"8"0"28,-8 0 9,8-1 13,-8 1 5,7-3 0,-7 3-10,0 0-5,9-1-10,-9 1-15,6-2-30,-6 2-36,8-2-44,0 0-39,-1 0-46,2 0-107,-3 1-215,2-1 20</inkml:trace>
  <inkml:trace contextRef="#ctx1" brushRef="#br0" timeOffset="3565.99">6839 1248 1263,'0'0'32,"13"-3"30,-9 1 23,-4 2 15,0 0 14,11-1 5,-11 1-2,0 0-10,6-2-9,-6 2-12,0 0-8,0 0-19,10-2-39,-8-1-47,6 1-53,-2-3-52,-6 5-69,10-5-151,-2 1-175,-1 0-30</inkml:trace>
  <inkml:trace contextRef="#ctx1" brushRef="#br0" timeOffset="3866.19">7477 993 1452,'-4'-14'26,"-1"2"25,0 5 27,1-2 19,2 0 17,0 2 13,0 2 6,0-2 1,0 4-4,2 3-12,-4-8-14,2 5-14,2 3-13,0 0-11,0 0-7,0 0-5,0 0 0,4 17 4,0-5 0,0 1 3,-2 5-9,2-1-2,0 7-6,4-2-2,-6 2-10,2 0-11,0 1-13,-2 1-14,-2-1-20,0-4-33,0 0-43,0 0-42,0 2-42,0-6-42,0 0-83,0-4-119,2-1-216,0-3-142</inkml:trace>
  <inkml:trace contextRef="#ctx1" brushRef="#br0" timeOffset="4251.67">7791 1064 1747,'3'-8'8,"-1"3"22,0-1 27,-2 3 22,0-3 9,0 6 3,-2-9-4,2 9-9,-8-4-7,1 4-4,7 0-4,-23 5 0,9 1 0,-9 4-6,5 2-4,-5-2-4,3 2-5,-1 3-2,-2 4-5,4-4-3,-2 1-5,4-1-11,0 0-15,2 1-7,3-5-4,1-2-1,0 1 2,1-1 2,4-2 1,2 0 0,1-4-1,3 4 3,0-7-1,9 5 0,-3-3-1,2 0 1,1-2-1,2 2 0,-1-2 0,-1 1-2,3 2 1,-1 0 0,2-1 2,-1 2-4,1 1 4,2-1 0,0 0 1,-3 3 0,3-2 1,0 0 2,-1 2-3,2 0 2,-2 0 1,1-1-12,-2 2-22,1-1-21,-1-1-22,1 1-27,-1 1-40,-1-1-36,-2-4-66,1 3-115,-3-3-199,-1-1-62</inkml:trace>
  <inkml:trace contextRef="#ctx1" brushRef="#br0" timeOffset="4901.93">7906 1333 1553,'0'0'13,"0"-6"18,0 6 10,0 0 12,3-5 0,-3 5 0,0 0-6,0 0 8,6-2 6,-6 2-3,0 0 8,8 10 3,-3-5 0,-1 1 0,0 1-1,0 1-5,0 0-3,0 1-7,4-1-4,-4-1-3,0 1-5,0-1-4,-1 2-3,0-4-2,1 0 0,-2 0-4,-1 1 2,5-3-1,-6-3-3,4 4-1,-4-4-5,0 0-3,0 0 1,11-9-3,-7 0 0,0 1-4,3-3-2,1 0-2,-2 2-1,2-1-3,2 1 1,-2-1-2,2 2-2,1 1 2,-2 1-4,1 0 1,1 3 0,-1 1-4,3 2 1,0 0 0,-1 2 0,1 1 2,0 3-1,-1 2 0,3-1 3,-2 4-2,-2-4 1,-1 4 0,-1-1 5,2-1 0,-3 0 5,-2 0 3,-1-2 1,3 1 0,-5-1-1,2-1 1,-1 0 1,1-1 0,-3-1-1,-2-4-1,2 6-1,-2-6 1,0 0-1,0 0-2,0 0-2,0 0 1,0 0-2,-9-17-5,7 9 0,2 1-3,0-5-4,2 2-3,-1-1 0,5-2 1,0 1 0,1 0 3,1 2-2,0-2 0,2 3 14,4-1 3,0 0 1,1 3 3,5 2 1,-4 0-1,4 0-1,-2 2-1,2 2-2,1 1 1,-4 1-2,4 3-2,-5 3-1,4-2 0,-3 3 2,-1 5-3,0-4 3,-2 4 6,-3-1 1,2 1-4,-6-1-3,4 1-9,-2-2-17,-3-2-34,1-1-47,-3 1-59,5-4-65,-3 1-192,-2-2-84,2-2-157,3-2-151</inkml:trace>
  <inkml:trace contextRef="#ctx1" brushRef="#br0" timeOffset="6476.28">9798 1169 1047,'3'-5'177,"-1"-1"-57,-2-1-29,0 1 0,0-2 11,-2 1-2,2-2-9,-3 2-8,2-2 8,-3 1 3,2 1 0,-2-1-7,0 2-7,-2-1-8,-3 1-7,2-1-9,-3 7-9,-1-2-4,-1 2-4,-4 2-4,2 1-6,-3 2-1,2 4-5,-3 0-4,5 2-1,-5 5-1,6-4-2,-1 6-1,-1-3-1,7 0-2,1 1-6,1 1 1,2-2 3,2-2-3,2-1-1,2 1-2,-1-4-1,7-1 1,-3-2-3,2 0 0,4-5 1,-2-1-3,0-1 2,1-3 1,2-2-1,-1-1-1,-1-3 4,-1-4-3,2 4 0,-4-6 0,0 3 0,-2-2 13,3 3 6,-2-1 6,-3 0 6,2 3 3,-2 3 1,0-3-3,-2 3-5,3 0-2,-1 2-4,-2-1-6,0 0-1,0 3-3,-2 3-2,0 0-1,0 0 0,13 7-1,-11 1-1,1-1-2,-1 5 0,0-1 2,4 5 1,-2-2-3,2 1 0,0 1 3,4 1 0,-4-2-4,3 0 4,1-1 0,1-1 0,1 1-9,1-5 4,-1 1 4,1-4 1,2-2 0,-3-1-2,4-3 1,-2-2-1,-1-3 1,-1-3 1,4-2 0,-6-3-3,3-2 3,-4-3-5,1-3-6,-2 1 2,-1-2 4,-3 2-1,0-1-3,0 1 4,-2 4 0,-2-1 3,0 0 3,0 0-1,-2 3-1,0 1 2,0 1-1,0 0-1,-2 3-4,2 1 0,-2 1-1,-3 1 1,1 4-2,2 0 0,4 2-9,-11 0 6,11 0 4,-9 8-1,7-2 0,0-1-2,2 3 2,0-1 1,2 0-2,0 4 1,2-2-5,1 1 9,3-1-6,1 3 2,2-2-2,1 1 2,1-2 3,2 1-1,3 3-5,2-3 4,-1 1-1,5-1 2,-5-1-1,6 1-2,-2-1 0,5-2-1,-4 2-4,4-2 2,0-1 0,-1 0 0,3-3-9,-2 1 5,-5-2 3,1 0-1,-2-2 4,-1-4 0,0 2 4,-2-2-3,3-1 1,0-5 1,-4 1-1,1-3 1,-1-1-3,-4-1 2,1-1 4,-2 3 0,-3-5 6,1 5 5,-5-2 6,3 1 9,-3-1-2,-1 1 0,-1 0 5,-2 0-4,0 4 2,0-2-5,-2 2 5,0-1-5,-2 1 3,2 2-13,-4 0 3,2 1-7,-3 2-3,1 1 2,4 3-8,-15 3 4,4-1-7,1 6 2,0 2 4,-2-1-5,2 3 3,2 2-2,-3 1 4,3 0-4,3 2 2,1-1-3,0 2 2,4-2 0,2 3-7,2-4-6,5 2-10,2 0-18,5-2-5,6-1-21,3-3-25,9-1-33,4-3-39,4 1-57,3-7-78,6-1-164,5-1-38,9-3-123,17-4-120</inkml:trace>
  <inkml:trace contextRef="#ctx1" brushRef="#br0" timeOffset="7155.87">12244 1038 1807,'-2'-8'64,"-2"1"16,-2-1 16,2-1 16,-2-4 10,0 1 4,0-3-6,-1 1-6,1 2 0,-1-5-11,-1 4-13,-1 0-6,1 0-7,0 1-14,-1 0-4,-4 5-10,3 0-11,-5 1-4,0 2-4,-3 4 0,3 0-6,-5 6-5,4 0-10,-3 3-14,6 0-4,-2 2-15,2 4-14,4-4-3,1 4-6,4-2-3,6 1-3,0 1 0,6 0 5,1-4 2,8 4 6,0-6 3,2 2 4,2-4 4,1 1 1,-4-2 7,1-3 2,0 1 1,0 3 2,-1-7 1,-6 5 3,1-3 0,-1-1 0,-1 4 3,0-3-2,-3 1 3,0 3 2,2-1 8,-6 3 6,2 0 2,0 1 4,0 5 2,-1-1 2,-1 2 1,-2-2-2,0 2 0,0 1-2,-2-3-1,-2 2 0,0-1 2,0 0-2,0-3-1,-5 0 3,3-4-2,-2 1 0,-2-1-1,-1-5-2,-2 1 1,1-3-2,-1-3-3,0-2 3,1-3-3,-1-3 0,3-2 0,0-5-3,1-1-4,3-1-4,4-2 3,0 2-5,4-1-3,3-1 0,1 2 0,2-1 1,3 4 1,4 0-1,0 1 0,5 3 2,-2 1-1,6 2-2,-3 3 2,5 2 1,-5 3-3,0 2 3,0 2-4,-2 2 5,-1 1 1,3 3 3,-4 2 11,0-1 4,-2 4-2,-2 1-3,-4-2-11,-1-2-19,-1 4-35,-5-3-45,-2 3-61,0-2-64,-4-3-122,0 0-111,-2-1-83,-1 1-46</inkml:trace>
  <inkml:trace contextRef="#ctx1" brushRef="#br0" timeOffset="7326.46">12510 860 1575,'-4'-12'69,"-1"0"0,3 3 1,0 1 3,2 3-5,-2-2-6,2 2-10,0 5-31,-4-10-46,6 6-66,-2 4-42,0 0-57,0 0-361,0 0-54</inkml:trace>
  <inkml:trace contextRef="#ctx1" brushRef="#br0" timeOffset="7664.56">12784 918 1504,'0'5'8,"0"-5"9,0 0 8,0 8-2,2-4 7,-2-4 23,4 10 15,0-4 14,0 1 6,2 1 6,0 1 2,4 1 1,0 3 4,-2-1-10,3-1-5,0 0-4,-1 2-5,1-2-8,-3 2-9,0-4-3,2 1 2,-2-1-6,-2-1 3,-2-3 6,1-1 9,1 1 14,-2 0 6,1-3 2,-5-2-7,0 0-5,0 0-6,12-9-11,-10 1-2,0-2-7,3-4-9,-1 0-6,0-3-25,-2-5-14,3 0-15,0 0-18,3 1-20,-6 2-22,0 2-31,1 0-45,0 2-54,3 1-42,-6 6-90,1-3-150,4 5 17,-1 1-121,1 1-91</inkml:trace>
  <inkml:trace contextRef="#ctx1" brushRef="#br0" timeOffset="8018.61">13202 966 1573,'2'5'-33,"4"1"22,-4-2 22,2 0 24,-2-1 20,-2-3 16,4 8 8,-2-3 1,-2-5 6,10 2-1,-3-2-3,-7 0-6,19-2-2,-10-3-7,1 2-3,2-5-5,0 0-6,-3-2-5,0 1-4,0-2-6,-1-1-3,-4 0-4,1 3-1,-1 0-5,-3-1-3,-2 0-3,-1 2-3,-2 3-2,-3 1-2,-1 1-2,-3 1-4,1-1-2,0 6-1,-7-1 0,6 3-1,-2 2 0,0 1-2,0 4 0,3 0-2,2-3 4,-2 3-4,6 0 2,-2 4 0,4-5 3,2 3 0,2-1 2,2 1 1,5-3-2,2 2 4,1-2-1,3 0-9,0-3-26,4-1-39,1-2-52,2 1-49,-1-4-58,-1-2-122,0 0-314,0 0-158</inkml:trace>
  <inkml:trace contextRef="#ctx1" brushRef="#br0" timeOffset="8473.91">13622 920 1787,'0'0'-36,"1"-6"7,-1 6 19,0 0 20,0 0 21,0 0 20,0 0 12,14 13 14,-10-7 4,-2 3 5,2 0 1,1 0 3,-4 2 0,4 3-2,0-5-5,-1 5-8,0-3-3,-2-2-9,2 3-6,-2-1-3,0-1-4,0-2-5,0-1-3,0 1-4,0-2-3,-2-1 2,3 1 0,-3-2-4,0-4-4,0 0-2,0 0-2,0 0-2,0 0-2,-3-17-12,3 7-9,3-2 0,-1 2-9,1-6 1,1 1-2,2 0-5,0-1 0,2 1-1,3 0-1,1-1 2,4 3 2,0 1-2,4 1 4,-4 4 0,4-1 2,-3 3 8,3 0 3,0 3-2,1 2 3,0 2-2,-2 3 0,1 0-3,0 3 2,0 3 2,-4-1 15,1 4 15,-5 1 8,2-3-6,-4 4 5,-1-1-2,0 0-2,-3-1 7,-2 3-7,2-5-18,-1 3-30,-1-4-44,0-2-54,0-1-62,0-1-65,-1 1-120,1-1-158,0-2 56,1 0-73,-1-1-35</inkml:trace>
  <inkml:trace contextRef="#ctx1" brushRef="#br0" timeOffset="10519.4">4401 2206 1519,'-2'-10'19,"0"2"2,0 1-8,0 1 1,2 0-2,-2 1 5,2 5 6,-4-8 6,4 3 8,0 5-1,-2-6 0,2 6-1,0 0-4,-4-7-9,4 7-7,0 0 0,0 0 2,0 0 4,-4 18 1,4-7-1,0 6-1,1 5 2,2 4-3,-1 5 2,0 5 1,0 2-2,0 5-3,0-2-6,-2 1-19,0 2-6,2-2-16,-2-1-15,0 0-12,0-9-11,0 0-14,0-4-15,2-2-16,-2-4-23,0-4-47,2-3-257,-2-6 50</inkml:trace>
  <inkml:trace contextRef="#ctx1" brushRef="#br0" timeOffset="10853.51">4838 2188 1286,'1'-7'47,"2"1"10,-3 0 15,2 1 8,-2 5 16,0-9 9,2 5 4,-2 4 0,2-8-4,-2 8-5,1-5-7,-1 5-8,0-7-8,0 7-6,0 0-9,5-5-10,-5 5-8,0 0-4,0 0-7,0 0-5,0 0-1,5 15-2,-2-4-2,-3 6-2,2 2-1,0 3-2,0 7 1,-1 1 0,2 8-7,-1-2 0,0 4-4,0 0-9,-1 0-9,-1-2-16,3 0-12,-3-6-14,0 2-21,-3-3-17,3-2-32,0-2-25,0-5-25,0-1-32,0-4-77,-1 0-311,-3-5-91</inkml:trace>
  <inkml:trace contextRef="#ctx1" brushRef="#br0" timeOffset="11099.85">4421 2655 1605,'-5'-6'18,"1"-1"10,2-1-8,0 1 6,4-3 4,2 0 12,3 0 3,3-2 1,7-2-6,3 2-5,0-3-2,10 1-2,-1 0-7,2 1-4,4 1-12,1 2-25,3 1-35,-2 1-34,3 3-33,-1-1-54,3 1-123,-2 1-149,1-2 46</inkml:trace>
  <inkml:trace contextRef="#ctx1" brushRef="#br0" timeOffset="11423.98">5452 2380 1245,'-4'-3'25,"0"-1"11,0 1 10,-5-2 15,6 0 14,-4 0 15,4-2 14,-3 4 12,2-3 5,-3 2 0,1 0-1,2 1-10,-1-1-6,1 0-13,4 4-10,-9-3-8,9 3-10,-8 0-7,8 0-8,-10 7-6,2 0-4,-2 5-3,2 1-5,0 8-1,-2 0-2,0 2-2,2 4-1,2-1-3,-1 1-2,1 3-1,3-2 1,2 3-3,1-4 0,1 2-17,6-2-22,0-3-23,1 0-16,5-7-28,2 0-46,1-5-43,2-6-63,5 0-133,-2-4-302,0-4-173</inkml:trace>
  <inkml:trace contextRef="#ctx1" brushRef="#br0" timeOffset="11833.88">5706 2461 1822,'-11'-2'-9,"3"2"20,8 0 15,-15-2 9,9 0 11,6 2 1,-10 0-5,10 0-1,-10-2-4,10 2-2,0 0-2,0 0-1,0 0-3,0 0-2,28-5-2,-15 3-4,2 2-2,-2-2 0,1 0-3,2 2-4,-2 0-1,-1 0-2,-2 0-3,1 0 3,-1 0-6,-4 4 1,2 0 10,-3 3 7,-3-1 4,-1 1 0,-4 4 3,-1-3-1,-3 6 2,0-1-1,-2 2 0,-3 3-2,-3-3-3,4 2 1,-2 0-5,4-1-1,-3-3-3,0 0-2,3 0-2,0-1-2,2-2-1,1 1 2,3-3-1,2 1-1,2-2 4,3-1 0,3-1-3,0 2 0,4-5-3,4-1-7,-2 2-12,2-6-17,4 3-24,-1-3-33,1 0-34,1-1-27,4-1-47,-2-2-86,1-5-380,-1 3-158</inkml:trace>
  <inkml:trace contextRef="#ctx1" brushRef="#br0" timeOffset="12139.79">6159 2370 1812,'-6'-7'-10,"0"4"25,2-1 16,-1 0 18,5 4 20,-7-6 14,3 5 4,4 1-4,-4-4-2,4 4-7,0 0-1,0 0-6,0 0-4,0 0-4,0 0-4,26 4-6,-11 2-2,-1 1-4,8 5-7,-4 1-2,4 0-1,1 6 1,-2 4 5,2 0 6,-3 0 2,-1 2 0,-2 1 5,-5 1 0,-3-1-2,-8 0-9,2 0-2,-7 1-7,0 0-24,-5-3-18,-2-1-26,1-2-35,-3 1-43,1-6-42,-2 1-40,2-6-51,2 0-141,-4-4-70,4-4-135,2 0-93</inkml:trace>
  <inkml:trace contextRef="#ctx1" brushRef="#br0" timeOffset="12341.69">6796 2598 1771,'0'0'68,"11"-4"5,-11 4 4,7-2 2,-7 2-2,10-5-6,-4 3-7,1 0-4,3 0-10,-1-2-3,2 3-6,-1-4-26,2 2-40,2 1-45,-2 0-57,1 0-66,0 2-140,-3 2-261,1 0-93</inkml:trace>
  <inkml:trace contextRef="#ctx1" brushRef="#br0" timeOffset="12512.23">6850 2863 1639,'-3'6'10,"1"-2"20,0 1 13,2-5 24,2 6 10,-2-6 5,0 0-6,18-2-7,-18 2-6,20-6-6,-4 3-8,0-5-36,6 0-31,3-2-51,7 2-49,-3-8-86,3 1-147,8-2-165,3-5-19</inkml:trace>
  <inkml:trace contextRef="#ctx1" brushRef="#br0" timeOffset="13013.89">8021 2387 1426,'-13'-10'32,"0"0"16,2 1 13,3 2 23,0-1 6,0-1 12,1 1 10,-2-1 5,5 1-4,0 0-6,0-2-9,2 1-11,2 0-8,2-3-8,4 3-8,2-4-5,6 2-7,0 0-5,4 2-2,4-1-4,-1 3-6,-1 0-2,-2 4-8,4 1 1,-3 2-8,-1 0 1,2 5-2,-3-3-2,4 8-1,-4 0 0,-2 1-3,0 4-1,-3 0 2,-1 2-2,-4 1-1,-3-1-1,-2 4 0,-2 0 0,-4 3 1,-2-2 0,-6 4-1,0 3-1,-3-2-2,0 0 1,0-3-3,1-2-1,0-2 1,2 1-1,0-4-1,2-3-1,2 1-3,0-2 2,2-2-3,1-1 2,1 2 2,0-3-3,2 1 2,2-1-1,0 2 1,2-4-1,0 3 2,0 0 0,2-1 2,-1 1-2,3-1 0,-2 1 2,2 0 2,-1-3-1,1 3-2,1 1-24,-1-1-29,2-3-40,0 3-46,4 0-46,-2-1-67,3 1-135,-3-1-62,1 2-108,-2 1-60</inkml:trace>
  <inkml:trace contextRef="#ctx1" brushRef="#br0" timeOffset="13375.93">8307 3282 1640,'0'0'65,"-9"-7"9,9 7 10,0-7 11,0 7 11,2-9 4,0 5 0,-1-1-8,5-1-4,-3 2-6,5-2-10,-2 4-7,1-1-11,2 1 1,1 2-15,-2-2-2,2 4-3,-2 2-2,1-3 3,-3 5-5,3 0 7,-5 0-5,1 2-5,-3 0 4,-2-1-5,-2 2-3,-3-2 4,-1 1-9,-3 0 1,-1 0-3,-1-2-4,-1-4 0,0 0-4,-2-2 2,2-2-1,-5 0-6,6-4 8,-4-4 1,3-1 0,-2-3-7,4-4 0,4 2-1,2-1-6,-1 2-10,3 0-25,2-3-36,2 3-59,5 0-77,-3 0-95,2 1-244,3-3 53,8 1 67,4-7-130,1 5-48</inkml:trace>
  <inkml:trace contextRef="#ctx1" brushRef="#br0" timeOffset="17380.12">9207 2314 189,'0'0'121,"0"0"-38,0 0-23,0 0-5,0 0-17,0 0-4,0 0 0,0 0-1,0-5 1,0 5-1,0 0-1,0 0 6,0 0 1,0 0-1,0 0 3,0 0-5,0 0 2,0 0 12,0 0-3,0 0 5,0 0 11,-4-4 4,4 4 2,0 0 4,0 0 2,-5-4-2,5 4-4,0 0 0,-8-4-5,1 2-8,7 2-1,-10-2-5,1 0-3,1 0-4,0 2-1,-1-1-2,-2 1-7,1 0-3,-3 1-2,0 1-2,-4 2-4,3 0-3,-2 2-1,0-1-6,-2 2 3,0 6-4,-1 0-3,-1 0 1,4 3 0,-2 1-2,3-2 4,1 4-5,4-2-1,-3 2 0,4 0 1,1-3-1,4-1-2,0 0 3,2 0-2,2-2 3,2 1-4,4-3 8,0 0 0,2-1 1,3-1 2,2-2 3,2-2-1,1-1 2,1-2 1,0-4 3,3 0 3,-3 0 1,1-5 2,0 0 1,0-4 2,2 0-1,-3-4 0,-1 2 1,2-3 0,-4-1-1,-1 2-2,0-3-1,-5 7 1,3-3 1,-5 3 3,1 0-1,1 2 2,-4-1-3,3 2-4,-3 0-2,0 3-1,-1-1-5,0 1-6,1 1-1,-2 0-2,-2 4-2,0 0-3,0 0 3,0 0-7,0 0 0,7 15 1,-9-6 2,2 3-4,-4 2 3,4-1 0,0 0-1,0 0 2,0 4 0,0 1-1,4-1 1,-2 1-6,1-1-10,1-3-12,0 3-12,2-2-14,0-1-24,1-2-34,1 1-41,5-2-43,-2-3-55,2-3-125,4 2-287,-4-7-156</inkml:trace>
  <inkml:trace contextRef="#ctx1" brushRef="#br0" timeOffset="17877.79">9658 2642 1688,'-2'-6'-25,"2"6"30,0 0 20,-5-4 22,5 4 10,-4-3 16,4 3 12,-4-6 3,4 6 5,-2-4 1,2 4 1,-6-5-5,6 5-1,-5-2-6,5 2-8,-4-5-1,4 5-5,-5-2-8,5 2-3,0 0-8,0 0-4,-10-5-4,10 5-7,0 0-8,-10 5-2,4-3-2,-2 5-2,2 0-8,-2 3 3,0-1-1,-1 4-4,3-1-1,-3 1-1,0 3 1,3-1-2,0-3-5,2 5 6,0-3-2,2-2-3,2 1 1,0-1 1,2 1 0,0-3 1,2 1 1,2-2 0,0-2-1,1 0 4,4-1 1,-2-4-4,5-2 2,-4 0-4,4-2 5,-1-3 3,0-3-1,1-1 2,-2-2 0,3-2 3,-3-2 8,0-3-3,-2 1 4,-4-1-11,0 1 1,-2 2-3,-2-2-3,-2 3-4,-2-1-11,-4 3-24,-2 0-15,-4 1-21,-2 3-30,-2 3-38,-2 0-46,3 3-46,-3 2-105,5 0-148,-2 0 28,5 0-98,-1 5-49</inkml:trace>
  <inkml:trace contextRef="#ctx1" brushRef="#br0" timeOffset="18415.35">10255 2242 1382,'-2'-6'-33,"-1"0"17,1 3 20,-2-1 16,2-2 20,2 6 14,-4-5 15,4 5 6,-2-6 10,-4 1 1,6 5 2,-3-3 1,3 3-5,-4-4-3,4 4-3,0 0-6,-4-3-5,4 3-8,0 0-7,0 0-3,-15 2-7,8 1-1,0 2-5,0 2-2,-1 2-4,-1 2-1,-2 3-2,-1 3 2,-1 2 7,1 2-3,-2 6-2,2-2 1,2 4-3,-4-2-4,6-1-2,2 0-2,2 1-2,-1-3-1,5 0 0,0-2-3,2 1 1,5 0-1,-1-2-7,3-4-12,6 0-23,1-4-28,4-1-26,-1-2-33,8-3-34,0-5-43,-3-2-40,5-2-114,-1-3-300,-1-1-142</inkml:trace>
  <inkml:trace contextRef="#ctx1" brushRef="#br0" timeOffset="20135.57">9623 2653 1638,'0'0'-69,"5"-4"25,-5 4 13,0 0 21,7-3 15,-7 3 16,3-2 16,-3 2 8,0 0 9,5-4 8,-5 4 4,0 0 8,0 0 5,0 0 4,4-4 4,-4 4 0,0 0 0,0 0-1,0 0-1,0 0 0,0 0-3,0 0-7,0 0-2,0 0-6,0 0-2,0 0-7,0 0-9,0 0-5,0 0-3,0 0-1,1 13 4,-2-5-4,-1 5 4,-2 1-1,0 3-4,0 3 3,-1 2-8,-2 1 1,3 0 2,-2 3-4,0-2-3,2 2-3,0-2 2,-3 0 0,0 0-7,2-5 4,2 0-6,-1-2 2,1 0-5,2-3 1,-4 1-6,3-3 4,-1-3-1,2 1 3,1-3 3,-2 1 11,0-3-7,2-5-9,0 0 5,0 0-6,0 0 3,0 0-1,8-26-6,-3 11 0,-2-5-1,2-2-6,0-3 4,2-1-1,-2 1-1,2 0-7,-3 0 2,0 2-1,-1 3 5,0 2-6,1 3 4,-2 0 0,0 3-3,0 1-2,0 0 1,1 1-4,-1 3 0,-2-1-1,2 1-1,1 2-7,-3 5 4,0 0 1,0 0 2,0 0 0,-7 17 7,4-5-6,-1-1 4,2 4 7,-2 1-16,2 1-14,-2 0-9,0-1-17,2 0-17,-2 0-27,-1-2-35,3 1-46,-1-2-46,3-4-37,-2 3-82,2-7-107,0 2-18,5-3-93,0-2-61</inkml:trace>
  <inkml:trace contextRef="#ctx1" brushRef="#br0" timeOffset="20644.21">10331 2400 1416,'0'-6'-30,"0"1"29,0 5 26,0-9 19,0 5 22,-2-2 25,2 6 14,0-7 9,0 7 8,0-8 0,0 8-3,0-9-10,0 9-12,-2-3-8,2 3-13,0 0-9,0 0-10,0 0-7,0 0-6,0 0-2,0 20-2,-2-11-2,2 2-3,0 2 2,0 2-5,-2 0 1,2-1-6,0 3-11,0-2-10,-3-1-19,3-1-27,-2 1-37,0-3-33,4 0-45,-2 0-32,0-1-48,2 0-106,1-5-316,-1 1-152</inkml:trace>
  <inkml:trace contextRef="#ctx1" brushRef="#br0" timeOffset="20977.32">10596 2191 1795,'-3'-7'-7,"3"7"19,0-7 21,-2 3 16,2 4 14,0-6 9,0 6 2,2-5-5,-2 5-8,0 0-8,3-6-5,-3 6-5,0 0-5,0 0-1,19 11-1,-9-5 0,3 5 8,0 1 4,4 4 6,-1 2 8,2 6 4,-1 2-5,0 1 6,-2 1-8,-5 0 2,-4 0-2,-1 0-12,-2 3 2,-6-3-12,-2 1-15,-3 3-11,-5-3-15,-2-3-33,-2-1-36,-3-2-43,2-5-49,4 0-45,-8-4-87,3-3-136,5-1-222,-2-5-150</inkml:trace>
  <inkml:trace contextRef="#ctx1" brushRef="#br0" timeOffset="21771.2">12064 2459 1703,'-6'-9'-38,"5"1"15,-1 1 22,0-2 21,-4 1 14,5-3 22,-1 2 13,0 0 6,-3 0 7,2-1 7,1 0 1,-2-2 1,0 3 2,-1 1-2,0-1-4,1 1-1,0 1-2,-2-1-9,2 2-10,-3 1-7,1-1-9,-2 0-6,-3 4-6,0 1-1,1 1-4,0 0-9,-4 3 1,0 3-3,-1 0-6,0 3 2,2 3-2,1-1-1,-2 3-4,6-2 1,-3 2-1,4-1-10,0 3-3,0-3-1,3 3-5,2-3-1,-1 0 3,3-2-4,0-2 1,0 1 3,3 0 6,-1-3-3,2-2 0,1 0 0,0-1 1,3-2 4,-8-2 0,14-2 1,-8-2 2,4-1 6,-4-2 4,4-1 4,1-4-2,-3-2 4,0 1 2,1 2 0,0-2 4,-1-1 1,-2 1 2,3 2 2,-2 1-4,-3 0 1,2 2-5,-2 1-7,0 1 2,0 1-7,-2 1-2,3-2-3,-2 4-6,-3 2-2,8-2 2,-8 2 0,10 8 2,-4-2-2,-1 3 2,1 3 5,-1 3-3,5-2-3,-3 2-11,-1 2-12,0-1-8,0 1-14,2-2-23,-3-2-36,2 2-41,1 1-44,-2-1-41,0-3-90,-1 0-113,1 1-239,2-4-167</inkml:trace>
  <inkml:trace contextRef="#ctx1" brushRef="#br0" timeOffset="22168.14">12284 2564 1719,'0'0'-20,"6"-5"29,-6 5 23,4-4 17,-4 4 14,5-4 9,-5 4 5,4-5 0,-4 5-3,8-4-4,-2 4-6,0-3-4,-6 3-7,18 0-5,-11-2-4,-7 2-7,16 2-3,-7 1-5,-1-3 3,-1 7 1,-1-1 0,-1-2 1,0 5 0,-3-1 2,0 3 1,-2 0-2,-2 1-3,-5 1 0,0 0-2,-2 2-3,-6 1-2,2-1-4,-1-2-3,-4 1 2,6-2-5,0 1 5,-1-4-10,2 0 0,0 1 3,1-1-3,4-1-5,-2-3 3,0 4-3,2-4-1,2-1 0,0 2-2,0-2 2,2-1-2,2-3 0,0 0 2,8 4-3,-8-4 3,18-2-2,-6 0-1,-2 0-9,7 1-15,-2-3-23,1-2-32,3-2-35,-1 3-43,1-5-45,0-2-82,0 0-128,3-5-228,3 0-135</inkml:trace>
  <inkml:trace contextRef="#ctx1" brushRef="#br0" timeOffset="22492.28">12864 2314 1750,'-4'-5'20,"-1"-2"26,3 4 21,-2-3 23,0 2 20,2-1 13,2 5 11,-5-6 2,1 2-10,4 4-9,-4-3-13,4 3-8,0 0-10,-6-4-9,6 4 0,0 0 1,-14 15-3,6-6-5,2 2-6,0 4-6,0-2-12,1 2 1,-1 3 3,2-1-11,1 1-2,1-1-4,0 3-9,4-2 4,0-1-7,1 1-4,3-1-20,-1 0-15,7-4-23,-2 1-30,4-4-21,0-1-41,3-1-51,6-1-47,-2-7-48,3 0-116,-1 0-82,0-6-177,2 0-150</inkml:trace>
  <inkml:trace contextRef="#ctx1" brushRef="#br0" timeOffset="22864.01">13200 2302 1763,'-2'-3'-14,"2"3"25,-2-8 19,0 5 17,2 3 8,-2-6 4,2 6 1,0 0-5,4-8-5,-4 8-4,6-5-2,2 3-7,-8 2-5,12-3 0,-12 3-5,15 0-6,-15 0 0,14 5-2,-7-3-4,-1 0 7,1 1 6,-1 1 4,-1 4 7,-2-3 7,1 3 4,-4 0 3,0 0 3,-2 1-6,0 0-1,-2 1-5,0 1-2,-1-2-7,0 3 0,-2 0-5,1-5-1,1 3-4,1-1-3,-2-1-6,4-3-1,-3 2-2,3 2-2,2-3 1,0 1 1,2-1-1,3 0-2,-1-1 1,4-1 0,3-1-7,0 2-11,0-2-12,6-1-16,-5-2-23,2-2-29,3 1-32,1-1-48,-2-3-39,1-2-66,4-3-126,-3-1-234,-2-2-129</inkml:trace>
  <inkml:trace contextRef="#ctx1" brushRef="#br0" timeOffset="23121.32">13531 2184 1709,'-4'-3'-8,"4"3"21,-4-6 21,4 6 15,0 0 18,0 0 11,-2-4 6,2 4 7,0 0 9,0 0 1,31 6 5,-18 1 2,4-3 4,5 6 0,2 0-1,1 1-13,1 2 0,2 2 3,-3 2-8,1-1-7,-6-3-12,-2 3-7,-2-1-9,-4 0-15,-2 1-22,-8 1-26,-2-2-36,-6 0-37,-7 2-54,-4 2-59,-7 0-48,-5 2-113,-9-3-136,-2 6 23,-19 5-85,-5 1-51</inkml:trace>
  <inkml:trace contextRef="#ctx1" brushRef="#br0" timeOffset="23621.54">10278 3423 1512,'0'0'22,"-8"2"16,8-2 1,0 0 10,-10 5 4,10-5 8,0 0 9,-5 0 0,5 0 1,0 0-1,0 0-1,0 0 0,0 0 0,0 0 2,33 0 0,-7-5-1,15 1-1,11-1 0,31-5 4,6-1-1,12-3 1,11-1-3,14-1-1,14 1-4,10-1-5,11-2-9,29-1 3,-28 3-6,32-4 3,-2 1-6,-28 5-1,-6 3-1,-5-3-6,-8 3-3,-10 2 1,-13 0-10,-15 1 1,-12 1 0,-25 0-1,-15 4-5,-14-1-12,-6-1-26,-8 0-41,-9 1-42,-8 1-34,-8 0-37,-2 3-30,0 0-41,0 0-97,-44 3-131,12 0-184,-11 3-151</inkml:trace>
  <inkml:trace contextRef="#ctx1" brushRef="#br0" timeOffset="24011.49">11062 3637 1774,'-49'9'18,"9"0"12,6-3 9,4 0 12,4-2 23,5-1 18,2 3 9,1-2 12,3-1 2,2-2-4,1 3-4,-1-3-6,3-1-1,5 3-11,5-3-2,0 0-3,0 0-8,30-7-7,-1 6-4,13-6-6,20 0-3,31-3 3,15-1 1,13 2-3,12-1-1,7 1-6,6 0 7,-1-1-3,6 2-2,7-1-6,-4 1 3,3-2 2,-1 2-3,-5 0-3,-7-1-1,-10 2 2,-8 2-2,-14-3 0,-16 2 1,-25 3 4,-14-1 11,-11-2 18,-7 4 10,-7-3 2,-4 5-10,-5-5-9,-1 2-20,-4 0-16,0-1-22,-6 3-35,-2-1-39,1-2-49,-5 2-44,-6 2-79,5-3-87,-5 3-131,-7-8-137,1 5 50,2-2-298,4 5-320</inkml:trace>
  <inkml:trace contextRef="#ctx1" brushRef="#br0" timeOffset="24184.03">14204 3568 2617,'7'3'151,"-2"0"-18,0-2-12,-5-1-1,0 0-14,0 0-16,0 0-2,0 0-13,9-5-38,-9 1-47,-2-2-73,0 1-105,-1-4-125,1 2-201,0-1 29,-1-1-177,2 0-157</inkml:trace>
  <inkml:trace contextRef="#ctx1" brushRef="#br0" timeOffset="27073.97">3351 527 1400,'-10'-1'75,"10"1"-10,-11-2-15,4-1-9,7 3 2,0 0 1,-10-2 0,10 2 4,-7-3-1,7 3 2,-6-2 0,6 2-9,0 0-1,0 0-4,0 0-5,-8-4-5,8 4-4,0 0-6,0 0 1,0 0-6,0 14 2,4-7-2,-2 1-1,2 1-2,0-1 1,1 1 0,2 0 0,-3-1-2,0 0 2,0-1-3,-1 2 0,2-4 2,0-1 4,-1 2 7,2-3 8,3 0 4,2-2 1,7-2-2,4-3-1,5-2-2,7-3 0,2-3-5,2-2-1,5-3-3,-1-2 0,0 0-4,1 0-3,-3 1 2,-2 1-6,-4 0-16,0 3-13,-2 0-14,-3 3-12,-3-1-20,-2 5-11,0-1-10,0 2-18,-5 3-25,1-1-19,-2 0-33,-2 3-110,0 1-178,-2 0 21</inkml:trace>
  <inkml:trace contextRef="#ctx1" brushRef="#br0" timeOffset="27665.39">4713 724 1258,'0'0'-20,"-6"2"5,6-2 3,-3 4 2,3-4-4,0 0 7,0 0 6,0 0 14,0 0-5,-2 5 10,2-5 8,0 0-1,0 0 4,0 0 5,0 0 9,0 0 14,0 0 7,0 0 3,0 0-2,30-5-2,-15-1-2,1-2-4,8-2-2,3 2 2,3-9-7,4 3-2,8-5-4,1-2-3,-1 0-7,1-1 0,-1 3-1,-2-1-7,-10 2-5,0 5 0,-1 0-3,-7 2 0,-2-1-4,-3 4-7,-2 1-15,-2 0-18,2 2-15,-3-1-29,-4 3-15,4 1-3,-4 2-22,0 2-17,-8-2-44,9 2-115,-5 2-163,0-1 44</inkml:trace>
  <inkml:trace contextRef="#ctx1" brushRef="#br0" timeOffset="28411.29">7415 746 1225,'0'0'6,"0"-7"1,2 3 0,-2 4 1,0 0 4,0-8 2,0 8 0,0 0 6,0-5 5,0 5-13,0 0-1,0 0 5,0 0-6,0 0 0,0 0 3,0 0 1,0 0 1,0 0-2,9 15 2,-7-11 1,-1-1 6,-1-3 3,5 7 8,0-5 8,-5-2 7,6 6 7,0-4 4,0 0 5,5-2 1,0 0 1,1-2-5,7 1 3,1-3-2,5-1-1,4-4-1,5 0 3,11-6-7,-3 0-3,7-4-5,17-10-5,1 2-4,-1-1-6,-2 1-1,-1 0-12,-11 7-3,-4 2-1,-6 3-3,-7 4-8,-5-1-8,-2 2-19,-7 1-15,-1 3-27,-4-1-30,1 3-24,-4 2-18,-2 0-14,-3 2-33,-8 0-88,10 2-283,-6 0-57</inkml:trace>
  <inkml:trace contextRef="#ctx1" brushRef="#br0" timeOffset="78973.15">2684 5313 812,'0'0'91,"6"-4"-20,-6 4-19,7-6-4,-4 3 5,1-1 1,-4 4 13,2-8 4,0 3 6,0-2-2,-2 2 3,0-3-6,0 2 1,1-3 2,-2 2 6,1-4-2,0 2 0,0 1 2,-2-3-5,0 4-1,0-4-3,-2-1-2,3-2-4,-4 3-3,1 0-4,2-1-2,-5 0-6,4 2-5,-6-2-3,1 0-10,0 5-1,-6-3-4,4 5-6,-4-1-2,-4 5-4,1 2 1,-4 5-2,0 4-5,-3 1 1,-3 5-1,-1 5 1,4 3-2,-4 5-1,0 0-2,5 4 0,6-5-2,0 3-3,5-2-7,-2 0-2,7-3-8,2-2-1,1 0 0,4-3-1,2-2 5,0-2 0,3-4 3,5 0 2,-2-3-1,5-3 2,-1-2 1,2 0-1,-1-5 2,3-5 1,1 0 3,1-6 2,2-2-5,-3-2 0,2-9 3,0 0 1,-2-2 0,0-3-2,-2 0 2,-3 6 7,1 2 9,-4 0 6,1 2 0,-3 4 1,1 2-4,-2-1-2,0 4-4,-1-1-2,2 2-3,-3 1-3,0 2-4,-2 2-1,1 3 0,-3 1 1,0 0 0,10 17-1,-4-4 2,-4 3 0,0 1-1,1 3 1,-1 1 0,2 4 1,-2 0 0,0 0-1,2 0-15,-2-1-19,-1-1-19,3 2-23,-2-5-29,2 0-33,-3-1-34,6-3-34,-5 1-66,5-2-404,0-1-169</inkml:trace>
  <inkml:trace contextRef="#ctx1" brushRef="#br0" timeOffset="79669.69">2839 5532 1720,'0'-7'-37,"0"7"32,2-7 12,-2 7 19,0-5 16,0 5 7,0 0 1,2-8-2,-2 8-4,0 0-8,0 0-6,0 0 3,0 0 6,0 0 5,2 20 6,0-12-1,0 2-3,-2 0 0,2 1 0,0-1-2,1 2-4,-3-2-6,2 2 2,-2-3-5,2-1-4,-2 1-1,2-1-2,-2-1 0,2-2 0,-2 2 0,2-1 2,0-2-4,-2-4 1,0 0 0,0 0-2,0 0-6,0 0-4,7-15 0,-5 5-3,2 0-1,-2 1-2,3-2-2,1-1-3,-2 3 0,0 0 1,0 1-2,1 1-1,2-2 1,-1 1-2,2 3-1,0 1-2,1 2 1,-1 1 1,3 1-4,-2 3 4,3-1-1,0 4-1,-1 1 3,2 1-1,-3-1 1,4 4 0,-4-2 1,1 2 1,-1-1 0,-2 1 0,2-2 2,-5 1 2,2-2-3,-1 1 4,-2-1 0,0-1 5,1-1 1,-3 0-3,0-1-1,-2-5 1,-2 7 2,2-7-4,0 0 2,0 0-2,0 0 0,0 0 4,-19-12-5,17 4 0,-2 1-3,1-1 1,3-1 0,-1 0-3,1 1-1,1-2 1,2 0 1,1 1-2,0 1 0,2-1-2,3 2-1,2-2-1,1 4 4,1-1-4,1 2 2,2-1 1,0 3-2,0-1 0,-2 3 0,-2 3 0,6-1-3,-5 1 3,1 3-1,-1 0 3,-2 1 1,-1 3 2,-1-1 8,-1 3 0,-2-1 2,1 0 3,-3 1-1,1 0-1,-3 1-2,-1-4 0,2 6 1,-3-6 1,0 2-25,0 0-26,0-3-34,-3 1-36,6-2-30,-3 1-27,0-1-35,0-7-111,2 5-323,-2-5-133</inkml:trace>
  <inkml:trace contextRef="#ctx1" brushRef="#br0" timeOffset="79963.07">3866 5271 1697,'2'-12'-13,"-2"1"0,0 0 20,0-3 21,0 4 26,-2 1 15,0 0 6,0-1 5,-2 3-2,1-1-3,-1 0-9,2 4-8,-2-1-6,4 5-6,0 0 1,0 0-1,-20 14 3,12 1-4,0 3-2,0 5 0,0 0-2,0 4-3,2 2 0,0-2-7,2 5-2,-1-4-3,5 3-1,0-1-23,0-3-15,3-1-8,3 1-21,0-3-16,0-3-21,2-1-35,6-3-32,0-4-45,-1-4-69,2-1-399,0-4-156</inkml:trace>
  <inkml:trace contextRef="#ctx1" brushRef="#br0" timeOffset="80358.01">4240 5320 1727,'-6'-7'-38,"2"-1"21,-2 1 11,1 0 23,1 0 20,0 1 14,-2 1 5,2-1 4,-1 2-11,-2 0-5,7 4-4,0 0-1,-16 6 3,8 2 1,1 0 5,0 2 4,-1 6 0,0-1 0,-1 4-1,3 3-3,0-4-4,2 1-2,1 2 0,1 0-3,2 0-3,0-2-4,2 0 0,5 0 1,-3-1-7,2-3 0,3-2-3,1-4-2,3 2 4,2-6-5,-1-1-1,0-4 1,2-2 1,1-3 1,0-2 2,0-6-3,0-4 1,-4-2 3,1-8-6,-1 1-5,-4 0-1,-4 2 1,3-1 4,-6 0-3,-2 5-1,-2 0-4,-3 3 0,-1 2 1,-3 1-8,-1 4 0,-3 0-10,-2 4-16,0 2-22,3 2-28,-3 4-27,0 0-31,0 4-31,1-1-26,-1 3-29,6-1-80,3-2-371,0 2-163</inkml:trace>
  <inkml:trace contextRef="#ctx1" brushRef="#br0" timeOffset="80716.05">4543 5250 1786,'2'-8'-24,"-2"3"20,2 1 14,-2-1 15,0 5 20,1-11 4,3 7 6,1-3 4,1 1 1,2 2 7,-1 1 1,7-1 1,-3 0-1,2 3-3,1-1-8,2 2-2,0 3-8,1 1-2,0 3-1,4 5 3,1 0 3,-2 5 4,2 0-1,1 5-1,-2 0 4,-2 2-3,1 0-2,-6 2 0,-2-3-9,-1 2 2,-3-1-4,-1-1 0,-3 0-5,-4-2-3,-2-2-1,-2 0-7,-2 3 2,-3-5-9,-1 1-17,-1-1-12,1 1-26,-2-5-25,0-1-30,2-3-36,1 0-47,1-3-50,-3-1-84,3-5-109,1 0-254,7 0-168</inkml:trace>
  <inkml:trace contextRef="#ctx1" brushRef="#br0" timeOffset="80914.53">5371 5400 1829,'11'-1'23,"-2"-2"29,-3 2 18,-6 1 17,11-3 9,-5-2 7,-2 3-6,2 0-4,1-2-10,2 3-11,1-3-5,0 2-8,2-2-4,2 4-6,1-2-16,-1 2-35,2-2-40,-2 2-46,3 4-47,0-2-48,-2 2-52,-1 1-130,-4 3-254,-4 1-116</inkml:trace>
  <inkml:trace contextRef="#ctx1" brushRef="#br0" timeOffset="81076.09">5499 5649 1600,'-5'5'-57,"1"1"16,0 0 16,2-3 28,0 1 17,2-4 33,-2 7 16,2-7 7,6 6 1,-2-4-7,7 0-6,-1-2-4,3 0-7,0-2-6,2 0-30,5-2-44,0 0-46,6-1-54,-2-5-81,0 1-354,1-3-63</inkml:trace>
  <inkml:trace contextRef="#ctx1" brushRef="#br0" timeOffset="81390.28">6532 5250 1630,'0'-9'46,"2"1"33,0-2 26,1 3 27,-1-1 24,-2 2 14,2-1 15,0 1-5,-1 2-5,2-2-7,-1 1-11,-2 5-18,2-7-17,-2 2-15,0 5-11,0 0-14,0 0-13,0 0-4,7 13-4,-3 1-7,-2 7-5,4 4-2,-2 5-3,3 7-4,-3 2-2,1 1-2,1 3-50,2 3-35,-4-3-33,0-5-67,3 2-102,-7-8-88,2 1-237,-4-3 38,-3-1 74,-1-5-138,2 0-102</inkml:trace>
  <inkml:trace contextRef="#ctx1" brushRef="#br0" timeOffset="83099.9">8459 5484 804,'0'0'395,"0"0"-170,0 0-68,0 0-45,0 0-26,0 0-3,0 0 8,0 0 0,0 0 6,10-5 4,-10 5-5,0 0-7,0 0-3,0 0-7,0 0-6,0 0-8,0 0-4,0 0-9,11 0-6,-11 0-1,15 0-4,-2-2-5,6 0-6,7 2-2,14 0-9,16-3 3,33 1 2,12-3-3,8 3-6,10-1 2,4 0-2,5 1-2,2-1-2,0-1 0,6 0 0,-2 1-2,-7-2-2,-8 0 2,-13 3-4,-6-2 0,-27 0 2,-13 3-1,-15-2 0,-2 3-4,-9-1-8,-2-1-5,-7 2-1,-1 0-1,0-2 1,-6 2 0,2-3 1,-6 3-4,-1 0-6,0 0-14,0 0-18,-3 0-19,0 0-22,-10 0-40,20-2-46,-12-3-63,0 2-130,1-4-99,0 4-50,-3-3-27</inkml:trace>
  <inkml:trace contextRef="#ctx1" brushRef="#br0" timeOffset="83372.18">11388 5167 1498,'2'-5'79,"2"1"14,-4 4 0,1-8 0,5 5 1,-6 3-2,0 0-7,4-4-7,-4 4-11,0 0-8,0 0-4,0 0-9,0 0 0,9 14-2,-3-4-4,-4 2 1,1 4-6,0-1-2,-1 3-3,0-1 1,0 3-3,-2-1-10,0 0-20,0 0-14,0-2-31,0 3-30,0-4-47,0-2-43,0-1-49,0-1-109,0-2-289,1-3-112</inkml:trace>
  <inkml:trace contextRef="#ctx1" brushRef="#br0" timeOffset="83851.89">11557 4974 1657,'-4'-17'-36,"0"2"24,0 1 17,2 0 18,-2 5 28,0-2 18,-2 1 9,0-2 4,-2 2 6,-2 0 1,3 0-2,-3 1-6,-2 1-9,-2 3-5,-2 1-7,-2 2-7,-3 4-5,-1 2-4,-2 1-5,-2 6-4,-4 5-1,1 3-3,-1 9-3,-2 5 2,-8 18 5,4 4 1,1 2-1,5 6 2,6 0-6,7-10 1,2-5-1,5 2-8,6-2 3,4-5-2,2-3-13,6 2-7,5 1-4,6-6-2,4-2 0,5-5-4,0-3 3,9-5 1,1-3 0,1-5-2,-1-4 5,8-7 2,1-3 8,8-6 6,4-3 12,17-14-4,-1-9 2,-1-8-2,-6-8 5,-2-8-5,-7-8-5,-7-7 2,-7-1 7,-7-4-2,-10 4 2,-10-1-1,-9 12 0,-7 6 5,-10 2-6,-15-14 0,-13 6-9,-11 6 0,-9 5-3,-7 9-1,-5 6-7,-5 12 3,-4 9-28,5 7-27,6 7-39,-20 9-42,-3 7-48,2 6-49,-4 10-91,2 0-221,6 6 61,5 3-91,4 3-65</inkml:trace>
  <inkml:trace contextRef="#ctx1" brushRef="#br0" timeOffset="87309.51">2728 6711 1451,'0'0'-46,"0"0"21,0 0 17,0 0 23,4-8 24,-4 8 20,0 0 18,0 0 16,0 0 12,0 0 4,0 0-3,0-7-6,0 7-4,-2-8 0,2 8-6,-2-11-7,0 5-5,0-2-3,-2 0-9,2-1-2,0-1-4,-3 1-5,0-2-6,-2 2-7,-1-3-5,1 2-3,-1 0-7,-1 3-2,-3 0-4,1 3-3,-4 0-2,1 4-1,-6 0-3,1 4-3,-4 3 0,0 4-3,1 4 2,-3 2 0,-1 3-1,4 1-1,0 4 0,3 1-3,0-1 3,3 2-2,7-4 0,-2 0 0,4 0-4,4-2 1,2-2 0,2-2-4,4 1 1,1-2 1,4-3-4,-2-3 4,4-3 0,1 1-1,2-7-1,0-1 4,2-1-1,-2-3 1,2-3 0,0-3-1,-2-3 0,1-2-1,0-5 4,0 1-1,-1 0-2,-2-2-2,0 0 2,-1 5 3,-4-4 9,4 5 5,-6 2 1,2 1-4,-2 1-1,-1 3-3,1-1-4,1 3 0,-5-2-6,2 5 2,2 1-2,-6 2 2,0 0-1,9 9 2,-7-1-2,0 1-1,1 4-3,2 3 5,-1-1-2,-3 4-14,5 1-12,-3-2-24,3 2-24,-4-2-32,1 3-37,4 3-46,-4-8-49,2 2-129,-1-3-100,1-1-90,1 1-58</inkml:trace>
  <inkml:trace contextRef="#ctx1" brushRef="#br0" timeOffset="87991.52">2914 6978 1523,'4'-4'3,"-4"4"11,0 0 9,0 0 6,0 0 8,0 0 7,0 0 11,0 0 20,0 0 7,6 15 2,-4-8 2,-2 1-3,2 1-1,0 3-2,0-2-2,-2 0-3,2 1-4,-2 0-6,2-1-8,0-1-3,-2 1-7,2-3-3,-2 1-2,1 1-5,-1-5 1,0 1-2,3 0-2,0-2-1,-3-3-5,0 0-1,0 0-5,0 0-1,12-15-4,-5 4-4,-1 0 2,3-3-4,-1 2-2,2-3-1,0 4 0,-2-2-5,0 2 3,-1 0-4,3 2-3,-3 1 0,1 3 1,0-1-4,0 3 2,3 0-2,-3 2 1,-8 1-1,22 4 1,-14-1 1,3 1-1,-2 2 1,-1 2 0,1 0 1,-1 2 1,-2 0 1,3 1 3,-5 1 2,3 0 1,-5-1 6,2-2-8,0 1 4,-2-3-3,0 3 0,0-3 0,0 0 0,0-2 2,0 0 2,-2 2 3,0-7-2,2 3-4,-2-3 0,0 0-3,0 0 1,0 0 0,5-13-5,-4 6 0,5-5-4,0 0 2,2-1-3,1 2 1,-1-2 0,3 1-2,-2 0 4,1 1-1,-2 0-2,2 2 1,4-2 1,-4 4-4,5-1 4,0 2-1,0 1-1,-1 1 0,4 2 0,-4 2 0,1 2-1,0 0 1,0 4 2,-1 0 1,0 1 0,-4 1 0,0 1 2,1 3 2,0-1 4,-3-2 2,-2 3 0,1 2-2,-2-6 1,0 3 0,-3-2-1,1 0 2,3 1-22,-1-3-34,-3 1-37,0-2-34,0 2-40,1-5-43,-3 1-97,0-4-166,0 0-174,0 0-137</inkml:trace>
  <inkml:trace contextRef="#ctx1" brushRef="#br0" timeOffset="88297.75">4103 6718 1774,'4'-9'22,"-1"2"27,-3-1 27,4 0 22,-4 3 16,2-1 10,0 1-1,0-2-6,0 4-7,-2 3-11,2-7-3,-2 7-15,0 0-13,0 0-4,0 0-4,0 0-7,-10 20 0,3-5-10,-2 6-1,1 2-6,-2 7-5,0 1 2,-4 0-5,4 1-5,-1-1 2,5 1-10,0-3-21,4-3-7,-1 0-12,6-1-10,1 0-16,4-1-28,3-6-35,1 1-26,4-3-40,0-6-40,1 0-63,2-4-104,-2 0-268,0-2-150</inkml:trace>
  <inkml:trace contextRef="#ctx1" brushRef="#br0" timeOffset="88991.4">4327 6873 1789,'-2'-8'-8,"2"3"12,0-1 9,0 6 1,0-8 3,0 8 5,0 0 19,0 0 11,0 0 14,0 0 8,0 0 2,12 19-2,-9-9-1,0 2-3,-1-2 0,2 4-6,-2 2-4,0-2-5,-2 1-1,0-6-10,2 5 2,-2-2-6,0 0-5,0-4-1,0 2-2,-2-2-1,4-2 2,-2-1-7,0-5-1,0 6-3,0-6-5,0 0-1,0 0-5,8-13-1,-6 5-8,4-4 0,0-1-16,2-2-3,-2 2-1,4-1-1,-1 1 2,2 0 0,-3 2 3,3-1 0,1 3 1,0 1 2,0 0-4,0 4 3,3 1 1,-2 1 1,-1 4-2,3-1 3,1 3 0,-4 2 1,3 1 12,-3 4 5,1-2 3,0 3 5,-1 1 2,0-3 0,0 5 0,-4-2-1,1-2 1,0 0-2,-1 0 0,-2 2 0,1-6-1,-3 1 0,2-1-1,-4-1 5,2-1 4,-4 2-7,2-4-5,-2-3 2,0 0-2,0 0-2,0 0-1,0 0-1,0 0-2,-10-15-1,10 8-9,0-5-3,0 3-7,2-4 0,2 1-2,-2-2 2,5 1 3,-3 2-2,3-1 2,-1 1 2,2 1 0,2-1-1,2 1 2,0 3 0,-1-1 2,3 3 4,2 0 3,-2 3-1,-2 2 2,4 0-4,1 2 1,-3 4 0,1 1-1,0 0 6,0 2 10,0 4 7,-3-1 3,3 1 3,-5 1 0,2-1-6,-2 0 4,-2 1-2,-1-4-1,0 5-2,-1-4-1,-2 0-19,0-2-25,0-1-31,-2-1-37,0 1-34,-2 0-44,0-4-55,0-4-84,-4 4-125,4-4-205,0 0-138</inkml:trace>
  <inkml:trace contextRef="#ctx1" brushRef="#br0" timeOffset="89287.71">5044 6607 1736,'0'-4'1,"2"0"8,-2 4 13,8-9 23,-2 6 24,5-1 18,2 4 16,3 0 5,1 2 12,5 3 1,3 2 1,1 3 2,8 4-2,2 7-1,1 7-4,-3-1-6,-2 8-10,11 11-11,-11-7-8,-9-2-3,0 1-7,-6 2-6,-7-7-3,-4 2-8,-6-2 1,0-2-10,-5-3-20,0 0-12,-1-1-27,-5-2-19,1-2-29,-1-4-37,-2 0-44,3-6-44,0-1-55,0-5-55,4-1-121,-2-2-71,4-2-163,4-2-148</inkml:trace>
  <inkml:trace contextRef="#ctx1" brushRef="#br0" timeOffset="89470.22">5894 6972 1810,'7'-2'38,"-3"-3"14,0 5 5,-4 0 12,8-4 3,-1 0-1,2 3-3,-1-2-6,3-1-6,1 3-6,1 1-4,2-3-4,-1 3-6,2 0-6,2 3-37,0-3-50,1 1-62,-3 3-57,0 0-99,-4 0-380,-2 0-151</inkml:trace>
  <inkml:trace contextRef="#ctx1" brushRef="#br0" timeOffset="89639.77">6070 7159 1723,'-4'7'-61,"2"-1"22,0 1 31,2-1 29,2-1 30,-2-5 24,4 9 11,2-5 2,1 0-1,3-2-5,2 1-6,2-1-9,3 0-4,0-2-15,2 2-33,0-2-55,4 0-64,-3-2-75,0-2-164,-3-1-238,3-2-82</inkml:trace>
  <inkml:trace contextRef="#ctx1" brushRef="#br0" timeOffset="89914.04">6794 6854 1562,'4'-8'14,"1"1"31,-2 0 21,-2 0 25,2 2 22,1 0 8,-2 0 3,-1 1-10,4 1-8,-3-1-14,-2 4-10,4-4-8,-4 4-5,0 0 3,13 13-2,-7-4-1,1 6 2,-4 2-1,5 1-5,-4 5-4,0 0-5,-2 4 1,0-2-7,0 1 1,0-1-21,-2-2-10,0-3-20,0 2-29,0-3-40,0-2-44,0 0-47,2-2-46,-2-3-39,0-3-111,0-1-130,2-3-110,0-1-95</inkml:trace>
  <inkml:trace contextRef="#ctx1" brushRef="#br0" timeOffset="90223.21">7140 6948 1514,'2'-7'-10,"-2"4"33,0 3 19,2-6 18,-2 6 10,0-8-1,0 8-8,0 0 0,-11-2-3,11 2-7,-12 2-3,12-2-8,-18 8-1,10-2-3,0-1-5,-2 1-4,0 1-4,0 0 2,1 0-3,-1 2-5,2-1 3,1 4-7,-1-3 0,0 1-3,3 0-2,-1-1 0,2 0-3,2 1 1,-2 1 1,2-1-4,2 1 5,0-1 5,2 1 1,0 0 5,2 1 1,2-2 1,0 1-2,5-1 1,-3 1 0,5-2-4,-1-2 0,-2 3-19,7-1-28,-7-2-33,3-2-39,4 3-37,-4-4-48,3 1-99,1 0-315,0-3-102</inkml:trace>
  <inkml:trace contextRef="#ctx1" brushRef="#br0" timeOffset="90899.89">7424 7240 1702,'0'0'30,"5"-4"4,-5 4 2,0 0 7,0 0 4,0 0 7,0 0 11,14 4 13,-10 1 5,-4-5 7,8 8 0,-4-5-4,0 5 3,3-1-6,-2 1 3,-1-1-6,2 3-7,-2 0-5,-2-1-5,2-1-4,1 1-8,-3 1-1,2-1-6,-4-2-8,4 1-1,-1-3-3,-1 2-1,0-2-1,0 1 1,2-2-10,-4-4-2,2 4-12,-2-4-7,0 0-3,0 0-5,11-9-6,-7 3-11,2-5-5,0 2-5,4-2-1,-2 0 6,0-1 0,2 0 2,-1 3 5,0 1-3,1-3 7,1 2 3,-1 3 3,1 0 3,1 1 3,1 3 5,0-2 2,0 4 2,2 2 1,1 0 3,2 2 2,-4-1 8,2 5 5,-3-1 11,3 1 6,-3 1 0,-1 0-3,1 2 0,-3-2 0,0 1-1,0-3-3,-4 2-2,0-1 0,-2 0 2,-1 0 1,1 0-3,-4-3-6,0 3-2,0-3-9,0-1-11,0-4-1,-4 6-4,4-6-2,-7 3-10,7-3-2,0 0-7,0 0-9,0 0-14,-4-14 6,6 8 1,4 0 5,1-2 0,-1 2 3,5-2 3,2 1 5,0 2 0,6-3 1,-5 4 9,4 1 13,1-1 8,1 2 7,0 0 1,0 2 7,1 0 6,1 2-3,-4 0-1,4 2 7,-2-1-8,-4 1 4,1 4-4,-2-1 3,0 3-2,-5-1 3,0 3 0,-2-1-3,-4 0 1,0 1-23,-2 0-28,-2-3-53,-2 1-68,-2-3-87,0-1-138,-4 2-138,3-3 39,4-1-100,1-4-74</inkml:trace>
  <inkml:trace contextRef="#ctx1" brushRef="#br0" timeOffset="91467.67">9557 7127 1594,'0'0'34,"0"0"10,11 0 7,-11 0 8,0 0 5,0 0 13,9 1 5,-9-1 4,0 0-7,0 0-4,15 0-3,-6-1-7,3 1-2,10 0 6,7 0-8,13 0 2,18 0 0,31 0 2,15 1 2,13-1-3,-1 1 0,9-1-2,2 0 0,4 0-6,1 0 7,1-1-5,-1 2-8,-3-1-4,-6 0-4,-10 0-6,-10-1 0,-14 0-1,-22 1-7,-17 0-1,-9-3 0,-9 3-6,-5 0-30,-5-2-30,-4 2-43,-6-2-35,-6 2-37,0 0-33,-8 0-51,0 0-99,4 0-178,-4 0-142,0 0-154</inkml:trace>
  <inkml:trace contextRef="#ctx1" brushRef="#br0" timeOffset="91839.68">11598 6903 1774,'-5'-1'5,"1"-4"22,0 3 14,4 2 19,-6-5 17,1 3 5,5 2-2,0-6-2,0 6-2,0 0-2,21 0-3,-8 2 3,7 4-3,2-1-2,4 3-4,8 2-3,-3 4 1,1-1-6,1 3-9,-1 0-2,1 1-6,-6 2-4,0-2-5,-1 4 2,-2-3-5,-5-1-2,-3 0-2,-2 0-4,-4-3 2,-4 2 0,-4-2-3,-2-1 0,-5 0-1,-2 1-4,-6-1-8,-4-1-16,-2-1-24,-5-1-28,4-2-42,-4-1-56,5-2-51,-2 0-68,6-5-133,1 0-52,0-3-88,8 0-54</inkml:trace>
  <inkml:trace contextRef="#ctx1" brushRef="#br0" timeOffset="92272.04">13148 6869 1458,'4'-6'48,"-4"1"26,2 1 36,0-1 24,-2 5 17,2-10 11,0 5 1,-2 5-8,2-7-3,0 4-12,-2 3-10,3-9-21,1 6-13,3-1-5,3 2-7,2 0-13,4 2-7,0 0-7,1 2-9,3 2-13,-2 0 2,2 2 0,-5 1-6,3 3 3,-1 2-9,-4-1-5,-3 2 1,-3 1-7,-1 1-1,-6 2-8,-1-2-2,-9 0-5,-2 1-11,-3 3-6,-7-4-4,-2 2-9,-4-2 1,-2 0-2,1-2-1,1-1 0,5-2 1,0-3 3,2 3 3,3-5 4,4 3-3,-1-2 8,4-3 3,3 1 1,6-1-1,2-3 0,0 0 4,19 7 1,-5-7-5,7 2 6,5-2 0,8 0 4,3-2-1,4 0-1,3-2 4,12 0-20,-1 0-35,2-5-39,-1 0-39,1-3-55,-3-4-54,15-4-94,-19-1-100,-7 1-150,-3-2-90</inkml:trace>
  <inkml:trace contextRef="#ctx1" brushRef="#br0" timeOffset="92678.96">13808 6505 1547,'-36'-17'-60,"5"3"22,-3 1 20,1 2 20,-2 2 23,-8-1 15,-5-1 12,-3 2 8,5 6 8,-5 3 4,0 0 1,-9 5 5,1 7 0,-11 8-5,2 2 1,5 7-4,5 7-2,8 6 0,6 5-5,3 3 2,9 6-4,7-9-2,6-4 0,6 3-7,3 0-4,8-5-4,4 2-3,6 4-1,7-1-3,5-3-1,16 10 2,6-8-2,7-2 6,3-7 6,9-6 4,8-5 7,4-4 2,6-8 0,5-5 3,-9-5-3,-8-5-10,26-9-3,-4-4-3,0-10-1,-3-5-8,-2-11-6,-7-6-3,-7-9-3,-5-3-4,-11-9-4,-12 0-5,-9-5-3,-16 1 0,-7 10-7,-13 6 1,-15-12-1,-9 5 0,-17 7 0,-14 6 1,-13 8-7,-10 11-10,-10 4-16,-12 9-26,-6 9-29,-6 2-38,-5 14-49,1 8-53,-8 2-69,2 5-188,-6 9-32,-1 1-106,-5 3-119</inkml:trace>
  <inkml:trace contextRef="#ctx1" brushRef="#br0" timeOffset="94913.1">2475 8647 1031,'-9'2'220,"9"-2"-60,0 0-38,-9 1-5,9-1-3,0 0-7,0 0-5,-8-7 0,6 3 6,2 4 5,-2-9-4,0 2-4,2-1 0,-3 1-2,2-2-5,1-1 2,0 1-5,-2-2-5,2-1-5,-2 0-7,0 1-7,2 0-6,-6-1-3,6 2-3,-4 1-8,2 2-9,0-3-2,-2 5-8,-4-1-3,-1 2-4,-6 2-4,-2 4 1,-5 2-3,-4 5 0,-3 3-6,-1 2 0,-2 6 1,2 1-8,-1 6-1,1-1 9,6 1-5,3 0-11,4 2 8,4-1-11,3-4-4,6 4 2,0-4-4,4-3 2,2 0 0,1-3 2,6-1-3,0-2 8,4-4-6,1-2 1,2-3 1,4-1 0,-1-5-3,1 0 5,1-5 0,-1-4 0,4 1-1,0-5 1,-4 0 2,4-5 2,-1-1-4,-3-2 2,0 2-2,-4 0 4,0 0-2,-3 3-1,-3 2 8,-2 0 6,4 3 3,-6 2 0,2-3-7,-2 4 2,1 1-4,-1 1 2,-1 0-9,-2 2 5,4 1-6,-7 3 5,0 0 0,15 3-3,-11 3 1,0 4-2,0-3 4,3 6 1,-2 1-4,1 1 2,0 0-1,2 4 1,1 2 2,0-2-10,-1 3-16,-2-7-22,5 4-30,-5-4-44,-1-1-49,8 3-47,-7-6-96,2-2-165,2 0-22,-1-1-148,2-1-143</inkml:trace>
  <inkml:trace contextRef="#ctx1" brushRef="#br0" timeOffset="95571.67">2856 8801 1803,'2'-7'49,"-2"2"20,2 1 7,-2 4 3,2-5 3,-2 5 0,2-6-9,-2 6 12,0 0 10,0 0 6,0 0 3,9 20-1,-7-12-2,2 4-1,-2 0-7,0 2-5,3 3-11,-3-2 2,0-1-6,2 3 1,-2-2-15,0-5-9,0 2 1,0-1-5,0-1-4,0-3 2,0 3-3,-1-5-3,-1 2-7,0-7 1,0 0-5,0 0-4,0 0-4,0 0-2,13-20 6,-11 9-8,2-4 0,2 2-3,-1-3-3,3 4-1,-2-2-6,3 2-4,-1-1 2,-1 4-2,3-2-1,0 2-7,2 2 3,-1 1 3,-1 4-1,7 0 4,-5 0-5,3 4 1,-1 2-1,4 2 4,-4 1 0,2 1-6,-2 1 6,-1 1-2,1 2 2,-2-1-1,0 0 5,-4 3-1,1-1 4,-2-1 0,-1-1 9,-2-2-9,-2 0-3,0 1 8,-2-1-10,0 0 6,-2-4 3,0 1 3,0-2-1,2-4-5,-8 3 0,8-3 3,0 0-7,0 0 4,-14-13-3,12 4-10,2-1-4,2-4-4,0 1 5,3 0 0,2-2 3,1 2-3,0 1-6,2 0 5,0 1 2,4 1 6,1 2-8,4-3 1,-2 4 9,2 1 4,2 2-3,2 1 2,-1 1-1,-1 2 0,-2 2-2,2 1 2,-4 3 0,2-1-4,-4 5 3,0 0 7,-3 2 11,-1 1 5,-1 2-5,-1-2 5,0 2-3,-6-1-3,2 1-1,-1-2 4,-3 0-27,-1-1-24,0 0-26,0-3-41,0 1-44,-3 0-60,3-5-61,-4-2-92,4-3-133,0 0-20,0 0-178,0 0-179</inkml:trace>
  <inkml:trace contextRef="#ctx1" brushRef="#br0" timeOffset="95857.95">4131 8477 1947,'2'-6'53,"-2"6"28,-2-7 10,2 7 4,0-6 10,0 6-1,2-5-5,-2 5-7,0 0 7,0 0 5,0 0-1,-11 18-5,7-7 3,0 4 2,0 2-2,-1 1 3,1 2-1,-1 2-2,3 3-6,0 1-10,0-1-6,0 3-5,2-2-5,0-4-9,0 1-3,2-2-6,0 3-22,0-5-27,2-1-27,1-1-22,2-1-32,-1-3-41,2-5-51,3-1-59,-1-3-48,1-4-42,6-2-113,-4-3-65,4-5 52,-1-1-111,2-5-60</inkml:trace>
  <inkml:trace contextRef="#ctx1" brushRef="#br0" timeOffset="96014.43">4476 8473 1519,'2'-5'24,"-2"-1"26,2 2 16,0-1 12,-2 5 12,2-7 2,-2 7-8,2-7-7,-2 7-9,0-3-10,0 3-12,0 0-26,4-7-41,-4 7-41,0 0-22,0 0-38,0 0-43,0 0-120,0 0-237,5 17-25</inkml:trace>
  <inkml:trace contextRef="#ctx1" brushRef="#br0" timeOffset="96219.88">4543 8595 1462,'4'8'12,"1"-3"11,0-1 23,-3 4 28,2-3 20,0 2 18,0-2 13,0 1 3,-1 1 2,2 1-5,0-1 1,1 1-7,-2 2 1,1-3-3,0 3-20,0-3-7,0 3-2,-1-1-17,0-1-17,0 2-30,0-3-37,0-2-46,-1 4-62,2-2-69,-2-1-48,0-2-111,1-3-121,0 1-141,-4-2-111</inkml:trace>
  <inkml:trace contextRef="#ctx1" brushRef="#br0" timeOffset="96539.02">5073 8265 1732,'-2'-5'37,"-1"2"21,3 3 11,-2-9 17,2 6 6,0 3 3,-2-6-3,2 6 13,0 0 16,0 0 8,26 11 9,-13-4-1,4 6 11,4 0-2,4 5 2,-1 1-3,3 5 4,2 5-2,-1 1-5,-3 3-6,-1-1-7,-8-1-11,0 1-7,-6-2-8,-4-2-10,-6 1-12,-4 2-25,-6-2-31,-8 3-37,-6-2-47,-6-2-50,-5-2-62,-5-4-79,1-5-84,-6 0-159,-2-5-90,5-5 60,0-1-237,0-2-250</inkml:trace>
  <inkml:trace contextRef="#ctx1" brushRef="#br0" timeOffset="97906.99">1481 5034 1875,'4'-11'-108,"-3"2"17,5-2 7,-4 1 22,0-2 21,2 2 16,-4-1 14,5 2 15,-5-2 10,1-1 2,-1 0 1,0 3 6,-1 0-7,-1-1 3,-1 1-3,-1 0-4,-2 1 3,-1-2-5,0 4 3,-3-2-6,1 5 7,1-3-1,-5 4-5,2 0-1,-1 1 1,-2-2 4,-1 6-4,-4-2-2,4 5-3,-4-1 4,0 7-4,-2-1-1,-1 5 2,-3 5-2,0 5 1,-3 7 5,1 5 0,-5 19 3,0 4 3,3 6 6,1 5 0,-1 4 0,7 5 6,0 0 5,4 2 9,-1 7 0,2 3-1,0 7 1,5 3 1,-2 6-1,4 4-6,4 3 2,-1 2-2,5-2 0,2-5-3,0-4 3,0-2 1,2-4 6,1-4 2,-2-2-3,-1-4-2,3-4-1,-6-6-3,2-14-3,-2-10-3,-1-3 0,1-3-4,0-7-1,-4-4-2,-2 0-1,3-7 0,-2-2-1,0-3 0,0-6 6,-3-3 0,4-3-6,-1-3 5,-3-4-3,-3-1 0,3-4 3,0-4-3,1 0-1,-4-4-2,2-1 0,2-5-1,-1-4-1,0 1-2,1-6-4,-1-3-6,5-2 4,0-2 1,3-3-4,3 2 2,3 0-6,3-3 0,2 4 0,3-3 2,1 2-2,4 4 0,0 1-4,1 2 1,0 4 0,0 0 0,2 0-9,0 6 5,1 3 4,-2 0-5,-1 3 3,3 4 1,-4 2-1,6 7 4,-4 3 5,6 8 3,-5 3 4,-1 9 2,2 5 4,-5 6 5,-2 4-2,1 25 0,-7-7 0,-5-6-2,-6 23 0,-5 0 0,-1-4 1,-6 3 0,-2-6-4,0 3-1,0-3 2,-4 0-4,1-5 0,0 0-1,1 0-2,2-3 3,-1-1-3,2-12-2,1-4 5,2-3-5,2 1-1,-1-5 5,0 0 0,5-5-2,-1-3 2,3-3-5,2-3-2,0-5 6,2-3-7,-1-1 7,6-2-2,-3-1-1,6-1 0,0-3-3,5-2 9,-1-1-10,3-1-2,0-1 3,1-1 2,4 0-2,-5-4 0,3 2-2,1-1-16,0 1-9,-3-2-14,0-1-12,-4 0-19,0 2-24,1-4-33,-2 1-41,1-2-59,-1-1-100,-1-2-161,-2 2 34,-2-1-103,2-2-57</inkml:trace>
  <inkml:trace contextRef="#ctx1" brushRef="#br0" timeOffset="98059.58">1160 9477 1646,'0'0'115,"10"-3"-9,-5 1-12,-5 2-7,7-7-11,-2 4-4,-3-2-25,-2 0-33,2 0-58,1-2-68,-3-2-114,1 0-412,2-2-135</inkml:trace>
  <inkml:trace contextRef="#ctx1" brushRef="#br0" timeOffset="99643.6">6657 8874 1277,'0'0'159,"0"0"-64,0 0-32,0 0-6,2 5-3,-2-5 7,0 0 0,0 0-3,0 0 5,0 0 1,0 0 0,0 0 6,0 0 3,0 0 2,0 0 3,10 2 0,-10-2 5,0 0-9,16-2-6,-8 0-4,-8 2-8,19-2-6,-6 2-6,-2-1-4,3-1-2,1-1-35,2 2-27,-3 1-42,4-3-42,1 6-49,0-6-66,-2 6-124,-1-3-112,2 4-81,-2-1-42</inkml:trace>
  <inkml:trace contextRef="#ctx1" brushRef="#br0" timeOffset="99853.05">6820 9176 1552,'-17'12'48,"4"-7"15,3 1 17,2 1 10,-1-7 19,2 4 10,3-1 6,4-3-2,-8 2-9,3 1-10,5-3-9,0 0-8,0 0-5,0 0-10,0 0-7,0 0-9,27-10-15,-13 8-30,0-5-41,2 1-37,-2 1-39,9-1-52,3-2-54,2 1-120,5-5-123,3 1-115,4-1-72</inkml:trace>
  <inkml:trace contextRef="#ctx1" brushRef="#br0" timeOffset="100485.79">8129 9018 1680,'3'-4'52,"3"0"3,-2 1 7,2-3 12,-2 0 16,2 1 18,0-4 6,1 2 3,2-4-6,-1 3-6,0-3-2,1-1-2,-2-1-12,3 1-6,-3-1 0,-1 0-9,2 0-10,0 0 0,-2-3-3,4 1-6,-2 0 2,-2-3-10,0 5-7,0-2 3,-1 1-5,-3 1-9,1 1 5,1 1-9,-4 2 1,-5 0-4,-1 0-5,-3 4-2,-3 2-2,-3 1-3,-4 4-4,-2-2 5,0 8-3,-2 1 0,-1 2-1,3 4-5,-2 3 3,-1-1 3,2 7-5,7-2-1,-3 4 5,8-4-4,-1 2 9,3 0-8,3-2-4,2 0 3,3-1 4,3-1-5,4 0 2,1-4 0,3 1-5,-1-2 2,6-6 0,-2-1-3,0-3 1,3-1 2,-1-4-2,0 0-1,2-4 2,-4-1-1,4-3-2,-2-3 4,-1-2 0,0-1-1,0-3-2,-3 0 2,1-3 1,-4 1 1,1 1-4,-4 2 2,1-1 6,-3 4 3,2 0 4,-1 3-2,-3-2 0,1 5-7,2-1-3,-2 1 4,-1-1-7,2 4 1,-4 4-6,0 0 6,0 0-2,10 10 3,-8-3-2,0 4-1,0 2 5,2 2 1,-2 2-10,2 0-10,0 2-2,0 0-26,-1 0-16,2 4-27,-1-4-28,2-2-44,3 4-52,0-2-49,-3-4-103,0-2-112,5-1 13,-3-3-87,0 1-53</inkml:trace>
  <inkml:trace contextRef="#ctx1" brushRef="#br0" timeOffset="101152.11">8611 9036 1550,'0'-7'70,"2"2"15,-2-1 5,3 0-2,-3 1-1,2-1-2,-2 6-6,0-6-11,0 6-4,0 0 13,0 0 0,0 0 4,0 0-4,13 17 4,-10-7 5,0-1-6,1 1-2,-2 2-4,-1-3-7,4 2-1,0 1 1,-3 0-10,0-3-6,1-1-3,-1 1-2,-1-1-6,2-1 4,-1-1-10,-2-1 0,2 1-4,0-1 4,-2-5-5,0 0-7,0 0-2,0 0-1,0 0-2,0 0-1,0 0-3,-2-24-2,4 14-1,-1 1-12,4-1 6,0 0 1,-4 2-6,6-2 1,-1 0-1,0 3-3,1 1 2,2-1-5,1 2 0,0 2 4,2 1 2,-2 2-4,3 4-1,-3-3 3,5 8-3,-2-2 6,-1 2-1,0 1 0,0 3-2,-2-1 7,1 3 2,-3-2 3,1 0-2,0 2 3,-3-3-1,0 2 7,0-3-6,-2 0 5,0-1-3,2-2-1,-2 1 3,-1-3 3,-3 0-7,3-1 4,-3-5-2,-4 6 2,4-6-5,0 0 2,0 0-6,0 0 0,-16-11-5,13 3 3,2-1-6,1-3 8,1 0-7,2-1 4,4 0 2,0 0 2,-1-1-12,1 1 6,7 1 2,-3 1-6,1 1 1,2 2 3,1-2-12,3 3 6,-2 2 10,2 1-6,-1 2-4,-1-1 3,0 3-6,0 1 8,2 3-7,-4 2 3,-1 0 5,-1 1 6,-1 3-1,0-1 1,-3 3 8,-2-1-11,-1 0 3,4 4 6,-7-3-10,0 2 7,0-3-26,0 0-33,0 1-45,-2-2-59,1-1-71,2-4-63,-3 3-132,2-2-107,-2-6 72,5 6-129,5-5-84</inkml:trace>
  <inkml:trace contextRef="#ctx1" brushRef="#br0" timeOffset="101330.21">9480 9180 1690,'0'0'72,"4"-6"15,-4 6 10,3-3 8,-3 3 6,0 0-4,7-4-12,-2 2-8,-5 2-12,13-5-7,-5 5-6,-1-3-8,4 1-26,1 2-36,-5-2-50,7 1-58,-4 1-46,1-5-61,4 3-130,-5 1-266,1-3-116</inkml:trace>
  <inkml:trace contextRef="#ctx1" brushRef="#br0" timeOffset="101587.6">9791 9010 1642,'2'-5'65,"0"-1"33,1 2 12,-3 4 10,3-7 7,1 5 0,-4 2-4,6-5-10,-6 5-13,0 0 3,0 0-3,12 9 2,-10-4-6,1 5-2,0-1-2,1 4-9,-1 3-3,-2-1-8,-1 2-1,0 2-6,-1 1-5,1-2-6,-3 2-12,3-1-25,-2-2-28,0 1-29,-1-2-40,3-3-47,-1-1-59,1-1-44,0-4-44,4-1-125,-2-1-87,3-3-168,-5-2-151</inkml:trace>
  <inkml:trace contextRef="#ctx1" brushRef="#br0" timeOffset="102539.28">10521 8620 1714,'-1'-5'-51,"1"5"17,-4-5 18,4 5 9,-5-4 18,5 4 13,-2-5 8,2 5 11,0 0-1,-4-4-1,4 4 3,0 0-2,0 0 0,-4-6 3,4 6 5,0 0 2,0 0 2,-1-5 5,1 5 5,0 0 2,0 0 4,0 0-2,0 0 4,-4-4 3,4 4 2,0 0 5,0 0-8,0 0-5,0 0-2,0 0-5,0 0-5,0 0-4,0 0-7,-2-6-1,2 6-5,0 0-4,0 0-1,0 0-6,0 0-3,0 0-5,0 0 1,0 0-3,0 0-1,0 0-1,0 0-3,0 0 2,0 0-4,0 0-6,0 0-2,0 0 5,0 0-1,0 0-2,0 0-3,0 0 0,0 0 0,0 0 1,0 0-2,0 0-1,0 0-3,0 0 5,0 0 0,0 0-3,0 0 3,0 0-5,0 0 2,0 0 1,0 0 1,0 0-3,0 0-1,0 0 4,0 0-2,0 0 0,0 0 0,0 0-1,0 0 1,0 0-2,0 0 4,0 0-3,0 0 1,0 0-2,0 0 2,0 0 0,0 0-4,0 0 4,0 0 1,0 0 0,0 0-3,0 0 2,0 0-1,0 0-2,0 0 5,0 0-3,0 0-2,0 0 5,0 0 0,0 0-3,0 0 0,0 0 5,0 0-5,0 0 0,0 0 9,0 0-8,0 0 1,0 0 5,0 0-4,0 0 5,0 0-5,0 0 1,0 0-3,0 0-2,0 0 3,0 0 0,0 0-1,0 0 0,0 0 4,0 0 1,0 0 0,0 0 2,0 0-3,0 0-4,0 0 2,0 0-4,0 0 2,0 0 6,-8 13 5,6-7-5,-2 3 6,0 5 10,-4 0 2,1 3 2,0 3-1,-1 4 2,-1 2 1,1 1 5,-1 3 7,0 3-1,3-3 4,-2 3-1,2 1-1,0-5-3,3 0-3,0 0-6,1 0 2,4-2-5,1-1-1,4-2-1,-1 2-1,6-6-1,1 0-3,4-3-22,4-2-20,1-4-40,3-1-29,0-2-38,-4-6-54,7 0-68,0-6-67,-3-2-150,1-1-48,-2-5 43,2-3-142,2-2-114</inkml:trace>
  <inkml:trace contextRef="#ctx1" brushRef="#br0" timeOffset="102727.56">11003 8772 1779,'0'-5'81,"0"-1"13,2 1 11,-2 0 13,0 5 5,0-10 2,0 10-7,2-5-15,-2 5-9,2-5-10,-2 5-12,2-7-24,-2 7-43,0 0-39,0 0-30,0 0-44,0 0-52,0 0-66,0 0-135,6 17-318,-8-10-174</inkml:trace>
  <inkml:trace contextRef="#ctx1" brushRef="#br0" timeOffset="102915.67">11022 8879 1810,'0'7'-44,"2"1"38,-2 1 27,2-2 18,-2 1 17,0 1 16,2-1 10,0 3 2,-2 0 6,2-2-3,-2 3-2,1 0-4,2-1-5,-3 2-7,0-1-8,2-2-9,-2 3-2,0-2-3,0 0-26,0 0-33,0-3-39,0 1-48,0-1-54,0-1-55,0-4-134,2-1-328,-2-2-164</inkml:trace>
  <inkml:trace contextRef="#ctx1" brushRef="#br0" timeOffset="103257.29">11329 8719 1887,'-4'-6'56,"-1"0"19,3 3 21,-2-3 21,0 3 14,1-2 12,3 5 5,-4-5-12,4 5-2,-4-7-8,4 7-16,-7-2-9,7 2-13,0 0 1,0 0 1,0 0-8,20 7-8,-10-1 0,1 1-7,0 3 0,8 3 8,-5 4 3,1 3 8,0 0-4,-2 1 1,1 6-5,0-1-4,-4 3-8,-3-5-6,2 4-5,-7-4-2,1-1-15,-8 0-18,-1 0-28,0 0-34,-4-2-39,-2 0-43,-3-4-53,1-2-64,-2-2-83,0-2-129,0-3-112,0-1 41,4 0-224,-3-3-240</inkml:trace>
  <inkml:trace contextRef="#ctx1" brushRef="#br0" timeOffset="103975.37">12169 8690 1961,'0'0'-12,"2"-5"36,-2 5 24,2-7 20,-2 7 19,0 0 12,3-5 10,-3 5 4,0 0 3,0-6-12,0 6-6,0 0-9,0 0-14,0 0-9,0 0-1,0 0 5,0 0 1,4 23 1,-4-9 7,2 3-9,0 3 10,0 6 7,0 1-2,0 1-3,0 2-2,1 1-6,-1 1-6,-1 0-3,-1-1-4,0-1-6,0 1-5,-1-2-2,1 0-30,-2-5-28,2-1-39,-3-2-34,1-2-44,0-4-45,0 1-69,0-8-57,-2 1-151,0-4-83,-3-3 47,7-2-154,0 0-137</inkml:trace>
  <inkml:trace contextRef="#ctx1" brushRef="#br0" timeOffset="104183.82">11930 9043 1850,'-2'-7'50,"2"5"0,0-5 5,7 2 14,-1-1 17,6-2 8,5 3 0,7-5-1,3 0-8,7 3-5,2-3-7,1 3-8,4-1-6,-2 3-5,1-1-24,-2 1-34,-1 1-47,-5 0-36,2 2-62,1-3-72,-4 5-162,-1 0-295,0 0-172</inkml:trace>
  <inkml:trace contextRef="#ctx1" brushRef="#br0" timeOffset="104819.85">13501 9012 1842,'2'-5'-9,"0"-1"28,0 0 14,1-1 15,-1 0 21,0-1 11,3-1 4,-3 2 3,0-3 2,0 1-1,2-2-2,-2-1-5,2 3 2,-2-1 0,3-1-1,-3 1-11,0 0-5,0 2 2,0-3 3,0 2 0,-2 0-5,0 1-3,-2 1-9,0-4-6,0 6-4,-5-3-2,1 2-15,-2-1 9,-5 3-11,0-1-3,-3 3 6,-4 0-10,-1 4-1,0 1 1,-2 3-3,-1 3 0,1 5-4,-3 2-2,4 2 4,-2 3-8,3 1 2,2 2 0,2 1-4,7-2 3,-2-1-1,4 2 2,2-4-1,0 4 1,4-6 0,2 1-4,0-2 1,2-1-2,2-3 5,2 0 1,0-3 0,2-5-1,4 1 1,-2-2-6,3-6 6,2 0-4,0-4 6,1-3 2,2-3-10,-4-3-1,1-2 5,0 0-1,-5-4-5,3 1 0,-3-4-1,0 2-1,-4 0 7,0 5 5,-2 1 5,2 0 6,-2 3 4,1-1 1,-3 5-10,2 0 1,-2-1-6,1 3-9,1 0 4,-2 3 1,-2 4-5,0 0 9,0 0-8,13 14-4,-9-6 7,-2 3 2,2 2-13,0 2 7,0 3 1,0-1 3,1 2-1,2 1-25,-3 0-22,0-2-25,0 2-40,0-3-50,0 0-59,3 0-54,-3-1-117,1-3-133,1 0 36,0-1-145,3-1-126</inkml:trace>
  <inkml:trace contextRef="#ctx1" brushRef="#br0" timeOffset="105508.01">13687 9149 1743,'2'-4'48,"-2"4"25,3-5 8,-3 5 11,5-4 8,-5 4-2,0 0-5,2-5-9,-2 5 5,0 0 8,0 0 3,2 13 6,0-5 0,-2 0-1,1 1-9,-1 0 3,3 2-2,-1 1-16,-2-3-10,0 1-1,2 0-10,0 1-4,-2-3-12,1-1 3,-1 1-1,0-3-7,3 2-1,-3-5 2,0-2-2,2 8-3,-2-8-10,0 0 2,0 0-3,0 0-2,0 0-3,2-21-1,1 14-7,1-4-14,0-3-2,0 1 2,3-1-2,-3 3-3,0 2 2,3-1-5,-3 1 0,2 2-1,0 0 4,2 1-5,2 3 1,-2 3 9,0 0-7,3 1-5,0 3 9,-3 2-1,3 1 4,-1 5-1,-2-2-1,4 3 9,-6 0-8,2 0 5,-2 3-4,0-1 5,1-1-4,-2-1-1,1 0 4,-4-1-2,2-3-2,-2 0 5,0-1 2,0-1 5,1 0 2,-3-3-4,0-4-2,-3 6-3,3-6 6,0 0 2,0 0-3,0 0 3,-8-15-12,6 8 3,2-3-1,0-1 0,2-2 1,0-1-2,2-1-6,1 0 7,-1 0-6,2 2 6,1 0-2,1 4-4,1-2 4,1 2-1,-2 3-1,3 0 0,0 1-1,1 3 3,1 0-6,0-1 2,0 6 0,-3-1-1,5 2 3,0 1 2,-3 3 4,1 1 8,-2 1 9,-2 2 6,-1 1 5,0 0 0,-2 0 3,-2 2-3,1 1-2,-2-3 0,-1 2 3,0-2-3,-4 0 1,2-2-9,0 0-28,0-2-32,0 1-33,0-3-40,-2 0-50,-1-4-54,3 1-48,0-4-66,0 0-124,0 0-46,3-16 38,1 7-107,6 0-70</inkml:trace>
  <inkml:trace contextRef="#ctx1" brushRef="#br0" timeOffset="105786.67">14603 8772 1560,'-6'-9'51,"5"2"29,-1-1 15,-2 1 20,1 2 10,2 0 1,-3 0-1,2 3-10,2 2-10,-7-5 9,7 5-1,-16 9 7,9-3-11,-1 6-7,-2 1 4,2 6-15,0 4 1,1 0-4,1 3-7,2-1-4,0 3-7,2-3-6,0 4-6,2-3-5,2 1-4,2-1 0,0 0-10,2-3-18,3-1-23,1-3-20,3 0-34,2-4-44,-2-1-46,6-2-58,3-1-41,-4-7-40,1 1-93,0-5-79,-2 0-8,-2-5-91,2 1-57</inkml:trace>
  <inkml:trace contextRef="#ctx1" brushRef="#br0" timeOffset="106491.99">14878 8931 1558,'0'-8'26,"1"0"20,2 3 17,-1-2 9,-2 4 13,0 3-2,5-8-3,-5 8-5,2-3 0,-2 3 20,0 0 6,0 0 5,12 14 6,-6-6-4,-1 1 9,-1 2-3,2 0-1,-2 2-11,3 0 2,-3 0-4,1 1-5,-1-2-5,-3-1-6,4 0-8,-3-4-4,2 4-7,-2-4-6,0 1-2,1-2-5,-1-1-2,0 1 1,0-3-4,-2-3-4,0 0-8,0 0-3,0 0-7,0 0-2,11-14 0,-9 6-7,0-1-7,2-1-7,3-4-4,-1 1-5,0 2-1,0 0-2,-1 0-3,2 3 7,-1-1-1,0 2-1,0 1-6,0 1 5,1 1-3,2 4 1,-1 0 3,-8 0-5,17 4 1,-12-1-1,5 3 4,-2 2 1,1 2 2,-1-2 4,-3 3 6,4 0 5,-1-4-3,-4 2 14,2 1-2,-3 0 0,0-2-2,1-1 0,0 1 5,-1-2-1,1-1-1,-2 1-1,-1-3 3,2 1 1,-3-4 2,2 8 1,-2-8-3,0 0-2,0 0-4,0 0-5,0 0 2,0 0-1,0 0-14,0-19-16,0 9-8,0 3-4,0-2 0,3-1-4,-1 0-3,0 0 2,2 1-5,0 0 14,1 0-8,0-2 3,2 6 5,-1-3-1,0 1 3,4 1 2,-2 0-1,0 3 5,1-1 5,-1 0-6,3 1 10,-2 3 7,1 0-10,0 0 9,2 0-1,-2 5-4,-2-1 8,3-1 0,-3 3-5,1 2 5,-1-1 9,-1 1 0,1 2 9,-4-1 2,2 1-4,-1 1 7,-3-1-6,-2 0 4,3-2-5,-1 2-1,-2-2-1,0 1 5,0-1-8,2-2-30,-2 1-27,2 0-24,-2-2-32,0 1-42,0-6-46,2 5-73,-2-5-72,0 0-114,0 0-48,0 0-207,10-18-197</inkml:trace>
  <inkml:trace contextRef="#ctx1" brushRef="#br0" timeOffset="106809.14">15817 8599 1961,'-5'-6'34,"5"6"20,-3-5 13,1 1 11,2 4 10,-2-7 2,2 7-2,0 0-7,0 0 3,0 0 10,0 0 15,0 0-2,24 18-2,-12-7-4,5 3-10,3 3-5,0 4-5,2 2 2,1 2-5,-2 1-3,-2 1 0,1 5 3,-6-1-3,1 2-3,-4 1-1,-5 0-10,-4-4-2,0 0-6,-6-1-2,-2-2-5,-5 3-10,-2-2-9,3-6-15,-3-1-19,-2-1-23,3-2-30,-1-3-31,2-2-31,0-4-48,1 2-59,4-5-55,-4-5-97,2 1-120,0-2 2,8 0-174,-10-3-167</inkml:trace>
  <inkml:trace contextRef="#ctx1" brushRef="#br0" timeOffset="108038.29">16483 8959 1748,'0'-6'-11,"0"6"15,2-9 19,1 3 16,-1-1 13,0 1 16,-2-4 9,2 2 13,-2-1-1,0 0-2,1-1-5,-1 0-2,0-2-6,-1 1 10,1 2 3,0-2-1,0 1-1,-2 1 0,0 1-10,0-2-12,-3 1-5,-2 1-5,-1 3-7,-2-1-4,-5 1 0,-4 0-9,0 5-5,-5 0 1,1 2-8,-2 6 3,-2 1-8,-5 3 1,4 5 1,1 0-3,1 4-2,5-1 1,2 6-3,4-2 3,5 0-1,0 0-1,8-1-3,2-2 4,5 4-7,2-5 5,1 1-3,4-1-2,1-3 4,2 0-1,2-4-2,-1-3 0,2-3 1,-1-1-3,0-1 2,0-5 0,-3 0-3,2-5 5,0-1-4,-1-3 0,-2 0 2,0-7 2,-1 0-7,1-1 0,-2-5 2,-1 1 3,-2 1 3,-2 0-3,1 2 12,-2 1 9,1 2 12,-2 1 1,-2 4 2,2 0-9,-2 1-2,3-1-10,-3 3 1,1 1-6,0 0-7,-1 1-6,-2 5 4,0 0 4,0 0-4,0 0-3,6 13 4,-3-4 4,-1 0-9,0 6 5,0-2-5,3 3 2,0 1 3,2 0-17,-1 1-18,0 1-24,4-1-20,0 2-26,-4-5-32,3 0-38,-1-2-44,3 2-30,-2-4-41,-1 0-117,2-3-88,-4 0 29,3-3-72,0 0-32</inkml:trace>
  <inkml:trace contextRef="#ctx1" brushRef="#br0" timeOffset="109105.82">16700 9104 1525,'-5'-5'83,"5"5"21,0-7 13,0 7 11,5-7 10,-5 7 3,0 0-4,2-8-11,-2 8-14,0 0-10,0 0-7,0 0 6,0 0-4,10 15 3,-6-5-3,-2-1-4,2 6-1,-1-1 5,3 1-4,-2 2-2,0 0-5,1 2-6,-1-1-5,-2 0-6,0-1-1,1 0-10,1-2 0,0-2-9,-2-2-4,-1 0-3,-1-3 1,3 2-4,1-3-1,-4-1-1,2 0-3,-2-6-4,1 2-1,-1-2-4,0 0 0,9-16-5,-5 9-1,0-6-3,-1-1-4,2-1-7,-1-4-7,4-3-6,-1 2-2,-1 1-2,1 3 1,-1-2 2,0 2 5,-1 4-2,1-3-2,0 6-1,-2-1-3,0 1 1,0 3 1,4 1 0,-2 3-3,2 0 7,-8 2-4,19 4 2,-10 1 0,1 3-2,-1 1-1,-1 3 3,0 1 3,1 1 3,-2 1-3,1 0 0,-4 3 8,2-3 3,-3-1 2,3 3 2,-2-2-3,-1-2 5,1-2 0,-2-1 0,0-1 2,0-2-3,0 1 2,0-1 4,0 0 2,-2-4-1,0-3 1,0 0-6,0 0-1,0 0 3,0 0-5,0 0-2,-8-12 1,6 4-2,2-4 0,0-1-4,0 0-3,2-2 2,-2 1-3,2 0 0,2-1-4,-2 2 1,2-1 0,1 3-1,-2 0-5,4 1 2,-4 3 0,5-2 1,-1 2 3,1 1-2,-1 3-3,2 1 2,2 0 1,-1 2-2,-1 0-1,2 4 7,-1-1-5,-1 3 1,2 1-2,-3 4 0,0 0 5,-2 0-2,2 2 1,-2 3 6,-2-1 6,0 0 3,-2 1 0,0 1 3,0 0 1,0-2 2,-2 0 0,0 1-1,0-3 0,-2 0-3,2-2 4,0 1-3,-2 0-3,2-1 2,0-3 0,-2 1-2,2-2 1,0-1 0,0 1 0,0 0 1,0-2-2,0-5 1,0 8 0,0-2 1,0-6-1,-2 6-1,2-6-1,0 0 0,2 5-1,-2-5-4,0 0 3,0 0 0,0 0-6,0 0 5,0 0-3,0 0 0,0 0-1,0 0 0,0 0 0,0 0 1,0 0-2,0 0-1,0 0 2,0 0 0,0 0-2,0 0 0,0 0-2,0 0 2,0 0-1,0 0-1,0 0 2,0 0 1,0 0-6,0 0-5,0 0-1,0 0-5,0 0-2,0 0 1,0 0-5,0 0-3,0 0-3,-6-15 2,6 15-1,0 0-3,0 0 1,0 0-4,0 0-9,0 0-7,0 0-5,0-5-7,0 5-7,0 0-10,2-6-3,-2 6-12,0 0-10,0-6-16,0 6-19,-2-5-24,2 5-25,0 0-27,2-10-21,-2 3-35,0 2-98,2-1-100,0 1-199,0 1-161</inkml:trace>
  <inkml:trace contextRef="#ctx1" brushRef="#br0" timeOffset="109397.55">17822 9324 1864,'-5'-3'56,"5"3"23,-4-4 9,4 4 12,-4-4 14,4 4 7,0 0 1,-4-3-13,4 3-7,0 0-11,0 0-6,0 0-8,21-3-5,-9 3-7,4 0-5,2 3-5,0-2-4,2-1-8,-1 2-5,3-2-16,-4 2-27,0-2-27,1 0-43,-5 0-45,2-2-56,-2 0-44,-2-2-88,2 1-125,-6-3-13,3 1-98,-3-2-47</inkml:trace>
  <inkml:trace contextRef="#ctx1" brushRef="#br0" timeOffset="109670.34">18248 9107 1551,'0'-5'58,"0"5"29,2-8 25,0 3 20,-2 5 12,4-4 1,-2 1 7,-2 3-16,4-5-9,-4 5-16,0 0-6,0 0 2,0 0-3,6 17-6,-4-7 1,-2 3 1,1 1-3,-1 2-6,0 4 2,3 1-14,-6-1-2,2 4-9,1-4-4,-4 6-5,2-2-3,0-2-21,0-2-26,0-1-28,0-2-31,0 0-28,0-3-46,0-1-45,2-2-57,0-3-59,0-3-128,0 2-97,0-7 37,4 2-122,-4-2-95</inkml:trace>
  <inkml:trace contextRef="#ctx1" brushRef="#br0" timeOffset="109997.46">18751 8492 1838,'-8'-7'116,"4"-1"14,-2 2 13,0 3 8,2-1 6,2 0 2,2 4-14,-6-7-15,6 7-11,0 0-8,-17 9-13,9 0-1,-3 1-3,3 6-8,-3 1-4,1 5 4,-2 4-4,4 5-6,0 1-2,2 4-6,2-1-8,-1 3-4,3-5-6,2 1-4,0-2-3,2 0-4,4 6-19,-1-10-17,0 0-23,4-1-22,5-5-30,-2 1-31,4-5-51,2-2-60,5-2-55,-1-4-71,-2-5-132,4 0-50,-5-5 62,2 0-115,-2-2-77</inkml:trace>
  <inkml:trace contextRef="#ctx1" brushRef="#br0" timeOffset="110713.51">19092 8753 1529,'0'-5'40,"0"-3"21,0 4 10,2-1 6,-2-2 5,0 7 0,0-5 8,0 5 21,0 0 9,0 0 4,0 0-2,9 20 2,-5-11 4,0 4-4,-2 2-3,2 3-7,0-1-6,-2 1-1,3 1-6,-2 1-3,1-3-9,-4 1-6,2-2-2,0 0-12,0-5-5,-2 0-9,0 0-1,2-1-2,-2-2 2,2-1-3,-2-1-5,0-2-7,0-4-2,0 0-6,0 0-3,0 0-3,0 0-4,4-22 2,0 11-9,-2-2-6,5-2-10,-4 0-11,4-2-7,4-3-1,-4 5 1,1-3 2,2 4 6,0 0-5,-2 1 0,0 1-2,2 2 7,1-1-5,-2 4 1,-1 1-1,5 3 7,-3-1-5,0 4 0,1 4 6,-1-1-4,4 5-1,-1 1 7,-3 5 1,1-1 5,-3 2 5,2 4 9,0 1 5,-2-3 5,-2 1 4,-2-2-2,2 0 7,-1-2-1,-1 1-2,-2-1-1,3-2-4,-1-3 2,-2 0-3,0-1 0,0 0 4,-2-3-3,0 0-5,0-5-1,0 0 2,0 0-4,0 0-5,0 0-1,-10-16-4,8 6-6,-1-1-12,6-3-5,-3-1-5,2 0-9,2 0-1,0 0-1,2-1 1,1 1 8,-1 2-10,1-1 6,5 4 0,-3-1 4,0 2 2,1 0-8,3 3 9,-1-1-2,1 3 2,-3-1 4,1 2-3,1 3 7,-2 0-2,1 1-1,1 4 5,0 1 0,-1 1-2,-1 2 8,1 1 3,-2 1 8,-1 3 7,-2-3 5,0 3-5,0 0 1,0-4 5,-3 2-2,2 1 0,-3-2-2,0 1 3,0-3-22,0 2-35,0-2-43,0-2-51,-2-1-61,2 1-66,-2-3-97,2 0-165,0-3 0,5 4-194,-1-3-208</inkml:trace>
  <inkml:trace contextRef="#ctx1" brushRef="#br0" timeOffset="110929.93">20162 8931 2154,'0'0'106,"2"-8"16,-2 8 15,0-8 17,0 8 22,2-5 8,0 1-14,-1 1-15,-1 3-21,9-9-12,-1 5-14,5 0-10,0 1-13,2 1-7,4 0-9,-2 0-33,3 2-36,-2 0-39,1-2-50,-2 2-52,0-1-65,3 1-63,-8-2-128,3-2-141,-4 0 41,-1 0-154,1-1-146</inkml:trace>
  <inkml:trace contextRef="#ctx1" brushRef="#br0" timeOffset="111206.19">20729 8690 1802,'2'-4'45,"-2"4"30,5-5 13,-5 5 14,4-3 15,-4 3 2,2-5-5,-2 5-8,0 0-10,0 0-1,0 0 5,0 0 1,9 16-1,-4-7-7,-5 3 2,4 4-10,-3 2-3,4 1-6,-3 1-4,-2 1-6,0 3-10,0-2 3,0 0-12,-2 0-29,2-1-14,-5-1-27,4 0-29,-1-2-34,0-1-42,2-2-44,-2-2-51,2-4-40,-3 0-127,2-1-104,1-1-180,-2-4-170</inkml:trace>
  <inkml:trace contextRef="#ctx1" brushRef="#br0" timeOffset="112002.06">20740 8340 1724,'0'0'-52,"0"0"14,0 0 27,-2-5 22,2 5 22,0 0 16,0 0 14,0 0 7,0 0 4,0 0 4,8-4 2,-8 4 2,0 0-1,15 1 6,-4 3 4,1 4 5,1-1 3,4 5 1,0 1 2,1 1 1,5 6 2,2-1-4,4 12 7,-3-1-4,1 3-2,0 1 1,-3 4-2,-3 0-1,0 5 1,-4-2-1,-4 1-1,-5-4-6,-1 2-2,-3-2-5,-6-2-6,-5 0-4,-3-2-6,-3-1-7,-6-3-2,-6 3-41,-5-6-24,-4 0-29,7-6-46,-5-2-37,0-4-43,-1 0-48,0-3-46,6-3-41,-2-1-74,1-5-113,4-1-49,1 2-206,1-4-226</inkml:trace>
  <inkml:trace contextRef="#ctx1" brushRef="#br0" timeOffset="113264.58">20576 8451 1850,'0'0'-51,"2"-5"31,-2 5 21,0 0 22,7-3 22,-7 3 13,6-2 9,-6 2 9,10-5-2,-3 5 3,2-3-2,-3-1 2,2 2-4,-1 0-3,2 1-6,-1 1-3,0-2-8,-2 0-2,-6 2-7,18 0-5,-18 0-3,14 0-4,-7 0-6,-1 4-2,1-3 1,-1 3-4,0 0-4,-1 2 1,-3-1 1,2 4 2,-4-4-1,0 2 4,-2 1 2,0-2 1,-5 0 0,1 1-2,-3 0-1,1-5-1,-7 4-5,3-2 2,-4 0-2,0-2-4,1-2 4,0 2-4,0-4-4,0 2 1,0-3 2,3 0 0,2-1-4,-1-2 0,-1 2 0,7-3-4,-2-1-1,3-1 0,2 0-2,4-2 1,-2 4-1,4-3-4,3 1 1,1 2-2,5-1 1,-2 3-4,1-1 0,1 2-5,-2 0-10,-1 1-13,1 1-24,-1-3-37,-1 4-51,2 1-56,-3-1-80,-8 1-173,12-3-2,-12 3-107,14 3-65</inkml:trace>
  <inkml:trace contextRef="#ctx1" brushRef="#br0" timeOffset="115714.02">21764 9331 1037,'0'0'153,"7"-3"-59,-7 3-38,0 0-30,0 0-5,0 0 4,4 8-6,-4-8-3,-6 12 0,-1-4 6,0 1-11,0 4-32,-3-2-62,-3 1-132,6 0-186,-3 1 89</inkml:trace>
  <inkml:trace contextRef="#ctx1" brushRef="#br0" timeOffset="116707.89">19062 10563 1290,'7'-2'106,"-7"2"0,6-6-5,-6 6-1,8-2-1,-6-1 0,-2 3-6,7-2-13,-7 2-7,0 0-7,0 0-12,9-4-24,-9 4-33,0 0-48,0 0-24,10 2-30,-10-2-25,6 7-43,-4-3-117,0 4-210,0-3-6</inkml:trace>
  <inkml:trace contextRef="#ctx1" brushRef="#br0" timeOffset="117051.48">19044 10839 1504,'1'4'73,"-1"-4"17,0 0 10,3 4 6,-3-4 4,0 0-6,2 6-8,-2-6-9,2 5-11,-2-5 2,2 11 8,-2-3 3,4 2 0,-2 2-9,0 3-1,3-3-5,-3 5 1,2 0-7,0-2-6,0 2-4,-2-3-7,3 2-7,-3-3 3,0-1-7,0 0-2,3-3 3,-3 1 1,0-1-7,0 0 7,0-1 6,2-2-4,-2-2-4,2-3-1,-4-1-6,0 0-9,22-8 1,-14 5-9,5-7-21,-1 3-20,4-7-24,-2 0-35,4-2-35,-3-1-34,1 2-36,1 1-40,-2-1-67,1 2-156,0-1-18,-6 2-130,2 4-98</inkml:trace>
  <inkml:trace contextRef="#ctx1" brushRef="#br0" timeOffset="117497.98">20024 10764 1751,'0'-5'48,"0"-1"18,0 0 14,0 6 13,-2-7 10,2 7-1,0-8-9,-2 5-6,2 3-12,0 0-7,0 0-2,0 0 2,-26 13-2,14-4 3,-2 1-11,-2 4 0,-1-1-4,-2 2-2,0 0-2,-3 1-6,4-1 0,-1 0-8,-2 1-1,4-2-5,-3 0-3,6-3-1,-1-2 0,2 1-3,2 0-3,1-3-2,0 1-2,0-2-6,2 0 1,2-1 2,2 1-6,-2-3-3,3 4 4,0-4 3,3-3-6,10 10 0,-2-6 4,8 1-5,2-1 3,3 0-2,5 2-3,2-3 3,3 1-1,1 1-3,-1 0-6,1 0-14,0 0-14,-2-3-19,-3 4-19,-2-4-26,-1 1-25,-3-2-38,-2 4-30,0-2-39,-4-3-62,0 2-111,-2 0-242,-4-2-140</inkml:trace>
  <inkml:trace contextRef="#ctx1" brushRef="#br0" timeOffset="117947.04">19908 11212 1807,'-7'2'24,"-1"1"20,2-2 8,-1 1 9,7-2 15,-12 2 10,7-1-1,5-1-1,-6 3-6,6-3-10,-9 2-7,9-2-4,0 0 0,0 0 3,10 7 5,0-3-4,4-3 8,2 6-5,4-3-3,8 0-5,-1-1-1,4 1-8,2 0-3,5-1-4,0 3-9,-6-2-14,-1 0-33,-1-2-50,0-1-65,-1 2-72,-5-3-126,-1-3-173,-2 2 60,-6-1-110,-3-2-53</inkml:trace>
  <inkml:trace contextRef="#ctx1" brushRef="#br0" timeOffset="118683.28">17836 10718 1464,'0'0'42,"6"-4"19,-6 4 6,4-3 0,-4 3 6,0 0 6,0 0 8,10-3-8,-10 3-5,0 0-13,0 0-3,0 0-7,0 0 7,0 0 3,-12 15 0,4-9 0,-2 0-2,-3 1-3,-2-2 0,-2 5-5,-1-3-3,-5 4-5,5-4-2,1 1-7,-4 1-1,6-1-6,-2-1-6,2 3 3,2-4-4,1 1-4,1 3-1,1-3 0,4 1-2,0-1 0,6 1 1,6-3-1,0 3-1,8 2 1,5-4 2,6 2 2,6-3 3,5 2 2,3-1 3,4 0-1,-1-1-5,1 2 2,-3-3-2,2 2 4,-3-3-7,-5 1 1,-5 1 0,1-1-4,-2 0-3,-6-2 3,0 2-7,-3-1 2,0 0-1,-4-2-11,-3 2-17,2-2-19,-2 1-27,-4 0-28,1 0-29,-5 0-30,0 2-31,-4-4-44,0 0-89,-11 9-103,-1-5-190,0 0-109</inkml:trace>
  <inkml:trace contextRef="#ctx1" brushRef="#br0" timeOffset="118913.93">17582 11218 1699,'-11'2'36,"3"1"14,0 0 11,2-1 7,6-2 19,-12 5 13,12-5 11,-2 2 13,2-2 1,18 4 1,0-3-1,4-1 1,9 0-8,3 3-12,4-3-7,6 0-16,1 0-9,2 3-4,1-2-7,1 0-17,0 2-29,-2-1-38,-1-2-53,-3 0-66,-1 2-72,-10-2-86,2-2-195,-6 0 18,-1-1-138,-8 1-111</inkml:trace>
  <inkml:trace contextRef="#ctx1" brushRef="#br0" timeOffset="120277.48">15094 10904 1856,'8'-5'75,"-1"-1"18,-3 0 20,3 1 8,-5 3 12,2-3 0,0 2 6,-2-1-7,-2 4-17,6-4-11,-6 4-18,6-2-13,-6 2-3,6 10-8,-6-2-7,4 2-5,-2 8 2,0 0-3,-2 2-3,0 3 3,2 0-1,-4-1-4,2 5-12,0 1 2,0 1-2,-2-2-3,2-1-30,-2 1-24,2-5-27,-4-2-41,4-1-55,0-1-66,0-3-52,0-4-112,0-1-121,4-2 36,-2-1-111,2-5-74</inkml:trace>
  <inkml:trace contextRef="#ctx1" brushRef="#br0" timeOffset="122315.29">15073 11085 1514,'0'-4'-39,"0"4"15,0-8-3,0 3 6,2-2 13,0 2 8,0 0 8,0-2 3,2 2 4,1-1-1,1-1-1,0 2 2,3-2 1,-3 2-3,5-1 6,-1 0 1,-2 1 4,4-1 1,-2 2 1,-2 0-4,1 2-6,-1-2-1,-1 4 6,-7 0 15,17 3 11,-11 0 4,0 1 2,0 3 5,-2 1 1,0 0-1,-2 1 0,0 3 0,-4-3-3,-4 5 1,0-2-5,-2 3-5,0-4-3,-3 0-5,0 1-2,-1-3-3,1 1-2,-1-3-1,0-1-5,0-2-2,2 0 0,1-4-4,-2 0-3,1-4-2,4 0-2,-3-3-4,5-3-3,0-1-5,2-5-2,2-1-4,2 0 1,2-3-1,4 0 0,-1 1-1,3 0 2,3 2 0,-2 2-1,1 1 1,0 4-1,2 6-4,-4 3 4,3 1 1,2 7-1,-4 4 4,-1 1 4,2 5 6,-2 4 5,-2 0 2,-2 4 0,-2 3 3,-2-2 5,-4 3-5,-2-1 0,-5 7-1,-4-2-1,-4 4 0,-5 0-2,-4-6-1,-4-3-2,3-3-1,-1-5-2,-1-4 0,-3-2 1,7-3-1,-3-5-1,7-4-6,2-5-6,0-5-13,6-4 1,3-7-12,3-2-7,5-2 0,4-4-8,7-1-1,3-3-6,5 1-7,3 1-8,0 3-24,4 3-33,1 2-24,-1 2-55,3 1-132,1 4-214,2 0-49</inkml:trace>
  <inkml:trace contextRef="#ctx1" brushRef="#br0" timeOffset="122853.98">16672 10961 1426,'0'0'-26,"-13"0"15,13 0 11,-9 2 9,9-2 8,-8 0 13,8 0 13,0 0 9,-11 2 10,11-2 4,0 0 9,0 0 7,0 0 4,0 0-3,15-10-2,-7 7-2,6-6-2,-2 4 0,0-3-4,4-1-3,-4-1-5,3 1-1,-2 0 0,4-4-5,-3-3-3,2 3 3,-5-3-1,0 3-5,0-1-7,0 2-4,-4 0 4,3 1-4,-4 2 0,0-2-2,-2 4-4,4 1-8,-6-2-2,4 5-5,-4-1-5,-2 4-2,0 0 0,0 0-2,-8 15-1,2-2-3,0 1 2,0 3-3,-2 6-1,2 0 0,-1 3-1,-3 5 0,1-1 2,0 3 1,3-7 1,0 9 1,-1-3-1,2 1-1,-3-7 0,4 1-4,0-1-14,0-1-13,2-4-28,-2-4-36,0 0-42,2 1-50,-2-3-41,3-6-69,-1 0-145,0-1-26,0-1-82,-2 0-45</inkml:trace>
  <inkml:trace contextRef="#ctx1" brushRef="#br0" timeOffset="123043.47">16547 11405 1561,'-7'2'71,"7"-2"6,-10 3 4,5-1 4,5-2 6,0 0 6,0 0 5,0 0-1,0 0-2,26-2-9,-5-1-10,4 1-7,7 0-4,0-2-8,11 1-51,-3-3-63,5 2-67,7-2-83,-5 1-228,6-3-229,-1 2-157</inkml:trace>
  <inkml:trace contextRef="#ctx1" brushRef="#br0" timeOffset="124259.55">21011 10982 1776,'-5'-6'28,"3"1"26,-2 1 17,0 0 26,2-2 10,-2 3 23,4 3 14,-4-8 8,1 5-2,3 3-8,-4-8-7,4 8-8,-3-5-13,3 5-12,0 0-13,-4-5-8,4 5-15,0 0-11,0 0 3,-4 13 3,2-5-11,2 1-3,-2 3 1,2-1 2,-2 3-5,2-1 3,-2 0-1,2 4-2,-2-1 1,0-3-6,0 1-2,2-3-1,0-2-6,0 3-3,-2-5-2,4 1 3,-4 0 1,2-2-2,0-1 2,-2 1-1,2-6-2,0 0-5,0 0-2,0 0-6,0 0-1,6-19-1,-4 7-1,4-3-8,0-4-13,0 1-1,4-6 0,-2 3-3,2 2 1,-1-2-5,0 4 9,3-2-9,-1 3-2,3 3 4,-3 0 0,2 3 2,1 3 6,1 0-2,0 2-6,0 2 7,-1 3-5,2 1 0,-2 3 7,1 1 0,0 6-6,0-2 1,-3 3 5,2 2-2,-4 1 5,0 2-4,-1-5 5,0 5 5,-3-5-2,0 4 0,1-3 6,-3 0-3,-2-4 1,2 0 2,-2 2 3,2-2 2,-2-1 0,-1-3 1,-1 1-1,0-1 0,0-5 0,-1 6-3,1-6 3,0 0-5,0 0 0,0 0-1,-16-15-15,14 6-6,0-2-3,2-4 3,2 1-11,-2-3 1,4 1 3,2-1-1,0 0 0,0 4 6,4-2-1,0 1-1,0 2 2,1 1 1,2 2-3,1 0 9,3 1-4,-1 1 0,0 2 0,2 3 5,-2 0-5,1 4 6,0 0-5,-2 3 6,-1 3 1,0 1 0,-2 0 3,-1 4 17,-3-2 5,1 3 1,-5 0 2,3-2 5,-3 2-3,-2-1 3,0 1-3,0-3-2,0 0 0,-2 1-5,2-3-30,-2 3-37,2-2-30,-2-5-35,2 2-38,-2-1-44,2 0-49,0-3-65,2-1-143,-4-2-72,0 0 72,16-2-105,-6-1-61</inkml:trace>
  <inkml:trace contextRef="#ctx1" brushRef="#br0" timeOffset="124439.79">21917 11005 1507,'0'0'57,"7"-2"26,-7 2 13,0 0 11,0 0 14,6-2 7,-6 2-11,10-4-12,-1 4-11,2-1-8,1-2-2,2-1-15,4 4-10,1 0-11,0-3-33,2-1-42,-2 2-56,5-2-61,-4 0-53,4-1-115,-3-1-140,3-1-79,-4-1-35</inkml:trace>
  <inkml:trace contextRef="#ctx1" brushRef="#br0" timeOffset="124704.08">22518 10708 1566,'2'-10'93,"-2"5"33,0-3 25,0 2 18,0 1 28,2-1 17,-2 6 7,0-8-4,0 8-15,0-5-17,0 5-21,2-4-19,-2 4-7,0 0 12,3 15 10,-3-2-2,2 4-10,-2 2-8,3 4-10,-1 3-8,0 3-11,-2 0-8,2 2-11,0-2-20,0 3-45,-2-3-62,4 0-73,-2 0-91,-2-2-105,0-1-101,0 1-242,-2-3 39,0-4 78,-4-1-275,2-2-291</inkml:trace>
  <inkml:trace contextRef="#ctx1" brushRef="#br0" timeOffset="130287.23">1275 4229 1986,'0'0'-118,"5"6"14,-5-6 13,0 0 15,5 1 26,-5-1 17,0 0 15,0 0 13,0 0 10,0 0 6,0 0 13,0 0-2,0 0 6,0 0-7,0 0 0,0 0-2,0 0-5,0 0-3,0 0-1,0 0-3,0 0-4,0 0 5,12 0-5,-12 0-2,6 2 3,-6-2 1,11 4 1,-5-2-4,5 0 3,2-2 2,1 4 1,6-2-1,1-1 4,9 1 1,2-2-1,10 4-1,5-2 2,3-2-3,11 2-1,5-2-4,4 1 6,23 2-1,0-3-2,0 0 1,-1 0-2,3 0 1,-2 0-6,13 0 6,6 0 2,11 0-4,6 0 1,2 0 0,2 3 3,4-3-2,-2 0-3,3 1 0,1-1 0,7 1-2,3 1 5,1 1 1,0 0-8,-1 1 6,-5 0-4,-3 0-1,-3 3 5,1-1-8,0 0-5,-3 0-2,1-1 4,-3 1-2,3-1 0,-2 1-5,-1-3-2,-3 2 7,-5-3 3,-2 2 2,-4-2-2,3 0 1,0-2 0,-1 0 5,5 0-6,-2 2 3,3-2-4,-3 0 4,0 0-1,-6 0-3,-4 0 2,1-2-10,-7 2 1,0 0 1,0-2 3,-2 2-4,-5-2-7,5-1 10,-1 0-5,0 1-7,2-1 7,-2 3-8,1-3-1,-3-1 2,0 1 5,-2 1-6,2-3 3,-5 5 4,3-3 2,-1 1-3,1 0 2,2 2 2,0-4-3,0 4 2,-1-1 5,-3 1-2,0-2 2,-5 0-2,-3 2-2,-15-2 3,14 2-3,-2-4 1,0 2 7,-12 0-1,-10 1-9,22-1 4,0-1-5,-13 2-1,-7-1 3,19 0 0,1-2 5,-13 2-6,-8 0 5,-1 2-4,24-3 6,-16 0-1,-7 1 0,-3 1 0,3 0 2,20 1 0,-11-6 3,12 5 2,-11 1-6,13-2 11,0 0-6,0 2 6,2-2 4,4 2-3,-4 0-2,4 0 14,0 2-11,2-2 1,0 0 1,-4 2-6,2 0 5,0-1-6,-4 2 2,4-3 2,4 3 1,2-2-2,3-1-2,1 0-4,-2 0 6,1-1 0,-6 1 0,1 0 3,1 0-6,-4 0 1,5-3-6,-2 6 3,1-3 4,8 1 6,3 0-3,2 1 2,4-2-5,0 3-3,6-1 14,2 1-1,4-1-6,-2 0 4,0 2 1,3-1 2,3 0-6,5 0 5,5 3-2,2 0-7,-3 0 6,-1-1-9,-1 3 19,-5 1-11,-1-1 2,-1 2 1,5-1-7,1 2 2,6 0-2,1 1 3,-2 2-2,1-1-2,-10-2 0,-1 2-2,-3 2 3,-6-3-3,-5 2 2,1-2-5,0-2 6,-2 4-7,-7-4 3,1-1-2,-6 2 5,-2 1-1,-4-2-8,-3 3 0,-8-4 7,-1 5 2,-10-5-3,-12 1-1,-10-3-4,-2 1-11,-2-1 17,-2 3 5,-3-4-4,-5-1-2,-2 3-6,-1-3 8,-2 2 3,-1-5-1,-5 5-3,-6-3-7,2 0-1,-4 1 5,1-1-3,-1 2 5,-1-1-3,-1 1 0,1-1 2,3 2-3,-1 3 1,5-1-4,4 0 12,2 2-5,-2 1 0,0 0-1,-2-1-6,0 0 6,-2 1 3,0 0 0,-8-2-10,2 0 12,-3 0-9,1-1 3,-1 3-28,-4-3 13,0 4-11,0-1 7,-2 1 5,1 1-3,-5 0 13,5-2-7,-3 5-6,-2 0 9,1 3-1,2 1-1,0 1 8,1 5-6,-2-2 5,2 1 1,-5 1-3,4 0-4,-4 1 3,-3 1 3,2 2-4,1-2 2,-5 3-1,1-1 6,0 1-7,-3 2 6,0-2 3,2 4-5,-2-1 2,-2 1-1,2-1 4,-1 4 0,0-1 2,0 1 4,-1 2 3,5-1 0,-4 2 0,3 6 0,-1-1 6,2 3-9,1 1 5,-1 1 11,1 0-2,0 1-7,1 1 1,-2-2 3,2 3 5,0-1-1,0 1-3,5 13 5,-3-7 0,-3-9-3,0-1 3,-1-1 3,0-1-2,0 1-3,0-2 1,-2-1 1,2 1 0,-2-6 2,1 5-2,1 3-2,-2 0-3,3-1-1,-2 5 1,3-2 1,-2 4 3,5 16-5,-3-11 3,3 10-4,-2-10 0,2 9-5,-3-11 1,1-6 4,3 18 0,2-4-3,-4-9 3,1-6 3,4 15-3,-2-12 2,-5-4 2,10 16 2,-8-12-2,1-5 1,6 18-1,-2-1-4,-2 4 3,2-3 2,1 5-4,4-1 2,-3 4-2,2 3-1,2-2-3,3 3 2,-1-8 1,1 3-3,2-6 2,-4-2-4,2-5 2,-3 1-3,-3-9 0,-8-8-1,-1 0 0,4 5-1,-3-1 3,-3 4 0,3 21 0,-4-3-1,2-11 1,-2-6-2,2 18 3,1-10-2,-5-8 3,3 0 0,-1 0 2,3 19 2,-5-10-1,0-9 2,-2 2 0,3 0 1,-2 0-2,-1 21 0,0 2 1,-2-12 0,0-6 0,0 0-2,-2 0-3,0 1-2,2-1-1,-4 0 2,2-4-5,0 2 1,-2-3 0,4-1-1,-4 0-2,2-2 1,-2-1 0,0-8-2,2 1-1,-2-2 2,0-3-1,0 0 0,2-3 2,-2 0-4,-1-6 9,1-2-6,0 1 2,0-2 1,-3-2-1,3 0 4,-2-3 0,0-2 1,0 3-1,-1-5 0,1-2-2,0 2 0,-2-5 1,-3 0 0,0 5 0,-3-3 1,-2-2-2,-2-1-1,-1 3 1,-1-4-1,-7 0-1,2 0-2,1 1 4,-6-5-2,-1 4-1,-3-1 1,-5-5-1,1 5-1,-2-5 0,-1 4 1,-4-6-2,1-1 2,-5 3-4,-8-3 1,-2 0 2,-7-4 6,-2 2-5,-1-2 2,-29-2-6,-1-4 1,-2 2 1,-3-1 1,0 3 0,0-5-2,5 2 1,-2-1 1,-1 2 0,-2 1-1,-1-1 3,-1 0 1,-6 2-5,-5-2 3,-8 1-2,0-1 3,-1 2-1,-1-3-1,2 5 0,0-3-1,5 2 2,-5 1 5,-6-3 0,-5 3-2,-5-1-4,-5-3-1,-3 1-3,0 1-4,4-5 1,-1-3 0,-2 3 0,-4-2-5,-5-2 4,-3-6-2,-4 3 3,-1-1-1,1-2 0,-28-5 1,-2 1 2,0-1-4,2 2 2,-2 0 0,0-1 2,0-3 0,3 2-1,4-2-2,28 2 2,-33-2 2,-7-3-5,-4-4 1,-1 2 2,5-2-2,-2-2 0,-4-2 2,-5 1 1,-2-2-4,-3-3 5,-3 0 0,3-1-2,2 2 2,-5 0 0,-4-3 1,-9-2-4,3-1 1,-3-2 3,1 4 0,-10-1-3,-12 1 3,-6-2 0,0 5-3,-3-4 7,-1 5-8,-9-2-5,-2 4 7,0-1-2,2 2 4,0 2 1,-5 1-4,3 1 1,7 3-1,8 0 2,0 1-2,-5 2 3,1 0-3,1-2 1,1 2-1,4 0 6,4 0-7,-2 2 2,2-5 2,0 2-3,6-1 3,5 1 4,7-1 1,-4 0-4,-1 1 3,2 0-1,8 4-4,11 0 2,9-6 0,1 3-1,4-3 2,0 3-3,8 0 4,4-1 5,35 6 1,8-1 1,1 3 1,6-1-6,1-1 0,9 4 5,1-1-5,4 0 0,7-1 0,5 3-5,8 2 1,2-2 4,8 4-7,6-2 3,9 2 6,16 3 1,16 1 1,8-1-4,4 3 8,6 0-3,5 1 0,0 1-4,5-1-6,-1 2 6,8-1-1,-4 0-6,4 2 0,1-1 1,1 0-5,1 2 6,1-2-3,0 0 0,9 2 2,-16-2-2,10-1 1,6 3 1,-14 0-4,14 0 3,-10-3 3,10 3-3,0 0 0,-11-1 0,11 1-2,-9-3 0,9 3 4,-5-1-5,5 1 2,0 0 1,0 0-2,-9-2 5,9 2-5,0 0 5,0 0-2,0 0-1,-9-2 2,9 2-12,0 0 7,0 0 4,0 0-3,0 0-1,0 0 5,-7-3-8,7 3 7,0 0 3,0 0-9,0 0 5,0 0 4,0 0-2,0 0 0,0 0 7,0 0 1,-3-2-3,3 2 8,0 0-11,3-11-2,-3 11-2,5-9 4,-3 3-2,1 0 1,3-1-3,-2 0 0,1-3 3,0-4 6,4 1-13,0-6 6,-1-3 1,3-4-7,2-6 0,-3-4-1,2-10 4,6-22 0,-6-4-8,1 2 4,0-2-1,-2-4 0,-1-1-2,1 3-5,0 11 5,-5 6 2,2 2 0,0 1 4,0-2-4,8-17-10,-2 3-5,3 1-1,-3 12-2,-2 7 4,3 2 2,2-20-2,2 2 3,0 1-1,-2 8 3,-3 10 4,2-1 0,-2-3-4,7-12 4,-1 9-2,-8 7-3,5-2 6,-2 0 2,0 1-4,6-17-2,-2 12 4,-4 8 0,2-1 8,-2 0-7,-1 2 1,2 1-1,-5 0 2,4 0 1,-1-1-2,-2 1 0,1-2 1,0 2-1,0-3 2,-3 2-3,0-2-1,2 3 2,-2-3-1,0 2-1,1-2 3,2 3 1,-3-2 1,1 2 0,-1-3-1,1 2-3,0 1 5,-1-1-2,0 0 0,-1-2 1,0 5-2,-1 2 0,-2 0 3,1-2-1,-1-1-3,0 2 3,-1 0-6,-1 0 3,1 2 2,-1-1-3,-1 0 3,2 3-2,-3-2 0,0-1-1,2 2 5,-2-3-1,0-1-4,0 4 2,1-3-1,-1 1-2,0-1 3,-2 1 0,3-2 1,-3 0-5,0 2 3,1-1-3,-1-2 3,0 1 1,0-1 0,0 1-2,0 1 3,0 2-4,0 0 2,-1 0 1,-2 6-3,3 2 3,-2-1 0,-3 0-4,1 1 3,-1 2 0,2-1-1,-1 3 1,-2 1 0,-1-2-3,-2 4 3,3 0 0,0 2-3,-3-1-1,1 2 4,2 3-1,-3 0 3,2 1 0,-1 2-4,2-2 3,-2 0-2,0 3 2,-3 0-3,6 0 1,-3 2 0,2-2 2,-3 1-3,3 2 2,-1-1 3,3 3-1,-3-1-1,3 1 1,-2 0 2,4 1-1,-2-1 2,0 2-1,0-1-2,0 0 0,-2-1 1,4 1-1,-2-2 2,0-1-1,2 1 0,-2 0 2,2 0-2,0-1 2,0 0-3,0-1 0,2 1 1,0-1-1,-3 0 1,3 2 0,0 2-1,0-1 0,0 0-4,0 1-7,0 0-6,5-1-5,-1 2 0,6-2 0,6 1 3,0-1 1,10 1 0,1-1 1,9 1-2,4-1 5,4 0-1,12-1-7,3 3-7,26-2-7,7 2-14,3 1-11,0 3-16,0 2-29,-4 6-26,-6-1-21,-18 1-55,-9 1-437,-14 0-144</inkml:trace>
  <inkml:trace contextRef="#ctx1" brushRef="#br0" timeOffset="145909.21">22227 9085 909,'-10'-3'51,"2"-2"-25,2 1 7,2 2 8,-2-4 9,0 3 5,3-1 3,-1 0 3,-1 1 5,1-4 9,2 4-2,-2-2-4,-1-2 7,3 2 5,0 0 1,2 5-1,-6-5-2,6 5-7,-3-6-6,2 3-7,1 3-6,0 0-2,-4-8-7,4 8-6,0 0-3,-2-4-5,2 4-4,0 0 0,-4-3-3,4 3-6,0 0-1,0 0 0,0 0-5,0 0 1,0 0-2,0 0-4,0 0 2,-5-4-3,5 4 1,0 0-2,0 0 2,0 0 0,27 0-3,-5 2 1,7 2 0,11-3-1,7 3 0,15 4-1,1-3 2,26 3-3,2 0 1,2-3 1,-6 0 0,2 0 0,-17-2-4,-9 0 4,-3-3-3,-14 2 3,-7-2-3,-4 0-11,-3 2-15,-4-2-21,-5 0-28,-1 0-40,-4-2-36,-5 0-36,-3-1-55,-3 2-370,-1-1-110</inkml:trace>
  <inkml:trace contextRef="#ctx1" brushRef="#br0" timeOffset="146465.24">23647 8889 1686,'0'-8'-21,"0"2"17,0-1 9,0 1 9,3 1 13,-3 0 1,2-1 1,-1-1-5,6 1-4,-1 1 0,2-1-1,1 0-3,1 3 0,3-1 5,2 2-8,0-1-2,0 6-1,-1-3-3,0 2 0,0 3 2,-1 1-3,-2 2-2,-3-3 4,1 6 0,-5 0-1,-4-1-2,2 4-4,-6-1 8,-5 2-3,1 1-4,-5-1 1,0-2-1,-1 0 5,0 4-3,2-6-1,0-2 3,1 0-3,0-1-3,5 0 2,-1 0-1,-1-3-1,2 0 0,0 2-2,3-2 2,2 1-2,2 0 2,4 1 2,3 0-1,2-3-1,1 4 1,4 0 0,2 0 1,-1-1 0,2 1-2,1 1 0,0 1-2,-2-2 3,-2 0-3,2 1-1,-1-2 3,-3 3 0,0-3-2,-2 3-1,-1-3 3,-4 1 0,1 0-2,0-1 3,-6 1 2,-1 0 8,-1-1 2,-8 1 4,-2-3 1,-6 2 0,0-5-1,-4 3-2,-5-3-2,3-1 1,0 2-4,-2-6 2,-1 3-12,1 0-15,-2-3-21,6 1-17,1-1-30,0-2-31,8 0-28,2-2-38,5-4-356,2 0-39</inkml:trace>
  <inkml:trace contextRef="#ctx1" brushRef="#br0" timeOffset="146889.62">24137 8706 1382,'0'-16'-67,"-2"2"22,-5-1 16,1 4 7,-3 0 13,-2 2 12,-1-3 3,-3 2 11,-6 3 9,-3-1 4,-2 1 4,-4 3 4,0-1 0,-4 4-1,-8 5 0,-1 2 7,-7 3-3,-22 11-4,4 4-1,-2 8 3,-1 10-3,2 6 0,3 5-6,3 8 0,6 4 1,5 5-6,8 2 4,11 1-6,7-2 1,7-3-4,12-9 2,5-11-2,9-9 0,8 6-1,7-5 1,23 6-3,7-7-1,9-5 0,7-7 2,3-6-2,6-3 6,-9-11 2,-3-5 1,21-7 4,4-12 1,-1-7-3,0-13-4,0-13 1,0-11-2,-4-12-1,-1-7-2,-6-7-3,-8-1 1,-11 1-3,-12 1 6,-15 4-2,-15 4-2,-15 15-2,-11 8-3,-19-10 4,-13 7-7,-14 9 0,-13 6-1,-7 11 1,-6 4-2,-16 13-2,-6 10-25,-7 5-37,-7 9-43,1 8-35,2 5-55,1 5-123,6 8-288,2-1-100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09:37:40.0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412 756 1797,'-6'-3'-2,"6"3"32,-12-1 18,12 1 13,-8-1 14,4-2 9,4 3 7,0 0-4,-8-4-9,8 4-7,0 0-11,0 0-6,0 0-7,0 0-10,-6 12-3,8-5-4,-2 6-1,2-1-2,2 6-1,0 0-1,0 2-2,2 1-2,-5 1 2,8 1-8,-5 0-12,0 0-17,0 0-16,0-1-16,-2-4-26,2 1-30,1-1-41,-1-1-36,0-2-31,0-4-73,1-1-328,-1-2-109</inkml:trace>
  <inkml:trace contextRef="#ctx0" brushRef="#br0" timeOffset="297.2">439 859 1675,'-8'-21'-14,"-1"4"24,1 3 17,0 1 14,2 2 13,-3 1 17,4 0 10,1 0 5,-2 3 5,2 0-3,2-2-4,2-1-6,2 0-8,0-2-6,6-1-6,0 0-1,6 2-7,0-2-6,3 0-2,0 2-3,0 4-7,-1 1-2,1 1-7,1 2-4,-3 2 1,-2 2-5,1 5 0,-1 2 6,0 2-2,-3-2-1,-4 9-1,-1-2 1,-3 2 0,-4 0-1,-3 2-6,-1 0-10,-2 2-18,-2-2-20,-2 0-25,0-2-26,4-4-27,-3 3-33,5-5-24,-3-1-37,-1-3-83,9-2-371,-3 0-160</inkml:trace>
  <inkml:trace contextRef="#ctx0" brushRef="#br0" timeOffset="601.39">691 698 1753,'11'-11'-17,"-4"4"28,-1 1 12,0 2 2,-2 1 2,0-1-1,-4 4 2,11-2-2,-11 2 3,13 4 5,-4-2 8,2 5 3,-1-1 10,7 3 0,-5 0 7,0 1-2,1 4-2,3-3 1,-6 0-6,2 1-3,0 1-2,-5-3-8,2 1-1,-1-1-5,-3-1 1,-1-1-7,0-1 1,-4 0 0,2-2-3,-4-1 1,2-4-1,0 0 1,-8 2-7,8-2 0,-11-11-2,5 4-3,4-6-3,-2-2-2,2 0-8,2-3-18,0 3-13,2-2-24,-1 1-18,4-1-25,1 4-20,3 0-16,1 2-21,3 2-25,0-1-35,1 3-52,2 0-302,0 0-69</inkml:trace>
  <inkml:trace contextRef="#ctx0" brushRef="#br0" timeOffset="1358.07">1146 565 1460,'9'-2'12,"-4"1"38,-5 1 30,5-4 11,-5 4 14,0 0 4,7-2 2,-7 2-3,0 0-3,0 0-4,0 0-13,0 0-2,-14 16-8,7-11-8,2 2-6,-1 3-5,0-1-6,2 3-6,2 0-3,-1-1-8,1 0-1,2 1-6,2-1-8,1 1-6,1-5-9,2 3-5,0-3-7,3 0-6,2-4-9,-3-1-7,2-2-2,-1 0-6,0-4-3,-1 1 0,-2-4 6,-1-1 0,-1-1 5,-4-2 1,0 0-1,-4-4 0,-3 3 3,-1 0 6,-1-1 0,-2 1 6,1 3 7,-2-3 2,1 4 8,0-1 2,3 2-3,1 1 2,1-1-7,0 1 0,4 2-3,2-3 6,0 7-4,8-9 2,1 2-2,5 1 2,2-1-3,0-1 1,5-3 2,3 1-5,-5 0 3,2 1 0,-2-2-10,0-1 1,-2 2 13,-2 2 12,-2-1 15,-3 1 13,0-2 8,0 2 4,-4 0-3,0 3 1,0-1-3,-1 2-7,1-1-7,-1 0-5,0 3-5,-5 2-6,9-3 1,-9 3-3,5 8-2,1-1 1,-2 1-2,0 4 0,0 0-4,-1 5 1,4-3 0,-3 3-7,2 0-11,0 0-3,-2 1-2,-1-1 1,0-2-1,-1 0-3,-2-1 1,2-3-3,0 2-2,-2-2 5,0-2-1,-2-2 3,2-1 1,0-2 1,0-4 1,0 0 1,0 0 1,0 0 0,0 0 0,-7-16-2,7 16 2,5-16-2,-3 9 0,1 0 2,3-1-5,0 1 2,1-1 1,1 2-2,1-1 2,-1 2 2,2 0-2,4-1 1,-2 4 0,3-2 2,-2 3-3,-1 1 0,1 1 2,-1 2 0,2 0 4,0 1 1,-4 3 5,2 1 5,-2 0 1,-2 2 3,-3-1 4,-2 0 4,0 2 1,-6 2 1,0-3 0,-4 2 0,-1 2-2,-5-2-2,-2-2-2,1 0-1,-2 0-22,2-3-21,-3 1-29,2-3-36,2 1-40,1-4-45,-2-2-46,2-2-119,4-2-290,-2-3-132</inkml:trace>
  <inkml:trace contextRef="#ctx0" brushRef="#br0" timeOffset="2185.37">1767 331 1709,'3'-4'-2,"-3"4"26,2-5 13,-2 5 14,2-4 7,-2 4 1,0 0-1,3-4-7,-3 4-5,0 0-3,0 0-1,3 13 4,-1-7 2,-2 3-2,2 4-2,1-1-1,3 4 4,-2-1-4,2 0-1,0 2 0,2 1-4,2 0-5,0 0-1,2-3-4,2 2 0,-2-5-3,1 3-1,0-6-2,2 1-2,-1 0 2,2-5-4,0-1 1,0-1-5,0-3 3,-3-2-3,1 1 1,2-6-3,-5 0 1,-1 0-1,1-2-3,1-3 5,-6 0 3,0 1 4,0 0 2,-3 1-2,-1 0 3,0 3-1,-2-1-4,0 1-4,-2 0-3,0 4 5,-2-1-9,4 4-2,0 0-1,0 0-2,0 0-1,-22 7 0,20 0 0,-3 0 1,4 1-2,-1 2 0,-1-3 1,3 0-2,3 3 4,-1-3 0,-1 1-2,4 0 2,0-2 0,1-1 1,0 0 1,1-4 0,3 1 0,0-2-2,1-2-2,-1-2 1,3-3 1,3 1-1,-4-3-1,1-1-1,-1 0 2,2-1-4,-2-2 2,0 4-1,0-4 0,-2 4 1,0 2-4,1-3-2,-1 4-1,-1 2-1,2 1 1,-1-1-1,-2 4 0,4 1 4,-2 2-1,0-1 3,1 3 0,-3 1 0,3 0 0,0-1 0,-1 3 4,-2-2-1,2 1-2,-2 0 3,-2-4-2,0 3 6,1-3-1,-3 2 9,2-2-3,-1-1 5,-5-2-6,0 0 1,0 0-3,0 0-2,8-7-1,-8 7 2,0-8-1,0 1-1,-2-2-2,2 1-3,-3 1-2,3 0 0,-1-3-3,1 1 2,0 1 0,0-2-3,0 0 0,0 3-7,1-3 3,4 1-4,-1 2 3,3-3-2,-1 3 0,2-1 0,3 0 0,-2 2 1,1 1 1,3 1-1,0 2 4,-1-1-1,1 3 2,-1 0 0,2 1 0,-2 1 0,3 2 3,0 2-2,-4-1 2,-1 5 2,-2 0 0,1 1-4,-6 3-23,1-2-29,-8 5-37,-2-1-51,-2 5-43,-8 0-71,-1 4-143,-11 3-41,-4 3-89,-15 13-36</inkml:trace>
  <inkml:trace contextRef="#ctx0" brushRef="#br0" timeOffset="2559.74">408 1674 1585,'-60'14'78,"13"-7"2,9 0 0,9 0 8,3-4 12,6 2 7,2-3 0,-2 3 0,7-3-3,0-1-3,4-1-3,9 0-9,-4-5-4,4 5 1,26-17-9,5 1-7,32-14-5,14-6 4,19-6 4,11-4-5,16-5 5,36-19-2,10 0-9,20-2-2,14-6-6,5 3 0,-3-4 1,5 5-11,2 3 6,-1 7-5,-12 4-3,-19 9-7,-45 12-6,-17 7 4,-15 4 0,-16 3 6,-16 3 1,-15 8-5,-14 0 0,-8 5-8,-8 0-5,-5 2-18,-2 2-27,-4 1-18,-1 0-31,-5 2-32,0 1-47,-1 1-45,-2 1-51,-6-1-46,0 0-115,9 2-117,-9-2 70,0 0-138,0 6-94</inkml:trace>
  <inkml:trace contextRef="#ctx0" brushRef="#br0" timeOffset="6373.62">3165 1298 1579,'-2'-7'-39,"2"7"17,0-7 7,0 7 16,0 0 14,0-6 17,0 6 13,0-6 14,0 6 8,0 0 11,2-5 7,-2 5-4,0 0 0,0 0-2,0-6 2,0 6-5,0 0-3,0 0-5,0 0-7,0 0-8,0 0-5,0 0-10,0 0-3,0 0-6,0 0-1,-4 23-4,2-6-3,-1 4 0,3 5-4,-2 3 3,0 3-2,-2 7-1,2 1-1,-2-1-1,0 0-7,-1 1-14,1-4-14,-3 0-10,3-8-17,2 3-5,0-6-17,-2 0-25,2-4-24,0-3-26,2-2-13,-3-3-40,2-4-92,-1-1-279,2-2-70</inkml:trace>
  <inkml:trace contextRef="#ctx0" brushRef="#br0" timeOffset="6907.19">3474 1492 1575,'4'-4'13,"-2"0"14,-2 4 11,4-7 13,-4 7 9,0 0 6,2-2-2,-2 2-7,0 0-3,0 0-2,-25 5 0,13 0-7,-5 2 2,-2 2-3,-3 0-2,2 1-5,0 1-5,-1-2-2,2 2 0,1-2-6,2-2-3,2 1-3,3-2-1,-2 1-1,3-2 1,1 0-7,0-2 0,3 2-1,-2-1-1,2 1 1,1-3-1,1 2-6,-3 0 5,7-4-3,-8 3-2,4 1 0,0 0-1,4-4 0,-5 6 3,5-2-2,0-4 0,2 10 1,1-7 1,3 2 0,0 2 1,5-2-4,0 3 3,1-1-2,3 4 3,2-4-5,-1 3 1,2-3 2,-1 2-3,1-1 0,-2 0 1,0-1 0,-1 0-3,0 1 2,-2-1-1,-1 2-1,2-2-2,-2 1 4,-2-1-4,-1 1 6,0-1-1,-1 2 0,-2-2-1,1 1 7,-1-1 7,-2 0 3,2 1-2,-2 1-1,2-2-1,-2-1 0,-2 1-3,2 1 1,-2-3-3,0 1 0,0 1-13,0-1-16,0-2-11,0 1-13,0 2-15,0-2-15,-2-5-14,3 10-24,1-4-23,-2-3-29,0 3-65,3-2-380,-1 1-110</inkml:trace>
  <inkml:trace contextRef="#ctx0" brushRef="#br0" timeOffset="7158.3">3875 2005 1646,'0'0'39,"0"0"22,0 0 3,9 0 3,-9 0 4,0 0 2,0 0-4,0 0-7,10 2-5,-10-2-3,2 7-9,0-4 0,-2-3-2,4 8-5,-2-2-2,-1 1-5,4-1-1,-3 1-4,0 2-17,-1-2-22,3 3-33,-2-5-33,2 2-49,-3-1-57,4 2-128,-2-5-300,-1 3-112</inkml:trace>
  <inkml:trace contextRef="#ctx0" brushRef="#br0" timeOffset="7605.35">4359 1727 1617,'-4'8'-41,"4"-8"30,0 6 23,0-6 26,-2 5 27,2-5 19,-2 6 14,2-6 9,0 0 6,-2 4 1,2-4-5,0 0-5,0 0-5,0 6-9,0-6-8,0 0-6,14 0-10,-6 0-5,-8 0-12,20-2-29,-10 2-34,1 0-31,2 0-36,-2 0-38,3 0-42,2 0-41,-4 2-97,0-1-127,1 1-120,-2 3-49</inkml:trace>
  <inkml:trace contextRef="#ctx0" brushRef="#br0" timeOffset="7775.41">4490 1971 1560,'-2'10'3,"-2"-3"9,2 1 10,0-2 13,0-1 9,0 0 6,2-5 1,0 7 5,0-7 10,6 8-2,0-6-6,4 1-4,4-3-9,-1 2-41,-1-2-39,8 0-53,-4-2-64,0 1-105,2-3-285,1 2-44</inkml:trace>
  <inkml:trace contextRef="#ctx0" brushRef="#br0" timeOffset="11499.98">4334 565 1454,'-4'-3'-21,"4"3"17,0 0 12,-5-4 13,5 4 13,0 0 11,0 0 8,0 0 12,0 0 6,-4-4 6,4 4-1,0 0 0,0 0-3,0 0 0,0 0-2,0 0-3,0 0-7,0 0 1,0 0-6,0 0-3,0 0-3,0 0-4,0 0-2,0 0-1,0 0-2,-8-3-3,8 3 0,0 0-3,0 0-2,0 0-2,0 0-5,0 0 4,0 0-5,0 0-2,0 0 0,0 0-2,0 0-2,0 0 1,0 0-5,0 0 1,0 0 0,0 0 4,0 0 0,0 0 3,0 0-1,0 0 5,0 0 4,0 0-6,0 0 0,0-6-2,0 6-2,0 0 2,0 0-6,0 0-7,0 0-1,0 0-3,0 0-4,0 0-2,0 0 0,-6 22 3,1-7-4,-1 5 1,-3 2 0,2 3 4,-1 0-4,-2-1-2,4 2-3,-3-4-4,2 1 2,-1-2-2,2-4-2,2 0 0,-3-1-2,3-3 3,2-1 3,-2 0 0,0-4 2,2 2-1,-1-2 3,1-2 5,0 1 3,-1-3-4,3-4-1,-3 3-1,3-3 0,0 0-2,0 0 2,0 0 0,6-17-2,-6 10 2,4 2-2,-1-2 1,-1 2-1,0 0-2,0 0 0,0-1 5,-2 6-10,4-6 0,0 5 2,-4 1-1,12 0 2,-12 0 2,16 1 1,-5 2 1,-1 0 4,0-1-6,3 5 0,2-5-1,2 3 4,-2-2 0,2 2 1,1-3 1,0 1 0,-1-1 1,0-2-1,2 2 5,-5-2-2,2 0-1,-2 0 1,0-2 0,2 0-2,-3-1 2,-3-2 2,5 0-4,-4 0 1,1-4 1,-1 0-2,0-2-1,-3-1 3,0-2 0,-2 1-3,1 2 0,-3 0 2,0 0-2,0 1 4,-1 3-3,-1-1 0,3-1-2,-5 2-1,1 2 1,-1 1-3,0 4 0,-3-6-1,3 6 1,0 0-2,0 0 0,-20 6 1,16-1-1,0 1 1,-1 1 0,3 1 0,-1 0 2,2 1-1,1 1 1,0-1-1,4 1 4,-2-1 0,4 1 0,1 0-1,1-3 2,1 3 1,4-5 1,-1 1 1,1-2-1,4 0 1,-2-2-4,2-2 0,0 0-4,-1-2 0,4-1-4,-3-2-5,0-1 4,-2-1-5,1-4 0,0-1 7,-2-1-6,1-1 2,-5-2 0,1-4 3,0 1-1,-7 0 1,2 2 1,-2 0 1,-2 0 2,2 2 6,-1 1 1,-1 0 4,-2 3 1,3 0 2,-1 1-1,0 2-4,-2-2 0,2 5-4,-2-1-3,0 6-1,0-5 1,0 5-1,0 0 0,-6 15 1,3-4-2,-2 2 1,3 1 2,-2 3-1,2 0 1,-2 1 0,4-1 1,-3 1 0,2-1-1,1-2 1,0-1-2,1 2 1,2 0 2,-1-4-1,2 2 0,0-2-8,1-4-17,2 1-21,-2 0-27,4-1-34,-1-3-38,3-1-37,0-2-59,2-1-120,-3-2-280,0-1-139</inkml:trace>
  <inkml:trace contextRef="#ctx0" brushRef="#br0" timeOffset="11691.47">4897 814 1756,'-8'-3'-9,"8"3"9,-13-2 4,13 2 0,-4-6-3,4 6 4,4-7 2,-4 7-4,13-6-8,-5 3-22,3-1-22,-1 2-43,5-3-75,0 0-320,6 2 7</inkml:trace>
  <inkml:trace contextRef="#ctx0" brushRef="#br0" timeOffset="12046.38">5883 640 1408,'-5'-5'74,"0"5"15,-1-7 8,0 3 13,1 1 5,-1-1 3,-1 0 2,4 0-5,-1 1-4,-1-1-11,5 4-9,-9-5-11,7 2-7,2 3-11,0 0-7,-7-4-7,7 4-8,-5-1-6,5 1-3,0 0-6,0 0-2,-2 14-1,2-6-2,0 2-2,0 1-3,2 2-1,-2 1-2,2 1 2,-2 2-1,2 0-1,-2 1 3,1-2-7,2 1 1,-1 0-9,0-5-17,1 3-12,-3-1-11,3-3-16,2 1-17,0-3-20,-3 1-27,2-1-28,2 0-27,-1-6-36,0 1-96,2-3-347,-3 1-150</inkml:trace>
  <inkml:trace contextRef="#ctx0" brushRef="#br0" timeOffset="12272.1">5848 739 1685,'-8'-2'-47,"-1"0"24,0 0 22,3 0 15,-2 1 17,8 1 6,-11-3 4,5 2 0,6 1-3,-8-4-5,8 4-1,0 0 0,0-7-7,0 7-3,17-7-2,-7 4-2,0-1-20,6-2-22,0 2-23,1 0-17,2-2-22,-2 3-19,2-3-21,-2 3-61,0-3-275,-2 0 31</inkml:trace>
  <inkml:trace contextRef="#ctx0" brushRef="#br0" timeOffset="12847.11">6098 596 1290,'0'0'11,"0"0"12,0 0 12,0 0 8,0 0-2,0 0-1,0 0 3,0 0-2,0 0 4,-5 21-1,5-11 3,-2-2 2,0 2 1,2 2 2,-2 1 0,2-2-2,0 1-3,2 0-1,-2 1-4,0-4-5,2 3-3,-2-3-5,0 2-1,2-2-2,-2-1-2,1-3-1,-1 2 2,0-1-2,4-2-3,-2 0-2,-2-4 1,7 4-4,-7-4-3,0 0 5,0 0-4,17-8 1,-12 6 4,0-2 3,-1 0 2,-4 4-1,6-5-1,-1 3-2,-5 2-5,5-5-1,-5 5-4,7-3-3,-7 3-1,0 0-2,15 6 3,-9-4-3,3 2 1,0-1-1,1 1 1,0 2-1,2-2 2,2 0 1,1-1 0,2 2 0,2-4 6,-2-1-1,4 0-2,-1 0 3,3-1 2,-6-4 1,6 2 6,-6-3 10,2 0 3,-2-1 4,-3-1-2,4-3 3,-6 2 3,1-4-1,-2-2-3,-4 2 2,2-2-2,-2 1-1,-3 1 0,0 2-2,0-2-5,-2 6-7,2-3 1,-4 3-6,3 3-5,-3 4-1,0 0-4,0 0-4,0 0 3,0 0-1,-19 18 0,15-8-2,1 1 1,1 0-2,0 0 2,2 2-2,2 2 2,3-2 0,-1 0-1,2 0 1,2 1-7,4-3-14,2 0-9,3-1-15,4-1-24,2-2-37,5-2-38,0-2-56,3-1-86,1-4-146,4 1-50,7-1-98,-1-2-77</inkml:trace>
  <inkml:trace contextRef="#ctx0" brushRef="#br0" timeOffset="13239.58">7788 602 1582,'-4'-5'9,"0"2"20,4 3 22,-7-5 10,2 0 10,5 5 11,-6-4 8,2-2 5,4 6 4,-8-5 3,8 5-4,-6-4 3,2 1-5,4 3-3,-5-2-7,5 2-11,-7-4-4,7 4-12,0 0-3,-12 0-10,3 4-8,1 1-2,-2 3-4,-4 0-3,4 3-5,-2 0 1,-2 3 1,2 1-5,3-2-3,-1 3-1,2-1-3,-3-2 2,8 3-2,-1-3-3,2 0 3,2 0-1,4-1 0,1 0-5,8-1-1,-1-2-9,4 1-19,2-2-28,1-5-38,3 2-39,3-4-57,0-1-47,0-1-99,2-4-123,2-2-211,-4 1-159</inkml:trace>
  <inkml:trace contextRef="#ctx0" brushRef="#br0" timeOffset="13597.41">8182 635 1756,'-6'-5'-4,"6"5"23,-7-2 23,7 2 18,-11-1 17,11 1 16,0 0 5,-14-3-1,14 3-5,0 0-10,-15 3-7,8-2-9,1 3-9,-2 2-2,1-1-7,-3 4-3,3 0-6,-2 0-3,3 2-5,-1 3-2,4-4-4,1 3 0,0-4-8,2 3-4,2-3-5,3 3-2,2-3-2,2 1 0,2-4-3,1-1 1,1-1 0,-1-2 0,2 0-1,-2-4 2,2 0 0,0-2 3,-2-1-1,-1-3 0,-2-1 0,1 0-1,-1-6 2,-3 4 3,-4 2-1,2-2-3,-4 1 5,-2-2-10,-2 5 0,-2-3-5,-1 5-12,-2-1-16,-1 2-17,-3 0-26,1 1-20,-4 3-39,4 3-31,0-3-47,1 0-106,0 2-349,1 0-162</inkml:trace>
  <inkml:trace contextRef="#ctx0" brushRef="#br0" timeOffset="15232.33">8459 698 1758,'-12'7'-9,"12"-7"24,0 0 8,-6 3 7,6-3 9,-6 5-1,6-5-2,0 0 2,-2 3-11,2-3 0,0 0-1,0 0 1,0 0-3,16 2-3,-16-2 1,20-3 1,-4-2-7,-2 1 2,1-4-2,3 3-4,-4-3 1,0-1-1,0 2-1,-4-5-1,0 0 1,-1 2-1,-5-1 3,0 0 6,-2 1 8,1-1 8,-3 1-1,0 1 3,-3-1-5,-1 3 1,-2-1-2,2 3-3,-2-1-3,-3 3-4,3-3-1,-3 5-3,9 1-1,-17 4-2,9 0-3,0 2 1,-1 4-1,0-3-4,1 4 2,6 0-2,-2-1 1,4 2 0,0-1-1,2 0 1,2 3 1,2-3 1,1 3 0,6-5 0,-1 0 2,0 1 0,6-3 1,1-2 1,-3-2-2,4-1-3,1-2 1,-1-2-2,0-1 2,1-2-5,0-2 3,-2-4-2,1 0 0,-3-6-1,-2 3-1,-1-3 1,-2-2-2,2-2-2,-6 2 2,1-2-2,-1 1 6,-5 4 4,5-1 4,-4 2 5,0 1-1,-2 3 0,3 1-2,-3 0-5,2 0 1,-3 2-5,2 3 0,1-2-2,-4-1-3,2 4 5,-1-1-8,2 1-2,-3 4 1,0 0 2,0 0-1,0 0-2,0 0 1,0 0 1,0 0 1,-3 17-2,2-8 2,1 1-2,0 0 2,0 3-1,0-1 2,0 3-2,0-2 2,0 4-2,0-2-2,0 3 3,1-3-1,2 0 1,-3 1 0,4-4 3,-1 1-3,0-1 0,-1 0 2,2-3-2,-3 1 1,4-1-4,-1-1-3,0 0-2,-2-3 2,3-1 1,3 0 1,-4-2 0,-4-2 1,13-2-1,-13 2 1,13-9 1,-7 1-1,0-1 0,-2-5-3,2 0 3,2-2-2,-5-2-1,4 0 2,-5-2-2,2 2 3,-2-2 0,0 1 0,0 0 2,-2-1-2,0 4 7,0-1 6,0 4 2,0-2 4,0 4-3,0 0 4,0 2 2,0-3-1,0 5 0,0-3 2,0 2-1,0 3 2,0-3-6,0 3 2,0 5-1,0-10-6,0 5-2,0 5 0,0-7-6,0 7-1,0 0 0,0 0-1,0 0 1,0 0 1,0 0-1,-6 22-2,4-11 3,0 4-1,0 2-2,0 4-1,0 0 2,-2 6 2,2 0 2,0 1 2,0 2 1,-2 1-1,3 1-1,1-1 4,-3-1-2,3 1 5,0-1-2,0-1-2,3-3 1,-3 1-1,1-6-2,3 0-1,-2-2 3,-2-2-3,2 0 3,0-1-5,-1-5 3,2 0-3,-1 1 6,2-4-1,-2-1 1,4 0-6,1-5 0,-1 1-4,3-3-2,-9 0-5,17-5-3,-11-2-1,2 1-6,1-5-5,0 0-5,-3-2-5,-2-2 2,0-3 0,0 1 1,-4-3-1,0 4-2,-2-3-1,-4 0 1,0-1 2,-2 2 2,-4-2 3,2 1 2,0 4 2,-3-2 2,4 3 1,-2 1 2,3 0 4,0 2 1,0-1 1,2 3 0,2-1 3,0 0-1,4 1-1,2-1 0,3-1 4,2 1-1,3-1 1,0 0-2,5-1 2,0 1 2,4-2-2,-2 0 2,0 1 0,0 0 1,-4 1 2,2 0-1,-5 3 1,3-1-2,-2-1 4,-3 2 1,0 0 1,-1 3 1,2-2 2,-3 0-4,-2 4 0,2-2-3,-2 0 0,1 1-2,-1 0-2,-4 4 0,6-1 1,-6 1-1,0 0 2,0 14-2,0-7 1,-3 4 0,2 4 0,-1 5 1,0-3 0,-4 11 2,3 0-1,-1 1 3,0 0 0,0 1 0,0 3 2,-1-3-1,-1 1 2,3-3-1,1 1 0,-3-3 2,5 2-4,-1-8-9,1 1-5,0-2 0,1 0 0,-1-4 3,5-2 4,-1 1 0,3-4 1,0-1 2,0-3 0,2-2 1,0-4 2,-1 0-1,-8 0-3,17-6 4,-10-2-3,-1 0 1,-1-2-1,0-4-1,-3-1-2,0-2-2,-2 1 1,-2 1 0,0 0-2,-3-1 1,0 3-1,-1 1 1,-4 1 0,3 0 0,-2 4 1,1-3 0,1 3 0,1 0 1,2 1-1,-2 1 1,2-1-5,1 1-9,-3-1-14,6 6-12,4-11-12,1 8-28,3-1-35,2 1-28,3-4-32,0 0-89,2 0-343,3 1-111</inkml:trace>
  <inkml:trace contextRef="#ctx0" brushRef="#br0" timeOffset="15903.99">10062 590 1582,'-6'-8'-13,"2"6"34,-1-5 23,-1 1 21,0-1 17,0 1 10,-6-2 15,4-1 5,-2 0 0,1 0-5,-2 2-4,1-3-9,-3 3-4,3 0-6,-3-1-10,-1 1-4,4 3-11,-5-1-5,3 4-9,2-2-4,-3 3-6,0 3 5,2 0-10,-1 4-1,0-2-8,-1 1 3,6 1-5,-1 1 1,2 1-5,-1-1-11,3 2 0,2-1-4,-1-1-4,3 0 0,3-3-4,1 1 3,5-1-8,-1 0-2,2-4-3,4-1-1,0 0 4,2-1 1,2-2 1,-3-3 1,1 3 1,0-3 3,-2-2 0,1 3 0,-2-2 4,0-1 1,-3 3 9,-2 0 5,1 1-2,0 2-4,-3-2-3,2 3-1,-8 1-1,0 0 0,13 7-1,-11 0 1,0 1-1,1 6 2,-2 1-4,-1 2 2,5 2 1,-3 2 0,0 4 2,0 2 1,0-3 1,0 3-3,0-2 1,1 0 3,-1-1-1,0-3 6,-2-1-1,2 2-3,-4-5-1,2 0 1,0 1-1,0-5 1,0 0 1,0-2 4,0-1 1,0 0-2,0-5 1,0-1-5,0-4 0,-2 6 2,2-6-8,0 0-5,0 0-9,-5-15-7,1 5-1,2 0-1,0-5-3,-2 2 1,-1-4 0,1 2 3,-2-1-1,-1 3 7,1 0 3,0 1-2,-2 1 5,1 0 0,0 1-1,1 1 2,0 1 1,2 2 0,0-1-1,-1 1 1,3-1 0,-2 2-6,2 1-23,2-1-20,0 5-18,3-6-17,2 3-23,4-1-30,-1 0-33,4-2-70,4-2-419,0 1-162</inkml:trace>
  <inkml:trace contextRef="#ctx0" brushRef="#br0" timeOffset="16226.13">10742 386 1784,'-2'-5'-33,"0"1"31,0-1 29,2 5 24,-5-8 14,3 4 14,2 4 9,-2-5 0,0-1 4,2 6-4,-4-2-6,4 2-5,0 0-11,-5-7-4,5 7-8,0 0-7,0 0-5,0 0-7,-4-3-4,4 3-3,0 0-2,-6 21-2,4-6-1,-2 2-1,2 3-4,-2 8-1,2 0 2,-1 1-1,1 2 1,-1-1-3,1 1 0,0-3-12,0 0-21,2 1-18,-2-3-29,2-2-24,-2-5-27,2 1-36,0-2-24,0-3-16,0-2-54,0-1-433,0-3-172</inkml:trace>
  <inkml:trace contextRef="#ctx0" brushRef="#br0" timeOffset="26770.08">4986 2849 647,'-6'3'30,"6"-3"-8,0 0-9,0 0 0,-11 0-5,11 0 2,0 0-1,0 0-3,0 0 2,0 0-2,-12 0 3,12 0-4,0 0-1,0 0 1,0 0 0,0 0-1,-9 0-2,9 0-16,0 0-19,-5 5-39,5-5-97,0 0-8,-13 0 61</inkml:trace>
  <inkml:trace contextRef="#ctx0" brushRef="#br0" timeOffset="31176.12">2572 737 477,'0'0'7,"0"0"9,0 0 6,0 0 2,0 0-1,0 0 1,0 0-4,0 0-2,0 0 0,0 0-3,0 0-4,0 0-1,0 0-6,0 0-2,0 0-6,0 0-8,0 0-3,0 0-4,0 0-4,0 0-5,0 0-1,0 0-7,0 0 2,0 0-5,0 0-2,-17 9-6,17-9-77,0 0 42</inkml:trace>
  <inkml:trace contextRef="#ctx0" brushRef="#br0" timeOffset="44479.64">10678 539 500,'9'-4'154,"-2"3"-32,-1-5-35,0 4-8,0 0-7,1-3-13,-1 5 5,0-5-5,-6 5 8,11-4 2,-7 2-4,-4 2-1,11-3-1,-7 0-3,-4 3-2,8-1-1,-8 1 1,6-4 1,-6 4-8,12-2 3,-7 0-4,4 0 0,2-1-3,-1-1-5,5 0-3,1 0-4,3 1-1,-1-4-2,5 4-6,-1-4-3,-4 2 1,2-1-2,-1 1-5,0-1 2,-2 2 0,-5-2-1,2 3 1,-4-1-3,-1 2-1,1-3-5,-3 0-3,1 2-5,-4-1-11,0 0-6,-2 0-10,-2 4-6,2-7-9,-2 7 1,-4-6-1,4 6-2,-4-5 6,2 0-3,2 5 7,-6-3 0,6 3 5,-4-4 2,4 4 3,-6-4 2,6 4-1,0 0 5,-8-4-1,8 4 6,0 0 4,-6-4-3,6 4 2,0 0 4,-4-3 2,4 3-1,0 0 1,-6-5 0,2 2-1,4 3 4,-7-4-1,7 4-1,-2-4 3,2 4 2,-5-3 2,5 3-2,0 0 2,-4-4-7,4 4-1,0 0-3,0 0 2,0 0-2,0 0-2,-10 13 3,6-3 2,2 5-4,-5 2 0,3 7 4,0-1 1,-2 6 1,-1 3 0,2 2-2,-1 3 0,2-3 4,-2 0-1,2-1 1,-2-3-1,4-2-1,-4-2 3,2-4-3,2 0 0,0-4 4,0 0-3,0-1 3,0-4 3,2 1 0,-2-4 4,2 0 10,0-1 12,0-2 7,0-2-3,2-1-7,-2-4-1,0 0-5,0 0-4,0 0-3,14-11 4,-8 6-5,-2-4-2,2 1 1,0 1-4,-2-3-4,2 3 3,1-2-4,0 1-1,1-1 0,-2-1-1,1 2-1,1 1-5,-2 1 3,0-2 0,1 3-2,-2-1 0,1 2-1,0 0 0,-2 1-5,2-2 3,-6 5 0,11-1 0,-11 1 0,11 0-3,-11 0 4,12 3-2,-5 3 1,-3-2 1,2 2 0,-2 2 1,3-1 1,-1 1-1,-1-1-2,-1 1 6,0 2-6,0-1 3,2-1 1,-2 1 3,1-2 0,2 1-2,-6 1 2,6-2-2,-4-1 2,2-1-1,0 1 2,-1-1 0,2-1-3,0-2 6,1 0-2,1-2-1,-8 0 2,19-5 0,-11 1-1,2-4-1,-2 1-2,2-6 5,-1 2-2,-1-2-1,1 0-1,-3-5-1,1 3-2,-3 0 4,0 0-3,0 1 0,-2-1 0,-1 4-3,2-2-1,-3 2 0,0-1 0,-3 2 3,3 0-2,-1 3-1,1 0-3,0-1 1,0 1-4,0 3-1,0-2-6,0-1-3,0 7 2,0-8-3,0 8 3,0-6-1,0 6 2,6-4 0,-6 4 5,0 0 3,16 2-1,-16-2 1,12 5-3,-4-1 0,-1 3 4,2-4-2,-3 4 5,0 0-5,3 4 1,-1-2 2,0 3 6,0-1-4,-2 2-2,2 1 2,-3-3 1,0 2 0,1 1-2,1-1 3,-2-1-2,1-1 4,0 2 2,-2-3-2,1-1 0,-1-1-1,0 0 4,-2-1 0,2-1 2,0 0 1,1-1 3,-2-1-1,3-1 5,2-1 0,-8-2 2,16-5 1,-5 1 1,0 1-3,2-5 0,-3-1-5,3-1 6,0-1-4,-3-2-1,-1-1 0,4 1-1,-3-3-3,-2 4 4,-1-5 3,-1 5 0,3-2-1,-5 3 5,0 1 2,1 0 0,-3 1 1,1 0-3,0 3 0,-1-3-3,0 5-3,0-2 0,-1-1-5,-1 4-3,0 3 0,0 0 0,0 0-3,0 0 0,0 0 2,-15 8-2,8-3 0,1 2 0,1 4 0,-2-2-3,4 0-3,-1 1 4,-3 2 1,5-2-3,0 1 3,0 0 1,2-2 0,0 0 0,0 4 1,4-3 2,0-3-1,3 0 4,-2 1-3,4 0 1,2-3 0,4-1 0,-3 0 0,4-1 0,0-1 1,-1-2-2,0 0 4,0 0-3,-1-2 2,4 1-3,-4-1 4,1-2-4,0 0 1,-2 0-1,-3 0 1,1 1-2,-2-1 0,1 2-4,-2 0 4,-1-2-2,2 3-13,-3-1-26,-6 2-27,12-2-43,-12 2-41,11-2-47,-11 2-95,5-2-260,-5 2-55</inkml:trace>
  <inkml:trace contextRef="#ctx0" brushRef="#br0" timeOffset="45127.91">11994 737 1462,'0'0'-33,"-11"0"16,11 0 19,0 0 0,-6 2 24,6-2 8,0 0 7,0 0 5,0 0 3,0 0 3,0 0 8,0 0 3,0 0-2,21-8 3,-12 7-5,8-3-2,-4-2-4,5 1-3,-1-2-4,2 2-2,-3-3-1,4-2-3,-3-1-1,0 2-4,-2-4-1,-1-1-3,2 0-6,-6 1 2,2-1-3,-2 4-2,-4-4 0,0 3-3,-2 1-3,0 1-4,-2 0-1,0 1-3,-2 1-1,-2 0 1,-2 3-4,-2 2 2,-2 1-3,-4 1-2,12 0-2,-22 7 2,9 0-3,-2 2-1,0 4-1,-2 2 2,2 1 1,-1 1-2,0 2-2,2-3 3,1 3 1,3 1-1,1-2 0,0-1 1,5 0 3,-1-1-3,5-3 6,5 3 0,3 0 0,8-2-1,-2-1 2,7-1 1,1 0-3,3-3-14,0-1-23,0-1-28,1-1-36,2 0-35,-3-3-73,-1-1-112,-4-2-300,2 2-114</inkml:trace>
  <inkml:trace contextRef="#ctx0" brushRef="#br0" timeOffset="45735.76">13525 796 1647,'0'-6'-34,"2"1"15,0-3 18,0 2 4,0-2 24,0 1 14,0-3 3,3 1-1,-1-2 2,-2 1 7,2-1 7,-3 1 2,4-1 3,-5 1 0,2 1 4,1 1-7,-3-1-2,0-1-3,0 2-9,-5 1-7,0-1-1,2 1-8,-3 1-4,-3 1-3,-1 2-2,-1-1-5,-2 4 1,3-1-2,-3 1-6,0 1-1,1 1 1,-1 2-1,2 0-1,-2 2-4,3 1-1,0 1 3,-2-1-4,4 3-3,0 0 0,3-1-5,4 3 2,1-1-1,0 0 1,6 3-3,-2-1 3,6 0-2,1 0 0,4 3 3,0 0 1,0-2 0,4-1-3,0 3 4,-2-4-4,-3 3 1,2-4-1,-4-2 0,1 2 2,-1-1 2,0 0-1,-4-2-2,-2-1 2,1 1 0,-2-2 4,1-1 0,-2 2 4,-4-3-2,0-4 4,-7 10-6,-1-6 3,1-2 0,-3 2 0,-3-2 0,0 0-5,-2-2-13,1 1-21,-2-1-20,2 0-28,1 0-31,0 0-28,1-3-41,1-1-61,2 0-361,1-1-102</inkml:trace>
  <inkml:trace contextRef="#ctx0" brushRef="#br0" timeOffset="45948.79">13692 735 1614,'7'-2'-28,"-2"0"12,-5 2 9,9-4 13,-5 3-2,-4 1-4,0 0 4,11 0-4,-11 0 2,6 5 3,-2 1 5,1-1-4,-1 4 6,3 0 6,-3 2-4,0 1 3,0 1 0,0 2 2,0-2-5,-2 1 3,0 1-1,0 0-11,-2 1-38,2-1-43,-4-4-62,2 2-156,-4 2-117,0-2 78</inkml:trace>
  <inkml:trace contextRef="#ctx0" brushRef="#br0" timeOffset="46123.39">13641 986 1227,'-4'-5'47,"1"-1"11,2 0-4,-2 1-6,3 5-1,4-13-4,5 7-7,0 1-4,3-2-6,5 4-2,5-4-16,1 4-25,5-1-41,-2 2-45,2-3-76,0 1-261,-5 2 51</inkml:trace>
  <inkml:trace contextRef="#ctx0" brushRef="#br0" timeOffset="46577.7">14246 875 1188,'5'-3'16,"-1"-1"31,-4 4 12,6-5 16,-4 1 17,0 0 13,-2 4 9,0-7-2,0 7-3,-2-8-5,2 8-9,-4-9-10,1 6-13,-2-1-3,0 1-10,-2 1-8,-4 2-4,-2 2-6,-2-1-5,1 4-2,-4-1-5,4 3-4,-1 1-1,0 1-5,0 1-9,3 0-17,0-1-9,2 1-3,2-3-5,2 2-2,-1-1 3,5 0 3,2-3 2,0 2 2,3-3 1,3 1 1,2-1 3,-2-3 1,4 2 3,0-3 0,-10 0 1,20-4 3,-9 0 7,0-1 2,0-2 11,-3 2 8,2-4 1,-1 2 7,0 2 12,-1-3 6,-2 2 9,0 1 2,1 0-5,-3 0-4,0 2-9,3 1-1,-5-3-8,2 1-8,-4 4-5,7-3-2,-7 3-5,0 0 0,0 0-3,0 0 0,14 9-2,-11-4 0,2 2-1,-1 1-15,2-1-17,-1 3-21,2-1-14,1 0-28,3 2-26,2-2-28,2 0-20,3 2-11,6-1 4,3-2-13,3 0-17,8-3-28,0-2-326,3 2-53</inkml:trace>
  <inkml:trace contextRef="#ctx0" brushRef="#br0" timeOffset="47209.52">14776 1006 1412,'28'-8'-36,"-9"3"24,-4-3 26,0 2 43,-5 0 32,-2 2 20,-3-1 9,-2-1 5,2-1 2,-3 1-10,-2 1-8,-2-4-6,-3 1-8,-1 3-8,-2-1-7,-2 0-7,-7 1-10,4-1-5,-6 5-8,1-3-5,0 4-7,-2 0 0,2 2-6,1 0-4,-2-1-2,4 3-9,0 0-7,2 2-5,3-3-4,2 3-5,-1-1 1,7 3 1,-1-1 2,8-3 2,-1 5-2,4-2-2,3-1-1,4 1 1,-2 1 0,1 1-1,3 1-1,1 2-1,-2-1 1,2 2 2,-2 2-1,1 0-1,-2 1 2,-2 1-8,1 0-1,-2 3 4,-2-2-7,-2-1-1,-2 3-1,-1-5-1,-3 2 0,-1 0-1,-2 0-1,-4 0 0,0-1 0,-2-3 4,-1 0-2,-1-1 5,-2-1-3,1-4 4,-1 1 0,3-1 2,-1-5 4,1 1 1,-1-3-1,9 0 3,-12-5 4,8 0-1,4-3-2,0-1-1,2-6 0,6-1-1,0-2-1,5-3 2,6-6 0,0 0-2,7-4 3,-1 0-5,5-3 1,0 1 3,-1 0-2,1 1 2,-5 1-2,-4 7 3,1 0 8,-6-2 8,-2 6 11,0 1 6,-3-1 5,-1 5 2,-2-1 0,0 6-3,0-4-2,-4 4-6,-2 1-5,0-1-3,-4 5-5,-2 0-3,-2 4 1,6 1-4,-18 0 0,10 3-2,-3 3 0,0 2-4,3 2 1,-3 1-1,1 0 0,2 4 1,-1-1 0,4 1-3,1 0 5,0 1-2,6 1 2,0 0 0,0-2-5,7 0-3,0 1-14,3-3-19,3 0-24,4 0-35,3-1-26,8 0-36,5-3-49,0 2-110,6-2-334,1-2-148</inkml:trace>
  <inkml:trace contextRef="#ctx0" brushRef="#br0" timeOffset="47945.36">16625 657 1734,'0'-5'-40,"0"-2"28,0 7 16,-2-7 18,2 7 11,2-8 9,-2 8 6,0-7 8,0 7-1,0 0 5,0-8 6,0 8 3,-2-4 4,2 4 7,0 0 0,0-8 1,0 8-3,0 0-1,2-6-1,-2 6-4,0 0-6,0 0-9,2-5-1,-2 5-8,0 0-2,0 0-9,0-5-3,0 5-6,-6-5-7,0 3-3,-6-1-7,2 0-4,-2 2-4,-1 0-3,-2 1-6,0-3-3,1 3-6,-5 3-3,2-3 0,-1 1-4,1 0-3,3 5-2,-4-5-5,4 2-1,2 0 0,0 0 1,2 1-1,-1-1 3,1 3 5,1-1 0,3-2 5,-3 1 2,3 2 2,0-3-2,2 3 5,0-1 1,0 3 0,-2 1 2,4-2-1,0 1 1,0 1-2,0 0 2,2 4 0,-2-1 2,0 4-1,0-1 3,0 3 0,0-1-1,0 1 5,2 2-2,-2-3 1,0 3 2,2-1 2,0 1 2,0-4-3,2 4-25,-2-4-23,2 2-33,0-1-35,2-4-38,2 3-52,-2-5-144,2 0-198,0-1-49</inkml:trace>
  <inkml:trace contextRef="#ctx0" brushRef="#br0" timeOffset="48149.78">16276 967 1473,'-5'-5'13,"3"-2"15,0 0 4,2-1 1,0 1 4,4 1 2,1 0-3,3-1-5,4 2 0,2-1-3,2 2-3,4 2-2,3 0-2,0 1-13,2 1-29,7 1-42,-2-1-54,-1 0-100,3-1-273,-7 1 4</inkml:trace>
  <inkml:trace contextRef="#ctx0" brushRef="#br0" timeOffset="48395.15">16820 761 1405,'-3'-8'45,"-1"3"27,0-1 19,1 1 9,2-1-1,1 6-6,-2-7-10,2 7-11,-4-6-9,4 6-11,0 0-6,0 0-6,0 0-3,0 0-5,0 23-3,2-12 0,0 5 0,1-1-5,0 0-1,1 2 0,-2-1-4,0 2-10,-2 1 1,3-2-29,-1 1-25,0-3-30,0 2-37,0-1-39,0-5-45,3 0-100,-1 1-262,0-3-59</inkml:trace>
  <inkml:trace contextRef="#ctx0" brushRef="#br0" timeOffset="48622.52">17034 746 1477,'0'-7'-21,"0"-1"38,-2 3 12,2-1 6,0 1-3,0 5-4,0-10-2,0 10-6,0-4 0,0 4-1,0 0 7,0 0-2,10 23-1,-8-12-4,1 5 3,0-1-2,2 0 4,-3 4-4,-2-2-23,2 2-31,-2 0-40,0 1-52,-2-1-92,0-3-260,0 1 15</inkml:trace>
  <inkml:trace contextRef="#ctx0" brushRef="#br0" timeOffset="49013.47">16987 851 1253,'-2'-20'-41,"2"4"21,2-1 7,0 4 3,2-3 13,-1 0 8,3 4 6,3-2 1,1 2-7,1 0 4,3 0 6,2 2 0,4 3 6,2 0-1,3 3 8,-4 0-5,0 2-2,1 2-5,-1 2-3,-2 2 1,-2 0-4,-1 1 2,0 3-2,-4-1-1,-4 4 0,1-1-1,-5 0 0,-4 2 0,-2-1 2,-4 0-9,-3 0 5,1 2 0,0-2-4,-7 0 5,4-2-5,1 1 4,-1 0-5,0-1-3,1-1-1,3-3-1,-1 3 0,2 0-2,-3-3 0,2 2-2,1 0 2,0-1 4,2-1-4,0 1-3,0 2 0,-2-3 1,6 1 5,0 1 6,6-1-4,-2 1 0,2 0 0,4 1-1,4-3-8,2 2-24,7 1-28,3 0-32,8-3-42,4 0-115,7 0-161,-3-2 84</inkml:trace>
  <inkml:trace contextRef="#ctx0" brushRef="#br0" timeOffset="49343.58">18230 573 1106,'0'-6'37,"-2"1"30,0-1 18,2 1 3,0 5 3,-2-8-9,0 4-10,2 4-4,0 0-6,0 0 8,0 0 3,-9 19 3,5-5 4,2 3 0,0 0-7,-3 1-3,3 3-5,0 4-7,0 0-2,-2-2-6,2 1-4,0-3-5,2-1-3,-3 0-1,3-1-5,0 1-5,0-5 1,5 3-3,-3-3 1,4 0-5,1-2 1,3-1-2,3-2-9,1 2-22,4-4-28,-2-1-39,8-1-35,0 0-40,3-2-45,-4-4-63,9-2-106,0-2-199,2 0-67</inkml:trace>
  <inkml:trace contextRef="#ctx0" brushRef="#br0" timeOffset="49779.42">18915 838 1437,'0'-7'-50,"-3"0"25,1 0 31,-4 1 23,3-2 16,-4-1 11,4 3 7,-3-3 8,-1 1 3,1 0-3,-5 4-7,3-3-7,-5 1-7,-1 2-3,-2 3-7,2-1-2,-5 4-2,-1 1-4,4 4-3,-4-5-5,3 6 1,1 2-4,1 0-1,2-1-3,1 3 2,0 0-4,4-2-2,0 2-1,1 0-2,4-3-9,0 0 1,6 0-5,-1-2-2,2-2-6,2 2-3,2-2 0,0-3 5,6 0 0,-4-2 0,2-4 0,2 0 3,1-1 0,-1-3 4,-2-4-2,4-1-1,-2-2 0,-1-3 4,0 3 16,-4 0 8,1 2 12,-4 0 11,0 1 4,4 0 1,-6 5-7,0 0-6,0 1-8,0 0-4,0 3-2,-4 3-3,0 0-2,0 0-3,8 9-1,-5-2-2,1 1-1,-2 1 1,3 3-1,1-1 0,0 5-1,1-3 0,-1 1-3,4-1-1,-1 0-15,0 0-24,1-1-24,0 0-33,4-2-50,-2-2-56,1 0-104,-1-5-372,1 1-165</inkml:trace>
  <inkml:trace contextRef="#ctx0" brushRef="#br0" timeOffset="50020.38">19289 466 1778,'0'-7'-26,"2"1"18,-2 1 18,0 5 9,0-10 12,2 6 1,-2 4-6,0 0 2,0 0 19,0 0 6,0 0 4,10 19 4,-4-3 1,-4 0-1,2 4-4,0 1-5,0 4-3,-1 1-5,2-1-4,-1 3-3,-2-1-14,1 0-39,-3-1-37,2 1-54,0-3-63,-4-2-86,0-5-401,-1 2-153</inkml:trace>
  <inkml:trace contextRef="#ctx0" brushRef="#br0" timeOffset="50230.59">19081 676 1749,'-8'-11'-28,"2"1"30,1 0 12,1 3 4,2-3 6,2 5 2,4-3-5,5 1-7,3 1 3,6 0-2,0 0-2,8 3 1,1 0-1,3 1 1,0 2-4,-1 0-10,3 0-30,-2 2-30,-5-2-35,1 0-35,-3-2-46,2 0-316,1-5 3</inkml:trace>
  <inkml:trace contextRef="#ctx0" brushRef="#br0" timeOffset="50701.97">19610 445 1281,'0'-5'-18,"0"5"22,-2-8 28,2 8 5,0-8 12,0 8 3,-2-6 2,2 6-7,-2-3-8,2 3-3,0 0-3,0 0 2,0 0 0,-10 17 1,8-7-1,-3 4 5,2 3-2,1 1 6,-4 1-1,5 5-1,-1 0-2,0 2-4,-2-1-3,3 1-1,2 2-1,-1-6-6,0-1 0,4 3-3,-4-3-3,2-3-1,-2 0 0,2-2 0,-2-2-6,1 0 3,-1-3-7,3-2 3,-3 0-5,3-3-8,-3 0-12,2-1 3,-2-5-4,0 0-4,0 0 1,0 0 1,0 0-1,-2-22 0,-1 13 3,3-3 1,0 0 1,0 1 4,3 0-3,-1-2 2,0 2 3,2-4-1,3 5-1,2 0-1,1 0 2,1 1 2,2 2-2,0 0-1,1 4 0,4-1 7,-2 1 2,4 3 0,-3 0-1,2 3 7,0 1 2,-1-1-3,-2 4-2,-1-2-1,0 2 4,-3 1-3,1 3-1,-3-1 2,2 0 2,-4 0-4,-2 1 1,-2-2 3,-1 2 1,0-1-3,-3 0-21,-3-3-36,3 3-50,-3-5-74,-1 3-166,0-2-152,-2-3-1</inkml:trace>
  <inkml:trace contextRef="#ctx0" brushRef="#br0" timeOffset="50872.51">19844 562 1319,'-2'-17'19,"2"0"25,-2 5 26,0 1 6,2 1 3,0 0-4,0 3-8,-2 2-10,2-4-24,0 9-37,2-8-8,-2 8-43,0 0-58,0 0-101,19 13-276,-13-9 3</inkml:trace>
  <inkml:trace contextRef="#ctx0" brushRef="#br0" timeOffset="51397.12">20273 718 1308,'-4'-3'9,"0"-2"23,4 5 21,-6-7 22,4 2 14,-2 2-2,1-1 6,-1 0-1,4 4-3,-7-3-7,4-1-13,3 4-6,-11 0-8,11 0-5,-13 4-4,3-1-4,2 3-7,-4 2 0,2 1-5,0 1-2,1 3-1,1-2-4,-1 4-2,2-1 1,3 0-4,0 1-2,2-2 1,0 0-5,4 1 3,2-3 1,2 2-4,3-2 0,6 2-3,1-4 1,5 1 2,1-3-1,2-2-3,3 0 1,0-1-3,-1-7 1,4 2 1,0-5 0,-3-2-1,7-5-3,-6-2 0,-3-4 2,2-2-3,-4-2-3,-3 0 2,-4 1-2,-2-2 3,-6 3-4,-2 0 1,-2 4-2,-4 0-2,-4 0 3,0 1-2,-2 3-2,-3 0-1,-4 4 3,1 3-2,-1 0 0,0 4-2,-1 2 2,-1 2 3,0 4-1,4 1 2,-1 3 0,3 3 5,0 0 4,0 3 3,8-1 4,-1 2 2,5 0 1,2 0 4,6 2 0,3 1-2,3-3 0,9 2-2,-1-2 0,5 0-3,0-2-45,1-1-63,5-2-74,0-4-142,3 4-218,1-4-92,4-3-116</inkml:trace>
  <inkml:trace contextRef="#ctx0" brushRef="#br0" timeOffset="53026.03">21461 657 1089,'13'-5'127,"-3"-2"-30,0 2 3,-2-3-10,0 3-5,1-3-5,0 0 5,-3 3-4,0-4 6,0 2 5,0-1 2,-1 0 1,0 1 4,1 0-4,-4-1-4,2 1-9,-2-1-7,0-1-5,-2 2-5,0 0-8,-4-2-7,0 1-7,-2 1-6,-6-1-5,-2 2-1,-5 0-3,0 2-8,-2 2 2,1 1-4,0 2-1,0 1-11,1 1-12,0 1-9,4 3-11,-1-2-2,2 5-3,2 0 0,4-1 2,1 3 2,5 1 0,0 0 0,6 2 4,3 0 2,1 0 3,4 3 1,4-1 2,0 3 0,2-3 3,0 1 1,4 1 1,-4 1-1,2-4 2,-3 2 0,2-1 2,-5-2 1,2 0 2,-4 0-1,-2-3 1,0 0 0,-2-1 9,-6-2 5,-2 2 2,-2-3 3,-4 1-4,-3-4 3,-2 2-3,-3-1 4,-2-2-5,0-2 0,-3 0-1,-1-2-4,2-2-18,0 0-21,-1 0-21,3-3-32,1-1-27,2-2-37,5-2-31,0 0-36,3-5-98,5 4-245,3-4-63</inkml:trace>
  <inkml:trace contextRef="#ctx0" brushRef="#br0" timeOffset="53517.71">21653 567 1518,'10'-5'1,"-4"1"19,1 2 10,-1-2 8,-3 3 6,-3 1 4,8-3-6,-8 3-8,0 0-2,0 0-4,15 10 7,-8-1 17,0 4 0,-1-1-2,4 4-3,0 3 0,-3-1-5,2 4 1,-2-2-4,2 3-3,-4-2-3,0-1-1,-3-2-6,1 1-1,1 0-3,-2-4 1,0-1 0,-2-1-3,2-2 4,-2-1 5,1 0 2,-1-5-3,0 2-2,-1-4 0,1-3-3,0 0-3,0 0-1,0 0 0,1-18-5,4 9-3,-1-2-1,5-2-1,0-3-2,1 2-2,0 0-1,3 1 0,-3-1-3,6 4 0,-4-1-1,4 3-2,-2 3 1,3 1-2,-2 4 2,0 0-3,0 4 0,2 1 1,-1 2-1,-3 1 4,0 1 0,-2 2 0,3-2-1,-5 5 2,-2-2-2,1-2 2,-5 0-1,2 2 2,-1-3 5,-4-1-2,0 1 2,0-4-2,-2 2 2,-2-4 1,0 0-6,4-3 6,0 0-4,0 0 1,-17-8-4,12 1 5,3-2-3,0-2 2,-1 0-5,6-5-10,-1 2-20,5-4-21,-1 3-28,5-3-32,-1 3-30,2 0-29,4 2-43,-4 3-87,1-2-292,2 5-93</inkml:trace>
  <inkml:trace contextRef="#ctx0" brushRef="#br0" timeOffset="54236.36">22366 645 1577,'0'0'-6,"0"0"19,6-2 10,-6 2 5,0 0 10,0 0 0,0 0 2,0 0 1,0 0-5,-2 14 5,-1-8 1,2 1 4,1 3-2,-4-1 4,4 0-6,0 3-2,-2 2-4,2-3 1,2 2-2,-2-1-4,2 1-2,1 1-3,2-1-2,1-2 0,-1-1 0,3 0-4,-1-3-1,2 1-1,-1-3 0,2-1 0,1-2-2,0-2-3,0 0 1,1-4-2,-4 0-1,2-3 3,2-4-4,-4 2-1,0-4-2,0-2 0,0 0-2,0-1 6,-4 1 10,2 2 8,-2-2 4,3 3-1,-5 2-1,2-1 1,-2 4-8,2-1-2,-1 1-5,-1 3-4,-2 4-1,0 0-2,0 0 0,0 0-1,0 0-2,-2 23-1,-1-14-1,3 1 1,0 2 0,0-1-2,0 0 2,0 3 0,3-4-3,1 6 1,0-5 2,1 3-1,1-2-2,0-2 4,4 0-1,0 0 3,0-3-5,2 1 5,1-4-2,4-1 2,-2-1-3,-1-4 0,3 1 0,0-5 1,3 0-4,-3-5 3,1-4-2,-2-3-3,-2-3 4,1-6-3,-2-1 0,0-2-5,-5-4 4,0 0-1,-1-4 2,0 1-2,-3 1-2,0-3-2,-2 10 3,-2-3 1,0 3 0,0 3 5,-2 5 1,0 2-1,2 2-2,0-1-3,-2 8-4,0-2 2,0 6-2,-3 3 1,5 3 2,-9 0-4,9 0 2,-8 11 2,4-1-1,-2 5 1,-1 0-1,5 6 1,-2 4-1,0 1 5,1 5-3,1 0 1,0 1-1,2 0 2,0 1 0,2-1-2,0 0 3,1-1 3,1-1 1,2-2-5,1-2-6,1-2-7,0-1-8,3-2-12,0-4-13,1 1-24,1-5-29,0-2-30,-1-2-32,0-1-24,-2-4-39,3-4-73,-3 0-327,-4-4-119</inkml:trace>
  <inkml:trace contextRef="#ctx0" brushRef="#br0" timeOffset="54415.88">22845 640 1657,'-9'-5'-34,"3"2"26,-1-1 18,3 0 17,4 4 6,-6-5 1,2 3-4,4 2-7,0-8 3,0 8-5,8-6-6,-4 3-14,5 0-18,-1 2-15,1-1-22,1 2-21,-1-2-15,1 2-27,1-2-20,-2 1-20,-1 1-237,-8 0 96</inkml:trace>
  <inkml:trace contextRef="#ctx0" brushRef="#br0" timeOffset="55278.58">22932 584 1022,'0'0'-23,"10"0"13,-10 0 5,0 0 12,11 3 14,-11-3 4,2 5 10,0-1 9,-2 2 9,2 1 10,-2 1-1,1 2 10,-1-2 3,0 5-4,3-2 5,-1 0 1,0 3-7,1 0 2,1-2-6,0 2-2,1-1-2,1 1-8,0-4 0,-1 2-3,4 0-5,1-3-2,0-1-4,1-1-1,3-2-5,-1-2-5,1-3 3,-1 0 1,3-2-3,-2-2 4,1-4-2,0 1-2,0-2-3,-1-5-4,2 1 4,-2-5-5,-1 2-3,0-4-5,-1 5 7,-3 0 6,-1 2 8,0-1-3,-1 5 0,0-3-5,-3 5-2,2-1-5,-2 1-5,-2 1-4,0 2 1,-2 4-4,0 0-1,0 0 0,0 0-2,0 0-2,-2 21-2,0-11 4,-1 1 0,3 0-3,-1 1 1,1 1 0,-2 0 0,2-2 0,2 4 1,-2-2 1,1-2 0,4 0-3,-1 1 1,1-1 3,1-1 1,3-1 1,-3-1 0,5 0 3,-3-5 1,2 2-1,2-4-3,0-1 7,0-1-4,-1-4 3,2-1-1,0-3-2,-1-2 0,1-6-2,-2-1 5,-1-3-4,0 0 0,2 0 3,-4 1 16,0-2 7,1 6 7,-5 0 6,2 2 5,-5 4 6,5-3-7,-2 2-9,-2 4-6,0-1-9,3 1-8,-5 3 2,0 4-4,0 0-1,0 0-1,0 0-1,-13 17-5,7-8 0,5 2-1,-3 5 0,4 0 0,-2 1-2,4-2 3,-2 4-6,2-4 3,1 2-1,5 0-4,1 1 5,-1-5 1,4 2-1,2-1 2,0-4-2,-1-1 5,2-2-4,2-1 1,-1-4 3,-1-2-7,2-2 2,0-2 3,-1-2-3,0-3-1,-2-4-2,2-2 4,-4-5-9,1 2 1,-2-6-2,-5 2 1,0-3 0,1 2 2,-5 1 0,-2 2-1,-2 1-1,2 2-2,-5 2-1,1-1-4,-2 5-1,-3 2-2,3 1 4,-3 4 2,1 2-3,0 2 1,8 0 4,-20 6-3,14 2 3,-4 1 2,0 2-2,5 3-2,-4 1 2,5 0-4,0 3 0,-1-1 4,1 2 1,4-3 1,-2 0 3,2 1-4,2 0 3,-1-2-4,4 1 0,2-3 5,-1 2-6,3-2-20,-1 1-25,3-3-36,-1-1-46,6-1-55,0-1-67,1 0-116,2-5-158,6 2 39,5-4-142,2 3-126</inkml:trace>
  <inkml:trace contextRef="#ctx0" brushRef="#br0" timeOffset="55464.08">24689 857 1722,'0'0'68,"0"0"38,0 0 11,0 0 7,0 0 3,0 0-7,0 0-11,0 0-8,0 0-11,0 0-14,0 0-25,0 0-44,0 0-52,0 0-58,0 0-73,0 0-105,0 0-160,0 0-162,0 0-102</inkml:trace>
  <inkml:trace contextRef="#ctx0" brushRef="#br0" timeOffset="55605.7">24666 1001 1666,'0'0'71,"-6"5"27,6-5 13,-3 4 5,3-4-6,0 0-9,0 0-12,-5 0-10,5 0-48,0 0-65,0 0-95,0 0-169,0 0-180,0 0-44,-8-9-25</inkml:trace>
  <inkml:trace contextRef="#ctx0" brushRef="#br0" timeOffset="57795.12">5761 1765 653,'0'-7'105,"0"7"-2,0-6-13,0 6 2,0 0-2,0-6-3,0 6 6,-2-5-11,2 5 2,-4-4-7,4 4-3,-8-3-8,8 3-6,-16 1 2,16-1-2,-16 8-2,5-3 0,-2 5-1,3-1-3,-1 4-4,-1 5-1,-2-3-6,4 5-2,0-1-4,1-4 1,2 2-7,1 2-3,4-2-3,0 2 0,4-2-6,0 0 3,2-2-1,5 2-1,0-3 0,3-2 0,3-1 3,0-2 2,2 0 5,4-6 6,-2 1-2,3-1 5,-2-3 3,-2-2 5,2-3 4,-1 2-1,1-8-3,-4 0 2,1 0-4,-4-2 1,0-5-6,-5 1-3,-2-3 1,2 3-10,-7-3-4,-1 3-9,-3-3-1,-3 2-9,-2 3-11,-2-2-16,-4 3-17,-2 2-21,-1 5-27,-2 1-32,1 4-20,2 4-29,1 2-25,0 2-30,3 1-90,-1 3-364,3 0-172</inkml:trace>
  <inkml:trace contextRef="#ctx0" brushRef="#br0" timeOffset="57990.27">6460 1979 1791,'9'-6'21,"-2"3"23,0-1 11,-1 0 8,-2-2 10,4 2 6,-4 1-2,0-2-5,2 2-7,-5-1-6,4 0-11,-5 4-21,7-3-30,-7 3-38,6-6-49,-6 6-49,7-4-85,-7 4-449,4-4-167</inkml:trace>
  <inkml:trace contextRef="#ctx0" brushRef="#br0" timeOffset="58241.5">6744 1636 1905,'0'-11'41,"0"-1"29,0 5 26,0-1 26,-2 1 20,2 0 4,0 2-4,0 5-13,0-8-16,0 8-17,0-5-18,0 5-6,0 0-1,0 0-14,4 17-4,0-4-2,0 4-2,-2 2-10,3 5 2,0 2-26,1 1-26,-2-1-28,2 1-39,-4 2-49,1-1-66,0-4-70,1 3-167,-4-6-65,0 2-149,0-2-140</inkml:trace>
  <inkml:trace contextRef="#ctx0" brushRef="#br0" timeOffset="59055.84">8766 1583 1721,'-2'-8'-27,"2"2"21,-2-1 14,-2 3 27,1-3 19,2 3 16,-1-3 13,0 2 8,0 1 0,2 4-9,-6-5-10,6 5-8,-2-6-12,2 6-6,0 0-8,0 0-1,-4 23-6,4-10 0,0 6-2,0 4-3,2 4-3,0 2 0,0 1-4,1 0 1,2 1-32,-1-3-22,-3 3-24,4 0-46,1-3-42,0-2-53,1 1-110,-1-4-321,1 0-127</inkml:trace>
  <inkml:trace contextRef="#ctx0" brushRef="#br0" timeOffset="59413.43">9186 1775 1725,'-3'-12'1,"-1"3"17,-2 1 7,-1 3 12,-1 1 4,-2-2 9,-4 5-3,0-2-3,-3 6-2,-2-2-8,-2 5 0,-3 2-6,4 1-3,-4-1 1,3 2-5,1 0-1,1 2-3,2 0-3,3-3-13,1 2-8,3-2-10,1-1 1,1 1-1,3-2 4,3 1 0,0-3 3,2-5 0,4 9 1,1-6 0,3 1 2,-2-1 4,3 0 0,0 1 0,0-4 1,0 5-1,5-3 1,-4 2 4,0 0-3,5-1 4,0 1-6,0 2 3,-1-1 1,4 1-3,-2 1 2,2 1 1,-4-1 2,3 2-2,0-1-1,0 1-13,2 0-24,-2 2-17,-1-2-37,2-1-30,-3 1-65,1 2-362,2-2-49</inkml:trace>
  <inkml:trace contextRef="#ctx0" brushRef="#br0" timeOffset="59864.39">9465 2123 1534,'2'-9'18,"0"5"16,-2 4 14,2-7 8,-2 7 12,3-9 6,-1 4 1,0 1-4,0-1-4,2 2-5,-1-4-6,4 4-5,-2-1-3,4 1-3,-3-2-8,2 1-6,-3 2-1,5 1-5,-3-1-2,-7 2-3,16 0 0,-9 2-5,1 1-2,-2-1 1,0 5-1,2 0 3,-5-1-2,0 3 1,1-2 0,-4 3-2,0 1-1,0 0 2,-4 1-3,0 2-2,-3-1-2,-2 0-1,1-2 0,-3 1-1,-1 0 0,0-1 2,0-2-2,0 2-2,-1-4 3,2 3-3,-1-5 0,3 3 2,1-3 0,-1 1 1,1-1 0,1-1-2,1 2 2,2-2-2,0-1-2,0 0-4,0 1 5,4-4-2,0 0 0,0 0-2,0 0 2,0 0-3,16 1 1,-16-1 1,19-3-2,-6-2 1,2 2 1,-1-3-1,6 1 0,-2 1-4,6-4-18,-1 3-26,5-5-58,2 3-44,3-3-47,3-2-102,2 1-354,1 2-151</inkml:trace>
  <inkml:trace contextRef="#ctx0" brushRef="#br0" timeOffset="60086.1">10832 2009 1813,'5'-4'21,"-5"4"21,3-5 11,-3 5 10,0 0 0,3-6-4,-3 6-5,5-6-8,0 5-6,2-3-5,-1 0-3,6 1-3,-4 0-22,2 1-25,1-1-34,0 3-34,2-2-39,-1 0-59,-2 2-111,2 0-248,-12 0-47</inkml:trace>
  <inkml:trace contextRef="#ctx0" brushRef="#br0" timeOffset="60257.64">10812 2184 1446,'-5'2'-22,"0"3"24,5-5 13,-5 3 14,5-3 3,0 0-1,0 0-3,0 0-3,28-3-1,-13-2 1,1 3-9,4-5-33,2 1-47,6 1-40,-3-3-72,5 1-263,-2-1 52</inkml:trace>
  <inkml:trace contextRef="#ctx0" brushRef="#br0" timeOffset="60715.41">11836 1962 1267,'-2'-6'53,"-2"2"12,0-2 6,0 1 12,-2-1 17,2 1 9,-3-1 5,1 0 0,-1 1-4,1-2-10,0 4-5,-1-2-11,-1 3-8,0-3-11,-3 3-9,4 2-4,7 0-7,-16 5-7,5-1-3,2 3-3,1 2-3,-1 1-1,1 1-4,2 0-2,2 2-2,2 1-1,0 0-2,4-1 3,0 1-6,4-1 0,0 2-5,3-4 4,1 0 0,1 0 1,2-2-6,0 1 7,6-5-1,-1-3 2,-1 0 5,3-2 8,-2 0 5,1-4 1,-2-3 2,0-1 7,0-3 5,-2-2-2,0-3 6,-4-1 5,-3-3-3,-2 3-5,0 3-9,-3-6 1,-3 5-10,-3-2-5,-1 2 0,0 0-12,-6 2-2,-3 1-1,-2 2-5,-2 3-5,0 1-9,0 2-14,-1 0-13,-2 4-12,1 0-18,0 4-20,-1 0-24,0 2-33,3 3-38,0 0-35,4 2-43,0-4-117,3 3-113,4 1-121,4-4-107</inkml:trace>
  <inkml:trace contextRef="#ctx0" brushRef="#br0" timeOffset="60908.42">12348 2029 1752,'11'-2'100,"-2"0"24,-2-1 14,-7 3 13,14-3 12,-9 3 13,-5 0-1,10-5-13,-6 5-21,-4 0-11,10-2-14,-10 2-18,8-7-47,-5 7-49,2-5-54,-1 1-61,2-2-60,1 3-47,1-3-50,-1 1-116,1-3-96,1 2-125,1-2-105</inkml:trace>
  <inkml:trace contextRef="#ctx0" brushRef="#br0" timeOffset="61251.37">12654 1811 1661,'4'-3'9,"1"-3"18,-1 2 19,-2 0 17,2 1 9,-4 3 7,7-4 7,-3-1-1,1 3-5,3-1-5,2 1-5,0 2-4,6 0-7,0 0-3,-1 5-1,1-3-12,2 3-4,0 0-3,-4 3-4,-1 0-1,-1 1 9,1 2 6,-2 3 3,-3-1 2,-4 1-2,0 1 1,-4-1-4,-4 1-4,-2 2 1,-2-3-1,-5 1-7,0 2 2,0-1-11,-1-3 2,-2 1-7,4-2-6,2-1-9,-3-2 2,4 0-11,1 1 0,-1-3 5,2 0-8,4-2 4,-4 1 0,4 0-4,3-1 6,3 1 2,6-2-2,1 0 6,10-3-3,1 4 0,9-5-35,-1 0-54,1-3-70,4 1-77,4-5-154,2-1-117,7-1 54,2-8-77,1 0-32</inkml:trace>
  <inkml:trace contextRef="#ctx0" brushRef="#br0" timeOffset="62269.22">14550 1697 1728,'2'-15'195,"-4"4"-46,2 1-27,0 3-14,0-1-16,-3 1-10,3 2-13,0-1-14,0 6-9,0 0-11,-1-7-5,1 7-5,0 0-4,0 21 0,-2-7-6,2 8 1,0 2 0,0 5 1,2 2-2,-2-1-2,0 1 6,0 1-2,0 1 0,1-1 2,2-1-1,-3-3-3,0-2-2,2-2-2,-4-4-1,2-1-4,0-2 4,0-1 2,2-3 1,-2-1 0,0-3 6,0-1-6,0-4-2,0-4-4,0 0-3,0 0 1,0 0-4,-13-17 2,6 3-5,-1 1 2,0-2-6,-3-5 3,-1 0-1,-2 3-4,0-2 0,-5 1 0,0 3-1,-2 2-2,-3 3 2,2 3-1,-4 0 0,4 6 2,-1 2-3,-1 1 1,2 5-3,-2 1-4,3-1-2,2 3-4,4-3-2,3 2 2,1 1 3,0 0 0,7-3 0,0 1 7,2-1 2,6-1 4,2 0 0,3-3 1,4 1 1,3-2-3,2-4 4,0 0 2,6 0-2,-1-3 3,5-1-1,-1-1 3,5-5-1,0 0 1,-3 1 2,3 0-4,0-3 3,-2 2 1,-6-1-1,3 4-2,-5-2 0,4 1 2,-3 0-6,0 2 5,0 1-2,1 1 0,-1 2 0,-1-1 0,-2 3-1,2 0-3,-6 2 2,4 0-1,-1 4-2,-2 1 3,-3-2 0,4 4-1,-3 0 2,-3 1 1,1 0 1,-3 2 0,2 1 0,-2 0 3,-2 2-3,0-2-7,1-2-29,-3 2-32,1-3-34,1 3-36,-1-3-37,-3 2-59,0-5-438,2 1-167</inkml:trace>
  <inkml:trace contextRef="#ctx0" brushRef="#br0" timeOffset="62553.43">15888 1682 1885,'0'-8'45,"2"3"22,-2-1 18,2-1 11,-2 2 12,0 5-1,2-7-4,-2 2-10,0 5-11,2-5-14,-2 5-9,0 0-9,0 0-7,0 0-3,2 17-1,0-5-5,0 5-1,1 2-3,0 1-5,1 4-1,-3 0-2,2 1-1,-1 0-12,0-4-26,2 4-29,-4-4-33,2 0-41,0-2-48,2 1-36,-4-2-57,4-1-116,-1-4-268,3 0-142</inkml:trace>
  <inkml:trace contextRef="#ctx0" brushRef="#br0" timeOffset="62899.38">16235 1813 1741,'4'-9'7,"-1"1"26,-3 3 25,0-1 8,0 1 0,-3-2-1,-1 4-6,4 3-7,-14-5-3,5 5-8,-4 2-3,-2 1-4,1 2-4,-5 0-6,0 4 3,-3 0-4,4 2-4,-2-1-1,1 1 0,3 1-4,-2-1-2,6-1-2,-1-1-8,2 0-7,1-1-5,1-1-3,3 0-1,0 0 3,4-1 2,2 0 1,0-1 4,3 1-2,4-2 0,-1 1 2,3-1-3,-1 1 2,0-2 0,2 2-3,0 0 3,-2-1-3,3 1 4,-2 1-1,-1 0 3,0-1 1,0 1-3,1 3 2,0-5-3,-1 1-10,-1 3-21,0 1-20,0-4-20,1 3-43,2-3-37,-2 1-94,-1-1-310,4 3-63</inkml:trace>
  <inkml:trace contextRef="#ctx0" brushRef="#br0" timeOffset="63425.68">16409 2131 1592,'-2'-8'34,"2"3"16,0 5 14,2-6 8,-2 0 4,2 3-5,-2 3-5,3-8-7,2 2-6,1 2-7,1-1-3,2 2-5,-1-1-5,5-1-3,-3 4-2,1-2-3,-2 2-5,1 1-3,0-3 0,-1 6-3,-9-3-2,17 1 0,-8 3-1,-3 1-1,-2-1-1,0 1 0,-2 2-4,0-1-5,-4 2-3,0-1-5,0 1-6,-4 0-7,2 1-10,-1-3-8,1 2-2,-1-2 2,2 1 3,-1-3 2,1 1 7,-1-1 3,2 0 2,2-4 0,-5 7 6,3-2-4,2-5 2,0 0 3,5 5 6,-5-5 8,8 5 2,-1-5 0,-7 0 0,12 5 1,-3-3 2,-1 0-1,3 1-4,0 1 4,-1 0-4,5 0 0,0 1 0,-3-1 4,1 1-6,0 2 3,-2-1 0,1-2-5,-2 3-14,0 1 4,-2-3 3,0 3 9,-3-3 5,1 3 11,-2 0 9,-4-1 1,-2 1 1,-6 0 2,1-1-1,-3 3-1,-4-4-6,-2 1-1,1-2-1,-2-1-18,-2 1-23,2-4-31,-2 3-45,2-4-38,0 0-95,0-4-340,2 1-74</inkml:trace>
  <inkml:trace contextRef="#ctx0" brushRef="#br0" timeOffset="63652.07">17624 2040 1644,'7'-2'67,"-7"2"19,11-4 14,-7 2 4,2-1-6,0-1-4,2 0-10,4 0-9,2 1-7,3-2-8,0 1-7,2 1-3,1-1-8,0 2-26,0 0-35,-1 0-43,-1 4-45,2-2-46,-6 2-86,4 0-146,-8 2-185,-1 1-72</inkml:trace>
  <inkml:trace contextRef="#ctx0" brushRef="#br0" timeOffset="63821.62">17783 2227 1530,'-2'3'14,"2"-3"32,-4 6 25,4-6 13,0 0 11,0 0 4,19 3-2,-19-3-4,21-5-10,-4 3-6,1-3-7,2 1-6,6 0-15,-1-2-34,1-1-46,1 2-35,3-2-47,5-3-77,4 1-155,-1-2-248,3 3-92</inkml:trace>
  <inkml:trace contextRef="#ctx0" brushRef="#br0" timeOffset="64275.41">18945 1987 1577,'-4'-6'-21,"0"1"30,0-3 16,-2 2 19,2 0 17,-4 1 18,3-4 7,-2 2 5,-2 3 4,4-3-4,-1 3-9,-3 0-9,1 1-8,-5 0-6,0 3-2,1 3-8,-4 0-7,2 1-5,-3 3-1,0 3-6,2 2-1,-1-2-1,0 7-3,2-3-2,1 1-2,2 1-4,0-1 0,5 0-3,2 1 0,2 1-1,2-4 1,2 2 1,2-4-2,5 4-2,1-4 1,1-2 1,4-1 2,3-1 3,2-3 6,-1-2 2,4 0 3,-2-4 3,1-2 3,-2 0 6,2-3-3,-3-5-7,-2 1 7,-2-2-7,-4-5-4,-1 3 0,-1 0-5,-7-2 6,0 0-10,-6 2-6,-4-2 1,-3 3 3,-2-1-7,-5 3 2,0 1-4,-6 0-5,3 2-1,-5 6-13,6-1-11,-2 2-18,1 0-22,-1 4-20,2 0-20,-1 2-21,4 1-20,-2 2-26,3-2-29,2 3-34,2-2-105,3 1-330,1 1-164</inkml:trace>
  <inkml:trace contextRef="#ctx0" brushRef="#br0" timeOffset="64479.87">19608 2196 1772,'9'-3'40,"-2"1"35,-4-3 24,4 3 15,-4-1 9,0-1-3,-3 4-6,7-6-9,-3 2-10,-4 4-9,6-5-11,-3 1-32,-3 4-46,7-7-52,-1 3-62,2 0-52,0-1-71,0 2-154,6-2-247,-4 1-137</inkml:trace>
  <inkml:trace contextRef="#ctx0" brushRef="#br0" timeOffset="64975.54">20087 1898 1743,'0'-7'-2,"0"7"23,0-10 12,0 5 14,2-1 12,0 0 3,2 1-3,4-1 3,0 1 1,4-1 0,3 2 4,2 1 0,2 1 1,3 2-4,1 0-6,0 2-6,0 1-1,1 1-11,-3 2 0,-2-1-5,-2 1-1,-1 2-4,-2 1-3,-2 0-1,-6 4-2,-2-5-1,-4 2-2,-2 1 0,-4 1-4,-4 1 0,-1-1 1,-2 1-7,1-3-15,-3 1-11,2 0-10,0-1-5,3 2-8,0-5 5,0 3-1,2-3 4,0 2 2,4 0 5,0-2 2,1 1 2,3-1 3,3 1-4,-2-1 8,6 1 2,-1 0-1,2-1 6,4 1 10,0 2 5,3-1 5,0-2 4,0 3 2,1-3 3,2 5 7,-2-2 0,-1-3 5,0 3 4,-2-3 2,-1 2-3,1 1 6,-2-3 1,-3 4-2,-2-5 7,0 1 5,-5-2 5,-1 3 1,-3 0-2,-5-2-3,-6 1-4,-4-1-8,-7 0-2,-5-1-7,-8-1-16,-2 0-35,-5-2-47,-1 0-70,-3-2-92,-8-4-117,0-1-193,-3 1 51,1-2-146,3 2-126</inkml:trace>
  <inkml:trace contextRef="#ctx0" brushRef="#br0" timeOffset="67711.77">2595 3328 1426,'-4'-5'241,"0"3"-63,0-3-52,-1 2-29,5 3-16,-4-7 1,4 7 0,-4-5 1,0 3 3,4 2 3,-2-5-4,2 5-5,0 0-8,-5-5-5,5 5-8,0 0-8,0 0-7,0 0-7,0 0-4,-4 14-6,-1-4 0,3 0-4,0 6-1,0 1 0,-2 4-1,0 2-4,0 2 5,0 2-6,2-1 0,-3 5-5,3-1-13,-1-1-17,1-1-17,-2 0-23,4-2-30,-2-5-51,2 1-40,-2 1-34,2-5-64,-2-2-120,2-4-251,0 0-146</inkml:trace>
  <inkml:trace contextRef="#ctx0" brushRef="#br0" timeOffset="67910.24">2375 3692 1789,'-7'-8'27,"3"3"15,-1-2 19,2 2 16,1 1 13,0-2 9,2 6 0,-2-7-7,0 3-11,2 4-8,4-12-11,0 7-7,2 0-4,5-2-9,1 2-14,1-1-20,2 0-34,5-2-36,-4 3-49,10-1-38,-1-1-50,-1-1-101,2 0-356,0 3-153</inkml:trace>
  <inkml:trace contextRef="#ctx0" brushRef="#br0" timeOffset="68090.37">2858 3482 1764,'-7'-6'-4,"7"6"17,-4-3 7,4 3 5,0 0 8,-4-6 3,4 6-4,-2-4-1,2 4-6,0 0-9,0 0-23,-6-4-32,6 4-19,0 0-21,0 0-15,0 0-18,-6 12-24,3-7-65,3 3-230,-3 1 61</inkml:trace>
  <inkml:trace contextRef="#ctx0" brushRef="#br0" timeOffset="68250.52">2788 3609 1163,'0'7'-19,"0"-2"10,-2 3 12,2-3 12,0 3 21,2 0 8,-2-1 8,0 0 6,0 3 6,2 3 0,-1-2-2,-1 0-3,4 2-3,-4-1-8,2 3-1,0 0-18,0-4-41,2 2-43,0 1-39,-2-4-51,0 1-103,2-3-167,0-1 76</inkml:trace>
  <inkml:trace contextRef="#ctx0" brushRef="#br0" timeOffset="68706.25">2955 3648 1147,'2'-6'48,"0"2"18,1-1 2,-3 5-2,2-8 0,0 4-3,-2 4-7,0 0-4,4-4 0,-4 4 7,0 0 13,0 0 2,9 14 4,-6-8 1,2 1 1,-1 2 2,-3 1-5,4 4-3,-1-4-7,-3 1-4,6 4-2,-7-4-7,2 0-2,-1 3-5,-1-4-2,3 1-4,-3-2-4,-3-3 0,3 4-3,0-5 0,-1 0-6,-1 0-3,2-5-7,0 0-5,0 0-5,0 0-7,0 0-5,-7-15-1,14 5-3,-5-1 0,6-1-1,-2 0 1,1-1 3,3 0-1,0 2 0,0-1-1,1 3 3,2-3-3,1 3 1,-2 1 4,2 0-4,0 1 0,0 1 0,1 1 0,0 2 1,-2 2-1,-1-1 2,2 4 1,0-1-1,1 3 3,-4 2 0,3 2 3,-1-1 4,-3 1 3,1 4 1,0-3-2,-5 2-2,2 0-13,-1 1-23,-3 0-24,0-1-40,0 0-46,1-1-46,-3-1-68,-1-1-128,2-3-225,-1-1-107</inkml:trace>
  <inkml:trace contextRef="#ctx0" brushRef="#br0" timeOffset="69363.49">3815 3364 1657,'2'-6'31,"-2"3"24,0 3 14,4-8 7,-2 4 7,-2 4 2,2-5-8,-2 5-10,3-4-5,-3 4-11,0 0-4,0 0-4,0 0-6,10 15-5,-6-6 0,1 3-1,-1 2 0,0 2 3,1 0-1,-1 2 4,2 2-4,-2-1 0,0 0-3,0 3-1,-1-2 0,6 2-4,-7-4 2,2-1-3,-2 1-3,1-3-1,0-2 0,-1-2-2,2-2 3,-3 1 0,-1-5 3,4 3-1,-2-7-5,-2-1 1,0 0-4,0 0 1,0 0-3,0 0-1,0 0 0,-9-13-4,5 8 2,-2-1-2,2 1-6,-4-1 3,0 2-6,0 0 1,-2 0 0,1 4-4,-6 0 2,0 3-2,-1 2-1,-2 3 0,2-1 2,-4 4-1,4 2 2,-3 4-2,1-1 1,4 0 1,1-1 0,0 0 0,5 0 2,-1-2-2,1 4-1,2-6 1,4 0-1,0-1 3,0-4 2,4 2-2,0-1 3,3-6 1,2 3-3,-7-4 2,14-3-1,-3 2 2,1-5 6,-5 1-7,4-3 7,0 0 3,-3-1 4,1 2-3,1-4 0,-3 4 1,1 1-2,-2-1-3,-1 1 0,2 2-3,-3-1-4,2-1-2,-2 4-3,0 0 4,-4 2-2,0 0-1,16 2 2,-12 2 1,2 0 1,0 0-1,0 1 1,1 1 2,-3 0-1,2 1 0,1 0-3,-3 0-24,5 1-24,-5-3-34,2 1-44,2 0-46,-1-1-32,6-4-53,-1 4-125,1-3-56,0-2-112,6 0-50</inkml:trace>
  <inkml:trace contextRef="#ctx0" brushRef="#br0" timeOffset="69608.39">4641 3489 1690,'-3'-5'118,"1"1"12,0-2 3,0 3 0,2 3-1,-2-6-14,2 6-10,-2-6-14,2 6-10,0 0-10,0 0-12,0 0-4,0 0-5,6 15-4,-2-5-1,4 1-6,-2 3-2,0 3-4,0 0-12,0 0-32,3 3-36,-2 0-42,-4-2-54,6 6-57,-7-5-90,2-1-136,1-1-13,-3-3-110,0 0-49</inkml:trace>
  <inkml:trace contextRef="#ctx0" brushRef="#br0" timeOffset="70370.12">4622 3655 1565,'-9'-5'61,"1"1"20,1-1 14,3 1 13,-1 1 1,5 3-6,-3-8-10,0 3-9,3 5-9,11-12-10,-2 5-7,6 0-7,-1-1-3,8-2-6,1-1-5,0 1-1,0 0-4,-1 1-3,1 0 0,-2-2-4,-2-1 2,0 0-3,-7 3-1,1-2-2,-3 0-1,-3-1 0,0 0 1,-4 1 2,0 0 0,-1 1 4,-2 0-3,0 3-4,2-1-1,-4 1-3,2 0-3,0 7-5,-2-7-4,2 7 1,0 0-3,0 0 0,0 0-2,-10 19 0,6-9 2,2 3 0,2 2 0,-2 0 0,2 5 2,0-4-1,0 4 3,2 1-2,0-2 2,-1-1-2,2 4 1,1-5 0,-2 2-10,2-5-4,-2 1-1,0-4 1,1 0 0,1-2 4,-2-1 3,2-1-1,3-5 1,-1 1 0,-6-3 1,13-3 1,-5 1-3,-2-3 3,3-1 0,0 2-2,-3-1-3,0-1 0,0 3 1,1-1-3,1 0 0,-1 0-1,-1 3 1,3-2 0,1 6-1,0-3 3,2 0 1,0 1 0,3 3-2,0-2 4,2 2 0,-1 0 1,2-1 1,0 1 1,0 0 0,-4-3 1,5 2 3,-5-3-1,4-3 1,1 2-2,-2-3 6,0-2 7,-2 3 11,0-5 1,-1 0 3,0 0 1,-2-1 1,-2 1-2,-1-5-6,-1 4 5,-1-3-3,-1 0-2,-1 4 8,-1-2 0,-2 0-4,2 3-2,-2-1-3,-2 2-2,2 1-8,-2 5-1,-2-7-2,2 7-7,0 0 4,0 0-3,-15 12-4,9-6 1,2 2-1,2-1-1,-3 3 3,1-2-2,2 2 3,2 1 0,-2-2-3,4 0 2,0 3 6,0-4 3,2 4-1,1-5 0,3 3-12,1-1-11,-1-2-27,2-1-37,2-2-46,2 0-54,4-3-62,4 1-93,1-2-156,11-3 19,3 0-124,7-1-92</inkml:trace>
  <inkml:trace contextRef="#ctx0" brushRef="#br0" timeOffset="70665.84">6665 3400 1636,'1'-5'33,"-1"-1"26,0 1 27,-1-2 27,-1 1 21,2 6 18,-4-9 7,0 5-1,4 4 3,-7-6-8,3 4-20,4 2-7,-10 0-11,10 0-13,-20 6-9,10 2-3,-2-1-9,-2 3-11,2 1-16,-1 3 5,3-1-11,-3 5 4,4-3-7,3 1-8,0 1 4,2 0-4,2 1-5,2 1-1,2-2-6,2 1-15,2-1-28,2 1-37,1-6-29,2 0-35,3-3-34,1-1-38,5-3-49,-2-3-25,4-2-55,1 0-88,-2-4-46,2-3-165,1-1-116</inkml:trace>
  <inkml:trace contextRef="#ctx0" brushRef="#br0" timeOffset="70970.03">6915 3524 1726,'0'-4'15,"0"4"21,0 0 18,-8-6 23,2 5 14,6 1 4,0 0 4,0 0-4,-22 5-3,16-3-7,0 4-6,-1-2-4,1 1-9,2 1-8,-1 1-4,1 1-6,0-1 2,4 1-6,-2 2-2,2 0-4,2 1 0,2-4-11,-2 2 4,5-1 0,-1 0-3,3-4 0,-1 2 3,-2-4 3,8-4-1,-2 2 0,-2-2 9,1-2-1,2-1 9,-5-2-5,3-2-1,-5 1 5,0-3-2,-2-2-12,-1 2-3,-3 0 1,0 1-11,-1 0-1,-3 1-6,-2 1-13,0 2-23,-3 0-27,-1 5-29,-1-3-36,0 2-43,1 2-44,0 0-39,-2-2-61,6 2-112,-2-3-61,8 3-130,-13 0-102</inkml:trace>
  <inkml:trace contextRef="#ctx0" brushRef="#br0" timeOffset="72169.4">7239 3530 1580,'7'4'25,"-3"-3"32,3 1 22,-7-2 17,6 2 13,-6-2 8,6 4 1,-6-4-1,6 2-6,-6-2-8,8 0-3,-8 0-12,16-2-8,-6-2-7,0 0-8,3 0-4,3-1-6,-2-1-9,0-1-4,2-4 2,-2 2-5,-1 0-3,0-2-4,-2 0-3,-1-1-4,-4 1 0,3 2-5,-4 0-6,-1 0 7,-2 1-7,-2 2-7,0-1 3,-4 3-7,2-2 0,2 6 1,-14-4-4,6 4 3,8 0-2,-15 7-1,7-4 2,-3 2-4,4 3 1,-1 0-2,2 0 0,-1 3 5,2-1-3,1-1 4,0 2-1,2 0 0,4-1 2,4 1 4,0 0 1,2 2-2,5-6 0,4 3 6,2-5 2,4 1-3,2-2-3,3-1 3,1-3 2,1-2-1,2 1-4,-4-5 0,2 1-1,0-3 0,0-4 2,-2-2-6,-2-2 3,-1-1 0,-4-5 0,-2-2-4,1-1-1,-4 0 6,-1-1-4,-2-3 2,-5 5 1,3 0 6,-3 2 11,-2 1 2,1 3 4,0 3 5,-3 0-2,2 2-2,-5 0 4,4 4-4,-3-2-6,1 4-4,0-1-8,0 2-3,-1 3 1,-2 3-4,0 0 2,0 0-10,3 13 8,-3-2 5,0 2-7,3 7-1,-3 1 6,0 1-11,0 5 6,3 2-5,-1 3 10,0 1-7,-2 3 4,2 2 0,2-1 1,-2 2 2,2-3-1,1 0-2,-2-6 2,0-1 0,1-5-3,-2 0-3,2-4 2,-2-4 6,2-2-3,4-1-2,-2-6-1,1-2 0,2-3-4,0-2-3,2-7-6,1 0-3,1-3-2,2-4-1,0-3-12,1-5-6,2-2-5,-2-5-7,0-1 2,3-3 0,-3 1 3,2-1 6,-4 2-3,-1 2 12,-3 2 2,-1 2 18,2 2 1,-5 1 5,-1 0 11,2 3 3,-3 1 1,0 4 8,1-1 5,-2 3 9,-1 0-2,0 2-1,0 1-8,-1 0-1,2 1-5,-1 3-8,-2 1 2,0 4-11,0 0-1,0 0 7,0 0-3,-5 17-4,2-5 2,1 4-1,0 2 0,-1 3-2,2 4 1,-5 1-1,4 3 4,-2 7 1,0 0 4,1 4 10,0 0-1,1 0-1,-3 0 0,4 2-4,-1 0 1,-1-3 2,1 4-3,2-3 1,0-6-1,2-1-2,3-5-1,-4 1-2,2-3 1,3-1-5,0-2 3,2-4 0,-1-4-2,3-3-9,-1-3-8,2-3 2,-3-2-8,3-4-3,0-2-2,-1-4-8,0-3-1,1-5-9,-2 2 1,-3-5 1,-2-3-4,0-1 5,-4 0-9,-2 0-3,-4-4 8,-2 3 3,0 1 1,-4 0 1,-2 0 8,0 3 12,2 1 2,-1 0 3,1 4 1,2 2 6,0 0 3,2-2-2,2 6 8,0-1 0,0 1 0,1 1 2,1 1-8,2-2 10,0 4-7,2 3 2,4-7 7,2 4-1,0 0-3,4 2 0,-1 0 4,2-2-8,-1 2-3,3-2 8,0 3-6,0 0-16,2 0-24,-3-3-23,2 1-26,-4 0-42,0 0-51,5 0-62,-6-1-79,3-3-158,5 0-8,3-2-173,2-1-155</inkml:trace>
  <inkml:trace contextRef="#ctx0" brushRef="#br0" timeOffset="73393.2">10537 3416 1674,'5'-6'-50,"2"0"20,-3 2 18,3 0 20,-3 0 15,-1 1 21,1-2 19,0 2 12,-4 3 12,4-5 6,-2 0 9,-2 5 4,4-4 6,-4 4 4,4-3 4,-4 3 7,4-4 0,-4 4 5,0 0-2,0 0-9,5-4 2,-5 4-2,0 0 0,0 0-3,7-4 2,-7 4-2,0 0-1,0 0 1,4-5-3,-4 5-3,0 0-3,0 0-2,2-4-4,-2 4 0,0 0-5,0 0-3,1-4-5,-1 4 0,0 0 0,0 0-2,0 0-2,0 0 10,0 0-3,0 0 0,0-5 0,0 5 4,0 0 3,0 0-25,0 0-7,0 0 4,0 0-1,0 0-5,0 0-1,0 0 1,0 0-2,0 0-3,0 0-5,0 0-3,-5-6-1,5 6-6,0 0-6,0 0 6,0 0-11,0 0-1,-7-2-7,7 2-1,0 0-3,0 0-2,0 0-3,0 0 0,0 0-1,-9-3-7,9 3 2,0 0-6,0 0 0,0 0 1,0 0-5,0 0-3,0 0-6,0 0-4,0 0-4,-14 0-4,14 0-13,0 0-10,-5-2-5,5 2-8,0 0-5,-3-5 4,3 5-6,-5-6-3,5 6-4,-4-5-4,1 1-5,1-2-1,0 3-6,0-5-3,0 2-9,0-1-1,0-4 1,-1 4 4,0 0 1,1 1 2,0-2 0,-2 1 0,4 1 8,-3 3-4,1-3 5,-3 1 4,0 2 6,-4 1 8,-2 0 1,-1 4 5,-6 0 7,0 1 4,-1 2 1,-1 2 6,0 1 6,0-1 1,4 1-4,-2 0 3,3-1 2,1 4 4,4-4 4,-2 2 0,2-2 8,4 1-1,2 0-4,-1-3 8,3 4-5,4-5 6,-1 1-4,7-3 9,0-1 0,-8-1-4,20 0 4,-8-1-2,-2-3 7,3-1-7,0 3 4,0-3 3,-3 1 1,0-1-5,2 3-2,-4-2-2,0 0 3,1 3-1,-2-1-7,-7 2 1,16 2 7,-9 3-1,0 2 2,0 3 3,1 4-4,2 1 3,-4 6-5,0 2 5,0 1 0,-2 2 3,3 3-4,-3 8 4,3-3-3,-3 2 6,2 2 1,-2-1-2,1 1 2,-1-2-6,-1 2 10,4-4 1,-3-3-7,-2-2 5,4-5-2,0 1-7,-4-6 3,1-2-10,2-2 5,-1-1-1,0-4-7,2-6 8,3 1-2,-2-3-6,-7-2 7,14-7-5,-10 3 6,1-6-3,-3 0-14,-4-3-9,0-2-4,-7-1-7,-3-3 1,-4 2 4,-4-3-1,-4 2 5,1-3 1,-5 5 4,0-1 4,1 0 7,4 5-1,0 0 16,1 0 5,6 1 0,-1 3 2,4 1-2,2-1-1,-1 0-7,6 2 2,4-1-7,4-1-5,4 0-17,6-1-18,7 0-37,7-3-44,8-1-64,2 1-55,-1-1-129,10-3-112,1-1 31,4-3-117,1 3-77</inkml:trace>
  <inkml:trace contextRef="#ctx0" brushRef="#br0" timeOffset="73578.67">11312 3377 1729,'8'-1'92,"-8"1"12,9-2 8,-9 2 0,6-4-5,-2 1-10,-4 3-9,16-5-11,-10 1-3,2 2-9,2-2-8,1 1-13,0-1-33,-1 0-38,1 1-49,1-1-56,0 0-47,-4-3-95,2 5-128,-2-5-169,1 3-73</inkml:trace>
  <inkml:trace contextRef="#ctx0" brushRef="#br0" timeOffset="73871.9">11418 3173 1679,'-7'-7'51,"1"1"29,0 1 25,1-1 17,1 1 11,-1 3 9,5 2-1,-6-5-2,6 5-7,-6-3-10,6 3-12,0 0-13,0 0-9,0 0-15,-8 8-4,6-1-5,2 3-2,-2 2-9,4 2 12,-4 6-1,2-2-4,2 3 1,-2 1-4,4 1-1,-2 2-8,2 0-4,0 0-2,2-2-3,3 0-4,0-1 2,1 1-9,3-4 4,-2 0-12,4-2-22,0 1-31,3-7-39,-1 0-38,2-5-46,1 1-54,0-4-42,2-3-40,-1-3-112,-2 0-82,4-4 34,-6-1-120,4-2-73</inkml:trace>
  <inkml:trace contextRef="#ctx0" brushRef="#br0" timeOffset="74541.64">11695 3175 1692,'-6'-4'75,"1"1"12,1 1-1,4 2 5,-6-4-1,6 4-6,0 0-11,0 0-9,0 0-1,-8 9 10,8 1 7,4 1 14,0 4 6,0 5-4,2-1-8,1 3-7,1 2-1,1-2-5,-1 2-4,-1-2-4,1-1-6,0 2-7,-1 0-4,4-3-8,-5 0 0,0-5-10,-2 3-7,3-4-7,-3 0-6,-1-3 2,0-2-12,1 1 7,-2-2-1,3-3-12,-3-1 1,-2-4 0,0 0-2,0 0 3,0 0-2,17-12-1,-13 5 2,0-1 5,0-1-7,2 1 3,0 1 3,0 0-3,-2 0 5,0-1 1,-2 6-3,2-5-2,0 3-4,-1 0 1,-3 4-3,8-1 5,-8 1 0,13 4-2,-7-3 9,3 3 6,-3 3 2,2-2 0,4-1 7,-4 4-4,0-3-4,2-1 8,-2 1-3,4 1 0,-2 0 0,3-3-2,-1-1 0,2 3 9,-2-5-1,1 2 3,1-4-2,1-1 0,2-2-5,-1-1-3,-3-2-1,0-1 4,-1 0-6,0-4 5,-1 2-8,-1-2 6,-4 0-2,0 0 5,2 0-12,-4 3 0,-2-1 0,-2 1-2,0 2-6,-2 2-3,-2 1 0,-4 2 10,0 0-6,0 3-3,8 0-1,-19 6-1,9-2 3,-2 3-1,4-1-3,0 3 1,0 1 1,-2-1 2,6 1-1,2 0-1,0 0 3,2-1-2,0-2 1,4 3-1,0 0 9,4-3-6,0 1-4,0-1-11,5-1-27,1 2-37,-1-7-45,4 1-66,5 0-49,-4-4-90,8-1-145,4-3-23,1-2 54,7 1-115,11-6-61</inkml:trace>
  <inkml:trace contextRef="#ctx0" brushRef="#br0" timeOffset="75423.36">13186 2909 1673,'-4'-9'106,"0"1"16,2 1 11,-1 2 10,1 1 3,2 4 8,-4-5-12,4 5-11,0 0-23,0-6-15,0 6-8,0 0-12,0 0 0,6 27-6,-1-10-2,-1 5 6,4 3-7,0 6 4,4 3-8,-2 0 9,0 3-3,-1-2 3,1 0-7,-1 1-12,0-2 0,-1 1-3,-2-3-2,0-3-8,-1-5 1,2 1-5,-3-6-2,0-2-2,0 0-3,-3-1 0,4-3 0,-3-1-1,0-5 1,2 0-5,-1-3-2,-1 0-3,-2-4 0,0 0-1,0 0-3,2-15-3,-4 5-7,0 1-3,-1-4-3,-3-1 3,-1 1-5,0 0 1,-3-1-1,2 3-1,-4 0-3,-3-1 0,-4 4-3,0 1 2,-3 3 2,0 3 4,-2 1-7,3 0 5,-5 3 1,0 5-3,4-1 0,-1 3-1,-2 1 4,8 3-4,-3 1 7,3-2-5,1 0 6,4 1 0,4-1-6,2 1-1,2-2 0,0 1 1,2-4-2,4 1 6,0-1 0,4-1-1,2-3 4,3 1 1,2-3 0,4-1-4,-3-2 5,4 0 1,-3-4-1,5 1 2,-3-1 2,-2-1-4,2-5 3,-2 3 3,-1-3-4,2 1-1,-4-1 4,1 2-3,-3 1 0,1-1 3,-2 2-6,-1 2-4,-2 1-5,0-2-3,1 4 2,-7 1 2,13 0 2,-13 0-1,10 8 6,-3-3 2,-2 3-1,2-1-2,0 1 3,-1-1 0,1 2 1,-1 0 2,0-2 4,2 1-1,-2 0 1,4-1-2,-3-1-1,0-1 3,2 0 5,1-2-4,1-1-3,2-2 5,-3 0 2,2-3-1,2-2-3,0 0 6,1-3-6,-2-1-3,0-1 4,-1-1-1,1-1-1,0 1 0,-3 0-1,1 1 1,-2 1-5,-3 0-1,2 2 1,-1-1-5,-1 3-5,-2 1-2,2 0-2,-1 3-1,1-2 1,-6 3 7,0 0 3,14 8-5,-9-2 4,0-1 1,0 2 0,0 1 2,2 2-4,-3 0 1,2-1 2,-4-1-13,2 1-18,0 0-19,0-1-30,1 0-34,-3 0-39,0-4-48,2 3-59,-4-7-90,-3 4-127,3-4-26,0 0-213,0 0-209</inkml:trace>
  <inkml:trace contextRef="#ctx0" brushRef="#br0" timeOffset="75597.9">13529 3248 1911,'-2'-14'50,"0"3"19,2 1 16,-2 2 6,0 0 7,2 2 6,-2-2 2,-1 2-3,3 0-11,0 6-12,-2-7-9,2 7-25,0-8-33,0 8-35,5-4-34,-5 4-42,0 0-46,20 10-32,-13-6-64,3 3-124,-3 3-255,2 4-117</inkml:trace>
  <inkml:trace contextRef="#ctx0" brushRef="#br0" timeOffset="76703.58">13810 3463 1732,'7'4'28,"-1"-3"26,3-1 25,-9 0 22,13 0 13,-13 0 15,14-5 4,-6 1 3,2 0 1,-2-4 1,1-1-7,2 1 0,-2-5-3,-2 2-8,1-4-2,-4 1-12,1-1-7,-1 0-11,-2 2-10,-1 0-9,-2 1-10,-1 0-3,-2 1-9,-3 0 0,1 3-12,0 0-4,-1 2-7,0 1-5,1-1-6,-2 2-10,2 0-4,0 2-2,6 2-3,-12 0-4,12 0-7,0 0-4,-8 5 9,8-5 1,0 7 3,0-7-5,4 9 3,0-3 4,1 2 1,0 0-4,1-1 10,-2 3-5,3 1-5,0-1 9,2 3-6,-2-1 2,1-1 2,0 0 0,-1 3-3,1-1 4,-2 0-2,3-1-1,-2-1 6,1 0-4,-1 1-6,0-3 10,0-1-3,-1 2-6,1-5 8,1 2-5,1-3-2,-1 0 0,5-2 0,-2 1-9,-1-3 2,2-3 2,0 1 5,0-3-6,3-3 4,-3-1-3,2-3 7,-2 0 0,0 2-3,0-4 0,-4 3 15,0-3 0,1 3 8,-3 1 14,-2 0-1,0 1 3,-1 1-1,-1 1 2,0-1 4,-2 1-2,-2 0-5,2 7-3,0-7 2,-2 3-12,2 4 3,-5-4-6,5 4-1,0 0-6,0 0 4,-16 13-3,13-11 2,1 7-3,-2-1-3,2-1 5,0 0-1,2 3-4,0-1 3,2 1-4,-2 0 2,4 1 0,0-1 4,3 1-5,0-4 5,5 2 1,-1-1-16,1 0-7,2-1-8,4-2-16,-1-4 0,2 4-10,0-5 3,-1 0 4,2-2 2,-1-2 4,-2-1 0,0-2 6,0-2 5,2 0-1,-5-5 2,2 1 6,-2-1 0,-1-1 0,-3 1 8,0 2 14,-2-2 3,-1 1 13,0 1 9,-4 5 9,5-3 2,-6 3-1,3-1-2,-1-1-6,-3 5-7,2 0-5,-3 4-3,0-7-1,0 7-5,0 0-1,0 0 0,0 0-4,0 0 1,-15 18-4,10-10 4,1 1 0,0 1-2,2 1-2,-1 1 1,2-1-1,1 2 1,0-1 3,1 0-4,2-1 6,-1 0-1,3 1 0,3-3 3,1 2 0,1-3 1,3-1-3,-1-2-4,2-1-5,0-3-1,0-1 0,0-1-2,2-3-2,-1 0 1,0-4-6,0-3 4,-1-4-2,2-1-1,-6-3 3,1-3-1,-1 1-4,-1-4 6,-1 2-3,-1 0 3,-1 0 4,-2 4 3,0 3 6,-2-2 6,-2 1 8,1 3 3,2 2-5,-3 3-3,0-2-3,0 3 1,0 1-7,0 1-5,-3 2 3,3 4-4,0 0 0,0 0 0,0 0 0,-13 19-1,11-12-2,0 5 0,0 0 4,2 3 1,-2 0-3,2 4 2,0-1 2,2 0-2,-2-1 1,4 3 1,-2-2-24,1-1-37,4 0-33,-1 1-36,4-4-48,0-2-54,5 5-58,0-10-69,2 2-127,1-1-34,4-3 52,-1 1-151,-1-4-112</inkml:trace>
  <inkml:trace contextRef="#ctx0" brushRef="#br0" timeOffset="76894.07">14893 3323 1741,'-14'-2'104,"3"0"12,6-3 1,0 4-8,5 1-10,-3-8-8,5 2-13,-2 6-7,10-10-8,2 5-23,4-4-40,1 5-46,6-7-63,0 4-48,-2-4-107,5 0-127,4-1-175,4-2-66</inkml:trace>
  <inkml:trace contextRef="#ctx0" brushRef="#br0" timeOffset="77286.03">15589 3116 1644,'0'0'78,"-14"-9"23,14 9 22,0 0 23,-7-4 17,7 4 16,0 0 6,-4-4 11,4 4-1,0 0-10,0-5-18,0 5-14,2-10-18,2 5-14,1-3-12,1 0-10,0-2-11,3-1-8,0 0-5,1-1-11,-2-1-5,0 1-4,2-1-7,-2 0-5,0 1-2,-2 2-5,1-1-5,-1 4-3,-2-1-5,1 1-4,-1 1-5,-2-1-2,3 4-10,-3-1-4,-2 4 0,0 0 2,0 0-2,-7 16 2,3-3-2,-3 2 1,1 6 1,0 2-2,-1 3 3,1 7 1,0-1-4,-1 3 2,1 0 1,1-2-1,1 2-3,0-5-12,2 1-17,0-1-18,0-3-23,0 0-20,2-5-20,0-1-25,0-2-37,-2-2-54,4 1-30,-2-2-23,-2-6-53,4 0-104,0-3-33,-2 0-202,-2-2-168</inkml:trace>
  <inkml:trace contextRef="#ctx0" brushRef="#br0" timeOffset="77450.58">15484 3406 1841,'-9'-6'49,"3"-2"22,0 5 14,1-2 2,3 0 2,0 2-9,2 3-7,2-10-12,7 4-4,-1 1-7,9-1-14,2 0-32,3 1-40,7-3-43,0 4-41,7-1-29,5-2-14,-1-1-43,0 5-417,3-3-120</inkml:trace>
  <inkml:trace contextRef="#ctx0" brushRef="#br0" timeOffset="78563.57">16045 3251 1661,'18'-3'21,"-5"-1"29,-4 0 26,-2 1 24,-3-2 16,-4 5 5,2-5 11,-2 5 1,0 0-3,0 0-11,0 0-14,-13-4-9,13 4-12,0 0-5,-22 11-10,14-5-6,-2 2-6,-2 2-7,4-1-5,0-1-6,0 3-5,0-2-3,3 1 0,-2-1 1,3-2-11,0 2 3,2-1-2,-2-3-2,2 1 0,2-6-4,2 7 1,2-3 2,2-2-2,-6-2-4,18-2-2,-10 0 1,4-1 3,2-3-3,0 0-5,3-3 2,2 1-9,2-2 3,1 0-3,-1 1-6,1 1 2,-1 1-1,-1 0-2,-1 5-1,2-3 0,-1 5 4,-2-1-1,2 2-1,-2 4 2,2-3-6,-3 3 3,-1 1 4,0 2-3,-4-1 0,1 1 4,-2-1-1,-2 3 2,-2-2 3,0-1-2,-3 1 2,-2-1 0,-2-1 4,0-1-2,0 2 1,0-7 1,-4 7 1,4-7 1,-5 3-4,5-3 3,0 0-3,0 0 1,0 0 6,0 0-13,0 0 4,-6-14-6,6 6-12,2 1-14,0-1-16,3-1-17,-1-3-18,2 2-22,2-1-18,4 1-26,-2 1-25,2 1-16,-1 1-2,2-1 6,2 3 4,-3-2 12,-1 4 18,0-1 17,1 0 35,-4 1 27,2-2 28,0 4 18,-4-1 20,3 0 18,-3 0 7,0 0 0,-6 2 0,13-2 1,-13 2 7,9 4 11,-3-2 16,-2 2 21,-1 2 11,2 1 5,-3-1 8,1 3 7,4-1 9,-5 0-1,2 3-2,-2-2 1,0 1-1,2-2 3,-4 0-8,4-1-4,-2-1 2,-2-1 1,3 1 7,1-2 2,-4 2 5,0-6 6,4 3 0,-4-3-13,0 0-14,0 0-6,11-9-12,-5 5-9,-2-3-5,5-1-9,-1-1-8,2-2-5,4 2-7,-4 0-6,5-1-5,-5 1-11,3 3-11,0-2-10,-1 2 1,0 3-3,0-1 0,-2 2-4,1 2 2,2 0 0,-1 2 0,-1 2 1,1 1-2,2 0 1,-4 3 5,0-1-4,1 2 3,-2 1 2,-1-1-1,1 2 1,-4 1 2,0-3 1,0 1 2,-2 0 3,2-1 3,-1-2 1,-1 3 3,-1-2 0,-2-2 1,0-1 1,-2 1-4,2-6-1,-3 7-3,-1-4-6,4-3-8,0 0-3,-11 0-4,11 0-7,-10-6-2,10 6-6,-5-10-1,2 2-8,2 0-2,1 1-16,0-4-4,4 1-4,3-3 1,1 1-4,3 0-2,0-1 11,0 2-3,2 2 5,3-2 9,-2 4 5,1-1 1,0 3 5,2 1 4,-5 1 0,2 3 3,0-2 2,-1 4 6,0 0 5,0 3 2,-1 0 7,0 3 10,0-1 8,-2 4 12,0-2 9,-4 2 14,1-1 12,-2 0 5,-3 2 5,0-3 1,0 0 4,-2-1 0,2-1-4,-4 3-7,2-4-5,0 2-4,-2-3-7,2 1-18,-2 0-32,2-6-34,-2 9-34,2-5-35,0-4-45,-7 5-54,5-3-55,2-2-52,0 0-116,0 0-80,0 0 34,-17-7-161,15 3-134</inkml:trace>
  <inkml:trace contextRef="#ctx0" brushRef="#br0" timeOffset="79127.57">18046 3255 1735,'-8'3'34,"8"-3"26,0 0 20,-9 1 19,9-1 15,0 0 18,0 0 2,0 0 3,0 0-8,0 0-18,0 0-7,0 0-10,0 0-11,21-8-8,-9 5-8,2 3-5,2-4-26,1 2-27,3 0-42,-4-1-55,2-2-65,0 2-72,6-5-155,1 3-107,-1-4-169,3 0-153</inkml:trace>
  <inkml:trace contextRef="#ctx0" brushRef="#br0" timeOffset="79359.61">18658 3067 1764,'-6'-6'53,"2"2"35,4 4 24,-10-7 18,8 3 14,-2 0 16,4 4 4,-6-5-3,6 5-6,-4-4-19,4 4-12,0 0-11,4-8-13,-4 8-8,12-4-14,-2 4-19,0-2-26,3 2-28,-1-1-33,1 1-45,2-2-47,-3 2-51,6 0-55,-6 0-91,1 0-149,-2 0 4,-1 2-153,-3-1-114</inkml:trace>
  <inkml:trace contextRef="#ctx0" brushRef="#br0" timeOffset="79565.38">18781 3048 1759,'0'0'64,"0"0"27,-7 2 17,7-2 11,0 0 9,0 0 2,-8 2-1,8-2-11,-4 3-20,4-3-6,-3 9-10,1-1 1,0 4 0,-2 0-1,2 5 0,0 1-6,-2 2-6,2-1-6,-2 6 5,1-3-14,-2 3-31,3-4-20,-2 0-35,2-2-49,-2-1-58,4 0-69,-4-2-101,4-1-160,-2-1 1,-2 0-183,1 0-147</inkml:trace>
  <inkml:trace contextRef="#ctx0" brushRef="#br0" timeOffset="79760.38">18523 3530 1908,'0'0'95,"-11"0"12,11 0 6,0 0 1,0 0 0,0 0 1,0 0-14,0 0-4,30 0-9,-7 0-6,5 1-12,2-2-30,5 1-27,0-2-55,6 0-70,4 2-74,-3-4-97,7 0-180,0 0-208,-5-1-165</inkml:trace>
  <inkml:trace contextRef="#ctx0" brushRef="#br0" timeOffset="80537.33">19986 2963 1813,'2'-8'24,"-2"-2"27,0 0 14,0 3 16,0-1 22,-2 1 17,2 1 11,0-1 10,0 7-5,-2-11 4,2 6 0,-2 1 4,2 4-16,0-9-10,0 9 0,0-6-6,0 6-7,-3-8-13,3 8-6,-6-5-9,-3 5-16,-1-3-1,-6 3-6,-2 0-5,-4 5-6,-1-4-5,-2 6-6,0-2-5,0 1 0,-1 1-3,3 1-3,-1 1-5,4-1-4,-2 0-11,4-1-9,4 1-5,1-2-3,0 1-4,3 0 4,1 0 2,1 1-4,4-1 8,-2 0-1,2-1 3,2 2-2,-3-1 2,1 1-4,2-1 1,2 3 5,-2 0 2,-2 3-6,3 0 3,1 2 7,-2 5 2,2-1-4,0 2 0,-2 1 4,4-1-3,-2 2 6,0 4-5,2-6 1,-2 2 1,0 0 6,1-3 0,-1 0-21,0-2-21,4 0-26,-4-4-20,2 0-29,-2-2-30,2-1-33,-2-2-40,1-1-30,-1-1-45,0-5-97,0-2-73,0 5 10,0-5-89,0 0-39</inkml:trace>
  <inkml:trace contextRef="#ctx0" brushRef="#br0" timeOffset="80726.31">19501 3295 1463,'-4'-7'37,"2"1"20,0-1 5,2 3 7,-2-1 3,2-2 4,2 1-3,0-1-7,2 1-4,2-2-6,5 1-7,4 1-4,3-1-7,6 0 0,3-1-3,3-1-8,6 2-25,-3-1-40,4-1-39,1 4-39,-2-5-52,-2 3-119,-5-4-271,-1 5-61</inkml:trace>
  <inkml:trace contextRef="#ctx0" brushRef="#br0" timeOffset="80997.6">20162 2981 1473,'0'0'53,"-4"-8"39,-1 7 27,5 1 22,-6-7 23,4 5 17,2 2 8,-6-5-4,6 5-1,0 0-11,0 0-18,0 0-17,-3-3-15,3 3-21,0 0-7,0 0-10,-7 13-9,7-1 3,0-1-10,0 2-6,3 4-11,-3 2 1,2 0-9,0 2 6,0 0-9,-1 0-6,2-1-25,0 2-32,1 1-27,0-3-36,-2-2-47,1-1-56,3 0-58,-2-3-75,2 1-137,-1-4-54,2 0 63,1-2-151,0-5-98</inkml:trace>
  <inkml:trace contextRef="#ctx0" brushRef="#br0" timeOffset="81243.94">20545 2968 1739,'2'-13'88,"-2"3"25,0 2 14,0 2 7,0 1 9,0 5 1,0-9-5,0 9-11,0-4-15,0 4-16,0 0-7,0 0 2,0 0-2,0 26-4,0-13-10,0 7-1,0 0-6,-2 4-4,2-2-10,2 4 1,-4 2-8,6-4-32,-4 2-26,0-2-31,0-3-37,-2-1-46,2 0-56,0-3-55,0-1-46,0-1-91,2-4-97,-2 0-209,0-3-173</inkml:trace>
  <inkml:trace contextRef="#ctx0" brushRef="#br0" timeOffset="81657.27">20554 3069 1768,'0'-12'1,"0"5"34,0-3 11,0 1 12,2-1 8,2 1 8,0-1 5,0 2 0,6-3 1,2 3-3,2-2-1,3 3 1,0 1-8,0-1-6,-1 3-6,2 0-5,-1 1-8,-2 0-5,-3 2-1,1 2-6,-1 2 6,0-2-2,-4 5-2,-2-1-2,0 1 0,-5 2-1,-1 2-3,-3-3-1,-1 3-3,-4 1-3,-2 0 0,-2-1-3,0 2-1,-1-3-6,2 3 1,-1-5 1,-1 3-5,3-3 2,1 1-2,-2 0-2,3-4-1,0 5-3,1-4-1,1 3-2,1-2 1,1 1-1,0-1 1,2 1 1,0 1-1,2 0 3,2 2-1,2-3 4,2 3 7,3 0-1,4-2 2,-3 0 1,3 0-3,-2 0-5,1 0 2,3-3-17,-2 1-34,2-3-52,1 1-67,4 0-66,-5-4-117,10 0-138,4-1 41,1-2-116,10-1-60</inkml:trace>
  <inkml:trace contextRef="#ctx0" brushRef="#br0" timeOffset="81988.38">22042 2945 1569,'-2'-10'16,"-3"1"24,3 0 19,-2-1 25,0 0 10,2 2 14,-2-1 6,2 3 0,-2-1 1,-1 2-10,3-2 2,-2 1-15,1 1-11,0 0-7,3 5-13,-3-5-7,3 5-7,0 0-5,0 0-1,-15 12-7,11-3-3,0 3-4,-2 1 0,2 4 0,2 3 1,-3 0 3,3 3-2,0 2 1,2-3-4,-3 2 0,6 0-1,-3 0-7,0-2 3,2-1-11,-2 1-29,2-2-34,-2-1-39,0-2-47,2-1-46,1-1-39,-3-6-79,0 1-106,2-1-266,-2-2-169</inkml:trace>
  <inkml:trace contextRef="#ctx0" brushRef="#br0" timeOffset="82275.61">21896 3171 1864,'-2'-5'26,"0"-1"26,0 1 16,-1-1 13,3-1 7,0 2 2,5-2-3,-1-1-3,4 0-7,3-1-4,4 0-2,1 2-4,2-1-2,4 3-5,0 0 2,3-2-5,-2 2-2,-2 1-6,1 2-7,-4 1-6,5-1-4,-5 4 0,-1-1-5,1 3 0,-4 2-1,2 2 0,-2 1-1,-2 0-1,-1 3-3,0-3 2,-1 5-4,-1-3-6,-3 1-18,-2 1-22,-2-3-33,-2 1-47,2-1-60,-4-1-57,0-4-120,-1 3-133,0-2 41,-3 0-109,2-2-48</inkml:trace>
  <inkml:trace contextRef="#ctx0" brushRef="#br0" timeOffset="82477.93">22318 2893 1606,'2'-11'119,"0"2"16,-2-1 1,2 2 8,2-1 7,-4 2-3,2 0-11,0 2-13,0-3-11,-2 2-13,2 3-17,-1-3-39,-1 6-45,3-8-51,2 5-52,-5 3-55,11 0-54,-11 0-130,11 1-111,-3 1-129,0 2-84</inkml:trace>
  <inkml:trace contextRef="#ctx0" brushRef="#br0" timeOffset="82713.3">22745 2893 1550,'0'0'76,"0"0"39,11-4 13,-11 4 10,0 0 2,0 0 6,8-1-4,-8 1-14,0 0-11,0 0-11,9 5 1,-7 2 7,0-2-6,0 4-2,2 3-6,-2 1-10,2 3-5,-2 1-4,3-2-11,-1 4-6,-1-2-8,1 0-38,-2 0-27,2 0-37,-2-2-54,0 1-62,0-1-66,-2-4-106,2 0-164,0 2 26,0-6-187,0 1-154</inkml:trace>
  <inkml:trace contextRef="#ctx0" brushRef="#br0" timeOffset="82946.28">23060 2878 1854,'3'-7'70,"-1"-1"29,-2 2 14,0 3 11,0 3 0,2-10 2,-2 10-7,2-5-9,-2 5-14,0 0-15,0 0-1,0 0-1,0 0 2,7 20-8,-3-8 0,-3 2-3,2 1-11,1 2-4,-2 3-4,0-1-27,0 0-34,0 2-43,-2-1-57,0-2-73,-2 0-75,0 1-179,-2-2-51,-3 0 62,2-4-117,-4 3-46</inkml:trace>
  <inkml:trace contextRef="#ctx0" brushRef="#br0" timeOffset="83116.34">22940 3055 1529,'-2'-13'86,"0"2"26,2-1 4,0 0 5,0 3-7,0 2-2,4-3-10,0 1-11,7 0-11,-3-2-10,5 2-10,1 1-46,3-1-53,3 3-58,-1 0-54,2 1-57,2 1-99,5-1-307,-3 2-113</inkml:trace>
  <inkml:trace contextRef="#ctx0" brushRef="#br0" timeOffset="83961.58">23419 2945 1683,'-2'10'8,"4"-7"17,-2-3 8,0 7 11,0-7 15,-2 7 8,2-7 4,2 5 3,-2-5 3,2 10-1,-1-6-1,4 1 1,1-1 6,3 0 1,1 1-6,3-1-7,4 1-5,2-4-10,-2 1-2,4-2-2,-1-2-5,-2 1 0,2-4-8,-6-1-3,3-1-3,-3-2 3,0-2 6,-2-1 2,2 0 6,-6-1-1,-2-2-1,0 1 7,0 0 2,-3 2 0,1 0 3,-2 1 4,-2 1-4,0 1 3,2 0-9,-2 0-7,0 4-2,0-1-11,0 1-1,0 5-6,0 0-6,-8-4 1,8 4-6,0 0 2,-15 15-5,9-8-6,-1 2 9,0 6-1,3-2-2,-2 2-2,2 0 4,2 2 1,0 0-1,2 0-1,2 0-2,0 1 4,-1-1-4,6-1 2,3-1 0,-4-2-1,4 0 4,0-3-5,1-1 5,4-1-5,0 0-3,-1-4 7,4-4-4,-4 0-2,3-2 3,0-4 3,0-2-4,-2-1 5,2-5-10,-3-1-1,2-1 2,-2-3 0,-3-1-7,2 1 5,-3-1-5,-1 2 1,-3 1 6,2 1-2,-1 3 3,-2 0 4,-1 1 7,0 0 2,0 4-4,-1-1-5,2 2-4,-3 1-6,1 1-3,1 1-5,-4 4 3,0 0 1,0 0 0,0 0-2,8 19 1,-6-7 5,0 1-3,1 4 7,1-1-4,0 1 0,0 5 0,5-1-2,-1-3 5,0 4-3,4-3 2,-2-2 2,3-1 0,-3-3 3,3-4-2,0 1-3,1-3 4,2-2-2,-2 1-3,-1-6 2,2-3 3,0-2-1,-3-2-4,0-2 1,1-4 1,-3 0-6,0-3 3,3-3-3,-3-2 0,-4 3-2,3-2 8,-3 3-7,0 1 2,1 1-3,0 2 2,-3 0 0,-1 3-9,4 0 1,-3 3-2,2 2 1,3 0 1,2 3-5,-1 0 3,3 1 1,-1 2-3,4 3 3,0 3-1,0 0 2,-2 2-2,1 3 5,0-1-3,-2 4 5,-1-1-1,-4-1 2,1 2 6,-4 0 0,-3 0-5,-2 3-33,-4-5-48,-6 0-67,0 1-103,-4 0-110,-2-5-235,2 0 68,-5 3 71,2 0-228,6-2-181</inkml:trace>
  <inkml:trace contextRef="#ctx0" brushRef="#br0" timeOffset="84172.92">25141 3396 2235,'6'-1'231,"-6"1"16,8-3 12,-8 3 3,3-3-4,-3 3-22,5-5-22,-5 5-19,6-3-22,-3-1-16,-3 4-29,6-3-55,-6 3-69,5-4-71,-3 1-65,-2 3-88,6-3-94,-6 3-208,2-4-73,-2 4 89,0 0-282,0 0-276</inkml:trace>
  <inkml:trace contextRef="#ctx0" brushRef="#br0" timeOffset="85563.22">2860 4317 965,'0'0'307,"-15"0"-111,15 0-67,-10 0-45,10 0-20,-12 0-10,12 0 3,-8 1-1,8-1 13,-8 0 5,8 0 5,0 0-1,-6 2 2,6-2-6,0 0-5,0 0-6,0 0-4,-10 5-1,10-5 5,0 5 4,0-5-3,6 8-1,-2-4-3,2 1-2,0-2-2,2 4-1,3-4-1,4 3-4,4-1-1,3-1-3,8 0 2,9-2-2,6 0 1,14 0-2,6-4-9,29 2-3,9-6-1,8-3-2,12 0 4,14-1-4,18-6 11,46 1-2,15-4-6,15-1-3,17 0 2,16 2 3,24-2-1,11 1 8,10 2-7,21-2 7,83-1 0,-3 4 10,2 0 7,1 2 3,-78 5-1,7 0-1,83 1-2,-84 1-11,-5 5-2,-5-1 1,-4 0-8,0 3-1,-11 0 2,-14 3-2,-12-2-6,-15 1-1,-18 1-5,-27 0 0,-52-1-4,-21-1-4,-19 3 0,-19-4-1,-14 2-7,-18 2 3,-19-4-5,-17 0-2,-9 0 4,-9 0 1,-3 0-1,-4 0-4,-5 0 5,0 0-1,-2 1 1,-4-2-4,0 1-3,-2-2-14,-1 2-15,-3-4-33,0 2-41,-3-1-55,-4-5-59,-2 0-64,-4-2-79,-2 0-185,-6-4-7,-2 1 51,-3-5-259,0 1-246</inkml:trace>
  <inkml:trace contextRef="#ctx0" brushRef="#br0" timeOffset="96719.92">2267 6193 1508,'-2'-14'80,"0"1"-35,0 1 5,0 5 6,0-2-7,0 1 0,-3 1 5,3 0-1,-3-1-2,3 1 5,-4 0 0,2 1-5,0 0-1,-2 3-4,-1-1-4,-2-1-2,1 5-3,-5 0-3,1 0-3,-6 5-4,2-3-3,-4 3-3,0 3 0,-2-1-2,1 5-5,-3 2-1,2 3 0,-2 2-1,-1 1-2,3 4-2,2 0 3,0 1 0,6 1-2,-1 0-1,3-2-1,2 1 0,4-2 1,4-3-1,0 0 2,2-1 0,6-4-1,0 1 3,6-6-3,2 0 3,3-5-4,5 2 1,0-7 1,2-2-3,6-4 1,-5 0 2,7-4-2,-5-5 2,1 1 9,-7-3 8,2 0 5,-6 1 1,0-1 7,-2-4-3,-3 2 2,0 0 2,-4 2-3,-2-1 1,-2 3-1,2 2 3,-1-1-5,-1 4-2,1 1-8,-3 0-4,2 1-8,-2 2 0,0 5-4,-2 1-2,0 0 3,0 0 0,6 15-2,-4-4 1,-2 0-4,5 5 4,-1-1-4,0 2 2,0 3-1,0-3-5,3 3-17,0-3-14,1 1-22,-2-3-27,2 0-37,0-1-35,2 1-44,-1-4-45,0 0-109,0-2-105,-1-1-146,1 1-98</inkml:trace>
  <inkml:trace contextRef="#ctx0" brushRef="#br0" timeOffset="97404.09">2524 6402 1661,'-3'-6'17,"3"6"7,0 0 0,0 0 13,0 0 21,0 0 15,0 0 11,0 0-2,0 24 0,0-16 1,3 5-1,-3-2-4,2 3-6,0-1-7,-2-2-4,2 4-3,2 0-7,-2 1-3,0-5-5,0 3-5,-2-5-4,2 0-4,-2 2 1,0-4-1,2 0-2,-2 1-1,0-2-3,2-3-1,-2-3-6,0 0-2,0 0 0,0 0-2,0 0 3,0 0-6,2-22 1,-2 13-3,2-3 0,1 0-2,-1 1-3,0 0 3,0-1-4,3 2 0,-3 1-6,2 1 4,0 1-4,0 0 1,3 2 0,1 2-1,-2 1 1,3 0 2,-9 2-2,19 4 3,-11-1-2,1 2 1,2 4 0,-1 0 0,-1 0 4,-2 2-3,0-1 3,2 2 3,-2 0 4,-1 0-2,-2 0 1,2-2-1,-5 0-1,4-1 0,-3 0 1,0-1-1,0-1 1,-2 1 2,3-3 0,-3 2 0,0-7-2,0 5-1,0-5 1,0 0-7,0 0 0,0 0-1,0 0-2,-3-17-2,3 7-1,5-1 1,-2-4 1,1 0 0,2-3-3,0 3 15,3-2-1,-1 2-1,3 0-4,0-2 2,-1 5-1,2-2-4,0 6-2,0-1 2,0 4 1,3 1 0,0 2 1,-2 4-1,1 0 6,2 4 3,-2 1 3,-2 1 1,0 0 2,-2 1 2,1 1-1,-4 1-2,2 0 4,-3 3 0,-1-3-2,2 1-3,-5-1 1,2-1-7,-2-1-7,2-1-24,0 0-24,-1-4-37,-1 5-33,0-5-52,2 0-56,-4-4-77,13 0-104,-4 0-56,-1-4-106,2 0-69</inkml:trace>
  <inkml:trace contextRef="#ctx0" brushRef="#br0" timeOffset="97692.1">3594 6143 1620,'0'-5'61,"0"5"22,-1-8 20,-1 3 15,2 5 10,-2-7 3,2 7 0,-2-2-7,2 2-11,0 0-15,0 0-3,0 0-4,-14 9-2,10-2-3,-1 6-4,0 1-4,-2 3-5,3 2-4,-2 0-16,2-1-4,2 6-2,-3-2-3,3 2-2,2-4 2,0 3-17,2-3-23,0 0-12,5-1-23,-1-2-26,3-3-34,-1-1-33,3-2-36,6-3-35,1-1-31,2-7-36,1 0-71,4-3-59,2-1-222,-1-4-112</inkml:trace>
  <inkml:trace contextRef="#ctx0" brushRef="#br0" timeOffset="98037.18">4060 6214 1695,'5'-11'32,"0"1"20,-3 3 18,0 2 12,-2 2 19,0 3 9,-2-7 5,0 2 4,2 5-8,-5-6-10,5 6-10,-7-1-3,7 1-14,0 0 1,-14 9-8,10-1-3,-3 0 0,0 3-2,4 0-9,-4 4-3,3 0-3,2 1-7,-1-1 4,1 0-7,4 3-7,-2-3-3,5 0 2,-1-2-3,1 1-6,0-3 0,4 0 3,2-3-6,-1-2 2,0-3-13,4 1 1,-2-4 3,3-1-2,0-2 10,-2-4 4,1 0 0,0-1 7,-4-3 3,0-2-2,-4-1-4,1-1 2,-2-2-5,-5 3-2,-2-1-1,-3 1-7,0 2-4,-3 2-6,-2 0-16,0 2-15,-2 1-26,0 1-28,-1 2-33,1 0-42,1 3-43,2 1-33,-1-2-71,6 2-116,4 0-52,-13 0-176,13 0-144</inkml:trace>
  <inkml:trace contextRef="#ctx0" brushRef="#br0" timeOffset="98383.25">4527 5961 1670,'0'0'6,"0"0"29,-5-7 12,5 7 11,0 0 3,-4-3 4,4 3-1,0 0 5,0 0 22,0 0 16,0 0 6,23 3 7,-9 2 7,-1-1-3,5 1-10,1 2-8,2 1-1,1 1-10,-2 1-3,4 4-4,-5-1-2,2 2 3,-2 1-3,-2 1-4,-2 0-2,-3 2-4,-3 0-6,-5-2-7,-3 2-2,-2-1-9,-1 0-4,-2 1-4,-5 0-2,1 0-8,-2 0-7,-4-2-28,4-3-33,0-1-38,1-1-28,-2-5-41,1 3-63,1-5-69,3-3-65,2-2-121,4 0-38,0 0 31,0 0-117,0-13-82</inkml:trace>
  <inkml:trace contextRef="#ctx0" brushRef="#br0" timeOffset="98576.74">5365 6125 1733,'11'0'110,"-5"0"20,-6 0 11,15 0 9,-9-2 10,3 2-7,-1-2-2,0-1-9,4 1-16,-2 2-10,4-5-12,2 3-10,3 1-14,-3-4-16,4 1-30,-4 2-50,2-1-56,-2 1-64,1 2-62,-1-4-63,-4 4-133,-2 0-79,-1 2-186,-2 2-156</inkml:trace>
  <inkml:trace contextRef="#ctx0" brushRef="#br0" timeOffset="98746.28">5529 6347 1880,'-5'6'31,"0"-1"16,5 0 15,-2-2 30,2-3 12,4 6 4,-4-6-7,11 2-7,-1-2-8,3-2-20,4-2-7,3 1-7,0-4-25,6 2-37,2-3-54,-1 1-61,5-5-55,-4 3-116,2-4-139,5-1-143,-1 1-79</inkml:trace>
  <inkml:trace contextRef="#ctx0" brushRef="#br0" timeOffset="99026.28">6828 5775 1839,'2'-8'129,"1"-1"21,-1 1 18,0 1 21,0 0 34,0-1 20,0 2 3,0 1-5,0 0-18,1 0-21,-3 5-22,2-5-20,-2 5-16,0 0-4,11 10-1,-7 0-11,2 4-8,0 3-10,0 2-9,4 4-9,-4 2-6,2 1-11,-2 2-6,0 1-23,-3-3-42,-1 4-54,0-2-50,-2-1-52,-2 0-80,0-2-79,-1-5-88,1 2-202,0-2 12,0-1 70,0 0-329,-2 1-334</inkml:trace>
  <inkml:trace contextRef="#ctx0" brushRef="#br0" timeOffset="100049.57">9514 6066 2172,'4'-6'-54,"-2"-1"19,2 0 27,-4-1 24,2 1 21,-1 0 24,-1-1 14,3-1 8,-3 1 6,0-2 4,0 0 8,-3 1-1,3 0-2,0-1 1,-1 1-7,-1 1 2,2-2-2,-2 3-10,0-1-8,-2 1-9,0-1-6,-2 2-5,-1 1-6,-5 0-4,1 1-19,-2 4 10,-6 0-4,0 2-3,-7 5-7,3 1-2,-3 3 2,-3 2-6,4 6-3,-1 0 2,1 2 2,5 2 0,4 0-5,3-2 0,3 1 0,5 1-2,5 0-7,2-2-4,5 0-3,4-1-5,3 0-6,3-3-6,0-4-4,4-2 3,1-1 1,0-3 2,-2-4 0,1 1 6,0-4 0,-2-2-6,1-3 6,-2-2 3,1-1 5,0-3 0,-4 0-5,0-4 5,-2-3 3,-1 1 4,-3-2 0,-3 1 4,1 2 10,-3-1 4,0 0 0,-3 2 5,2-1-3,2 5-2,-3-1 3,-1 3-9,2-1-3,-1 3 0,0 1-4,-2 0 1,0 6-1,0 0-2,0 0-2,0 0 7,10 16-7,-5-6 0,0 1 5,1 4 2,0-2-7,2 1-14,0 1-22,4-2-33,0 2-39,-1-2-49,5 2-57,2-1-58,-4-1-130,2-2-91,0-3 46,1 1-133,2 2-80</inkml:trace>
  <inkml:trace contextRef="#ctx0" brushRef="#br0" timeOffset="100717.77">9977 6147 1671,'0'-5'77,"-2"1"11,2 4 3,-2-8 1,2 8-2,-2-5-2,2 5 13,0 0 4,0 0 3,0 0 0,0 18-7,2-12 5,0 2-16,0 1 0,0 1 0,0 0-8,0 1-6,1 0-5,1-2-10,-1 1-5,1-1-5,-2 0-4,0-2-4,0-1-4,0-1-1,0 1 1,-2 0 19,2-3 2,-2-3-6,0 0-7,0 0-1,0 0-4,0 0-11,0 0 1,4-12-3,-2 6-8,0-5 2,3 3-2,-1-1-4,0-3 0,1 2-5,1 0 1,0 3-13,1-2 5,-1 3-6,2-1-1,4 2 8,-4 1-3,2 4 0,0-2 0,4 4-9,-4 0 5,3 2-3,-3 2-1,3-1 8,-1 2 4,1 0 7,-2 0 1,0 3-2,-3-3-1,-1 1-2,3-1 4,-4-3 2,1 5-3,-1-5-1,-1 1 3,-1-1 2,-1 1-1,2-1 1,-1-2-4,0 2 2,-4-4 4,0 0-4,0 0-2,0 0-5,0 0 4,0 0-5,0 0-2,-13-12-3,12 5 3,1-2 2,0-2-1,0 2-1,1-2-6,2 1 3,1-1-2,2-1-3,0 2 0,4 1 3,-2 0-1,4 1-3,1 3 0,0-2 1,2 6 2,1-3-4,4 1 3,-6 3-6,6 0 9,-3 5-5,-1-3 0,2 4 0,-2-1 1,2 3 2,-4 0-2,-2-1-3,1 3 7,1 0 7,-4 1-2,0 0 0,-1 1 4,-2 0-4,-1-2-1,-2 0 5,-2 1-4,0-3-24,0 1-31,0 1-38,0-3-48,-2 0-52,0 0-49,3-1-69,-3-1-149,2-1-96,-2-4 61,0 0-205,6 4-188</inkml:trace>
  <inkml:trace contextRef="#ctx0" brushRef="#br0" timeOffset="101255.84">11032 5813 1872,'-4'-7'45,"0"1"21,2-1 20,-3 1 23,3 1 17,0-2 17,0 4 8,2 3 2,-4-7-15,4 7-6,-4-5-16,4 5-18,0 0-11,0 0-3,0 0-12,-11 14-5,6-4 3,1 5-11,2-1 1,-2 6 3,2 1-1,-2-1-5,4 6-5,0-2-6,0 1 2,4 1-8,-2 1-1,2 0-2,2-3-2,3 2-2,0-4-12,1 0-20,3-2-22,-1-3-29,4-1-41,0-6-49,-1 1-59,6-2-59,-5-3-61,4-4-129,-1-2-71,2-2 63,-1-2-145,-1-1-101</inkml:trace>
  <inkml:trace contextRef="#ctx0" brushRef="#br0" timeOffset="101936.02">11379 5900 1620,'-4'-9'64,"0"1"26,0-1 19,0 4 18,2 1 10,0 0-3,2 4-6,-4-5-14,4 5-18,0 0 11,0 0 4,0 0 0,-4 13 8,4-6-3,4 5 3,-2-2-3,0 3 1,0 0-5,0 2-4,2-1-8,0 1-4,-2-2-4,2 1-6,-2-2-10,0 1-5,0-4-8,0 0-5,1 1-3,-1-1-5,0-3-1,-2 1-3,2-2-2,-2-5-2,0 7-7,0-7-3,0 0-4,0 0-1,0 0-5,0 0-3,7-22-2,-3 10-2,-2 0-3,4 0-1,-1-5-5,1 5-2,0-2 0,2 1-3,0-1-1,-2 4-1,4 0-3,-2-2 0,3 5-3,2 1 1,-3 2 2,5 2-1,-2 2-2,2 2 3,1 2-3,0 0 1,0 3 3,-3 2 0,2 1-1,0 0 4,-3 2 1,2-1-3,-4 2 4,0-1 1,-1-2-1,-1 3 3,-1-4 3,-1-2 0,-1 1 1,-1 1 3,-2-5-1,-2 1-1,0-5 0,0 8-1,0-8 0,-6 0 0,6 0 0,0 0-2,0 0-2,-14-15 1,12 8-2,0-3-2,2-1-2,0 0-1,2-3-6,3 1-2,1 2-3,3-3-1,1 3 0,0 0 0,4 1 0,-2 2 1,5 1 2,0-1 1,0 4-1,1 1-1,2-1 3,1 2 0,-2 2 3,2 2-5,-1 0 2,-2 1 1,0 1 0,1 4 5,-6-3-1,4 4-2,-4-1 5,0 4 0,-1-2 6,-2-1 0,-2 2-1,0 2 3,-3-6 0,-1 1 1,0 3-1,-2-4-8,1 1-27,-2 0-46,2-1-43,-3 0-42,0 0-53,0-3-52,2 0-65,-2-4-120,0 0-100,0 0 31,0 0-216,0 0-225</inkml:trace>
  <inkml:trace contextRef="#ctx0" brushRef="#br0" timeOffset="102206.3">12256 5750 2064,'2'-7'39,"-2"0"21,0 1 21,0 0 17,2 1 7,0 1 5,-2 4-2,7-6 4,1 4 8,1 2 0,-1 4 8,5 2 10,1 1 7,4 5 2,-2 2-1,4 1-6,-1 2-1,2 3-1,0 3-2,-2 2-6,0 1-7,-2 1-12,1-1-5,-4-1-6,-6 0-13,-2-2-8,-3 0-8,-3-2-19,-5 0-29,1 2-37,-2-4-44,-2 2-49,1-4-55,-2-4-61,1 1-68,0-4-65,-1-1-138,1-3-90,4-2 68,4-1-284,0-3-287</inkml:trace>
  <inkml:trace contextRef="#ctx0" brushRef="#br0" timeOffset="102386.33">12889 5970 2265,'4'-4'30,"0"1"17,2-1 16,-6 4 7,8-6 10,-2 2-2,2 1-8,3 1-2,2 0-7,4-1-2,-2 1-6,5 2-10,-1 0-19,1 2-53,-1-2-66,2 5-73,-4-3-95,-1 1-166,0 1-9,-4 2-103,-3-1-43</inkml:trace>
  <inkml:trace contextRef="#ctx0" brushRef="#br0" timeOffset="102567.09">13029 6232 1623,'0'2'103,"0"-2"19,-2 7 13,2-7 6,4 4 1,-4-4-3,10 1-9,-10-1-7,20-1-14,-10-2-10,6 3-10,-4-1-9,7-1-18,-2-3-26,2 3-53,-2-3-64,2 1-71,3-3-72,-2 1-185,-1-1-56,2-3-142,-1-2-107</inkml:trace>
  <inkml:trace contextRef="#ctx0" brushRef="#br0" timeOffset="102853.84">14008 5623 1696,'0'0'105,"2"-6"24,-2 6 7,2-3-2,-2 3 6,0 0-2,0 0-4,0 0-18,0 0-1,0 0 16,8 13 6,-2 1-5,1-1-2,-1 6-1,0 3-4,3 2-4,-2 0-11,-1 3-3,0 2-8,2 0-8,-1 0-5,-3 2-9,1-2-6,-3-2-4,-2-1-11,2 1-44,0-4-29,-2-2-38,2-2-43,-2-4-51,0-2-53,0-2-46,4 1-54,-4-5-124,4 0-110,1-2 58,1-5-207,-6 0-179</inkml:trace>
  <inkml:trace contextRef="#ctx0" brushRef="#br0" timeOffset="103181.96">14391 5825 1876,'2'-9'26,"-2"-1"29,-2 4 23,-3 1 15,3-1 18,-4 2 1,0 1 4,-2-1-1,-2 1-2,-2 6-4,2-3-7,-3 1-11,0 4-6,-2 2-6,0-2-5,0 3-11,0 1-8,1 1-5,-2-3-5,4 5-10,0-2 1,-1 1-7,4 0-5,-1-1 0,2 2-4,4-5-3,-1 5 4,1-3-9,4 1 5,2 0-5,0-1 3,5 1-6,-1-1 1,2 2 1,2-2-1,2 1-6,0 2 2,3-2 2,-2-1-3,2 0 4,-3 2-5,1-2 4,4-1-2,-4 3-9,3-4-9,-3 1-26,2 1-36,-3-3-35,3 1-55,-2 0-51,0-2-43,-2-2-106,-1 2-114,3-1 23,-1-3-100,2 3-56</inkml:trace>
  <inkml:trace contextRef="#ctx0" brushRef="#br0" timeOffset="103819.85">14617 6090 1649,'0'0'98,"0"-8"15,0 8 10,2-3 11,-2 3-3,0 0-10,0 0-3,0 0 11,0 0 18,0 0 2,19 11 8,-14-5 3,1 1-1,-2 3-8,2-2-4,1 1-7,-2 1-9,1-1-10,-2 2-13,2 0-7,-4-4-13,3 1-5,-1-1-7,0 0-6,-2-1-3,2-2-3,-2 0-6,1-1-9,-3-3-5,0 0-14,0 0-12,17-5-9,-11-1-11,0 3-1,0-5-3,4-1-6,-2-3-5,2 2-4,1-1 0,2 1-2,-3 0 2,3 2-2,-3-1 6,4 2-2,-4 3-1,0 0 5,2 2-4,2 2 6,-4 2-4,3 2 4,-1 2 3,4-1 0,-4 4 4,-1 2 10,1-2 13,-2 3 8,0-1 8,0 2 1,-2 1 0,1-3 0,0 0-2,-3 1-2,0 0-1,-2-4-4,0 1 0,1-1 0,-3-1 3,0-2-5,1-1 2,-3-4-2,0 6-4,0-6-1,0 0-3,0 0 1,0 0-7,0 0-3,-9-15-4,9 8-3,0-3-1,0 0-4,4 0-3,-2-1-3,7 0-3,-3-3-4,5 2 0,-2 2-1,5-2 0,-1 5-1,0-3 6,4 4-3,-1 1 2,1 3 2,2-2 0,-2 4-1,3 0 8,-2 1 6,-1 4 7,0 0 7,2 1 1,-5 2 2,4-1 11,-3 3 4,-2 0 0,-3 1 2,1 0-2,-3 3-3,-3-2 2,3 2-3,-1 0-2,-7-3-18,0 0-48,0-1-53,-2 0-64,-1-3-99,3-1-107,-7 1-194,3-1-64,-2 0 85,2-1-351,2 1-370</inkml:trace>
  <inkml:trace contextRef="#ctx0" brushRef="#br0" timeOffset="105419.06">4035 7860 1064,'7'-7'375,"-3"3"-136,0-2-80,0-1-32,0 0-10,-2 2 4,0-5-4,1 3-16,-3-1-3,0-1 5,0 0-3,0-2-6,-3 2 0,3 0-3,-4-3-1,2 0-10,-2 4-5,0-5-3,-2 4-8,0-3 1,1 3-9,-3-1-7,-1 3-5,-2-1-6,-1 2-6,-4 3-1,2 3-2,-3 2-10,-6 3 2,2 5 4,-4 4-10,1 2 4,1 5 3,2 3-7,-1-1 0,6 7-2,0-2-6,2 2 11,5 1-4,3-4-8,4 1 3,2 1 4,3-4-7,2 1 3,6-6-6,-1 2 2,3-5-1,2 0 4,2-5-7,2-5-2,-2-3-1,4 0-4,-2-6 7,3 0-4,-1-3-2,2-6 7,-2 1 0,-1-4-3,-4-1 4,1-2-1,0 0-1,-4-5-3,-1 0 4,0-2-7,-2 1 6,-2-2 1,0 1-7,-4 6 2,3 3 3,-3-3-5,1 5 3,-1-1 8,0 3-12,-2 1-1,2 2-1,-2 1-6,1 3 2,1 3 5,-4 1 1,0 0 1,11 15 3,-6-5 6,0 1-10,0 4 4,1 2 1,0 1-21,2 3-12,0-1-17,-1 1-29,2 0-31,-3-2-41,5 2-51,-3-2-50,-2-4-93,1-1-135,-1-2 13,2-1-111,1-2-79</inkml:trace>
  <inkml:trace contextRef="#ctx0" brushRef="#br0" timeOffset="106057.86">4423 7899 1586,'2'-11'63,"-2"5"25,0 1 1,0-1-2,0 0-3,0 6-6,2-7-10,-2 7 4,0 0 5,0 0 1,0 0 4,9 13 6,-5-3 1,0-1-3,2 5-2,0-2-2,2 3-9,-2-1-4,0 2-1,0 1-4,0-2-3,-2 0-13,2-3 3,1 3-2,-4-5-6,1 1-8,0-2 1,-2-1 1,0 0-4,3-3 5,-5-1-8,2 1-5,-2-5-1,0 0-8,0 0-3,0 0-1,-5-17-2,5 6 4,0 2-2,3-4-1,-1-3-4,2 2-4,-2-1-1,2 1 4,2 2-6,-1 0 2,4 1-2,-1 3-4,0 3 2,0 1 6,3 2-6,2 2 2,-2 2 4,1 4-5,1 1 1,0 3-1,1 0-1,-1 3 4,0-2 2,0 4-6,-3-1 2,1-2 5,-2 3-7,1-2 1,-2 0 1,-2-1 5,1-2-5,0-1 4,-3-2-2,0 1 2,-4-3 6,2 1-2,-2-3-1,0-3-3,-2 8 1,2-8-3,0 0-3,0 0 2,0 0-5,-10-20 1,12 10-1,-2-3-2,4 0 5,0-3-1,0 1-3,4 0 3,1-1-3,-1 3 1,3 0 3,0 2 0,-1 2-2,2-1-2,0 3 1,-1 0 6,3 3-4,-4 4 0,3-2 3,-2 4-5,1 0-2,-1 4 8,-1-1-4,1 3-4,-2 2 8,-1-1-2,-1 5 0,-2-2-4,0 2 5,-3 0-2,0 1-4,1-2-19,-6 1-36,3-4-50,-2 2-60,0 0-75,-3-1-136,4-2-140,-3 0 62,2-1-147,-1-3-106</inkml:trace>
  <inkml:trace contextRef="#ctx0" brushRef="#br0" timeOffset="106236.39">5260 7945 1797,'4'-7'90,"0"1"14,-2 1 12,-1 1 8,-1 4 3,5-7-9,-5 7-13,4-5-9,-4 5-14,0 0-27,5-5-39,-5 5-55,0 0-42,0 0-54,0 0-50,0 0-90,10 5-121,-10-5-189,0 10-85</inkml:trace>
  <inkml:trace contextRef="#ctx0" brushRef="#br0" timeOffset="106419.9">5261 8078 1580,'3'7'4,"-3"-2"11,2 0 19,0 4 34,-2-2 12,2 1 6,-1-1 3,2 3 2,-1 0-1,0 0-6,0-1-9,-2 0-7,2 0-3,1 3-9,-1-3-4,0 1-33,0 0-38,0-1-30,2-2-49,-2 3-40,0-3-51,3-2-106,-1-2-307,1 2-100</inkml:trace>
  <inkml:trace contextRef="#ctx0" brushRef="#br0" timeOffset="107353.73">5177 7732 1655,'0'-7'-6,"2"2"19,-2 5 18,0-7 10,0 1 14,0 6 16,-2-7 10,2 7 3,0-6-1,0 6 0,0 0 1,2-8-5,-2 8-6,0 0-6,-2-5-5,2 5-8,0 0-4,0 0-6,0 0-7,0 0 5,0 0 1,-6 25-5,3-11 1,1 3-5,0 3-1,-2 6-3,3 3 2,-1 2-3,2 1-1,0 7-5,0-6-1,0 6 3,2 0-4,3-3-5,-1 1-24,1-2-31,1-5-32,2-4-32,1-1-32,1 0-44,1-4-53,2-4-100,-2 0-104,3-5-129,1-3-67</inkml:trace>
  <inkml:trace contextRef="#ctx0" brushRef="#br0" timeOffset="107805.52">5549 7606 1559,'-7'-3'20,"4"-1"22,-4 0 22,4 0 18,3 4 16,-10-4 12,10 4-2,-7-4-3,7 4-12,-3-4-7,3 4-2,0 0 8,0 0 3,15 12-1,0-1-4,1 1 4,1 3-4,7 6-4,2 3 1,-2 0-4,4 5-10,0 2 5,-3 1-5,-3 3-5,-4-2-8,-5-1-7,0 1-2,-6 1-4,-5-3-20,-4-1-44,-1 2-27,-8 1-47,1-5-67,-3 2-76,-3-3-91,0-6-152,2 1-10,-1-4-180,4-2-161</inkml:trace>
  <inkml:trace contextRef="#ctx0" brushRef="#br0" timeOffset="108760.56">6895 7709 1755,'0'0'-17,"0"0"29,0 6 9,0-6 14,6 2 11,-6-2 15,0 0 1,23-6 3,-8 4-6,2-1-2,1-1-5,4 0-6,-1 0-4,2 2-4,-2 0-17,3 1-31,-6-2-39,6 3-51,-5 0-53,-2 3-106,0-2-348,-3 5-106</inkml:trace>
  <inkml:trace contextRef="#ctx0" brushRef="#br0" timeOffset="108947.06">7112 8028 1613,'-6'9'81,"3"-1"16,-2-3 4,2-1 9,1 0 17,2-4 11,-2 6 6,2-6 2,0 0-23,15 0-4,-15 0-10,25-6-13,-8 2-13,3 0-24,2-3-39,2 1-50,1-2-60,3-1-69,2-3-78,2 3-173,-2 1-58,-1-1-135,0 1-102</inkml:trace>
  <inkml:trace contextRef="#ctx0" brushRef="#br0" timeOffset="109794.3">9041 7556 1720,'18'-8'97,"-6"0"17,-1 1 4,-3 2 10,-2 1 13,1 1 10,-3 1 10,3 0 2,-1 0 9,-2-2 1,-4 4 6,6-4 2,-6 4 6,0 0 0,6-4-1,-6 4-3,5-1-3,-5 1-7,0 0-5,2-7-17,-2 7-8,3-3-2,-3 3-8,0 0 5,0 0-10,0 0-6,0 0-9,-10-7-13,4 4-12,-2-1-10,-2 1-7,-4 1-1,2-2-12,-3 0-4,3 0-5,-4 1-5,6-1-3,-2 2-5,2-1 0,0 0-4,2 0-2,0 1-7,1 0-3,1 0-3,6 2-6,-11-2 3,11 2 3,-9-3-18,9 3-13,-8-3-7,8 3 0,-6-2-4,6 2-7,-6-2 3,6 2-6,0 0-2,-12-1-8,6-1-5,6 2 2,-14 0 1,3 0 8,-3 2 3,-2-1-2,0 3 4,-4 4 7,-3 0 0,0 1 2,0 4 0,-3 5 5,0 3 2,1 0 3,4 0 1,2 1-3,2 3 3,4-2-6,5-2-3,-1 1-8,7-2-4,2-1-3,5-2-5,5 2-9,-2-3-4,8-2-1,0-2-3,5 0 1,0-5-3,1-3 1,-1-1-3,3-3 5,-1-1 2,4-3 5,-4-2 4,3-2 6,-3-3 5,-1-2 7,-4-2-3,3-6 4,-4 2 4,-2-2 4,-2 0-2,-2-3 4,-3 4 2,0-4 4,-4 4 2,4 1 14,-4 3 9,-2 2 7,2 0-4,-2 3-5,2-1-3,-2 3-5,0 1-4,0 4 0,0 2 2,-2 2-2,0 0 2,0 0 0,2 18 0,1-8 0,-1 5 4,2 3 0,1 2-2,3 0 0,-2 3 2,3 2 0,1-2 3,1-1-5,0 2-15,-1-3-28,0 0-42,4-1-44,-2-3-44,-1 0-67,1-3-62,-1-2-61,2-3-135,-1-1-42,-1-1 47,2-2-197,-1-2-181</inkml:trace>
  <inkml:trace contextRef="#ctx0" brushRef="#br0" timeOffset="110418.19">9446 7709 1958,'2'-6'59,"0"3"11,-2 3-8,2-4 15,-2 4 29,0 0 9,0 0 8,7 11-1,-5-5-2,0 1 2,2 2-6,-2 4 0,5 0 1,-5 0-8,2 1-6,0-1-9,0 2-4,0-1-12,1-2-5,-3-2-10,1 2-5,-1-2-6,2-3-1,-2 0-3,-2 1-4,2-2 2,0 0-6,-2-6-2,2 4-6,-2-4-6,0 0-1,0 0-5,4-16-1,-2 8-2,1-1-5,2-4 1,1-1-3,2 1-4,-2 1 1,-1-1-5,5 2-2,-2-1 0,2 2-1,2 1 8,-2 1 1,0 5-5,3 1 3,0 1-4,0 2 4,-1 3 0,1 3-4,0 1 3,-1 3 3,1 1 5,-2 0-1,1 1 3,1 0 4,-2 0-1,-3 1 3,1-3-3,-1 3 2,-2-3 1,-2-1-3,-2-2 2,0 1-1,-2-1-2,0-3-4,0 1 1,0-6-4,-4 5 1,4-5-3,0 0-12,-10 0 1,10 0-5,-6-9 4,4 3-5,2-3-2,0 0-1,0-3-6,4-2-1,0-1-3,2 2 4,2-3 1,4 3 4,-1-2 3,0 3-3,5 1-1,-2 1 6,1 2 1,0 3-6,2 1 3,0 2 3,-2 1 2,4 2 1,-3 1 8,0 4 6,-2 0 5,2 4 10,-4 1 8,1 0-3,-5 3 1,3-2 0,-4 2-3,-3 1-1,0 1-3,-2-3-18,0 0-38,0 1-43,0-3-61,-2-1-77,2-1-90,-2 0-100,2-5-157,0 2 7,4 1 63,1-4-207,4 0-190</inkml:trace>
  <inkml:trace contextRef="#ctx0" brushRef="#br0" timeOffset="110587.73">10377 7951 1963,'8'-2'74,"-2"0"18,0 0 12,-6 2 10,14-3 5,-4 3-4,4-2-4,-1 0-8,0-2-12,4 2-8,-5 2-8,7-1-13,-2-3-34,-2 2-38,-1-2-58,3-1-63,0 3-69,1-5-143,-6 2-134,-1 2-171,-3-4-145</inkml:trace>
  <inkml:trace contextRef="#ctx0" brushRef="#br0" timeOffset="110826.1">10866 7640 1978,'7'-3'111,"-2"-1"10,-3 0 7,1 0 5,-3 4-6,0 0 5,0 0 15,15 8 3,-8-2 8,-3 3 7,3 4-4,-1 0-8,0 3-6,1 1-10,-1 4-15,0 0-8,-2 2-11,0 0-12,2 0-8,-2-5-44,-2 4-40,2-3-50,0 0-45,0-4-51,-2 1-59,2-1-64,-2-4-65,3-3-141,-1 0-39,-2 0 34,3-3-173,-1-1-150</inkml:trace>
  <inkml:trace contextRef="#ctx0" brushRef="#br0" timeOffset="111152.23">11488 7374 1816,'0'-8'116,"0"0"20,0 3 8,0-1 2,0 6 14,0-7-7,0 7 3,0 0-7,0-6-16,0 6-16,0 0 22,0 0 1,0 0 0,-3 27-4,1-14-4,2 2-1,-2 4-1,2 2-8,0 6-5,-2-1-8,4 3-7,-2 1-8,0 1-8,2 0-8,0-1-2,1 1-5,3-1-10,-2-2-3,3 5-7,5-5-1,-2-3-4,2-4-22,2 0-32,1-3-39,0-5-41,2-2-53,-1-4-62,2-2-65,0-2-62,0-4-76,-2-6-128,1 2-23,1-4 43,0-3-242,2-1-247</inkml:trace>
  <inkml:trace contextRef="#ctx0" brushRef="#br0" timeOffset="111343.71">11953 7460 2080,'2'-10'74,"2"3"24,-1-1 19,1 0 13,-3 1 19,2 1 1,2 0 2,-3 1-10,0-1-12,2 2-11,-4 4-18,2-7-8,0 3-15,0 0-41,-2 4-21,0 0-26,0 0-42,0 0-47,15 5-54,-12 3-54,0-4-49,-3 1-123,0 3-101,0 1 31,-3 3-89,2 0-41</inkml:trace>
  <inkml:trace contextRef="#ctx0" brushRef="#br0" timeOffset="111525.23">12024 7599 1574,'4'9'56,"-2"1"25,2 1 16,-2 0 16,2 1 15,-2 0 5,0-2 0,0 2 3,2 0-4,1 3-8,-3-1 2,3-4-13,-3 2-16,0 2-7,-1-3-1,2 3-12,-1-3-12,0 0-15,0-1-37,-1-1-42,2-2-48,-1 0-54,1 0-69,-1-4-84,2 0-138,0-1-48,-4-2-147,0 0-116</inkml:trace>
  <inkml:trace contextRef="#ctx0" brushRef="#br0" timeOffset="111843.89">12487 7243 1735,'-2'-5'88,"2"5"23,0 0 8,0-7 5,0 7 4,0-6 4,0 6-3,0 0 4,0 0 15,0 0 6,0 0 4,30 11 0,-18-2-3,3-1-9,4 3-2,2 2-7,5 4-8,-1 0-9,2 4-6,-1 0-14,-2 4-6,5 3-6,-8-2-6,-4 6-11,-2-1-4,-3 1-2,-8-3-6,-4-2-4,-2 1-20,-6 4-25,-4-1-31,-1-5-31,-4 1-26,0-2-26,0-3-36,0-6-51,0 2-61,4-5-72,1-1-122,-1-2-127,1-3 66,2-1-275,1-2-272</inkml:trace>
  <inkml:trace contextRef="#ctx0" brushRef="#br0" timeOffset="112241.83">13901 7506 2223,'0'0'58,"4"-4"10,-4 4 12,0 0 13,0 0 17,3-7 16,-3 7-3,0 0-10,0 0-10,0 0-5,0 0 15,6 12 11,-1 0 2,-1 1-7,-2 3-2,2 3-4,0 5-7,1 1-10,-3 2-10,0-1-4,0 1-6,-1-1-10,-1 4-11,-1-4-45,-1-1-40,0-1-58,-3-1-87,3-2-96,-2-4-98,0 1-203,0-5 29,0-1 70,1-1-195,-1-4-163</inkml:trace>
  <inkml:trace contextRef="#ctx0" brushRef="#br0" timeOffset="112438.3">13810 7860 1923,'0'-10'99,"0"0"7,0 1 1,5-1 0,1 3 7,1 0 2,7-5-5,1 5-11,7-3-14,2-2-12,8 3-11,5-1-31,1-1-47,2 2-58,9-3-79,0 3-48,-7-1-92,2 3-139,5-3-207,-6 5-135</inkml:trace>
  <inkml:trace contextRef="#ctx0" brushRef="#br0" timeOffset="112903.59">14857 7640 1898,'6'-1'82,"-1"-3"20,0 0 23,0-2 14,-1 1 15,0-1 11,-1-2 9,-1 4 0,0-5-6,-2 1-3,-2-1-8,2 1-13,-5 1-11,1-4-11,-2 4-12,-3 0-15,-1 1-8,-3-2-9,-4 3-9,0 1-10,-5 2-5,2 2-5,-4 2-8,-1 4-3,0 2 0,-1 3-9,3 0-2,2 5 0,2-2-3,0 6-7,3-1-17,3 0-22,3-2-17,5 3-17,-2-4-8,4 1-11,3-2-3,3 0-7,1 0 2,3-3 3,1-1 8,0-3 6,3 2 5,2-4 9,1-2 6,-1-4 3,0 0 7,2-4 8,-3 0 6,3-3 9,-2-3 10,0-2 3,1-1 2,-1-4 7,-2 1 7,-3 3 2,2-2 11,0 2 10,-2 1 10,-2 2 4,0-2-1,1 4-6,-3 0-8,0 3-7,1-1-8,-1 2-6,2 1 1,-6 3 2,0 0 0,15 13-2,-9-6 0,-2 2 0,5 5 2,-2-1-3,0 1-4,0 1 1,-1 2 1,1-2 2,-1 1-19,3 1-45,-4-3-37,2 1-54,-3-4-76,5 2-75,-5-3-129,2-1-124,-1-2 38,1-1-215,3 1-210</inkml:trace>
  <inkml:trace contextRef="#ctx0" brushRef="#br0" timeOffset="113533.42">15166 7833 1921,'0'0'26,"3"-4"19,-3 4 2,0 0 7,5-4 37,-5 4 17,0 0 13,0 0 4,13 14 1,-11-7 7,4 0 2,-3 4 4,3-4-8,-4 4-6,2-1-4,1 2-8,-1-2-6,2 1-9,-4-2-11,1-1-7,2-1-5,-3 1-10,4-3 1,-4 2-4,0-4-4,0 2-7,-2-5-7,0 0-4,0 0-3,0 0-3,14-8-6,-12 1-2,2-1-13,1 1-7,-1-2-6,2-2-6,0-1-5,-1 3-4,2-1-4,-3 0 1,2 1-3,2 2 5,-2 2-1,2 0-2,0 1 0,-2 1 2,2 3 1,-8 0 4,17 7 1,-8-2 5,2 1 7,-1 4 7,-3-1 11,3 3 3,-1 0 4,-1-1 1,-2 0 6,0 2 0,1-1 2,0-4-4,-3 1-3,0-1 0,0-1-2,0 0-2,-3-1 3,5-2-4,-6 1-2,0-5-6,0 0-12,0 0-12,0 0-6,0 0-9,0 0-3,0 0-4,-7-22 1,5 15-4,2-2-5,2-1-3,3-4 1,1 1-8,0 0 7,2 0-2,4 1 0,-2 0 6,0 1 7,1 2-6,0 0 7,2 4 3,-1-1 2,1 2-1,-2 2 13,-1 2 1,2 0 6,0 5 19,2-1 8,-1 1 8,-1 2 3,1 1 7,-2 4 9,-1-3 5,0 3 1,0 1-5,-2 0-1,0 0-4,-1 2-3,-2-3-1,0-1-13,0-1-35,-1 1-48,0 0-49,0-4-59,-4 0-84,5-1-70,-5-2-150,-2 0-82,2-4 39,-3 7-217,3-7-219</inkml:trace>
  <inkml:trace contextRef="#ctx0" brushRef="#br0" timeOffset="113977.88">15896 7915 2047,'4'-7'41,"1"5"16,0-2 26,1 1 19,0 3 11,-6 0 5,0 0 10,21 3-1,-14 2-4,1 3 17,0 0-3,1 1 2,-3 2-4,0 0-4,1 2 0,0 0-6,-3-2-10,0 1-9,0 0-7,-2-2-10,2 0-9,-2 0-6,0-1-6,0-2-6,0 1-3,1-2-2,-1 0-2,-2-1-5,0-5-3,5 4-7,-5-4-3,0 0-6,0 0-2,0 0-3,6-12-3,-2 5-4,-2 0-15,0-3-12,2 3-7,1-3-11,-2 1 1,2 1 3,-3 0-3,1 2 1,2-1 2,-2 1-1,-1 2 3,0-2-2,0 3-1,0 0-4,-2 3-3,5-7-1,-5 7-1,2-6-5,-2 6-1,0 0 8,0 0-3,0 0-7,0 0-2,0 0-4,4-2-4,-4 2-5,0 0 3,0 0-2,0 0-16,0 0-10,0 0-19,0 0-32,0 0-47,-15 10-57,15-10-58,0 0-126,-13-8-79,7 5 32,3-1-121,-3-2-88</inkml:trace>
  <inkml:trace contextRef="#ctx0" brushRef="#br0" timeOffset="114361.92">16121 7290 1665,'5'-5'63,"-5"1"27,2-2 23,-2 6 22,2-8 15,-2 8 16,3-5 6,-3 5-7,3-4-9,-3 4-23,2-5-16,-2 5-11,0 0-14,0 0 2,0 0 0,-5 20-3,2-11-3,1 8 9,-3-1 0,0 3 4,0 5 8,2 6 1,-1-1 2,1 8 6,0 1 1,1 2-2,-2 0-2,2 2-5,-1 1-6,1-2-7,2-2-8,-2 2-9,4-1-6,-2-8-4,2-1-8,3-1-7,-3-1-4,4-5-5,2 1-3,3-2-7,4-3-22,-3-2-19,5-1-24,1-3-26,-2-2-34,2-5-33,-2-1-43,3-2-32,0-4-40,0-3-58,5-2-72,-3-4-126,-2-6-99,1 1 42,5-3-307,-5-5-342</inkml:trace>
  <inkml:trace contextRef="#ctx0" brushRef="#br0" timeOffset="115105.43">16555 7614 2346,'2'-6'-2,"-2"6"10,2-4 2,-2 4 31,0 0 28,0 0 17,6 14 15,-3-7 11,-1 3 7,2 0 5,-1 5-1,1-1 5,-2 2 1,0 3-6,0-1-5,0-1-6,-2 0-8,0 3-9,0-4-6,-2-1-6,2 0-10,-2 1-4,2-6-9,0 2-4,0-4-4,-2 1 0,2-1-5,0-2-5,-2-3-4,2-3-6,0 0 1,0 0-10,0 0-7,0 0-5,0 0-8,0-24-2,2 13-7,2-3-6,0-3-4,4-2-10,3 0 7,-2-1-3,1 2-2,-1 5 5,-1-2 0,0 3 2,1-3-2,-2 5 1,-1 0 1,0 5-5,0-1 4,1 4 4,4 2 3,-11 0-1,18 5-3,-7 2 4,0 1 5,-3 1 1,3 0 3,-3 4 1,0-1 10,2 2-2,-5-2 2,2 2 5,-1-1 2,-2 1-5,0-3 4,1 0-2,-3-1-2,2-1 1,-2 0-1,1-2 4,-1 1-5,-1-2 7,2-3-1,-1 1-1,-2-4-4,0 0 0,0 0-2,0 0 0,0 0-3,0-16-1,0 8-8,0 1-7,2-3-2,1-1-4,5-2 2,-2 2-4,0 0 5,0-4 0,4 4 0,-2 2 1,0 0 1,0 0-6,5 1 7,-2 4-1,2-4-2,-3 6 2,3-2 3,0 2 1,-1 0 0,3 1-1,-2 1-5,0 1 10,1 1-11,2 2 12,-2 0-2,-3 1 2,6 2 0,-5 1 4,-1 1 5,1 2 3,-1-2 3,-3 3-1,-1 0 3,-1 1 1,0 0-2,-4-2 0,0 1-2,1-1-1,-3-1 2,0 1-26,0-1-34,-3-1-36,3 0-48,-2-2-53,0-2-59,0-1-62,2-4-121,-6 4-104,6-4 29,0 0-192,0 0-186</inkml:trace>
  <inkml:trace contextRef="#ctx0" brushRef="#br0" timeOffset="115424.1">17231 7134 2025,'0'-7'66,"0"0"13,2 2 8,-2 5 10,2-8 2,-2 4-1,0 4 4,11-1 4,-11 1-5,18 11 8,-2-2 0,0 6-6,6 7 10,1 1 2,5 5 3,-1 5-5,-2 3-1,-2 0-6,1 6-2,-3 0-10,-4 2-4,-4-1-4,-3 1-8,-4-6-5,-6 2-4,-2-3-12,-4-3-34,-4-2-36,-3-1-43,-4-3-32,-1-1-28,0-3-37,-1-2-50,4-4-60,-3-4-73,2-1-150,2-2-39,-2-2 59,1-1-156,3 1-119</inkml:trace>
  <inkml:trace contextRef="#ctx0" brushRef="#br0" timeOffset="117809.94">18311 7532 1707,'-2'-10'19,"-3"1"8,1-1 28,2 2 13,0-1 12,-2 1 8,2-3 5,-3 2 0,2 0 9,0-1 3,1 3 3,-1-1-4,0-2-3,0 2-6,-1 1-10,0-1-8,-2 0-7,-2 3-4,-2-3-12,-2 4-5,-1-1-6,-4 2-3,0 2-1,1-2-8,-6 7-2,1-1-8,0 5 3,-5 2-1,5 4-4,-2-1-4,2 3 2,4 1-6,-3 5 3,8-1 1,2 0-1,3 3 1,3-3 1,4-1-2,4 1 2,3 1-3,1-4-8,2-1 6,1-3-1,2-3-3,2 0 3,1-3 1,0-2-5,-1-4 9,1-2-8,-2 0-3,4-6 8,-3-1 7,0-4-1,-3-3 21,3-1-2,-2-1 1,-1-2 1,-1-2-4,-3-1-11,-1 4 9,-1-4-5,1 4 2,-3 2 14,0 0 3,2 1 2,-4 3-7,2 1-6,2 1-7,-4 0-14,0 2 0,0 4-3,-2 3-2,0 0 2,0 0-1,10 19 1,-10-6-2,4 2-2,1 2 5,5 3-3,-4 2-20,3-1-14,-1 4-26,3-4-30,-4 2-33,5-2-54,1-3-61,-1 2-60,-1-1-114,0-4-118,-1-1 15,1-3-210,1 0-207</inkml:trace>
  <inkml:trace contextRef="#ctx0" brushRef="#br0" timeOffset="118456.21">18648 7611 2043,'4'-5'52,"0"1"17,-2 1 10,0-1 8,-2 4 1,3-6-2,-3 6-2,0 0 9,0 0 10,0 0-2,14 14 4,-10-6-5,0 1 1,3 4 0,-1 0-5,0 1-1,1 0-6,-1 1-8,-2-2-4,2 2-9,0-4-3,-2 1-12,-2-3 1,2-1-2,-2-1-3,2 1-4,-2-2 0,0-1-2,0-3-8,-2-2-4,0 0-4,0 0 1,0 0-8,2-15-1,-2 8-2,2-3-3,1-1-3,-1-3 4,4-1-5,-2 0-3,5-1-5,-3 3-4,3 1-2,-3 1 1,4 2-6,2 0 4,-2 3-3,0 2-1,3 4-4,0 2 8,2 2-8,-1 3 5,0 1 2,2 5 5,-3-1 1,0 5 6,-1-2 9,1 2-1,-5-2 0,1 1 0,0-2 3,-3 0-2,0-1-2,-2-1 0,0-2 0,0-1 4,-1-1-4,-3-1 1,0 1-1,0-4-1,-5-1-1,5-3-5,0 0-1,-10 0-3,10 0-1,-6-10 3,4 3-4,0-2 1,2-3-1,0-3-1,4 0 0,0-2 0,4 2-1,3-4-4,0 1 5,1 1-2,1 2-1,2 2 0,2 1-2,1 0-2,-2 5 0,0 2-1,4 1 3,-3 4-5,-1 1 6,2 3 2,-2 2 8,1 4 9,-1 2 5,0-2 12,-2 5 3,2 1 1,-6-1 2,-1 0 0,-1-1-5,-1 2 1,-1-2-3,-2 2-2,3-3-3,-5 0-31,-2-2-42,4 3-51,-2-4-51,0-1-69,0-2-73,-2-1-62,0 0-177,2-1-34,-2-5 66,2 8-217,2-4-209</inkml:trace>
  <inkml:trace contextRef="#ctx0" brushRef="#br0" timeOffset="118662.1">19705 7790 2121,'0'0'79,"3"-7"12,-3 7 8,9-2 6,-5-1 6,2 0-6,3 2 5,-1-1-15,3 2-5,0-2-8,1 2-6,4 0-12,-2 0-3,0 0-11,4 2-21,0 0-35,-3-2-49,0-2-54,-2 2-65,-1-2-73,2-2-193,-4 2-43,1-1-148,-3-1-128</inkml:trace>
  <inkml:trace contextRef="#ctx0" brushRef="#br0" timeOffset="118951.83">20219 7498 1920,'4'-3'113,"-2"-2"4,-2 5 5,6-5 7,-6 5-1,5-4-15,-5 4 2,0 0 21,0 0 4,6 17 12,-2-4 1,-1 3 6,-2 0-7,2 6-6,-1 0-5,0 5-10,0-1-11,0-1-11,0 2-9,0 1-10,-2-4-6,2 0-9,0-2-20,-2 0-39,2-3-47,0 0-45,0-1-48,1-4-43,-1 0-58,3 1-55,0-7-55,2 0-139,-1-1-59,5-3 45,0-2-187,-1-2-169</inkml:trace>
  <inkml:trace contextRef="#ctx0" brushRef="#br0" timeOffset="119287.93">20922 6984 1969,'-4'-16'98,"-2"5"16,3 2 20,1 2 21,0 2 18,-1 1-4,2 0-1,1 4-16,-4-6-18,4 6-10,0 0-5,-16 18-3,6-5-7,0 6 0,-2 4-5,0 7-1,-1 4 2,3 3-5,1 3 1,1 7-3,1 3-5,3 2-6,2 1-8,2 0-7,2 1-4,2 1-8,3-6-12,1-2-33,3 0-27,0-11-43,3 0-48,2-5-54,-1-3-53,7-5-72,4-2-53,-5-8-118,0-4-116,3 0 42,-4-5-246,4-4-263</inkml:trace>
  <inkml:trace contextRef="#ctx0" brushRef="#br0" timeOffset="119951.96">21282 7358 2115,'-3'-11'33,"-1"2"28,4 2 4,-2 0 5,2 2 4,-2 1 3,2 4-3,0-7-2,0 7 18,0 0 9,0 0 15,2 20 6,0-6-1,2 1 3,-1-1 1,1 6-3,0-3-4,3 7-6,-3-4-2,2 3-9,-4-6-7,3 1-9,-3-4-10,0 2-3,0-6-7,2 3-2,-2-4 0,0-2-1,0 1 1,-2-2 6,2-3-12,-2-3-5,0 0-4,0 0-5,0 0-6,1-17 0,-1 8-9,3-3-10,0-3-8,2 0-8,-3 0-10,2-3-1,0 1 1,0 4-5,0 0 4,0 2-4,0 2-4,0-1-1,3 3 0,2 2 5,1 3 0,1 2-4,-1 2 2,4 2 0,0 2 3,-2 3 2,4 1 2,-4 0 2,1 1-2,2 4 5,-2-2 0,-3 1 1,0-3 5,0 0 6,-2 1-2,-4-2 2,2-3 7,1 1 1,-3-1 3,0-1 6,0-1 4,0-2-1,-4-3-4,0 0 0,0 0-2,0 0-2,0 0 0,-19-10-5,13 3-5,0-2 1,0-4-5,-1 2-5,2-2-1,1-3-7,2 1-1,0 2-2,4-4-2,0 4-2,2-3 3,4 2-2,0 3-2,2 0 1,3 1-1,0 4 3,4-2 4,1 3-1,0 3 6,3 1 2,0 2 2,0 3 3,1 0-3,0 4 2,-1 2-4,-1 1 1,-1 2 5,0 0-4,-2 5 5,-2-1-2,-3 1 0,-1 2 2,-1-1-1,-3-3 0,0 0 3,-1 2 1,-2-6-18,0 2-53,2-1-60,-4-3-75,3-1-78,-1-3-86,3 0-183,-1 0-38,2-3 71,3-1-235,0 0-238</inkml:trace>
  <inkml:trace contextRef="#ctx0" brushRef="#br0" timeOffset="120138.46">22385 7522 2034,'2'-3'84,"-2"3"27,6-6 6,1 4-5,-2-2 5,1 3-3,0-3 0,2 2-15,3-3-9,0 5-9,0-3-9,3 1-10,-2 2-1,4-2-26,-2 2-44,-1-2-61,2 2-83,2-4-81,-3 3-185,2-2-66,0-2-173,0-1-153</inkml:trace>
  <inkml:trace contextRef="#ctx0" brushRef="#br0" timeOffset="120311.47">22878 7271 1901,'0'-7'68,"0"1"19,2 1 12,-2-2 3,0 7 6,2-10-5,-2 7-12,0 3-9,3-8-20,-3 8-33,2-5-48,1 1-61,-3 4-58,0 0-40,0 0-103,0 0-165,0 0-95,0 0-44</inkml:trace>
  <inkml:trace contextRef="#ctx0" brushRef="#br0" timeOffset="120515.92">22825 7439 1491,'0'13'7,"-2"2"39,2 3 23,0-3 12,0 4 16,0-2 18,0 3 5,0-4 3,0 3-2,2 1-3,0-2-10,-2 3-9,3-2-9,-1-2-7,-2 0-9,2 0-6,0-1-27,0-5-34,0 0-37,-2-1-47,3-3-55,1 1-83,2-1-171,1-7-79,-1 3-98,-6-3-63</inkml:trace>
  <inkml:trace contextRef="#ctx0" brushRef="#br0" timeOffset="120818.12">23535 6854 1578,'-4'-5'98,"-3"2"13,5-1 0,2 4 2,0 0 9,-6-3 14,6 3 13,0 0 26,15 17 0,-4 0 11,10 5 7,4 10-6,4 4-3,12 14 1,-1 6-9,0-1-9,1 4-12,-5 3-12,-1 0-7,-5 5-10,-6-2-14,-10-9-9,-5-3-6,-7-8-19,-8 5-33,-11-4-44,-11 11-58,-10-6-62,-13-8-75,-8-4-91,-11-11-87,-2 1-209,-10-5-13,-2-4 88,-4 3-288,-3-6-282</inkml:trace>
  <inkml:trace contextRef="#ctx0" brushRef="#br0" timeOffset="121354.23">17514 9304 2250,'0'-8'90,"3"2"5,-3 1-1,0 5 4,2-7 3,-2 2 1,0 5 3,2-8-9,0 4-12,-2 4-10,0 0-4,2-5-17,-2 5-29,2-2-46,-2 2-36,0 0-39,0 0-58,13 7-56,-7-4-79,-1 4-146,-1 0-17,0 1-96,0 4-52</inkml:trace>
  <inkml:trace contextRef="#ctx0" brushRef="#br0" timeOffset="121583.14">17587 9566 1695,'4'8'92,"0"-4"-10,0 2-3,2 0 24,1 1 18,-1-1 11,0 3 1,-1-2 3,3 8 4,-1-5-2,-2 2-4,2 3-6,-1-1-7,1-2-18,-2 5-8,1-3-6,-2 1-9,0-1-3,0 1-15,3-1-4,-6-2-23,6-2-34,-4 2-34,3-2-35,-3-1-40,4-4-56,0 5-50,-1-3-58,0-4-91,2 1-121,-1-1 28,2 2-113,-3-5-70</inkml:trace>
  <inkml:trace contextRef="#ctx0" brushRef="#br0" timeOffset="122081.81">18282 9317 1588,'8'-6'83,"-4"-1"18,2 1 14,-2 1 15,3-2 13,-3 2 9,-2 2-2,2-2-4,-3 1-10,-1 4-15,5-4-17,-5 4 6,0 0 11,-2 16-1,-2-4 2,-2 2-4,-5 3-5,1 5-4,-3-1-7,0 1-7,-1 5-7,-2-3-10,4 0-6,-3-3-5,4 0-11,-1-2-6,1 0-3,3-6-9,0 3-3,-2-5-1,4 0-5,2-1-2,2-1 0,4 1-3,2-3-3,7 1 0,2-3-3,1 4 0,6-4 1,3 1-5,1-2-3,3 1 1,0-1-12,-2 1-33,5-2-30,-2 1-43,-1-3-35,-3 1-54,-1-2-65,2 2-48,-4-2-87,3 0-142,-5 0 22,0-2-244,-6 2-250</inkml:trace>
  <inkml:trace contextRef="#ctx0" brushRef="#br0" timeOffset="122585.46">16856 9694 2005,'2'-9'13,"2"1"20,0 0 15,-2 1 21,0 1 25,2-1 18,-2 1 10,2-1 3,-4 5 1,2-5-4,2 4-8,-4 3-5,2-8-10,-2 8-7,2-4-14,-2 4-3,0 0-4,0 0 4,0 0-1,0 0-1,-24 12-3,16-7-7,-5 2-4,1 4-5,-4-4-6,2 3-4,0-1-2,-2 0-11,4-1 4,-3-1-8,2 4-7,0-4 2,5 3-1,-2-3-3,0-1-2,6 1-2,0 1-2,4-1 2,1 0-1,8-2 0,5-1 2,3 2-7,8-2 4,4-1-4,1-1 3,2 2-5,-1-1 0,3-2-4,-2 1-27,1 0-15,-5 1-25,-1-3-18,-3 2-26,-2 1-27,-1-3-38,-4 2-50,0 0-26,-5 1-50,-1-1-117,-4 0-63,-6-1 25,-1-1-115,-1 9-71</inkml:trace>
  <inkml:trace contextRef="#ctx0" brushRef="#br0" timeOffset="122773.47">16806 9999 1682,'-5'3'59,"-1"4"8,2-5 10,-2 1 24,6-3 27,-2 6 14,2-6-1,13 4-16,-3-4-5,4 2-9,5-2-15,2-2-4,3 4-13,5-2-28,1-2-44,0-2-56,1 2-55,5 2-56,-2-4-91,2 2-170,-2 2-9,1-3-136,0 1-67</inkml:trace>
  <inkml:trace contextRef="#ctx0" brushRef="#br0" timeOffset="123561.26">18277 9854 1573,'0'0'7,"0"0"10,0 0 12,2 7 17,-2-7 20,0 0 13,2 8 17,2-6 12,1 3 10,-1-3 6,2 3-5,3-1 2,-1-1 4,4 1-14,4-2-4,0 2-7,4-2-14,1 0-1,2 0-6,0-1-11,1 2-5,1-3-15,1 1-27,-2 1-38,0-4-62,-2 2-81,5-1-79,-6-2-208,1 2-38,5-5-185,-2 2-165</inkml:trace>
  <inkml:trace contextRef="#ctx0" brushRef="#br0" timeOffset="125545.11">16087 9654 1838,'0'0'17,"-15"-1"15,9-1 15,6 2 24,-13-2 25,9 0 18,4 2 11,-10-3 3,10 3 3,-7-1 3,7 1-7,-9-2 13,9 2 0,0 0-3,0 0-3,0 0 7,-10 0-6,10 0-5,0 0-6,-6-2-8,6 2-7,0 0-9,0 0-8,0 0-10,0 0-9,0 0-6,0 0-8,0 0-9,0 0-8,0 0-6,-11 8-3,11-1-5,0 3-3,-2 1 1,2 4-2,0 3-1,-3-1-2,3 3 0,0 0-3,-2 1 1,2-1-1,0 4-2,-2-4-17,2 4-39,2-4-47,0 1-46,1-2-42,-1-2-55,3 0-78,-1-3-81,2-2-181,2-4 18,3 2 70,0 0-223,-1-4-198</inkml:trace>
  <inkml:trace contextRef="#ctx0" brushRef="#br0" timeOffset="126621.35">19177 9378 1970,'0'-8'35,"0"1"15,2 1 15,-4-1 17,4 1 19,-2 1 15,0-2 6,0 7-2,4-8-12,-4 5-10,2-1-12,-2 4-13,0 0 2,0 0 13,0 0 0,7 22 0,-5-10 0,2 2 1,-2 3-4,0 0 1,0 0-9,-1 0-5,2 0 0,-1 1-4,-2-3-1,0-2-4,2 1 0,-2-1-7,0-4-1,0 1 0,0-1-7,0-1-2,2-1 0,-2 0-1,0-4 1,0-3-5,0 0-5,0 0-3,0 0-4,0 0-6,0-19-2,4 8-4,0-6-1,2-2-1,1-5-4,3 0 0,1-1-6,3-1-1,-1 4-1,-1 1 0,-2 3-2,4-1 0,-2 3-3,1 5-1,-1 1 1,2 1 0,0 5-3,2 1 1,-4 3-2,4 3 2,0 5 0,1 1 0,-2 4-1,2 2 3,-4 3-2,3 1 3,-1 0 2,-3 0-2,1 2 3,-2-3-3,-2 2 1,-1-3 0,-2-2 0,0-1 1,0-2 1,2 2 4,-7-4-1,4-1 6,-3 1-3,0-5 3,-2 2-3,-2-2 1,2-5-3,0 0 3,-8 3-1,8-3-3,0 0 1,-10-17-3,8 4-2,2 0 0,0-5-1,2-2 2,0 1 1,3-5-3,4 2 1,-5 3-2,4-3-4,1 8 1,1-3 0,1 4-2,0-1 1,3 4-2,2 1 0,0 2 2,1 3 1,2 0 0,0 4 0,1 2-3,-2 0 2,-1 3-2,2 3 5,-2 4-4,1-4 1,-2 9 1,-1-5 3,-4 5 3,0-1-3,-1 3 2,-2-4 1,-2 0 0,-2 3 6,-2-1-2,1-2-2,-3 0 3,0-1-17,0-3-45,2 2-53,-2-2-63,3-2-74,-1-1-69,-2-1-96,1-2-163,4-1 32,1 0-286,0-2-314</inkml:trace>
  <inkml:trace contextRef="#ctx0" brushRef="#br0" timeOffset="126815.83">20403 9481 2237,'6'-6'63,"-3"3"20,1-4 21,0 4 15,0-2 10,3 0 12,-1 0-1,0-2-15,1 4-9,6-3-10,-3 1-14,2 1-4,4 0-12,-4-1-12,3 1-6,0 2-26,2-3-43,-3 4-57,2-6-58,-2 5-71,1-5-92,0 2-195,-2-1-7,1-1 56,-1-3-134,0 3-70</inkml:trace>
  <inkml:trace contextRef="#ctx0" brushRef="#br0" timeOffset="127029.26">20901 9058 1731,'1'-9'136,"2"-1"31,-1 5 10,0-3 7,-2 1 6,2 2 11,-1 1-10,-1 4-13,0 0-17,0 0 31,0 0 16,12 16 0,-8-1-7,0 4-12,2 6-15,-2 1-12,2 8-16,0 3-8,0 1-15,-2 0-34,2 0-51,-2 0-76,3 2-88,-5-9-98,5 4-131,-7-6-198,0 2-67,-2-4 61,-3-1-363,-2-1-401</inkml:trace>
  <inkml:trace contextRef="#ctx0" brushRef="#br0" timeOffset="133041.54">1119 5313 668,'-2'-10'237,"-1"0"-100,2 3-42,-1-1-38,0 1-8,2 1-23,-2 0 2,2 1-3,-3-1 1,3 6-5,0-6 0,0 6-1,-2-7-1,2 7-3,0 0-1,-2-6-5,2 6-1,0 0 10,-5 17 4,5-4 3,-2 9 1,-2 6 6,2 9 4,-2 17 6,0 27 8,0 6 15,0 12 13,0 16 9,-1 8 1,5 13-5,3 9-8,1 5-5,2 0-2,2-1-5,2 0-5,1-3-3,-1 1-5,-3-3-2,0-4-4,-3-9-5,-1-7-4,0-11-3,-1-3 0,-2-9 1,0-9-4,-5-7 1,4-19-2,-5-6 0,1-5-4,-4-2 0,4-1-1,-4-4-3,0-7 5,2-2-4,0-1-4,1-3 0,0-6 0,-2-2-4,4-2-2,-2 0 2,4-9-2,-2 2-2,0-1 0,2-4 4,-1 2 1,-1-5 0,2 2 1,0-3-2,0 0 2,2-1-1,-2 1-3,0-3-6,-2-1 4,4 2-1,-1-2-2,-1 1 2,2-6 0,-2 10-2,2-6-1,0-4-2,-2 7 2,2-3 2,0-4-2,-2 6-1,2-6-5,0 0 2,0 5 1,0-5-2,-3 8 2,3-2-2,-2 4 2,2-3-4,-2 4-1,0 4 2,0 3 4,2 3-3,0 3 2,-2 3-4,2 1 5,0 0 0,0 0-2,2 2 0,0-1 2,0 0-4,2-3 5,-1 1-3,-1-3 3,0-3-6,2-1 0,-3-1 5,5-1-5,-4-2 4,0-1 0,0-2-2,0-2-1,0-1 4,0 0-3,-2-1 5,3-1 10,-1 1 5,-2-3 2,2 0 13,0-1 0,-2-5-2,2 7 4,-2-7-1,2 5 6,-2-5-8,0 5-5,0-5 1,0 0-10,4 5 0,-4-5 2,0 0 0,0 0-10,18-5 6,-12 3-7,4-3 0,5 2-5,1-1 1,8-4-4,2 2 5,1 0-8,11-1 0,2 0 4,5-1-1,6 1 1,9-2 0,1 1-3,29-1 2,0 2 2,4 1-3,3 1 5,2-3-4,0 0-2,0 0 0,6 1 0,0-1 0,11 1 3,9-3 4,10 3-10,0-2 1,2 2 0,3-1 2,-2 3-1,1 1 2,3 0 4,1 2-3,-6 1-4,-2 1 0,-1 1-6,-2 3-7,-3-2 7,-2 2-3,-5-1 3,-1-1 2,-3 3-6,6 0 1,0-2 4,0 2-3,4 1 8,2-3-6,5 3 6,4 2-3,3-1-6,-1 4 4,-2-2 3,-1-1-2,0 4 7,-1 0-4,5 2 6,-3 1-6,8-2 0,-3 2-2,0 2 0,0-2 2,2 2-1,-4 0 7,2 2-6,3 1 3,-2-3-6,5 2 4,3 0 4,-4-2-6,3 5 1,-4-2-4,2-1 4,-1 3 14,-1-2 9,2 1-12,5 1-6,-2-2 4,-1 1 3,-4 0-1,-4 0 0,-2 0 1,-2 0-3,-1-2 1,-3-2 2,-1 3-7,3-5 0,-1 3 2,4-1-2,-7-4 1,5 3-1,-7-1-1,5-2-4,-4 1-12,-1-1 0,1 1 0,-2-3 4,1-1 2,-3-2-3,-7 2 0,3 0 1,-6-2 5,-2-5-4,-8 5 8,-5-4-3,-4 1-2,-6-1 2,-3-1 10,-15 0-2,-11-1-13,-1-2 5,-1 0-1,-2-2-2,1-1 4,-3 3-1,0-5 3,1 1-2,-5-1 2,-2-1 0,-9 0-1,-2 1 1,-2-2-2,-1 0 1,-5 2-2,-5 0 4,1-2 0,-4 1 7,-5 2-10,-2-1 0,0-1 5,-3 2-4,0 1 5,-4-1-3,3 0-1,-4-2 6,-1 5-1,-1-3-4,1-3-3,-5 5 4,6-1-1,-5-1-6,0 0 6,0-1-1,-2 1 3,3 0-1,-3-1 1,0 1-4,3-2 5,-3 0-3,0 0 2,-2 1 2,3 0-3,-4-4-2,4 2 7,-3-1-2,1-1 2,0-4-3,-1 4 1,0-4 2,0 2-5,0-2 3,1-3 0,-1-1 0,1 0 0,-2-3 2,2 3 1,-1-5-5,0-2-3,-2 0 4,2-4-3,-1 1-1,2-1 1,-1-3 2,0 3-5,0-2 2,2-1-2,-2 4 4,3-2 0,-3 3-4,2 1 2,0 1 3,1 0-4,-3 4 0,1 1 1,0 1-1,1 1-1,1-1-3,-1 3 1,-2 0 7,2 0-7,0 0 2,3 2 5,-3-3-4,1 3 0,1 0 1,0 0-4,0-1 4,0 3-3,3-1-4,0-2 1,-1 5 1,3 0 5,-1-3-2,5 3-3,2 1 2,-1 0 1,6 0 4,1 1-2,1 1 1,2-1-2,1 3-1,0 0-2,0 1 5,5 0-4,-2 2 2,2 1 1,-2-2 5,6 2 0,-2 0-6,0-2-2,1 2 0,1 0 8,7 0-7,-1 0 1,5 0 0,-2 0 0,3 2 2,0-2-3,1 3 1,9 0 2,-6 2-3,4-1 6,7 1-8,-2-1 5,-2 2 1,3 1-6,1-4 1,-3 2 3,-1-2-7,0 1 4,-1-1 0,-1 1-1,0-2 1,-8 0 2,1-2 1,2 1-7,-1-1 4,-1 0-2,9-1-3,1 1 5,-3-2-3,2 0 3,1 2-6,-1 0 6,-8-2 3,-1 2 4,3 0-9,7 0 1,-9-2-2,7 2 0,-7 0 1,8 2 4,-7 0 3,7-2-3,-10 0 1,6 2-2,1-2 2,-2 0-2,5 0 8,1 0-12,-2 0 6,2 0-4,1 0-1,-1 0 1,0 0 2,5 0 2,-2 0-2,1-2 1,3 0 6,1 0-6,0 0-4,-2 1 3,23-3 0,-15 0 1,-11 2-2,2-3-3,0 5 4,0-5 3,-3 3-3,1-1 6,1 0-9,1 2 4,-1-2-5,-1 0 4,6 1 0,19-2 6,-14 0-7,15 3 1,-16-3-1,-4 0 0,20 2-3,-16-2 3,-4 3-1,-2-3 2,-1 2-1,2-2 3,0 2 0,-5 2-3,3-5 3,-5 5-3,1-2-2,-1-1 1,-2 3 0,1 0-1,1 0-1,0 3 0,5-3 6,0 2 0,2-2-6,23 5 3,-17-2-1,-7-3 2,2 3-2,-4-1 0,1 0 6,1-2-9,-3 2 5,-1-2 1,-2 1-4,1-1-1,-1 0 0,-8 0-1,-1 0 3,-1 0 1,-1 0-5,-1 0 4,-1-1-3,1 1-2,-2-2 6,1 0-1,3 0-5,-1-1 1,0 3 3,0-1 0,8-1-1,2 0 1,-1 2 1,0-3-1,-2 3 0,1-2-6,-8-1 6,-1 1 0,-3 0-6,-1 1 5,-1-1 2,-4 0 0,-3-2 0,-3 2-1,-1 0 4,-1-2-2,0 1 1,-5 1 2,1-2 3,0 0-7,-4 0 1,2 1 5,-1-4-4,1 5-1,0-3-1,-3-1 1,2 2 0,-2-1-3,1 1 5,-1 0-4,3-2 3,-4 1 5,0 1-2,-3 1 0,-2-1 0,0 0 0,-3 2 11,0-3 7,-2 4-7,-2-3 4,-1 2 1,2 0 0,-3 1 1,1-3-2,-3 1-4,2-2 3,-1 3-7,0-2 5,-1-2 6,0 1-9,0-1-2,0 0-4,1 1 1,-1-2-1,1-2 5,-1 1-8,3-1 2,-1 0 1,-2-2 3,3-1-1,-2 0 0,1 1 1,-2-2-1,0-1 2,1-3-4,1 2 2,-1-2 3,1-5-1,-2 2-4,3-3-6,-1 0 6,-3-3 1,8-5 1,-3 1-2,-3-5 1,3 1-4,5-2 3,-7-1-1,3 1 1,-1 0-1,-1-1-2,-2 0-2,3 1 1,-4 2 5,0-3-10,-2 2 5,0 0 2,2 3-2,-4-3-1,-2-4 3,2 8-2,-2-4 3,0 0-3,0 3-5,0 1 5,0-4-1,0 2-4,0 1 6,0-1-4,-2 0 3,4-4 1,-1-1-4,2 2 0,1 1-1,-2-4 0,2 0 0,-2 3 1,2 0 1,1-2 0,-1 1-2,0 0 7,0-1-3,0 0-5,1 0 9,-1-3-16,0 4 8,1-3 0,-1-1-3,0 4 4,0-4 5,-2 3-5,0 0 3,-2 6-3,0-2-2,0 1-2,-2 3-1,0 1-5,-4 1-5,0-1-3,-1 2 5,-4 0-2,-1 1 1,-1-1-8,-3 2 0,-2 3 0,-1-2 4,0 4 0,0-3-2,-2 4 22,-3 0-4,-1-1 5,2 0-2,-7 1-9,3-1 1,-11-2-8,0 1-3,-3-1-3,1 2 5,-4-1-4,-1 0 2,-1 2 0,-3-1-3,-17-4 1,1 2 1,5 2 2,-7-1-2,-4 2 1,10 1-2,3 6 3,-15-4-2,8 5-16,-10-5 1,9 6-1,7 0 2,-24-2 3,13 3-2,-12 0 3,0 1 0,-3 0 4,-2 1 1,-2-1 0,2 2 2,-2 1 1,-3 1 2,0-2 4,-1 1 3,0-4 1,2 4 1,1 0 0,4-6 2,4 4 0,11 1 1,8-1 0,-17-3-1,-1-2-2,-2 2 2,4-4-4,2 3 4,1-3 3,-3 0-5,14 4 1,-12-4-1,11 3 0,-11-4-2,-2 2-2,13 1 5,9 0-4,-20-1-1,12 0-2,10 0-2,-2 1 2,-17-3 3,10 3 0,-9-2 2,0-4 2,9 4 1,-13 0 1,-1-1-2,0-2 5,0 3-2,-4-1 0,1 1 4,1 1-1,-1-1-1,0 1 1,-1 0-1,-1 1 1,3-1-2,-2 1 1,1 1-2,0 0 2,14 2-3,-13-2 2,-3 2-2,10 1-2,-9-1 5,-2 0-3,-1 1-4,-4-1-1,0 1 3,-5-2 2,-1 2-1,2 1 2,-1-1-3,6 3 0,-1-5 2,2 0-2,-1 4 1,2-1 1,-2-1 0,-1-1 3,-2 1-1,4-2 0,0 3 3,2-1-2,-2 3 2,-2-3-4,0 1 1,0 1 2,1-1 0,-1 0 2,2 2-2,0 2 1,-2-4 3,4 1-3,0 1 3,12 1 0,9 0-1,-1 2-1,-24-1 3,12 1-1,-10-2-2,-4 2 5,0 0-5,0-2 1,0 3-1,2-1 3,13 0-2,9-1-1,-2 3-1,-1 0 3,5-2 3,-5 2-3,2 0 1,0 0-2,1 0 2,-1 0 3,1 0-6,-2 0 1,2 0 5,0 2-4,1-2 2,-23 5-3,13-3-1,9-1 1,0 1 3,-20 2-4,10 0-1,12 0 5,-1-2 1,-1 1-3,-1-1 0,3 2-1,0-2 4,2-1-1,-1 3-1,3-1 2,-1-2-4,1 3 1,0 1-1,-1-5 0,1 5-1,-2-3 4,-3-1-1,-1 3-3,-20 0 4,12-2-2,9 2 2,1-2-3,-22 3 3,13 1 0,9-2 0,-2 0-1,4-1-1,-1 1 4,3 0 2,0 0-5,1-1 2,1-2 1,0 0-3,-1 4 3,1-5-3,-2 3 5,-2-1-5,1 0 0,-2 1 3,-1 0 2,-1-3-2,1 2 0,-4 0 2,2 0 2,3-4-3,-1 2 6,3-2 2,-1 0-2,3 0 4,-1-2 5,4 0-6,0 1 0,-1 1 3,1-2-5,9 3 1,-9-4-1,-3 2-2,-1 0 1,0 1 1,-5 0-2,0 2 6,-2 0 0,-23-3-3,15 1 4,8 0 1,0 0-4,3-2 10,1 3 0,3-2 1,0 2 0,1-1-1,1-2-3,2 2 0,5 2-5,2-2 1,-1 0-3,-2 2-1,-6 0-3,-3 2 3,1 0-3,-3 0-2,3 4 2,-5-5-1,3 3-4,-22 2 3,16 1 1,7-3-5,3 2 1,-1-1 5,3-3-8,0 5 2,2-2 2,9-1-3,-10 2 1,10-2-1,-7 1 0,4-3 1,3 4 1,-3-4-4,-6 3 2,6 0 0,-4 0-3,-5-1 4,2 2 0,-4 0-4,-1-1 2,-3 3 2,-14 1-4,8-1 6,11-3-4,-1 2-2,-1-2 4,0 3-3,1-2 0,-24 3 0,4 2 1,-3-2-1,-2-2 3,5 3-3,9 1 2,9-4 0,-21 4 0,2 1 0,-4 0-4,5-2 5,-2 2-1,1 0-2,0-3 2,1 2 0,10-2-1,-10-1 1,10 1-2,6-4 0,4 1 2,-1-1-4,3-1 4,-2 2-1,2-3 1,0 0-2,2-2 1,-1 3-3,0 0 1,-2 1-1,-1 0 2,1 1-5,-3-1 4,-23 5 0,5-3-2,-4 3 4,3 0 0,-1-2-3,9-1 2,11-2 0,0 1-2,-2 0 1,3-2 2,1 1-2,1-3 0,2 2 0,7-2 2,1 0-2,2 1 2,-2-3 1,0 2-3,1 0 2,-3 1 0,0-3-4,-8 2 2,-1-2 2,1 0-4,-5 3 2,3-3 0,-3 0-2,1 0 2,0-3-1,-2 3 0,3-2-2,3-1 7,-1-1-5,9 4 0,1 0 1,-1 0-1,-7 0 1,7 4 1,2-1-5,1-1 3,0 1 1,1 1-1,0 0 1,1 0-3,0-1 2,5 1 2,1-2 0,6 0 1,2 0 2,3-1 2,3-1 3,5 3 5,-1-6-1,2 3 1,0 0 1,3 0-1,1-1 1,2 1-3,0-2-1,2 2 1,0-2-3,1 2 3,1-2-3,-1 2-2,4-2 0,-5 0 0,4 2-2,2 0 0,-2-1 0,2 1 0,-2-2-1,8 2-1,-10 0 1,10 0 1,-10-2-2,10 2 0,-7-2-1,7 2 0,-6 0 0,2-3-3,4 3 2,0 0-3,0 0-5,-9-1-5,9 1-1,0 0-12,0 0 0,-4-2-4,4 2-6,0 0-4,0 0-4,0 0-5,0 0 0,0 0-2,0 0-5,0 0 9,0 0-6,-4-5-3,4 5-5,0 0-6,0 0-4,0 0-4,6-7 5,-6 7-14,0 0-29,0 0-55,3-2-261,-3 2 61</inkml:trace>
  <inkml:trace contextRef="#ctx0" brushRef="#br0" timeOffset="139652.15">2711 10960 739,'0'0'323,"3"-8"-111,-3 8-60,0 0-39,0 0-18,4-6-20,-4 6 1,0 0-3,0 0-4,0 0 7,0 0 2,0 0 7,0 0 3,-2 17 0,2-8 0,0 3-2,-2 3-4,2 3 0,0 2-1,0 7 0,0 2-4,0 3 6,0 0-7,2 7-13,-2 0-1,-2 1-7,2-3-5,-3-2-4,3-6-2,-1 2-7,1-4-2,-2-3-5,0-2-6,2-4 6,-2-1 4,2-3 2,0-3 4,-4-3-1,8-5 0,-4-3-8,0 0-6,0 0-4,-5-21-2,5 5-2,1-5-2,-1-7 1,0 0-1,0-4-11,4-6-5,-4-4-7,0-2-7,0-2-3,2-7 4,-2-2-7,0-3 9,-2 3-2,-3 2 1,3 9 8,-4 2 9,5 4 6,-1 8 9,0 3 4,0 3 3,-1 3-9,3 4-5,-1 2-1,1 8 17,0 5 15,0 2 8,0 0 4,10 27 2,-6-8 4,8 5-2,-2 5-5,4 4-1,6 6-5,1 0-5,-1 0-3,2 0-5,2 0-3,-3-4 0,2-1-4,-4-2-2,1-6-3,-4-3-6,-3-2 3,0-4-2,-3-3-1,-1 1 8,1-6 10,0-1-3,0-6-3,1-2-3,5-4-5,-3-2 1,6-6-3,-1-1-4,0-4-3,2-3 1,2-6 0,-5-2-6,4-9-2,-2-1 2,-4-1-5,-2 2 1,-3 0-1,-1 2-1,-3-1-1,-1 1 0,0 5 0,-2 1-1,-3 2 0,2 3 2,-2 0-1,0 6 0,2-1 2,-2 4-2,0-3-3,0 7-4,2-2-1,-2 3 0,3 1-3,-1 4 4,-2 5 0,0 0 2,0 0 2,6 18 2,-2-1 0,-3 3 4,6 6 4,-1 9 1,4 2 0,-4 1 3,0 10-2,2 0 1,-1 3 0,-1 1-2,2 1 1,-2 0-1,2 1 1,-2-4 1,0 3-2,-2-12 0,0 1-3,0-4-17,4-1-30,-4-7-39,0-2-41,-1-2-46,0-6-57,1-1-57,0-2-49,-2-3-112,3-4-122,-3-3 30,2-2-247,2-2-272</inkml:trace>
  <inkml:trace contextRef="#ctx0" brushRef="#br0" timeOffset="140037.63">3866 11098 2087,'0'0'5,"0"0"17,-8-5 13,8 5 10,0 0 10,0 0 19,0 0-2,0 0 3,-5-4-6,5 4-6,0 0-4,13-4-7,-5 2-6,3 2-8,2-2-27,-1 2-37,3 0-32,-2 2-39,2 2-39,1-2-38,-2-1-78,-4 2-129,2 0-192,1 3-74</inkml:trace>
  <inkml:trace contextRef="#ctx0" brushRef="#br0" timeOffset="140183.24">3973 11321 1554,'-7'11'42,"2"-3"13,-1 2 0,2-5 0,2 4 16,-3-6 12,5 2 6,0-5 10,0 8-1,7-6-8,1 0-8,6-4-21,8-1-60,4-4-94,3 2-88,7-5-262,0 0-142,3-1-84</inkml:trace>
  <inkml:trace contextRef="#ctx0" brushRef="#br0" timeOffset="147731.41">4768 10782 1242,'0'0'314,"1"-7"-109,-1 7-41,0-8-27,0 8-15,-1-8-9,-2 5-3,3 3-8,-2-7-1,2 7-4,-4-7-3,4 7-2,-2-6-10,2 6 2,-2-4 2,2 4-3,0-5 6,0 5-4,0 0-7,6-12-13,1 5-2,4-3-7,1 1-8,3-3-4,4 1-5,0 0-9,3-1 4,-4 2-10,4 1-5,-5 2 2,-1-1-5,2 4-3,-2 0-2,-1 0-3,-3 4 4,2 2 3,-2 4-5,-1 1 2,-2 5-7,-1 2-1,-4 1 2,-4 1-4,0 4 3,-4 1 0,-2 1-6,-3 2 1,-2-2 4,1-1-2,-1-1 2,1 0 0,-1-1 1,0-5-5,3 1 0,0-3 4,2-1 2,-4 0 0,4-4 6,2 1-7,0-1 7,0-2 0,-1-1-3,5-4-2,-4 3 0,4-3-8,0 0 7,0 0-5,0 0-4,0 0 6,0 0-3,14-12-7,-5 12 2,-9 0 4,20-3-1,-8 3-2,1 3-1,3-3-1,2 7-2,-2-3-1,2 3 3,1 1 10,2 1-5,-4 2 4,2 1 4,-2 1 5,-3 3 8,0-2 4,-7 1 3,2-1 5,-8 3-1,3 0 8,-8 1-3,-1 3 3,-3-2-5,-3 1 0,-5 0 0,3-3 2,-7 0-4,1-3-1,-4-3-3,-2-2-4,-3-1-1,1-4-2,-5 0-7,2-7-23,-4 2-23,3-3-38,-3-4-51,2-3-44,-1 2-68,11-4-71,-6-1-105,9-1-161,7 0 41,1-1-233,4 4-252</inkml:trace>
  <inkml:trace contextRef="#ctx0" brushRef="#br0" timeOffset="150733.96">4018 2138 61,'0'0'33,"7"-17"9,-7 17-8,0 0-8,-2-7-5,2 7 6,0-5 3,0 5-1,-2-6 0,2 6-5,-5-8 1,5 8 2,-2-7 2,0 3 1,-3 0-2,3 1-2,0-4 1,-2 4-1,0-4-4,2 4 0,-2-3-4,1 3 0,3 3 9,-7-10-7,1 6-2,2-1 2,0 1-1,0 0 6,-1 0-1,5 4-1,-5-8-2,-1 4 3,5 1-4,1 3 9,-8-6-6,3 2-1,5 4 8,-6-7-3,4 5 0,-2-2-6,4 4 3,-7-6 2,7 6-6,-7-5 5,7 5-3,-3-4-5,3 4 3,-6-5-6,6 5 0,-2-3-2,2 3-1,0 0 3,-9-4 0,9 4-7,0 0-3,-3-3 1,3 3 3,0 0-3,0 0 0,0 0-7,-7 15-2,6-8 7,-1 3-1,0 1 0,2 2 2,-2 4 2,0 3 4,2-2 2,-4 7 3,0 2 8,-1-1 2,1 3-4,0 0-2,-3 2 2,3-2 4,0-1-1,-1-2-4,3 3 1,-2-5 1,2-2-7,0-3 2,0-2-2,0 0 8,0-2 0,0-1 6,0-3 20,0 0 7,0-4 7,2 2-3,-3-5-7,3-4-5,0 0-18,0 0-1,0 0-6,-11-21-2,9 9-1,2 0-2,-2-4-1,2-1-5,0-3-1,2 0-3,-2-1 0,0-3-1,0 4 0,0-4-2,0 2-2,-2 3 0,2-3-1,0 4 1,0 1-1,0-1-2,-2 5 0,2 0 0,0 2 2,0 0-6,0 1 3,0 0-2,0 2-3,0 1-4,0 1-7,0 6 5,0-8-1,0 8 1,0 0 2,0 0 0,0 0 3,10 16-1,-8-7 4,1 0-5,-3 3 6,2 2-1,-2 1 2,3 2-1,-6 0-2,3 2 4,-2 0 1,-1 1-2,1-3 3,0 1 1,0 0-2,-2-1 0,2-2 2,0 0 0,0-1 1,0-4 1,0 1 0,0-2 2,0-2 0,2 1 3,-2-2 11,-1-1 2,3-5-2,0 0-4,0 0-2,0 0-3,-2-22 2,4 10-4,-2-3-2,3-2 1,-1-2-2,0 0-3,0-2 0,0 0 1,0-3-1,0 4-3,-2-1 2,2 2-2,0 0 1,-2 0-2,0 2 1,2 4 2,-2-1-4,0 3 1,0 0-1,0 1-4,0 1-4,0 3 3,-2-1 2,2 7 0,0 0 2,0 0-2,0 0 0,-14 15 3,7-6-2,0 4 1,1 4-1,-2 2 3,-1 3-1,1 0-1,2 2 1,0 0 1,-1-2 0,2 4 0,-1-2 2,2-1 0,-1-4-2,2 2 0,1-1 3,0-4 0,-1-1-1,1 0 2,0 1 1,0-5-3,-1-1 1,3-1 5,-2 0 2,2-2 5,-2-1 9,2-4-5,0-2-1,0 0-2,0 0 1,0 0-3,4-20-3,-1 7 1,1-4-2,3-3-3,-2-2-2,4-2 2,-3-4-1,3 4-4,-3-2 1,3 0 3,-3 2-4,1 0 1,-3 2-3,2 2 1,-2 1-4,-2 3 4,3 0 0,-3 2 1,2 2-3,-1 2 2,-1-1-8,0 0-8,0 4-2,0 1-1,-2 2-1,0 4 4,0 0 0,0 0 3,0 0 1,0 0 2,-2 20-3,-2-6 5,-1-2 3,1 5-1,-1 3 0,1 1-2,-2 1 5,2 2-1,0 0 0,-1-2 2,1 4 0,1-1-1,2-1 0,-1-3 5,2 3-5,-2-4 2,2 3 1,-2-2 0,-1 0-1,3-1 0,0-2 3,-1-3-1,1 1-2,0-4 4,0 1 0,-2-2 1,2 0 1,0-3 2,0 1 2,0-3 1,0 1-1,0 0-1,0-7 0,0 5-3,0-5 3,0 0-2,0 0-2,0 0 0,0 0-24,0 0-22,0 0-29,0 0-41,0 0-40,0-19-57,-3 13-385,1 0-94</inkml:trace>
  <inkml:trace contextRef="#ctx0" brushRef="#br0" timeOffset="156706.11">2553 12325 1669,'0'0'239,"-9"-3"-65,9 3-50,0 0-36,-8 0-19,8 0-1,0 0 1,-6 3-1,6-3 8,0 0-7,0 0 2,0 0-7,0 0-2,0 0 2,0 0-4,0 0 5,0 0 4,0 0-7,18-13 1,6 1 5,17-5-7,34-15 1,25-8 3,18-2 0,41-15-9,5-1 3,4 1-5,4 2 0,0 6-13,-9 3-1,-34 10-2,-6 5-7,-12 2-20,-9 5-12,-14 2-15,-7 4-11,-18 4-18,-16 2-15,-7 3-26,-11 4-25,1-1-21,-4 0-27,-8 3 4,-1 3-11,-4 1-16,-4 5-34,-5-1-49,-4 2-128,-9 3-282,-4 7-170</inkml:trace>
  <inkml:trace contextRef="#ctx0" brushRef="#br0" timeOffset="157057.74">2862 12668 1806,'-41'15'-16,"10"-7"21,2-1 10,8-1 19,1-2 29,6 0 32,-1-1 16,4-1 9,0 2 1,1-4-7,-1 5 1,2-5-12,3 0-6,-2 3-9,8-3-7,0 0-1,0 0-1,0 0 5,32-10-6,5 0-7,42-8 5,23-2 3,18-6 8,18-2 1,6-3 1,38-5-5,7-2 0,-7 3-13,-5 4-2,-35 3-9,-8 4-7,-13 3-1,-15 2-5,-9 0-3,-12 4-7,-20 0 0,-14 8-9,-10 0 2,-4-1-7,-5 3 2,-5-1-4,-3 1-15,-3 2-21,-2-1-29,0 3-29,-3-3-51,-4 4-63,-2 0-83,-3 0-117,-5 2-196,-2-2 65,0 0-276,0 0-281</inkml:trace>
  <inkml:trace contextRef="#ctx0" brushRef="#br0" timeOffset="164349.64">1914 13372 636,'0'0'128,"4"-5"-9,-4 5-16,0 0-6,0 0-20,0 0-1,0 0-1,4-4-8,-4 4 5,0 0-2,0 0 2,0 0-1,0 0 4,0 0 1,0 0 1,0 0 1,0-5 2,0 5-7,0 0 5,0 0-1,0 0-3,0 0-3,0 0-4,0 0-3,0 0-8,0 0-6,0 0-6,0 0-6,0 0-4,0 0-2,-2 22-4,2-10-1,-2 0-2,0 5 0,0-1-4,-1 4-1,-1-1-1,2 1-4,0 0 2,0 1-4,-1-3 5,1 0-3,0-1 4,0-2-4,0-1 0,0-1 3,2-4 1,0 3 4,-2-5 4,0 1 9,2 1 8,0-2 14,-3-2 18,3-2 0,0-3-11,0 0 1,0 0-12,0 0-10,5-22 1,-1 9-4,2-4-5,1-4-13,1-2 11,1 0-11,1-2-5,0 2 0,6-4 0,-4 3-5,1 3-4,0-2 1,2 4-1,-1 0-3,2 3-4,0 1-2,-2 4-1,4 4 1,1 1 0,-2 2-5,2 5 4,0 2 3,-2 3-5,4 3 1,1 4-3,-4-2 9,2 5 1,-4-1 2,-2 4-2,2-2-5,-3 2 5,-2 0 1,0 0-8,-1 1 6,-4-3 6,0 0 7,-2 0 2,0-2-2,-1 0 0,-1-4 1,0 1 5,0 0-6,-2-2 6,1-3 9,-1 0-3,-1 1-2,-1-4-4,0-1-2,2-3-3,0 0-4,0 0 0,-17-11-1,13 2-7,0-3 2,2-2 3,0-3-8,2 2 1,0 1-3,2-3 2,0-1-2,4 3-2,0-2-4,0 1 4,5 1 0,-1 2-3,1 2 1,2 0-2,-1 1-2,3 0 2,-2 4 2,2 3-2,-3 0 0,2 3 0,-2 3 2,1 2 0,-2 2-2,1 3 2,-1 2 5,0 3 2,-1 3-2,-1-1-7,-3 1 7,0 5-1,-2-3-3,0 2 2,1-3 0,-3 3 5,1-2-2,-3-1-9,2 0-36,0 2-29,-2-4-21,0 1-48,2-2-65,0 0-50,0-3-39,0 0-111,2-6-105,0 2 24,3-9-147,6 0-130</inkml:trace>
  <inkml:trace contextRef="#ctx0" brushRef="#br0" timeOffset="164562.07">3112 13621 1738,'0'0'54,"-4"-9"21,2 6 20,2 3 13,-3-6 11,3 6 5,-1-6-3,1 6-12,0 0-8,0-5-12,0 5-10,6-4-9,0 2-4,4 0-10,4 1-2,2-2-7,1 2-18,3 1-34,-4-2-42,4 2-43,-6 0-45,5 0-50,-4 0-47,-2 2-124,-1-1-88,-1 3-114,-2 0-60</inkml:trace>
  <inkml:trace contextRef="#ctx0" brushRef="#br0" timeOffset="164745.6">3199 13786 1495,'-17'12'51,"2"-2"7,0-1 17,5-5 17,1 1 12,0-3 6,3 2-3,2 0-5,-2-3-7,4 3-4,2-4-3,0 0-6,12 5-5,1-8-8,6 1-8,0 0-10,7-3-36,-1 1-33,5-4-28,0 3-40,8-4-54,-1 1-48,-3 1-94,4-2-147,-1 1-127,-1-1-58</inkml:trace>
  <inkml:trace contextRef="#ctx0" brushRef="#br0" timeOffset="165073.61">4177 13384 1572,'-4'-9'60,"0"1"28,0 0 23,0 1 13,-3-1 19,4 3 15,-2-1 15,2-1 7,1 5-7,2 2-4,-2-7-4,-2 4 2,4 3-16,-2-5-11,2 5-6,-2-7-18,2 7-12,0 0-12,-3-4-8,3 4-10,0 0 3,0 0 12,0 0-2,3 23 6,-3-11-1,4 1-1,-4 4-7,2 2-5,2 3-6,-2 2-5,0 1 0,2 1-11,1 3-16,-3 0-53,0 0-67,3 1-75,-1-2-104,0 6-100,-4-1-184,-2 3-64,-2 1 61,0-1-347,-3-2-375</inkml:trace>
  <inkml:trace contextRef="#ctx0" brushRef="#br0" timeOffset="167371.64">743 12859 2264,'-20'-9'-120,"-1"1"25,2 0 28,0-2 29,-2 2 26,0-1 19,-1-1 25,-1 0 10,-1-2 26,2 4 13,0-1 18,4-1 14,-1 3 2,8 0-8,-4 2-11,4-3-10,0 4-8,1 1-9,2 1-11,-4 2-5,4 7-7,0 5-2,0 7-7,1 6-1,3 4-3,4 10-1,-2 3 5,6 10-8,-2 1-3,5 3 3,-1-1-5,0-2 1,0 1-2,3-1-31,0-5-16,-1 1-21,0-9-33,2-3-46,-1 0-52,2-4-38,-2-5-68,-1-2-127,-2-2-42,1-6-109,2-5-62</inkml:trace>
  <inkml:trace contextRef="#ctx0" brushRef="#br0" timeOffset="167975.53">461 13520 1623,'-9'-15'24,"3"6"5,-1-4 9,0 2 1,6 0 1,-1 0 4,2-4 2,2 1-3,4-3 0,7-3-2,4-5-5,7-1-6,7-1 1,3-1-5,2 1-3,2 2-3,-2 0 1,0 4-2,-6 3-5,2 1 2,-8 2-4,0 1 0,-3 2-2,-4 3 5,0-2 7,-5 4 14,2 0 10,-4 1 11,1 0 9,-3 1-5,-4 3-6,-1-2-8,-3 4-3,0 0-2,0 0-4,0 0-6,-20 15 0,12-5-8,-2 0 3,-2 0-5,2 2-2,2 0-3,0 2-2,-2-6 1,1 4-2,4-4-2,0-1 0,-1 1-2,1-2 0,2-1 0,-1-1-1,4-4-1,-4 2-2,4-2 0,0 0-2,6-17 1,-1 8 1,5-5-1,0-2-5,3 0 3,0-1-1,3 0-2,0-1-2,0 1 3,6 4-1,-1-2-3,3 3 0,0-1 2,2 5-1,1 0 2,3 3-2,-2 1 2,-2 1-2,1 3 0,2 3-1,-3-1 0,-1 1 2,-2 4 2,-3-4-3,-4 1 2,1 2 3,-4-1 1,2 1 3,-9 1 5,2-3 2,-4 2 2,-3-1-2,3 2 0,-4-7 0,-7 10 0,3-9-4,0 3 2,4-4-2,-12-2-3,12 2-1,-13-8-2,4-2 0,3 0-3,0-8-1,-1 1-7,5-1-5,0-6-9,2 3-15,0-2-16,2-1-37,2 0-30,5 2-36,1 1-49,-1-1-110,6 2-156,-1 3-142,4 4-111</inkml:trace>
  <inkml:trace contextRef="#ctx0" brushRef="#br0" timeOffset="171299.48">7875 12868 1625,'4'-6'-47,"-4"6"20,4-3 20,-4 3 7,2-4 9,-2 4 9,4-5 9,-4 5 10,0 0 4,2-5 4,-2 5 6,0 0 4,5-3 10,-5 3 2,0 0 3,2-5 4,-2 5 4,0 0 0,0 0 1,3-5-6,-3 5-2,3-6-1,-3 6-5,0-8-2,0 5-2,0-3-1,0 1 1,0 5-5,0-12 5,-3 4-4,2 0-9,-1 1 4,-2-3 4,1 3-3,-1-2-2,0 0-3,-2 1-1,2-3 2,-4 2 1,0 1 2,0-1-11,0 0-7,-3 2 5,-2 0-9,-4 1-3,1 2-4,-4 3-4,0 1 0,-4 1 1,-3 3-9,-1 2 1,0 4 0,1-1-6,-3 3 0,2 0 2,3 3 0,2 0-3,-1 4-1,5-5 4,-2 10-4,7-5 0,-2 1 6,5 2-7,1 0-2,5 4-3,-3-2 1,4-2 4,1 2-4,6-2 5,-1-1-1,4 4 1,-4-6-1,4 3 0,0-5 0,2 0 7,-1-5-7,-1 3-5,5-5 11,-1 0-9,1 0 10,1-6-10,4-1 2,-2-1-1,3-4 3,2-4 0,2 1 0,3-4-2,-1-6 4,2 1-5,-3-5 1,5 0 4,-3-4 0,-5 0-5,6-2 3,-6-2-8,0 3 1,-4-1 2,0-1 6,-1-2-1,-3 6-3,0 0 0,-3 2 6,-2 3-2,0 0-7,2 1 11,-4 3 4,0 0 4,0 3 2,0 0-2,-2 2-1,0 1-6,0 0 0,3-1-5,-3 2-5,0 3 0,1-1-1,-3 4-1,0 0 0,0 0 3,5 17-7,-2-8 6,-3 3 2,2 2-2,0 2 5,2 1-2,-2 1 0,5 1 2,-1 3-3,2 0 12,0-1-4,6-1-4,-2 2 3,3-2-19,0-1-27,0 1-18,-3-3-48,1-2-53,2 0-63,-1-5-70,2 0-167,-4-3-69,1-2 50,-3-1-151,1-2-125</inkml:trace>
  <inkml:trace contextRef="#ctx0" brushRef="#br0" timeOffset="172578.44">2506 6863 312,'2'-3'108,"-2"3"-40,0 0-14,2-6-11,-2 6-3,0 0 1,2-8-3,-2 8-1,2-4-1,-2 4 2,0 0-13,0 0 4,2-5-1,-2 5-6,0 0 1,0 0-4,3-5 2,-3 5-4,0 0-9,0 0 1,0 0-11,0 0-12,0 0-18,0 0-10,0 0-13,0 0-12,0 0-20,0 0-157,0 0 235</inkml:trace>
  <inkml:trace contextRef="#ctx0" brushRef="#br0" timeOffset="174003.58">2530 6965 653,'-6'3'1,"6"-3"7,0 0 1,0 0 9,-12 0 10,12 0 7,0 0-2,0 0-1,0 0 3,0 0 1,-10 2-10,10-2 5,0 0-4,0 0-8,0 0-1,0 0-2,0 0 2,0 0-4,0 0-10,-6 2 8,6-2-4,0 0 1,0 0 9,20 2 1,-20-2-7,34-4 5,-6 2 2,9-1 2,7-1-5,13 0-3,2-3 2,5 5-5,-1-3 5,1 2-4,-5-3-3,-4 4-3,-9-2-7,-1 3 0,-11-2-5,-2 1 7,-3 1-7,-7-1 5,-4 2 0,-4 0-6,-8-2-14,-6 2 2,0 0 0,0 0 0,-42 10-3,14-9 3,-5 3 4,-6 2-3,1-3 3,-2 1 1,-1 0 3,1 0 1,4 0 7,2-3-3,3 4 3,-1-3 0,2-2 6,7 3 9,1-1-3,2 0-4,2-2 5,4 2 1,0-2-8,3 2 1,1-2 2,10 0-2,0 0 3,-6-6-4,6 6 2,17-9 3,0 4-4,9-3 1,7 0 3,6-2-2,1 2 1,2 1-1,1-1 0,-2 3 0,-2 0-1,-5 3-1,-5-3 3,-3 3-7,-3-2-2,-3 2-4,-8 2 5,-4 0-3,-8 0 3,0 0-1,0 0-3,-20 10 0,-2-7 4,-3 4 0,-5-2-3,-2 1 0,-3 2 4,-3-1-1,-1-1-2,1 1 9,0 1-9,0-1 8,1 0 4,7-5-4,6 3 1,-2 1-5,6-3 2,5 2-2,-1-4-2,7 1 2,2 0 5,7-2-2,0 0 3,0 0-4,0 0 0,30-17 0,-13 10 3,10-2-3,2-4-4,3 4 5,2-1-4,-9 3 2,1-1 0,-2 1 3,-8 0-1,1 4 7,-2-2 0,-4 0 3,-1 1 0,-5 3-5,-5 1-9,0 0-14,0 0-14,0 0-19,-26 13-31,9-3-60,-2-4-167,-5 1 176</inkml:trace>
  <inkml:trace contextRef="#ctx0" brushRef="#br0" timeOffset="175441.46">6742 6539 1229,'0'0'126,"-11"0"-11,11 0-24,0 0-12,-12 0-8,12 0-6,0 0-8,-13-2-9,13 2-4,0 0-6,0 0-5,0 0-4,-10 2-6,10-2 1,0 0-3,0 0-2,0 0 1,0 0-3,35 0 0,-19-2-3,2 2-2,4-3 0,7 1 0,0-1-18,3-2-30,2 1-42,-2 2-43,2-5-68,-4-1-159,-3 1-141,-3-1 4</inkml:trace>
  <inkml:trace contextRef="#ctx0" brushRef="#br0" timeOffset="175667.86">7261 6210 1368,'0'0'8,"-2"-7"7,2 3 1,0 4-7,-2-6-4,2 6-2,0 0-1,0 0 2,0 0 8,0 0-2,-5 23 10,7-10-5,-2 3 0,3 2 0,1 1-5,-2 6 11,2 0-6,-2 0-5,4 2-38,-2 0-28,0-3-30,1 0-39,-2 0-75,1-5-167,0-3 120</inkml:trace>
  <inkml:trace contextRef="#ctx0" brushRef="#br0" timeOffset="176073.77">7329 6079 997,'-3'-9'-15,"-1"5"5,-5 0 0,1 2 2,-4 2 9,-2 2 2,-4 3 7,-6 5 8,1 3 10,-3 6 5,-4 8 5,0 5 9,-7 16 4,3 5-4,3 4 1,1 2 0,4 4-7,7-8 2,7-7-5,-1 1-5,6-1-2,3-6-1,2-2-3,4-4-2,4 1 2,7-6 4,4-2 0,4-4 8,7-4 2,4-6 4,6-3-5,2-7 2,4-3-1,4-5-3,7-7-1,16-9-5,-5-10 0,-3-4-5,-3-6-1,-7-7-2,-7-7-5,-2-5-2,-7-5-1,-6-1-3,-8-3-4,-6 1-7,-10 5-10,-7 9-8,-9 1-2,-13-14-7,-13 6-6,-7 7-7,-9 13-24,-6 10-19,0 10-20,2 12-16,4 5-26,-6 6-44,6 5-288,2 2 18</inkml:trace>
  <inkml:trace contextRef="#ctx0" brushRef="#br0" timeOffset="177185.96">16629 6221 1262,'-14'-11'-22,"-2"0"18,6-2 14,2 5 25,-1 1 12,2-2 3,3 1 5,0 1-1,0 0 0,2-1-7,0 1-5,4-2-5,0 1-8,2-1-1,2 2-3,3 1-6,4 1-2,-1-1-3,6 4 1,-2-1-3,-1 3-2,2 0 0,0 3 0,-2 1-2,2 1 1,-5 1-2,-3 3 3,-1 2-4,-1-3 0,-5 1 0,-4 4 1,-5-2-3,1 2 4,-5 1-1,-3-2-2,-4 4-1,2-3 1,-1 2-1,0-2 0,4-2 0,-1-1-3,0 1 1,2-1-2,2-2 1,1-1-4,0 0 3,3-4 3,0 4 0,6-4-1,0-3 1,8 6-3,3-4 3,2-2-4,5-2 3,4-2 0,5-1 1,3-2 0,4-1-4,0-4-4,-1-3-10,-1-1-1,-2 0-8,1-4 1,-3-2-3,-2-3-6,-3 0-4,-1 0 7,-6-2 7,-7 3-4,4 0 3,-7 0 6,-4 2-2,-4 0-2,-4 1 6,-7 1-4,0-2 7,-11 3 2,-5 2-1,-3 5 3,-6 1 3,-5 4 0,1 5 5,-2 2 8,-2 3-6,-6 7 12,0 6 2,-15 6-1,2 7 6,3 3 1,5 2-5,7 7 2,3 0 3,13-2-3,8-3-3,7 2 0,7-4 2,6 0 1,8-2-2,8 3 1,9 1 2,7-2-2,5-3 7,8-6-1,6-2 1,5-8 4,29 0-3,-14-7 4,-6-8 0,5-6 1,17-5 0,-4-8 3,-2-10-2,-3-5-4,-7-2-2,-3-7-1,-9-1-5,-10-2-2,-17 3-2,-6 5-6,-14 3-4,-10 3-5,-6 1-8,-14-6-16,-10 4-17,-23 1-17,-15 6-15,-6 8-30,-5 11-27,-5 3-40,-4 9-133,-8 6-190,-1 2 1</inkml:trace>
  <inkml:trace contextRef="#ctx0" brushRef="#br0" timeOffset="177832.24">19582 8347 1264,'-9'-1'-49,"9"1"20,-13-2 18,13 2 20,-8-2 13,8 2 17,-9 0 6,9 0 0,0 0 4,0 0-3,0 0 4,0 0 1,0 0 7,32-4-2,-13 6 6,4 0-5,5 2 2,6-1-5,8 1-4,5 1-4,5 1-5,8-2-3,-2 2-7,2 1 0,-3-5-4,1 3-4,-9-3-23,-3-2-29,-4 3-40,3-1-47,-9-4-62,0-1-141,-7 3-176,-3-4 1</inkml:trace>
  <inkml:trace contextRef="#ctx0" brushRef="#br0" timeOffset="178321.44">20907 8351 1357,'0'-5'-8,"0"5"7,0-10 10,2 5 2,0-1 8,2 1 0,1 0-1,3 1 0,0 2 6,6 0-6,-2 1 4,0 1-5,2 1-2,0 1 1,-1 2-1,-3 1-7,4-3 0,-4 5 4,-2-2 0,-3 1-4,3 2 2,-6-1 1,1 1-2,-6-1 2,-2 1-2,-1-1 2,-2 0-3,0 0-3,-1-1 4,-5-1-7,7 1-1,-2 0-3,1-1-4,2-1-8,0 0 3,-1-1-3,2 2-1,1-2-2,4-3 1,-2 9 2,4-4 4,-2-5 3,9 7-5,-2-2 10,-1 0 0,4-1 10,1 2 5,-2-1-3,5 4 6,-1-4 1,-1 2 0,-1-1 4,0 0-2,-2-1-2,1 3 1,-2-2 1,-1-1 2,-1 1 2,-2 1 7,-1-2 11,-3 0-3,-7 1 1,1-2-5,-8 0-1,2 0-4,-7-1-4,0-1-5,0 0-26,-2 0-35,0-2-31,-1 2-40,2-2-40,0-2-105,2-2-229,3 0 7</inkml:trace>
  <inkml:trace contextRef="#ctx0" brushRef="#br0" timeOffset="178747.36">21138 8136 1375,'-5'-8'-1,"-1"1"18,-2-1 6,-1 2 10,-4 1 14,-1 1 2,-7 1 3,4 3 7,-6 3 2,-1 3-4,-4 5 7,-4 2-2,1 5 1,-5 4-7,0 5 1,0 0-11,-2 1 1,10 5-3,-2-3-3,6 4-2,0 0 4,5 1-2,4-5-4,4 3 0,5-2 2,6-1-9,2 7 1,4 1 2,7-4-1,2-2 2,8 4 0,7-2-5,0-2 0,5-2-4,4-6 3,3-4-1,4 0-3,3-7 0,-4-7-1,1-8 4,10-2 1,1-7 1,18-8-3,2-10-4,1-5-3,-3-4 0,-6-6 0,-7-4-6,-5-1-2,-12-4-1,-11-2-2,-14 7-2,-10 4 0,-15 7-2,-10-2-1,-10 0-12,-19-7-29,-14 5-37,-7 4-44,-9 9-49,-7-1-70,-15 9-176,-9 1-82,-14 1-43,-6 7-42</inkml:trace>
  <inkml:trace contextRef="#ctx0" brushRef="#br0" timeOffset="182373.97">8370 12958 1718,'2'-4'54,"-2"4"32,0 0 16,4-6 15,-4 6 16,0 0 8,0 0 13,0-6 2,0 6-9,0 0-1,0 0-10,0 0-6,5-3-14,-5 3-12,0 0-12,0 0-12,0 0-11,0 0-6,0 0-6,2 19-3,0-9-3,-2 5-6,0 3-1,0 3 0,0 3 5,0-2-6,0 5-4,0 1-2,0 1-1,0-2-5,-2-1 0,0 1-5,2-5-3,0 0-16,-3-1-24,3-4-37,3 2-44,-3-6-41,-3 0-57,6 0-54,-1-1-71,0-4-134,0-2-67,2 0 48,1-5-150,-5-1-123</inkml:trace>
  <inkml:trace contextRef="#ctx0" brushRef="#br0" timeOffset="182889.43">9107 12579 1866,'0'-14'55,"3"3"18,-3-1 16,0 3 18,0-1 7,0 1 12,-3-1 1,3 0 1,-2 1 1,2 1 6,0 1-6,-2 1 3,2 0-9,0 1-4,0 5-13,-2-10-10,2 6-8,0 4-12,-3-5-9,3 5-5,0 0-7,-18 12-7,5-1-4,-4 4-4,0 4-5,-1 4-1,-1 5-2,3 1-1,-1 3-6,-1 1-4,7-1 3,-1 0-3,2 1-6,3-1 4,4-1-3,3-3-4,0 0 0,6-1-16,1-1-19,8 2-15,0-3-27,5-3-20,-1-5-27,2-3-32,3-3-51,1-2-42,3-2-40,-5-5-74,2-2-120,3-4-20,0-3-168,1 0-156</inkml:trace>
  <inkml:trace contextRef="#ctx0" brushRef="#br0" timeOffset="183255.04">9552 12664 1788,'2'-17'-9,"0"4"37,-2 1 27,0 3 23,0 1 15,-2 0 18,2 2 18,-2 1-2,2-1 4,0 6-8,-2-5-15,-2 1-9,4 4-10,0 0-10,-16 9-11,8-1-4,0 4 4,0 1-12,-2 6-1,1 2-3,2-1 3,1 4-9,-1-2-1,3 3 3,2 0-9,2-5-2,2 2-2,0-3-5,0 1-2,5-4 3,-1-1-2,4-2-4,1-2 1,0 0-1,3-5-4,-2-5 7,2-1-6,2-1 11,-3-5 0,3-2-1,-5-4 4,0-3-4,0-2-1,-3-4-5,-1-1 2,-5-3-7,-2 1 2,-2 2-8,-5-2-4,-1 4-5,-5 1-11,-1 3-13,-6 1-12,-1 2-14,-3 4-19,2 0-26,0 5-22,2 1-32,-4 2-39,5 1-32,3 1-30,0 2-41,4-2-112,3-1-85,5 3-192,4-3-170</inkml:trace>
  <inkml:trace contextRef="#ctx0" brushRef="#br0" timeOffset="183607.95">9892 12403 1921,'-8'-6'45,"2"-1"29,2 3 17,-1 1 12,1-2 14,4 5 5,-4-3 1,4 3-4,0 0-8,0 0 2,0 0 3,0 0 14,23-2-9,-5 5-5,-1 4-8,6 2-6,2 0-3,3 6 1,-1 3 8,1-1 5,-1 5-2,2 6 1,-1 1-4,-7-1-5,-1 2-7,-8 0-5,-2 1-6,-7-4-7,-3 1-7,-3 1-7,-5 3-6,-4-1-10,-3-1-22,-2 1-16,-8 1-18,1-8-25,5 0-25,-2-2-36,6-5-31,-2-1-38,4-5-46,1-3-53,3-1-47,0-4-55,7-3-130,2 0-41,0 0 41,20-16-175,1 5-163</inkml:trace>
  <inkml:trace contextRef="#ctx0" brushRef="#br0" timeOffset="183808.42">11007 12693 2081,'6'-4'118,"-2"2"8,1-2 6,-5 4 1,8-3 11,-8 3-5,8-2-8,-8 2-13,11-7-16,-2 4-10,-1 1-15,2 0-4,4 2-9,-1 0-27,3-1-42,1 1-47,-2 1-57,1-1-57,1 2-52,-2-2-67,0 2-137,0 1-49,-2 4-155,-5 0-123</inkml:trace>
  <inkml:trace contextRef="#ctx0" brushRef="#br0" timeOffset="183995.92">11033 12940 1845,'-7'8'82,"-2"-2"8,5-2 13,-2-1 12,2 2 17,4-5 5,-5 2-8,3 3-9,2-5 6,0 0-3,17 2-3,-2-2-20,4-2-5,2 0-12,7-1-3,3 3-11,1-2-32,2-3-47,0 2-48,4-4-72,0 4-71,0-5-75,0 2-152,1 1-57,-3-1-195,2-1-174</inkml:trace>
  <inkml:trace contextRef="#ctx0" brushRef="#br0" timeOffset="184412.13">12260 12386 1826,'0'-6'-8,"-2"1"28,2-2 27,0 2 34,-2-1 29,2 0 26,0 6 13,0-9 7,0 9 18,0-7-1,0 7 7,2-8 2,-2 8 1,-2-5-1,2 5-6,0 0-5,0-7-5,0 7-11,0 0-10,0 0-16,0 0-11,0 0-13,0 0-15,0 0-10,0 0-7,0 0-2,8 20 3,-5-5-1,1 3-3,-2 8 10,2 6-2,-3 6 4,5 6-9,-2 6-1,0 1-6,-2 3-7,3-5-45,-1 2-63,-2 1-99,0-8-118,2-3-153,-2-1-216,-4 0-40,-1-2 100,0-1-460,-5-3-510</inkml:trace>
  <inkml:trace contextRef="#ctx0" brushRef="#br0" timeOffset="190739.24">7339 10643 2788,'-2'-15'-44,"0"4"29,-1-1 26,3 3 10,-3 0 11,3 4 8,-1 0 16,1-2 4,0 7 2,-2-9-2,2 9-9,0-6-5,-2 2-9,2 4-3,0 0-5,0 0-2,-9 17-1,5-3-3,-2 7-3,0 4 0,0 2-4,-6 7 2,6 2-5,-4 0-1,2 0 4,-1 2-2,0 0-2,1 0 4,-1 1-3,1-3-30,2-1-28,0-7-36,1-1-37,2-1-46,3-6-54,0-2-91,3-5-141,4-1-24,-1-5-83,2-3-60</inkml:trace>
  <inkml:trace contextRef="#ctx0" brushRef="#br0" timeOffset="191007.54">7610 10535 1596,'0'-25'53,"0"5"21,0 4 23,-2 2 24,0 3 21,2 1 12,0 3 1,0 1-15,0 0-24,-2 1-10,2 5-17,0 0-7,0 0-2,4 20-2,-2-5-5,2 7-6,0 4 2,1 3-5,1 3-5,-2 5-3,0-2-3,-1 2-6,1 1-3,-2 2-1,-4-2-26,-2 0-28,-1 2-30,-3-5-39,-1-2-47,-1 0-50,-1 0-47,0-8-58,1-3-130,-4-1-70,-2-4-144,2-2-123</inkml:trace>
  <inkml:trace contextRef="#ctx0" brushRef="#br0" timeOffset="191203.53">7125 10925 1715,'-4'-11'8,"1"1"2,3 3-2,3-3 11,4 0 10,3-2 18,6 0 4,12-6 4,6 2-3,11 0-1,5-1-7,23-2-7,-2 1-10,-9 5-39,-9 4-47,0 0-45,-3 1-68,1-1-141,-9 2-195,-1 2-13</inkml:trace>
  <inkml:trace contextRef="#ctx0" brushRef="#br0" timeOffset="191483.78">8340 10594 1463,'-2'-7'74,"-4"5"15,0-3 22,0-1 12,1 2 12,-1 2 4,-1-1 0,7 3-8,-10-4-11,10 4-11,-15 4-13,7 1 0,-1 3-9,-2 1-5,1 7 3,-3 1-4,2 2-8,3 2-2,-3 2-6,3 2 1,2-1-11,-2 1-2,3 2-3,0-1-10,3 1-3,2 1-1,0-3-19,4 0-15,1 0-26,2-4-35,1-6-46,2-2-55,6 1-68,1-6-95,5-1-161,0-3-13,1-2-131,3-4-125</inkml:trace>
  <inkml:trace contextRef="#ctx0" brushRef="#br0" timeOffset="191863.76">8580 10788 1678,'-6'-8'52,"-4"1"26,4-2 22,-2 4 26,4-1 18,0 2 10,2 1 3,2 3-6,-6-6-16,6 6-13,0-8-10,6 3-16,4 1-10,4-4-3,10 3-15,1-2-8,3 5-2,0-5-9,-3 3-5,-1 3-7,-4-3-2,0 2-3,-1 0-13,-4 2 2,-2 2 0,-3 0-2,-2 3-2,-4 1 1,-4 1 3,-2 4 3,-6 0 3,0 0 7,-3 2-5,-6 5 0,0-3 7,1 0-2,-4 0-6,3 3 1,-2-3-6,4 0-7,1-2-1,2-1-1,2 0-1,2-3 0,-1 2-2,3-3-3,4 2 2,4-2 3,0-3-3,9 1 6,-1-3-6,10 0-1,-2-2 2,5-1-4,3 0-28,4-1-41,-1-2-29,1-2-48,0-1-60,4-2-58,-3-2-79,-1-3-152,-5 4-25,3-7 58,-8 3-124,2-4-79</inkml:trace>
  <inkml:trace contextRef="#ctx0" brushRef="#br0" timeOffset="192114.09">9059 10507 1661,'-9'-9'75,"0"0"26,3 3 19,2-1 10,-1 3 5,4 0-3,1 4-7,-2-7-10,2 7-2,12-2 12,3 3 10,6 0-3,6 6 7,7 1 0,5 1-7,-1 4-7,4 4 0,-1 4-6,-3 0-6,-3 7-2,-1-4-8,-2 5-9,-8-3-7,-5 0-4,-7 2-12,-8 0-19,-7 1-32,-8 1-41,-10 7-41,-11-6-42,-21 11-58,-10 0-75,-5-3-85,-13 0-171,-8-2-90,-10 1 67,-8-2-203,-8 3-210</inkml:trace>
  <inkml:trace contextRef="#ctx0" brushRef="#br0" timeOffset="192915.38">10171 10923 1999,'-12'-4'-7,"2"0"18,0 3 24,3-2 22,1 2 16,6 1 15,-11-4 4,6 2 3,5 2-1,-10-2-5,10 2 2,-6-2 1,6 2-4,0 0-9,-6-3-5,6 3-7,0 0-9,14-7 1,-1 6-10,0-1-7,4 0 4,4 2-7,0-3-28,2 1-36,1 2-44,-1 0-54,2 0-63,1 2-56,-5-2-116,0 3-127,-4-1-173,-2 4-153</inkml:trace>
  <inkml:trace contextRef="#ctx0" brushRef="#br0" timeOffset="193073.96">10215 11061 1806,'-6'7'30,"-4"-3"28,6 0 11,-2-1 16,2-1 11,4-2 1,-6 4-3,6-4-3,0 0-8,0 0-9,25 4-5,-9-6-19,4 2-68,4 0-98,-2-2-110,10-2-243,3 2-168,-1 1-135</inkml:trace>
  <inkml:trace contextRef="#ctx0" brushRef="#br0" timeOffset="204946.37">10975 10854 1637,'6'-3'-53,"0"-1"14,1 0 18,-3 0 17,1 0 19,1 1 17,-2-2 15,0 2 18,-2-3 13,3 2 5,-1-2 8,0 3 7,-3-3 6,4 0 2,-3 3-4,0-3-9,-2 0-7,3 1 2,-1-4-2,-2 4-2,0-1-5,0 0 5,2 1 1,-2-1-4,0 6-8,-2-9-5,0 5-10,-1-1-5,3 5-13,-10-7-5,2 7-4,-3 0-2,-1 4-2,-6-1-7,4 6 4,-8 0-8,3 1 2,0 3-2,-2 1-3,5 1-2,-3 2 3,3 0-5,4 0-1,-1 0 2,2 0-2,5 0-3,2-1-2,0 1 3,4-4 4,0-1 0,2 0-1,1-1 1,4-2-3,4 0-3,-1-5 6,2 0-3,2-2 0,-2 0 1,6-6-4,-4 3 0,3-6-1,-2 0 4,0-3-3,-1 1 2,2-4-2,-2-2-4,-1-1 3,0-1 0,-1 0-6,-3 1 3,-1 1 2,-2 3 1,1-3-2,0 5 3,-3 0-3,2 0-3,-2 3-4,-1-1 0,2 2-2,-3 1 0,1 1-1,-3 4 4,0 0-2,0 0-2,9 9 6,-7-3-2,-2 2 0,0 1-2,2 2 5,0 1 1,0 0-12,1 3-15,0-2-17,-1 2-23,0 1-35,2-3-39,1 2-45,-1-1-37,0-3-62,3 0-144,-3 1-44,1-5-120,1 1-95</inkml:trace>
  <inkml:trace contextRef="#ctx0" brushRef="#br0" timeOffset="205464.02">11274 10950 1565,'0'-7'21,"0"2"18,0 5 16,-2-10 12,2 7 8,0-3 12,0 6-1,2-8-5,0 3-12,0-1-8,4 0-7,2 2-4,-1-1-6,1 0-6,1 2-4,-3-1-5,3 3-1,-1 1-5,0-3-1,-8 3 0,16 3 5,-10 0 7,0 2 0,-2-3-1,0 6 2,-2-1-1,1 0-2,-6 0-2,1 3-4,-4-3 1,2 3-3,-2-2-2,0 1-1,-4 1-6,2-3 3,2-1-2,-2 2-2,1-2 0,-1-1 1,1 1-3,3-3-1,-2 2-1,1 1-1,1-2-3,0-1 1,4-3-1,-6 6-3,4-4-2,2-2-1,0 5 0,0-5-1,4 6-1,0-2 1,2 0-1,1-1 3,-1 2-3,3 0 1,-1 0 5,1 2 2,-1-2 3,-1 1 2,6 0 2,-5-1 0,-2 1 2,2 0 3,-4-1 4,3 2 5,-3 0 2,-3-1 7,-1 1 3,0 1 9,-3-3-7,-1 3-4,-3-3-8,-1 3 4,0-2-4,-2 0-1,-4-1-4,2-1-3,-1 2-10,0-4-18,0 0-22,1 0-22,-1-2-29,0 0-39,1-4-44,1 2-53,0-4-48,1-1-115,1-3-116,4 1-124,4-3-116</inkml:trace>
  <inkml:trace contextRef="#ctx0" brushRef="#br0" timeOffset="205773.2">11761 10708 1771,'2'-5'35,"-2"5"23,2-7 18,-2 7 13,0-6 17,0 6 5,1-5-7,-1 5-7,0 0-7,0 0-15,0 0-3,0 0-1,0 0-2,-13 16-1,3-3-2,2 0-1,-1 0-2,4 3-1,-6 3-4,2-1-6,1 1-2,-1 3-8,3-2-2,0 1 0,0-2-8,4 1 1,-3-4-4,5 4-3,0-1-31,2-2-20,3-2-22,1 1-30,4-5-43,1 0-46,4-1-38,2-3-37,-1-3-80,6-3-83,-1-1-256,0 0-156</inkml:trace>
  <inkml:trace contextRef="#ctx0" brushRef="#br0" timeOffset="206141.21">12076 10880 1737,'1'-8'-27,"-1"0"37,0 2 32,3 2 32,-3-1 17,0 5 11,-3-10 12,3 10 8,-1-5 1,1 5 4,0-7-9,0 7-6,-2-5-14,2 5-10,0 0-10,0 0-11,0 0-1,0 0-5,-19 10-7,11-3-3,5 1-1,-4 3 0,2-1-3,1 2 0,0 2-5,-1 0-9,3-3 5,-1 0-6,3 2 0,3-2-2,-1 0-3,0 0-1,5-3-4,1 1 3,0-1 1,5 0-4,-3-4-1,3-3-1,0-1-3,0 0 3,-1-3-3,1-2 1,-3 0-3,2-3-2,-2-3 1,-2 0 1,-3 0-8,-1-1 5,-2-1-8,0 1-2,-4 3-3,-4-5-11,-3 4-12,0 0-5,-3 3-20,-3-1-15,-1 3-27,-2-1-27,1 3-34,1 1-40,2 0-46,0 0-72,4 0-137,1 2-35,-1-1-145,10 1-125</inkml:trace>
  <inkml:trace contextRef="#ctx0" brushRef="#br0" timeOffset="206494.27">12353 10706 1684,'0'0'25,"0"-8"25,0 8 19,0 0 18,-2-5 13,2 5 5,0 0-2,2-7-9,-2 7-9,0 0-9,0 0-4,9-3-1,-9 3 2,16 2 4,-6-1 1,4 6 0,2-4-2,-2 4 13,3 1-1,2 4 7,0 0-10,0 0 8,-2 2-1,-3 1 4,4 2 3,-8-2-6,3 3-2,-5-1-7,-1-2 4,-5 2-6,0 1-8,-4-1-4,-2-1-7,-5 1-6,-1 3-5,-1-3-4,1 0-6,-6-1-19,4-1-27,-2-2-17,0-2-29,2 1-25,1-3-19,-2-1-33,3 0-38,-1-4-51,2 1-44,-1-3-48,-1 0-113,2-2-109,2-2 32,7 2-127,-9-7-124</inkml:trace>
  <inkml:trace contextRef="#ctx0" brushRef="#br0" timeOffset="208673.81">13232 10872 1716,'0'0'42,"-2"-8"8,0 4 13,2 4 23,-2-7 24,2 7 16,-2-6 2,2 6-5,-2-4-8,2 4-11,0 0-11,-2-6-5,2 6-19,0 0-9,0 0-8,0 0 1,-6 17 1,4-7 3,-3 6 2,2-2 3,1 3 3,0 2-6,-2 3-2,2 2 5,0-1-9,-2-1-2,2 1-1,-2 1-9,2 1-7,-2-4 3,1 0-3,1-3-23,0 1-27,0-1-29,-1-3-33,1-2-41,0 0-44,2-1-40,-2 0-30,2-5-53,-4-3-114,0 2-79,-3-3-148,3-1-124</inkml:trace>
  <inkml:trace contextRef="#ctx0" brushRef="#br0" timeOffset="208869.14">12966 11168 1732,'-5'-5'26,"-1"-1"24,2 2 19,0 1 14,-2-3 6,5 2 1,1-1-8,1-1-5,7-1-4,0-1-3,9 1-5,5-2-5,2 1-5,11-1-3,1 1-4,2 2-6,2-1-5,3 1-4,-4 1-23,2 0-48,3 0-62,-2 3-70,-1-3-90,-7 3-171,0-2-196,0 0-126</inkml:trace>
  <inkml:trace contextRef="#ctx0" brushRef="#br0" timeOffset="209423.68">14336 11006 1810,'0'-7'40,"0"7"12,0-7 16,0 1 15,0-2 11,0 1 10,0-1 2,-2 0-3,2-1 4,-2-1-7,2 0 0,-2 1 0,-2 2 6,4-1 5,-1 0-15,-1 1 1,0 0-13,-3 2-9,1-2-8,-2 3-9,-4 0-6,0 0-3,0 4-11,-5 0-7,0 2-3,-1 2 1,-3 2-3,2 1-1,-3 5-7,2 1 1,1 1 1,0 0-7,2 1-2,3 2 0,0-1 5,2 1-6,2-1-7,4-1-1,-2 0 3,3-2 1,3-4 0,0 3 0,2 0-3,-1-4 4,7-1 0,0-2-1,0 0 0,3-4 4,0-1-4,-1-1 1,3-2-4,0-2 1,2-3-2,-3 1-2,-1-4 3,4-1 0,-3-1-7,1-3 8,-2 3-2,-3 2 10,1-1-6,-3 2 16,0 1-12,0 1 2,-1 1-3,2-1-3,-1 3-1,-2-1-2,-1 3 4,2-2-15,-5 5 3,11 0 2,-11 0 2,13 8-4,-5 0 5,1-1 3,1 3-4,0 1 1,2 0-5,0 1-25,-2 1-30,5 2-42,-4-4-63,4 6-73,-3-5-74,2 0-156,-4-3-72,-2 2 74,3 1-126,-2-2-92</inkml:trace>
  <inkml:trace contextRef="#ctx0" brushRef="#br0" timeOffset="209897.43">14594 11114 1724,'0'-9'69,"0"4"22,0-1 26,0 1 14,2-1 10,-1 1-2,2-1-18,4 1-14,-1-2-11,2 3-4,6 0-7,0 1-4,3-2-8,0 4-3,-2 1-8,0 0-4,0 0-3,-1 0 1,-1 1-5,0 2-7,-3-1 3,0 1-4,-3 4-3,-2-5 3,-3 5 4,-2 1-9,-5-3-1,-1 3-2,-3-3-3,-1 3-4,-2-3-1,-2 3-5,2-1-4,-1-2-10,2 1-2,3-3-7,-3 1-1,3 2-1,2-2-3,0-1-1,-1-1 6,0 0-6,3 2-1,0 0 8,4-4-7,0 7 0,2-1 0,-2-6 3,8 10-2,-1-5 2,5 3 10,-1-2 3,2 1 4,0-1-2,0 2-2,-1-1 7,-2-2-7,2 6 5,-2-4 2,-2-1 1,-1-1-1,1 1 9,-3 2 2,-1 1 1,-2-5 6,-4 1-2,0 4-2,-5-4-1,-1-1-4,-1 2-3,-3-2-1,-4-3-5,2 1-17,-3 2-27,0-4-21,2 0-25,-1-1-28,-2-2-43,2 0-55,0-3-54,3-2-60,1-1-127,2-4-76,4 1 41,3-3-98,3 0-76</inkml:trace>
  <inkml:trace contextRef="#ctx0" brushRef="#br0" timeOffset="210222.22">15233 10808 1642,'6'-5'77,"0"-1"17,-4 2 30,0-1 21,2 3 17,-4 2 9,2-6 8,-2 6-3,4-4-1,-4 4-17,0 0-9,1-3-17,-1 3-17,0 0-11,0 0-9,0 0-9,-10 15-7,5-10-7,-3 5 1,1 1-5,0 2-1,-1 3-1,1-3-1,-1 4-4,1 3-1,1-5-5,2 3 2,-1 2-5,3-1-6,0 0-2,2 0-4,0 0 0,2-2-4,2 0 2,3 0-5,-1-1-29,3-3-27,2-1-31,-1-1-35,2-1-44,2-3-52,-3 1-59,5-5-54,-3-3-52,-3 0-117,3-2-76,-1-1 35,2-1-154,-2-4-158</inkml:trace>
  <inkml:trace contextRef="#ctx0" brushRef="#br0" timeOffset="210452.11">15463 10936 1823,'2'-6'37,"0"1"28,-2-1 23,0 1 24,0 5 11,2-8 9,-2 8 0,2-6-10,-2 6-5,2-6-14,-2 6-8,0 0 4,0 0 18,0 0-7,13 12-3,-8-7 2,0 5-6,-1-1-7,-3 1-5,5 2-12,-4-1-6,-1 2-4,5 3-23,-6-5-26,2 3-36,1-1-49,-3-2-44,0 0-56,3-2-62,-3 2-37,0-4-79,0 1-125,2-1-33,2-5-149,-4-2-146</inkml:trace>
  <inkml:trace contextRef="#ctx0" brushRef="#br0" timeOffset="210782">15651 10784 1783,'0'-6'39,"-2"1"31,0 1 16,2 4 16,0-10 13,-2 7 5,2 3-3,0-9-9,0 9 4,6-3-6,-6 3 6,12 0-3,-1 2-6,0 1-2,4 4 7,-3 1-3,6 1-2,-2 4 1,3 0 10,-2 0-12,0 5 3,1-1 2,-4 1-2,0-1-3,-1 3 2,-2-1-2,-2 3-8,-4-5-3,0-1-6,-5 1-7,-2 1-7,-2-3-5,-6 2 3,3-4-14,-4 0-40,-2 3-43,-1-3-51,-1-1-52,2-3-62,-2-1-71,3 0-68,-3-3-105,0-1-158,5 0 31,-1-1-268,6-3-317</inkml:trace>
  <inkml:trace contextRef="#ctx0" brushRef="#br0" timeOffset="211771.88">16362 10917 2089,'0'0'-81,"0"0"38,0 0 39,0 0 26,0 0 27,-10 0 24,10 0 15,0 0 9,0 0 3,0 0 6,0 0 2,0 0-5,0 0 1,0 0-1,0 0 0,0 0-5,-6-3 3,6 3-1,0 0-12,0 0-7,0 0-3,19-4-12,-10 2 0,7-2-7,3 2-7,2-1-7,7-2 3,-1 0-9,5-2 4,-2 2-6,0 0-4,-6 1-6,2-2 8,-5 2 1,-1 0 3,-6 1 3,6 1 1,-6-2-4,-1 2-2,-3-2-3,1 4-5,-2-2-1,-2 0-5,-7 2-1,10 2-6,-10-2 0,0 0 0,-10 14-2,3-5 1,-6 3 2,-2 3-2,-2 0-2,-3 2-2,0 2 3,-2 3-3,1-2-3,3-1 3,-4 4-1,3-2-2,2-3 1,0 0 1,3-1-4,0-2 2,2-1-4,2-4 1,-2 1 3,6-2-2,-2-1-2,1 0 6,1-1 0,0 0 1,2-2 3,0 1 3,-1-2 4,3-1 0,2-3-4,-4 4 0,4-4-1,0 0-5,0 0 2,0 0-4,0 0 0,0 0 0,-3 4 1,3-4 0,0 0-3,0 0-2,0 0 0,0 0 0,20-8-2,-12 6 0,-8 2-1,15-1 1,-7-2-1,1 3-1,2-1 2,1 2-4,-2-1 5,4 0-3,0 0 3,1 0-1,0 3 2,0 0 2,1-1 1,2-2 2,-1 2 0,-3 0-1,4 0 1,-6-1 2,0 1 1,2-2 0,-4 3 4,1-3 4,-4 1 8,3-1 6,-10 0 8,13 0 8,-13 0 10,12 0 5,-7 0 10,-5 0 5,13-1-1,-13 1-13,0 0-4,10-3-4,-6 0-8,-4 3-4,8-8-7,-4 5-3,1-4-7,-1 2-8,-2-3-15,2 3-16,-1-2-19,-1 0-21,-2-1-27,0 1-30,0 0-29,1 1-42,-2-2-42,-1 0-58,-1 2-69,-1-3-65,0 1-165,-1 1-55,3-2 85,4-1-308,-2 2-337</inkml:trace>
  <inkml:trace contextRef="#ctx0" brushRef="#br0" timeOffset="212002.26">17072 10872 2219,'0'0'11,"0"-8"28,0 8 20,0-8 16,0 3 13,0 5 9,4-8-1,-3 2-7,6 3-9,2-1-3,2 1-7,1 0-12,1 1-1,0-1-5,2 2-4,1 0 0,-1 1-10,2 0-13,-2-3-32,0 3-48,-2-2-56,1 2-65,2 0-59,-2-2-131,-1 0-123,-3 1-153,3-1-139</inkml:trace>
  <inkml:trace contextRef="#ctx0" brushRef="#br0" timeOffset="212223.67">17451 10711 1800,'0'0'56,"0"-5"24,0 5 22,0 0 16,2-8 15,-2 8-2,0 0-9,5-2-12,-5 2-7,0 0 15,0 0 18,10 15-5,-6-5-12,0 1-4,0 4-3,0 2-3,1 1-14,-1-1-7,-1 3-17,-3 3-25,2-3-37,-2 0-41,-2 2-62,-3-3-76,1 1-95,-5 0-195,0-1-92,2-2 88,-2 1-171,0-5-133</inkml:trace>
  <inkml:trace contextRef="#ctx0" brushRef="#br0" timeOffset="213013.87">18076 10757 1678,'5'-4'36,"2"0"22,0 2 23,-1-1 23,-2-1 21,0 0 17,-4 4 5,9-4-3,-6 2-4,-3 2-1,8-3-13,-8 3-16,6-2-13,-6 2-10,0 0-3,6 10 3,-4-1-2,-2 3-1,0 3-6,0 4 9,-2-1 1,2 6-5,0-2-4,-2 4-4,2 2-6,0-1 0,-2 1-5,2 1-4,-2-3-9,2 3-16,-2-4-34,2-3-32,0 1-35,0-4-39,0 0-41,0-6-54,2 4-52,-2-5-35,0-2-97,0-3-127,2-1 13,-2-3-153,0-3-147</inkml:trace>
  <inkml:trace contextRef="#ctx0" brushRef="#br0" timeOffset="213222.31">18016 11083 1776,'-8'-7'56,"4"0"21,-1 2 20,1 1 15,2-2 3,-1 3 0,3 3-9,3-12-8,1 8-14,5-3-5,3 1-2,6 1-7,6-3-5,8 0-5,9 3-9,1-2-5,3 4 4,1-3-21,0 4-40,-1-1-52,0 0-61,-1 2-55,-4-3-88,1 2-175,-7 0-11,1 0-100,-1 2-54</inkml:trace>
  <inkml:trace contextRef="#ctx0" brushRef="#br0" timeOffset="213776.28">19437 11014 1584,'0'-8'48,"-2"3"19,2 5 18,-2-12 14,0 1 15,-1 4 5,1-4 0,0 1-2,-2-2 1,2 0-1,0 1-1,0-2-7,0 1 3,0-1-5,-2 1-5,2 1-4,-2 0-2,0 2-2,3 1-6,-4-1-10,1 0-3,-2 4-14,-4-1-4,-1 2-5,-4 1-8,-3 3-8,1 0 1,-6 3-7,1 3-1,-2 2-6,2 2-1,-2 0-3,2 6 1,1-1-3,5 0-7,-2 2 7,6 3-12,-1-4 9,4 4 0,3-3-5,2-2 1,4 3 1,0-5-3,2 0-8,2 0 6,2-4-4,6 1-5,-2-4-4,4 1 11,0-5-18,0-2 14,1 0-3,2-1 0,0-3 2,-3-1-5,8-3 4,-5-4 2,0-1 2,-2-2-3,-1 0 0,0-1 4,-2 1-5,0 0 1,-3 1 6,0 3-2,-3 0 2,0 3 5,1 1-3,-1-2-6,0 1-1,0 3-8,-1 1 1,0 3 6,-5 1-5,0 0 3,14 8 1,-8-3 0,2 4 2,-1 3 1,2-1-2,-3 2-7,5 0 8,-3 4-7,-1-2-19,8 2-27,-5-3-39,0 1-57,-2-1-65,4 0-74,-2-2-168,1 0-100,-3 0 66,5-1-137,-2 0-125</inkml:trace>
  <inkml:trace contextRef="#ctx0" brushRef="#br0" timeOffset="214316.01">19719 11098 1766,'-2'-5'52,"-2"-1"22,2 0 24,2-2 20,-3 4 8,3-1-7,0 5-11,0-12-14,3 7-11,1-1-8,2 0-8,2 1-4,3 1-6,0 2-6,2 0-3,1 1-5,-2-2-5,2 6-5,-2-3-3,0 1 3,0 3 0,-4 0-3,1-1 2,-3 3 5,-1 2-2,-2-3 5,-3 4-3,-3-1-5,0 1 1,-1 0-4,-5 0 4,1 0-2,0 1-5,-6-3 3,4 2-6,2-1-2,-2-1 3,0-2-8,2 1-4,0 0 7,4-1-13,-3-2 2,3 1 2,-3-1-2,3 1-5,-2-1 2,6-3-1,-7 7-2,7-7 0,0 4 3,0-4-4,0 0-2,7 9 3,-1-7-3,3 2 6,-1 2 7,1-3-3,3 3 3,2 1 5,-2-1 1,-1 2 4,3 2 5,-1-3 3,0 2-1,-3 1 7,0 1-1,1-4 5,-2 4 0,-1-2 2,-2 0-3,1-1 10,-3 1 5,-1-1 7,-1 1 6,-4-2 1,-3 1-5,1-3-4,-5 3-4,-1-3-8,0 1-2,-6-2-6,0-1-4,1-1 0,-3 0-12,2-2-26,-3 0-28,4-2-31,0 0-35,-2-1-41,2-3-49,1 1-64,0-3-56,2-4-75,4 0-137,1-5-33,4 0 62,3 1-155,8-4-142</inkml:trace>
  <inkml:trace contextRef="#ctx0" brushRef="#br0" timeOffset="214625.18">20594 10796 1759,'0'-8'33,"-3"2"23,3-1 33,0 1 24,-1-2 19,1 8 4,0-8-1,0 8-12,-2-7-17,2 7-10,0 0-11,-5-2 1,5 2-6,-11 9-4,3-1-5,0 0 1,-1 5 10,0 1 3,1 0 5,-3 8 7,5-3-3,-2 2 2,4-4-12,-1 4-6,-1-3-10,5 2-11,-1-1-4,2 3 1,0-5-8,3 1-1,3 1-23,3-1-36,1 0-34,5-3-49,2-2-60,2-3-67,3-2-63,-4-2-99,1-2-132,-2-4 14,2 0-198,-1-2-196</inkml:trace>
  <inkml:trace contextRef="#ctx0" brushRef="#br0" timeOffset="-214495.55">20859 10943 1901,'2'-5'4,"-2"-1"25,1 0 12,2-1 16,1 2 11,-2-1 2,2 0-3,2-2 2,3 4-1,0-1 1,3 0 0,1 2 5,1-1 1,2 3-2,0-2-2,2 3-10,-4 0-3,3 3-5,-2 0-9,-2 2 2,-1-3 5,-1 6 2,-2 1 5,-3-2-3,-2 2 4,-2 1 2,-2 0-4,-2 1 4,-2 3-9,-4-2-2,-2 0-3,0 1-6,0-1 2,-3 0-4,0-1-5,1 0-9,-1-2 2,3 0-4,-2-1-6,4-1 4,0 0-6,2-1 0,-1-1-3,3-1 3,-1 2-2,1 0-1,0-5-6,4-1 2,2 8-4,2-5 1,3 0 0,2-1 3,1 0 2,2 0-4,4 0 0,-2 0-17,5-2-40,-1 0-37,-2-2-59,4-2-77,0 2-45,6-3-112,-4-2-153,7-3 34,-4 1-138,5-2-136</inkml:trace>
  <inkml:trace contextRef="#ctx0" brushRef="#br0" timeOffset="-214165.46">21441 10718 1787,'-4'-3'31,"0"-1"24,4 4 16,-7-5 17,7 5 15,-5-5 3,5 5-1,-4-3-2,4 3 4,0 0 0,0 0 0,24 8-2,-12-3 10,3 2-4,6 5 14,2 0-7,5 5-3,0 0 2,1 4-6,-1 0-7,0 0-4,-5 2-4,0 2-14,-2-4 1,-3 1-9,-8 0-3,-3 1-1,-4-5-9,-3 0-5,-6 1-10,-4 0-25,-8 0-38,-3 2-35,-4 0-53,-4-9-37,-3 2-63,2 0-68,-2-9-71,5 3-136,-3-3-63,0 3 47,3-4-148,5 1-142</inkml:trace>
  <inkml:trace contextRef="#ctx0" brushRef="#br0" timeOffset="-213462.82">22104 10858 1788,'0'0'27,"0"0"21,-5-2 16,5 2 18,0 0 19,0 0 10,-4-3 3,4 3-2,0 0-1,0 0-6,0 0-2,0 0-3,0 0-10,0 0-3,17-6-8,-9 2-10,3 3 2,2-2-6,1-1 3,5 1-10,-1 1-6,2-2-3,0 0 0,1 0-6,2 3-2,-2-4-1,1 3-5,-4-1-4,0 1 3,-1-2-10,-5 2-2,1 0 2,0 1-3,-5 1-1,2-3-5,-1 2-6,-9 1-6,13 1 4,-13-1-6,5 8 3,-6-2 7,-1 1-4,-2 3-3,-2 3 7,-3 3 3,-2 0-4,-1 4-5,-1-1 8,-2-1-3,2 2-1,-1-1 1,1 0 0,0 0 1,1-1 1,-2 0-5,4-3-2,0-1 7,1-1-11,1-4 2,-1 3 1,5-3-1,-3-1-10,3 0 11,0 0 0,2-3 2,2 1 0,2-1 6,4 1-8,3-2 4,-1 3-3,3-4 1,2-2 2,3 5-6,0-4 4,0 0-21,-1 1-25,1-3-24,0 0-34,3 0-44,-4-5-66,1 3-57,-1-1-96,0-4-175,0-2 17,-2 1-150,-2-1-163</inkml:trace>
  <inkml:trace contextRef="#ctx0" brushRef="#br0" timeOffset="-213206.51">22279 10522 1808,'0'0'59,"-8"-3"20,8 3 1,-4-4-7,4 4-1,0 0 5,10-10-6,-1 7-6,1-1-6,5 0-5,2 3-3,2-3-7,0 2-5,0 0-41,3 2-50,-1 0-72,2-2-81,-4 0-170,2 0-262,-2-1-135</inkml:trace>
  <inkml:trace contextRef="#ctx0" brushRef="#br0" timeOffset="-212793.61">22938 10243 1762,'-8'-16'-2,"1"8"31,-2-4 17,3 0 23,0 5 8,0 0 2,2-3 8,-1 3-1,0-1-7,3-1-9,0 2-13,2-1-3,0 1-6,2 0-3,0 0-6,6 2-7,-2 0 0,2-2-4,0 3-6,-1 0-1,6 3-4,-3-1-3,1 4-2,-1-1 0,1 3-3,0 7 1,-1-1 0,-5 4-3,2 3 2,-4 2-3,4 4 2,-7 0 4,-3 4-3,-1 1 4,-1 0 2,-3 3 2,-2 0 3,-1-1 0,0-1 4,3-5-6,-3 1-2,3-2 5,2-2-2,-3-3-2,2-4-8,3 0 5,0 1 0,0-3 3,6-2 9,2 2 3,5 0-2,10 1-4,3-4-2,11 3-1,1-2-14,6-1-45,-1-4-80,5 0-110,-3-4-223,-2-1-53,1-1-161,1 1-161</inkml:trace>
  <inkml:trace contextRef="#ctx0" brushRef="#br0" timeOffset="-211753.54">18159 11751 1739,'8'-7'-29,"-8"7"27,0 0 24,0 0 13,0 0 16,0 0 18,0 0 8,10 0-2,-10 0-5,0 0-7,0 0-9,0 0-4,2 7 7,0 1 18,-2 4 6,0 2 3,0 1-3,-2 3 1,2 2-4,-2 0-5,0 6-3,0-1-2,2 1-1,-2-6-11,0 7-4,0-6-1,0 1-7,2 0-5,-2-1-18,0-2-39,0-2-36,-1-2-56,3 0-59,-3-1-46,1-2-96,0-5-151,0 1 17,-2-3-89,2 2-37</inkml:trace>
  <inkml:trace contextRef="#ctx0" brushRef="#br0" timeOffset="-211523.16">17953 12045 1509,'-4'-4'82,"0"2"33,4 2 11,-9-5 13,9 5 7,-6-4 0,6 4-2,-3-5-11,3 5-6,11-8-5,2 1-7,1 0-5,11 1-13,3-1-6,8-1-8,5 1-10,1 1-21,9-1-43,-3-3-65,-3 2-85,8 0-92,-8 1-221,6-3-44,-1 0 66,3 2-114,0-2-49</inkml:trace>
  <inkml:trace contextRef="#ctx0" brushRef="#br0" timeOffset="-208515.58">19522 12083 1437,'2'-10'19,"1"0"7,-3 0 11,2-2 13,-2 1 14,2-2 18,0-1 11,-2 1 8,0-1 10,0 2 1,-2-2 0,2 2-3,0-1 2,-2 2-7,0-2-2,2 5-3,-5-1-15,-1 0-10,1 2-4,-5-1-8,-5 3-8,-2 3-4,-4 0-6,-3 4-4,-4 2-5,-1 3-5,-5 1-2,2 4-3,1 0-3,-1 4 1,4-1-8,3 5 2,5-5-2,2 2-3,4 0 0,0-1 0,6 0-2,4-3-2,2 2 4,4 0-1,0-6 0,4 2-1,5-2 1,2-1 6,-1-4-11,2 1 2,2-3 0,-3-2-5,3-2 5,2-3 0,-4-1-2,3-2-1,-2-2 1,2-2 1,-3-1-1,0-3 2,0-1-1,-1-1 3,0 2-8,-2-1 9,-1 2 10,-2 3 10,0 0 2,0 2-5,-2 1 3,0 2-10,0-1-5,-2 3-3,1-2-10,-1 4-1,1 1 6,-5 2 0,0 0-1,14 9 2,-10-1 1,3 2-11,-1 1 2,-2 2 4,2 1-4,4 1-22,-4 0-21,0 2-32,0-1-42,0-1-49,6 4-58,-4-4-57,0-3-141,1 1-86,-4-2 59,4-1-111,0-1-60</inkml:trace>
  <inkml:trace contextRef="#ctx0" brushRef="#br0" timeOffset="-208015.49">19707 12066 1640,'1'-8'59,"2"-2"21,-1 3 20,-2 2 16,2-3-2,2-1-11,0 2-10,0 0-10,5 1-4,1-2-5,3 3-2,2-1-5,1 2-2,2 1 1,1 1-6,0 2-2,-2 0-1,2 0-4,-3 4 1,-1 0-5,0-1 4,-5 3-5,0 2 1,-4-3-3,-2 4 3,-4-1-12,-2 0 2,-2 0-6,-2 1 0,-2-1-1,-3 1-8,2-1 1,-2 0 0,1-1-6,0-2 1,0 0 0,4 0-8,0-1 3,-2 0-2,3 0 1,1 0-1,-2-3-6,2 3 4,4-4-10,-10 7-1,10-7 4,-3 3-5,3-3 2,2 5-1,-2-5 1,9 5-5,-3-1 5,0-4 1,1 5-6,1 1 2,0-2-1,1 1 9,-1 1 1,1 0 3,-1-3 14,0 3-8,-1 1 8,0-1 7,-3 2 0,0-2 7,-2 1 9,-4 1 1,2-1-5,-4-1 10,-2 2-8,-1-3-3,-3 2-6,0-2 0,-1 1-7,-3-3 1,-1 2-6,1-2 2,-3-1-20,2 0-18,1 0-35,0-2-30,2 0-36,-1-2-43,-2-4-47,5 3-48,1-6-38,3 1-111,2-4-122,4-2 32,2-3-145,8-2-133</inkml:trace>
  <inkml:trace contextRef="#ctx0" brushRef="#br0" timeOffset="-207690.73">20695 11838 1745,'4'-5'50,"-2"1"19,0-2 9,1 3 21,-3 3 16,2-8 15,-2 3 16,0 5-2,0 0-1,0-10-9,0 10-8,0-3-9,0 3-12,0 0-4,0 0-12,0 0-7,-21 6-6,13-3-5,-4 5-1,0 1-3,2 2-2,-6 4-4,2-1 1,0 3-2,3 0-1,-3 3-6,2 1-4,2-2-4,3 2-1,0-3-5,3-1 0,6 3-7,0-3 1,3 0-2,4-1-16,-2-2-30,8 4-41,3-4-42,-2-6-49,1 1-63,7-2-66,-6-3-70,6-3-146,-1-1-31,-1-1 57,1-5-152,2-1-115</inkml:trace>
  <inkml:trace contextRef="#ctx0" brushRef="#br0" timeOffset="-207189.02">21011 11889 1785,'-5'-5'61,"3"-2"29,0-1 21,0 5 23,2-3 13,0 6 12,-4-9-4,4 5-7,0 4-19,2-8-16,2 5-9,3-2-9,-1 3-16,1-4-5,3 5-5,1 1-3,-1-2-13,-10 2-3,19 2-4,-8-1-8,-3 2-1,1 1 0,-1-1-4,1 2 5,-5 0 2,0 3-1,1-1-4,-3 3 0,-2-3-2,-2 3-3,-3-1-7,1 1-4,-4-2 7,3 1-9,-1-1 2,1-1 1,-1-1-2,0 2-9,2-4 1,-2 2 0,1-2-2,2 1-1,-2 1 0,2-2-3,1-1 0,2-3 1,-4 6-8,2-3-1,2-3 7,0 8-3,0-8-1,6 6-4,-2-1-1,2-3-4,2 4 9,-2 1 6,2-4 6,3 5-2,-1-3 7,-1 1-1,-1 1 7,-2-1-5,3 2 1,-3-3 5,-2 2-1,2 0 4,-1-1 9,-5 1 2,3-1 7,-6 2-2,-2-3-2,0 2-5,0-4 0,-3 2-6,-2 2-1,-3-2-3,-2-1-7,2 0-34,-1-3-28,1 2-34,2 0-34,-4-4-45,1 1-60,3-5-48,0 2-79,5-3-153,-2-4-66,3 0 71,0-2-192,5-2-177</inkml:trace>
  <inkml:trace contextRef="#ctx0" brushRef="#br0" timeOffset="-206882.84">21358 11785 1775,'4'-2'47,"-2"-3"41,-2 5 18,4-5 21,-2 0 13,-2 5 12,0 0 8,4-5-2,-4 5-6,5-4-21,-5 4-8,7-2-13,-7 2-2,17 2-3,-7 0 1,7 2 4,-3 2-3,6-1 0,0 4-5,2 3 2,0 0-2,-2 1 0,0 3 0,-1-1-3,-5 1-3,2 4-3,-6-1-4,-2 0-8,-4-2-4,-6 1-5,-2 0-8,-4 1-7,-2 0-6,-6-1-29,2-1-29,-3 1-38,-1-6-38,2 3-45,-1-1-34,0-7-56,1 3-54,6-5-70,-5 0-134,3-3-131,4 0 70,2-2-262,6 0-286</inkml:trace>
  <inkml:trace contextRef="#ctx0" brushRef="#br0" timeOffset="-206207.49">22086 11840 2266,'0'0'49,"5"-2"23,-5 2 11,0 0 13,0 0 17,4-5 7,-4 5-5,0 0-4,7-2-1,-7 2-7,0 0-5,10-1-9,0 1-7,2-1-6,4-2-5,3 0-8,2 2-2,0-1-3,5-1-5,1-2-3,-1 0-6,-2 1 0,-1-2-1,0 3 4,-5-1 4,2-1 3,-5 3 4,-1-3-3,-1 3-2,-2 1-4,-1-3-9,1 4-4,-3-3-7,-8 3-9,13 3 0,-10 1 1,-1 1-5,-2 3 1,-5 0-2,0 5-4,-1 0-1,-2 4 3,-3 2-3,1 0-1,-3 2 0,0 0 1,-1 0 0,-1 1 3,0-2-1,-2-1 1,2-1 0,0 2-1,1-3 1,-2-1-1,6-5 1,-2 3 1,3-5-2,-2 2-1,5-2 2,-3-2-2,3-1 3,2-2-1,-2 3 1,2-2 1,0 0-4,4-5 1,-8 3-3,8-3-3,0 0 0,0 0-4,-4 2 0,4-2-2,0 0 2,0 0-4,0 0 2,0 0-2,0 0-2,28-2 1,-20 4 1,5-2 1,0 0 0,0 0-1,3 2-1,2-2 2,2 2 3,4 0 7,-3-2 2,3 0 6,-4 1 7,4-1 6,-3 0 7,3 0 5,-2-1 1,0 1-1,-1-2 2,-4 2 3,2-2-3,-2 0 3,-4 2 3,-1-2-3,1 0-1,-2 2-5,0 0-6,-3-1-1,-8 1-3,16 0-1,-9-2-3,-7 2-4,13 0-1,-9-3-35,-4 3-24,8-5-29,-6-2-44,1 5-39,-1-5-47,-2 2-43,0-5-63,0 3-63,-2-5-91,-1 0-190,3 0 74,0-1-331,3-3-384</inkml:trace>
  <inkml:trace contextRef="#ctx0" brushRef="#br0" timeOffset="-205948.66">23067 11750 2353,'-9'-6'10,"3"1"30,2-1 29,0 3 26,4 3 23,-7-5 13,7 2-6,0 3-9,0-8-16,0 8-10,9-9-3,-1 4-12,3 1-9,2 1-9,3-1-4,1 0-4,2 2-6,2-2-10,1 3-23,0-1-35,0-1-47,2 2-60,-1-1-71,-1-1-88,-2 0-202,2-1-14,-1-2-172,-5 3-175</inkml:trace>
  <inkml:trace contextRef="#ctx0" brushRef="#br0" timeOffset="-205460.45">23698 11414 1911,'4'-7'36,"-4"-1"25,0 2 17,1 1 9,2-1 3,2 0 6,1 1 1,0-2-4,3 2-6,2 1-5,-1 0-1,5 0-8,0 1-7,-1 3-2,-1 0-6,2 3-7,-2-3-6,-1 4 2,2 0 3,-2 2-9,-5 2-2,3 2-1,-4-1-6,-1 2 0,-3 0-1,0-2-5,-2 4-2,-4 2 2,-1-2-4,-1 0 3,-1 1-7,1-1-7,-2-2 4,-2 4-3,1-5-5,4 2-1,-1-2 3,0-1-3,-1 0-4,3 1 3,0 0 2,2-2-9,2 1 5,0 0 3,2 2 1,2-1 5,3 1 2,1 2 0,0-4-3,6 2 6,-4 0 0,1 1 4,3 0 1,3-1 15,-4 0-3,1 2 9,2-2-1,-4-1 11,0 2-6,1-1 1,0-1 3,-2 1 1,-1-2 1,-1 3-2,-1-2 0,-1-1 2,-3 1 1,0-3-1,-4 3 0,0-1-1,-4 1-4,-2 0-6,-7-1-2,-2-1-3,-6 1-33,-3-1-46,-3-3-56,-5 2-81,-4-7-104,-4 5-166,-5-5-199,9 2 92,1 0-319,2-2-358</inkml:trace>
  <inkml:trace contextRef="#ctx0" brushRef="#br0" timeOffset="-203207.48">11040 11460 2242,'0'0'-103,"0"0"29,0 0 17,0 0 12,0 0 20,0 0 18,-2-6 14,2 6 7,0 0 7,0 0 7,0 0 1,0 0 4,0 0 4,0 0 4,0 0 1,0 0 0,0 0 2,0 0 0,0 0 0,0 0-4,0 0 2,0 0-5,0 0-1,0 0-2,0 0-1,0 0-3,0 0 2,0 0 7,0 0 5,0 0 2,28 2 2,-14-2 1,6 0-2,4-2-3,13 2 0,10-1 2,15-4 0,29 0-3,6-1-7,6 1 4,4 0 1,-2 3-2,1-4-3,-4 6-4,-11-2-1,-15-1-2,-14 3-10,-12 0-9,-3-2 1,-6 2 1,-6 0-2,-3 0-2,-8 0-9,1-2-7,-4 4-7,-2-2-12,-2-2-15,-5 2-24,2 0-35,-8 0-35,-6 0-37,10 0-24,-10 0-33,0 0-69,0 0-104,0 0-207,-28 0-109</inkml:trace>
  <inkml:trace contextRef="#ctx0" brushRef="#br0" timeOffset="-202667.18">11238 11521 1658,'-9'0'-14,"3"2"17,6-2 20,-13 0 10,13 0 10,-11 0 13,11 0 6,-10 0 3,10 0 0,0 0 1,-10 3 0,10-3 3,-10 0-3,10 0-1,0 0 4,0 0-2,0 0 1,-8 0 1,8 0 1,0 0-1,0 0-3,0 0-4,0 0 2,0 0-9,0 0-2,0 0-3,0 0-2,0 0 2,0 0-3,0 0-1,0 0-8,33-3-3,-17 3 9,5 0-6,8 0-2,8-2-1,7 2 0,9 0-4,13 0 5,31 2 3,0-4-2,6 0 7,-2 0-6,-2 2 8,1-2-2,-9 2 2,1-1 1,-21-2-2,-14 3-5,-7-1 1,-6 1-4,-11 0 0,1 0 1,-6-2 6,-3 2-1,-3-2 6,-2 2 2,-2 0 3,-4 0 1,0 0-1,2-2-3,-5 2-6,1 0-4,-2 0-4,0 0-2,-10 0-5,16 0-1,-10 0-1,3-2-9,-9 2-1,13 0-3,-13 0-23,11 0-20,-11 0-26,0 0-28,12 0-29,-12 0-35,8 0-42,-8 0-62,4-2-78,-4 2-174,0 0-66,0 0 59,-18-7-209,8 3-210</inkml:trace>
  <inkml:trace contextRef="#ctx0" brushRef="#br0" timeOffset="-200998.93">14395 11598 649,'0'0'84,"0"0"-17,0 0 4,0 0-11,0 0 3,0 0-1,0 0 0,0 0-9,0 0 6,0 0-3,0 0 5,0 0-3,0 0 2,0 0-4,0 0-2,0 0-3,0 0-2,0 0-5,0 0 1,0 0-3,0 0-2,0 0 1,0 0 1,0 0 8,0 0 3,0 0 5,19 7 1,-19-7 2,19 0-3,-6 0 2,6 0-1,7 0 1,3 0-1,7 0 1,8-1-5,5-2-1,12 0-1,3 3-1,27-2 3,0-1-5,6 2 4,4-2-1,-2 3-3,4-3-6,-3-1 2,-2 0-8,-10 1-1,-14 0-3,-12 0-5,-3 1-3,-13 0-3,-1 0 0,-9 0-2,-4 1-6,-1-1 4,-7 2-2,-2-3-3,-1 3 0,-3-1-10,-2 1-12,-2 0-19,-3 0-36,-3-3-44,-8 3-37,0 0-39,0 0-37,0 0-79,0 0-152,0 0-210,-43-1-158</inkml:trace>
  <inkml:trace contextRef="#ctx0" brushRef="#br0" timeOffset="-200538.65">14554 11735 1747,'-17'2'5,"2"-2"27,0 0 22,5 0 21,4 0 20,6 0 12,-16 0 4,16 0-1,-12 0-1,12 0-14,-8 0-4,8 0-10,-7 2-6,7-2-11,-9 0-3,9 0-5,0 0-7,0 0-3,0 0 2,0 0 3,0 0-5,0 0-2,0 0-2,38 0-4,-16-2-1,6 2-1,9 0 3,6 0 3,7 0-4,10 0 2,3 0-3,8 2 2,24-2-2,2 1 2,-1 1 6,4 2 8,5-2-5,-4-2 2,-1 2 4,-3-1-6,-3-2 3,-21 1 1,-13 1 2,-9-1 3,-7-1-9,-7 1 9,-5-2 15,-2 2 3,-6 0 7,-1 0 2,-3-2-1,-2 2-4,-1 0-5,-4 0-10,2 0-5,-3 0-9,0 0-26,-2 0-26,-10 0-44,17 0-38,-9 0-33,1 0-36,-9 0-49,10 0-59,-10 0-57,0 0-155,5-2-134,-5 2 90,0 0-265,0 0-271</inkml:trace>
  <inkml:trace contextRef="#ctx0" brushRef="#br0" timeOffset="-199523.31">19679 11536 1936,'0'0'-85,"0"0"35,-6-3 27,6 3 21,0 0 12,0 0 16,0 0 15,-6-4 8,6 4 5,0 0 0,0 0-1,0 0 0,-3-3-1,3 3-2,0 0-3,0 0 0,0 0-6,0 0 0,0 0-5,0 0 2,0 0 3,0 0-2,21-3-2,-11 3 2,6 0 1,2-2-1,8 2-4,5-2 3,11 2 2,10-2 5,16 0-5,27 1 0,4-2-4,3 2-3,2-1 0,1 0-1,2 0 2,-2 0 0,0-2-3,-6 0 2,-2 3-7,-8-3-3,-12 2-4,-18 0 2,-11 0-6,-3-1 3,-9 3-1,-4-2-6,-3 2 1,-6-3-2,-1 3-5,-1-2-9,-7 4-13,-1-2-20,-4 3-23,-1-3-21,-8 0-25,7 2-22,-5 3-25,-2-5-33,0 0-27,-16 8-59,9-8-116,-6 1-204,-2-1-91</inkml:trace>
  <inkml:trace contextRef="#ctx0" brushRef="#br0" timeOffset="-199104.89">19973 11593 1542,'-13'4'-42,"2"-3"21,3 2 10,0 0 18,0-2 5,8-1 12,-14 1 12,8 2 1,6-3 7,-8 2 2,8-2 2,-10 2 1,10-2 3,-7 2-4,7-2 7,0 0 8,0 0 11,0 0 4,17 7-3,-3-5 3,6-2 2,9 2-2,5 0 0,17-2-1,13 2 0,26 0-5,6-1-3,1 1-2,1-2-1,8 0-7,-3 2-2,3-2-7,-4 0-6,4-2-3,-2 0-4,2 2-7,-3-1 2,-10-1-4,-17 2-2,-16 0-2,-14 0-5,-6-2 4,-5 2-4,-3 0 1,-8-2-3,-1 2-4,-3 0-1,-7-2-11,-2 2-12,-5 0-18,-6 0-28,0 0-33,0 0-35,0 0-44,-2 9-27,2-9-47,-11 6-97,4-2-142,-1 0-120,0 0-100</inkml:trace>
  <inkml:trace contextRef="#ctx0" brushRef="#br0" timeOffset="-198303.52">19822 12580 1550,'-5'-4'-57,"2"1"18,3 3 17,-8-8 23,6 7 19,2 1 18,-6-4 6,6 4 8,-4-5-1,4 5 5,-7-3 1,7 3 6,0 0 2,-5-5 2,5 5 4,0 0 2,0 0 1,0 0 6,8-7-3,4 7-4,2-4-4,8 3 2,7-1-6,12-2 1,9 2-2,20 0 4,25-2 1,7 2-3,-2 1-6,3 1-4,-1-2 0,-1 0-6,-3 4-3,-6-2-5,-12 0-2,-17 0-5,0 2-1,-5-2-7,-10 0 3,-5 0-9,-7 1-3,-5-1-2,-1 0-8,-4 2-15,-5-2-24,-2 0-17,0 0-25,-7 2-38,-3-2-39,-2 4-38,-7-4-38,0 0-84,0 0-124,0 0-210,-34 6-142</inkml:trace>
  <inkml:trace contextRef="#ctx0" brushRef="#br0" timeOffset="-197975.4">19820 12731 1791,'-26'2'8,"4"-1"23,7 2 23,2-1 22,0-2 21,5 0 14,8 0 8,-15 0 1,15 0-11,0 0-10,-1-6-7,1 6-2,14-7 5,3 7-4,11-5 0,4 1-4,10 1-11,19-2-1,26 2 5,10-1-11,0 2-1,6 2-10,-4 0-2,4 2-1,-2 0-5,-2 0-5,0 1-3,-6 0-5,-4-1-2,-16-1-4,-12-1-6,-13 0 2,1 2 2,-7-2-9,-8 0-5,-2 0-11,-6 2-12,-1-2-24,-4 0-20,-4-2-48,-4 0-42,-5-1-36,-4 3-39,-4 0-32,0 0-36,0 0-110,0 0-90,-27-4-167,10 4-147</inkml:trace>
  <inkml:trace contextRef="#ctx0" brushRef="#br0" timeOffset="-197725.07">20369 12824 1787,'-38'4'-11,"4"0"28,8-2 27,4-2 22,2 0 21,5 0 10,3 1 4,2-1-5,-3 0 1,6 0-11,7 0-2,-10 0 3,10 0-5,0 0 0,30-1-5,-6 1 1,13 0-3,9 0 2,15 0 1,5 1-11,4-1-2,22 2-4,-17 0-3,-9-2-9,2 0-2,-4 3-6,-1-2-23,-13-1-32,3 0-41,-5 0-59,-4 0-72,-1-4-94,-8 2-240,-3 0 30,-2-1-168,-7 1-154</inkml:trace>
  <inkml:trace contextRef="#ctx0" brushRef="#br0" timeOffset="-186865.49">8114 14046 1023,'0'0'139,"0"0"-30,0 0-29,0 0 14,0 0-6,0 0 2,10 0-2,-10 0-9,0 0-2,2-4-6,-2 4-2,0 0 2,0 0-2,3-9-2,-3 6-4,0 3 2,2-9-1,-2 3 1,1 0 1,-1 1 1,3-3 3,-3-1-2,0 2 6,0-1-5,-3-1-8,3 0-1,-1-1-3,-1-1 2,-3 2-4,3-1 3,-2-2-6,-2 3-4,2-1 1,-3-2 1,-2 4-9,1-1-1,-1-2-2,-1 4 1,-3-1-9,-2 5-4,0-1-3,-1 0-4,-3 4 1,0 0-6,-1 2-2,2 0-2,-1 3 3,-3 3 1,2 1 0,0 2 3,1 3 3,0 3-6,2 2-2,3 1 0,0 0-1,4 1-1,0 1-1,3 0-4,1 2 2,3-4 2,1 1-4,4-2 6,1 2-5,1-2 4,3-2-5,0-1 1,4-2 8,0 0-8,2-3 11,1-2-17,1-1 15,2-1 2,0-4-5,1-1 9,0-4-3,-2-1 8,4-1-6,-3-2 4,3-4-1,-2-2-2,-2-1 0,0-5 1,-3 1-4,1-3 1,-2-1 4,-2 1 2,-2-2-8,0-1 2,-1 5-2,0 0 1,-3 1 1,0 2 2,0 1 6,-2 1-4,0 6-2,3-8 3,-3 8-4,0-3-4,0 3-4,0 2-3,0-3-8,0 4-2,-2 4 2,4-2 0,-4 2 4,0 0-2,7 17-3,-6-8 2,5 4-3,-2 0 2,0 4 1,0-2 2,0 2 0,2 3 0,0-3-1,-1 2 1,2-2-4,-1 2 5,2 1-2,-1-4 3,-1-1-6,0-2-16,3 3-26,-3-3-16,3-2-36,-3 1-31,0-3-39,-1-1-49,3 0-54,1-3-42,-3-2-113,0-2-103,3-1 38,-9 0-162,17-4-144</inkml:trace>
  <inkml:trace contextRef="#ctx0" brushRef="#br0" timeOffset="-182741.24">8529 14077 977,'9'-1'203,"-5"-1"-65,-4 2-55,11-2-30,-6 0-2,-5 2 2,11-2 8,-11 2 4,9-2 9,-9 2 3,6-2 3,-6 2 3,0 0 1,9 0 4,-9 0 0,0 0-3,6-3 0,-6 3 3,0 0-1,0 0 2,0 0-3,8-2 3,-8 2-9,0 0 2,0 0-1,0 0-6,0 0 0,0 0 1,0 0-1,6-4 1,-6 4 0,0 0 2,0 0 1,0 0 4,0 0-2,0 0 0,0 0-2,0 0-1,0 0-2,0 0 4,0 0-4,0 0-4,0 0-5,0 0-2,0 0-7,0 0-7,0 0-4,0 0-7,0 0-4,0 0-7,5 9-1,-7-3-2,-1 1-3,3 4-1,3-1-1,-6 8-1,3-1 0,0 0 0,0 2-2,0 2 2,3 1 1,-6-2-4,6 1 3,-3-2-2,0 2-2,0-2 0,0-2-1,0-3-1,0-1-2,2 0-1,-4-2-1,2 0 2,0-1 0,2-3-2,-2 0 1,0 0-22,0-1-23,-2 2-36,2-8-48,0 3-48,0-3-45,0 0-60,0 0-65,0 0-92,-9-17-152,6 12 37,3-4-302,-1 5-330</inkml:trace>
  <inkml:trace contextRef="#ctx0" brushRef="#br0" timeOffset="-182101.37">9421 13714 2167,'2'-4'-23,"-2"4"33,4-8 17,-4 8 21,2-3 17,-2 3 15,2-7 8,-2 7 3,0 0 2,-2-5 0,2 5-2,0 0-7,0 0-8,0 0-6,-14 2-8,6 4-4,2 0 3,-2 3-9,-2 4 5,1 1 1,-2 5 2,3 4-4,-1-1 2,3 3-1,-2 0-2,2 2-5,1-1-8,0 1 3,5 1-5,0 0-3,0-2-4,5 1-2,0-3-10,3 1 8,0-4-5,5 0-11,-1-2-22,4-3-27,-2-2-29,4 0-39,-4-7-43,5-1-50,-2-1-48,0-3-98,0 1-138,-2-3 8,-2-5-194,4 0-161</inkml:trace>
  <inkml:trace contextRef="#ctx0" brushRef="#br0" timeOffset="-181835.05">9714 13839 1814,'-2'-9'78,"0"0"21,0-1 26,0 2 16,2 1 5,-2 2 11,2-2-8,-2 2 7,2 5-15,-2-10-9,2 10-12,-2-4-1,2 4 9,0 0-6,0 0-3,2 23-10,0-10-5,0 3-11,0 1-7,0 3-6,0 2-8,-2-1-7,2 4-5,0-1-8,1 0-20,-3-4-34,2 1-34,-2 1-27,3-2-41,-3-1-42,0-3-52,2-1-54,-2-2-41,0-2-109,0-4-115,2-1 30,0 0-193,-2-6-175</inkml:trace>
  <inkml:trace contextRef="#ctx0" brushRef="#br0" timeOffset="-181493.2">9899 13660 1920,'-1'-7'20,"-3"1"23,-1 2 19,5-1 19,0 5 20,-5-9 11,5 6 4,0 3 2,-2-5-4,2 5-7,-3-7-4,3 7-8,0 0-12,0 0 2,0 0 19,13 0 9,-13 0-1,17 12 1,-4-2-1,2 3 0,0 2-4,2 3-3,0 2-8,0 3-5,0 4-8,0 0-6,-2 2-6,-5 2-6,-3 1-7,1-6-1,-5 3-6,-6 0-22,-5 3-27,3-1-36,-5 1-42,-1-3-47,-2 0-54,-2-4-61,5-2-64,-2-6-101,0-2-144,6-2 23,0 0-265,6-5-275</inkml:trace>
  <inkml:trace contextRef="#ctx0" brushRef="#br0" timeOffset="-181262.81">10911 14026 2167,'7'-5'104,"-2"0"21,0 2 3,2-1 3,-3 0 5,-4 4 8,8-5-2,-2 3-14,-1-2-8,4-3-17,-1 7-7,2-5-7,3 3-16,0 1-6,2-1-37,-1 0-45,4-1-49,-6 2-50,2 2-55,0 2-54,-2-3-54,-1 4-120,-3-1-76,-1 2 28,-5 6-102,0-2-48</inkml:trace>
  <inkml:trace contextRef="#ctx0" brushRef="#br0" timeOffset="-181076.31">10907 14308 1716,'-6'8'132,"-1"-3"3,3-1 2,0 0 10,1 0 9,3-4 13,-1 5 25,1-5 6,10 2-6,1-2-17,4 0-18,2-2-17,1 1-22,4-3-49,-1 0-67,0 0-56,0-2-69,3 1-77,1-5-87,1 5-209,-1-5-12,0 3 63,-1-3-154,1-2-96</inkml:trace>
  <inkml:trace contextRef="#ctx0" brushRef="#br0" timeOffset="-179482.97">11985 13743 2731,'2'-8'122,"-2"3"-8,2-2 9,-2 2-8,0-1-8,0 0 2,0 6-4,2-9-10,-2 4-15,0 5 9,3-8-3,-3 6 0,0 2 0,0-7-11,0 7-10,2-5-9,-2 5-6,0 0-6,0-6-10,0 6-5,0 0-3,0 0-1,6 20 2,-6-7-4,2 8 6,1 4-5,-3 5 2,3 2-3,-3 6-1,0 2 0,0 3-2,-3-2 0,3-1-3,-1-1 0,-1 0-2,-2-2 0,2-1-3,-5-2-24,1-4-41,2-3-36,0 1-35,-6-4-38,5-4-51,-2-3-48,3 1-38,-2-7-82,4-3-108,-2-3-6,4 1-249,0-6-234</inkml:trace>
  <inkml:trace contextRef="#ctx0" brushRef="#br0" timeOffset="-178999.26">12258 13926 1987,'6'-10'4,"-1"0"25,-1 2 23,-2 3 26,0-1 21,-1 2 16,-1 4 8,6-7 0,-6 7-1,2-5-3,-2 5-13,0 0-16,-11-5-9,11 5-2,-15 5-12,5 0-5,0-1-3,-6 1-8,4 3-9,-3-1-4,0-1-4,0 2 2,3 2-6,-4-3-2,4 3-4,0-5-2,3-1-3,-2 1 2,4 1-2,-1-2 0,0 1-7,2-3 1,2 3-7,-3-2-2,2-1 2,1 3-1,4-5-1,-6 5 0,6-1 2,0-4 3,-3 9-7,3-5 2,0 2 5,0-6-9,5 10 4,-1-5-4,0 0 6,3 2-4,0-2 2,-1 1-4,1 2 1,4-1 2,0 1 5,0 1-7,2 4 5,-3-6 2,3 6 5,-1-4-7,1 3 9,0-1-7,0 0 1,-2-1-1,-1-1-1,0 1 3,2-3-2,-4 3 3,0-5-4,-2 2 0,3-1 6,-3-2-11,-1 1 2,1 1 7,-2-3-5,1-1 4,-1 2-14,0 0-19,-4-4-12,6 5-24,-4-3-34,-2-2-52,0 0-47,4 2-55,-4-2-84,0 0-132,0 0-13,0 0-202,0 0-172</inkml:trace>
  <inkml:trace contextRef="#ctx0" brushRef="#br0" timeOffset="-178736.24">12576 14125 2005,'4'-2'133,"0"-1"13,-4 3 2,9-4 3,-5 2 1,-4 2 19,0 0-1,9-2-3,-9 2-11,0 0 16,10 10 3,-7-5 0,2 2-10,-1 3-12,4 4-15,-4-1-11,0 4-12,0-1-11,0-1-9,0 4-6,0-2-11,-1 0-19,-1 0-45,0-4-57,0 3-59,-1-4-65,-1-2-81,3 2-83,-1-5-134,-2 3-124,0-4 41,2-1-325,-2-1-355</inkml:trace>
  <inkml:trace contextRef="#ctx0" brushRef="#br0" timeOffset="-176329.66">13292 13887 1334,'0'0'260,"-5"-5"-71,5 5-40,-5-2-28,5 2-8,0 0-2,-3-4-2,3 4-4,0 0-3,0 0 3,0 0-3,-2-5-8,2 5-7,0 0-5,0 0-4,0 0-11,0 0-13,0 0-2,0-7-7,0 7-3,0 0-2,12-1-7,0-1 0,-4-1-5,4 1 1,0 0-1,2 2-11,1 0-12,-1-3-36,2 3-37,-2-2-54,1 2-55,0 2-46,-3 1-53,1-3-136,-5 7-75,-4 0-132,1 3-116</inkml:trace>
  <inkml:trace contextRef="#ctx0" brushRef="#br0" timeOffset="-176120.22">13319 14245 1731,'-4'4'24,"0"0"16,2 0 13,-2-1 10,4-3 8,-4 4 4,4-4 2,-2 6-6,2-6-3,0 0 5,8 7-5,0-7-4,2 0-8,3 0-5,1 0-4,4 3-6,4-3-5,-2 0-15,1 0-22,3 0-32,0 0-34,0 0-38,2 0-54,-4-3-96,3 3-168,-2-2-151,-1-1-75</inkml:trace>
  <inkml:trace contextRef="#ctx0" brushRef="#br0" timeOffset="-175574.68">14382 13950 1592,'-6'-9'34,"0"-1"26,2 3 13,-2-1 7,-2 1 24,2-4 12,-2 6 6,2-3-4,-1 3 4,1-4-4,2 6-3,-3-2-9,3-2-6,0 5-14,-1-3-8,1 2-8,4 3-10,-8-5 0,0 5-6,8 0-3,-20 5-5,10-4 5,-1 6-10,-2 2 3,1-1 1,-1 4-8,1 3 6,-2 3-7,4 3 3,-2-3-3,5 6 2,-2-2-9,3 3 5,2-1-9,2 2 6,4-1-9,2-1 2,2 1 3,3-2-4,4-1-7,1 0 5,4-3-6,0-4 6,4 1-1,1-6-2,1-3 2,-1 0 4,6-3-6,-2-4 9,1 0 1,0-6 4,-3-3 4,-1-1 7,-4-5 0,6-4-3,-7-5-2,-2 0-2,-2-5-4,-5-1-3,-4 2 1,-3-1-6,-3-1-2,-3 3 0,-3-1-7,-2 2-1,-2 2-3,-9 1-3,4 0-6,-4 6 3,-5-1-1,1 3-6,-2 6-1,-3-1-14,2 5-10,-1-4-15,3 9-14,1 0-25,3 0-10,-2 9-17,3-7-16,0 7-23,0 2-33,4 4-35,6 2-41,3-3-61,0 1-152,6 4-52,2 3 78,4-4-103,3 2-49</inkml:trace>
  <inkml:trace contextRef="#ctx0" brushRef="#br0" timeOffset="-175367.64">15109 14229 1623,'6'-7'153,"3"-3"12,-5 3 10,0 2 3,2-3 8,-2 0 9,-2 1-2,2-1-6,-2 3-13,2-1-19,0 2-19,-2-4-15,0 4-23,-2 4-50,4-8-39,-2 5-63,-2 3-70,6-6-58,-2 4-59,-4 2-123,9-3-169,-3 1 58,-6 2-145,5-4-119</inkml:trace>
  <inkml:trace contextRef="#ctx0" brushRef="#br0" timeOffset="-175115.43">15475 13718 1986,'2'-8'178,"-2"0"13,0 3 12,0 0 16,0 5 9,2-8 0,-2 6-18,0 2-11,1-7-17,-1 7-23,0 0-16,0 0-4,0 0-2,6 20-5,-2-7-4,0 6-6,2 6-8,-2 9-11,6 2-6,0 0-9,-3 12-11,4-4-32,1 2-44,-6-7-58,4 9-59,-3-8-80,-5 3-96,0-2-128,-4 1-251,0 0 77,0-3 82,-3 2-322,3-1-319</inkml:trace>
  <inkml:trace contextRef="#ctx0" brushRef="#br0" timeOffset="-159477.46">16252 12536 2191,'0'0'-77,"0"-6"17,0 6 14,0-7 18,0 7 19,0-5 17,0 5 12,-4-6 15,4 6 11,-2-6 9,2 6 1,0-5 1,0 5 1,-2-7-5,2 7-6,0-7-7,0 7-1,-2-6 3,2 1 4,0 5-2,0-8-5,2 4-1,2-2-8,-2 1-2,4 1-2,-1-2-3,1 1-3,1 1-4,-3-1-1,2 0-4,-2 2-2,2 0 4,-2-1-10,-4 4 1,10-2 1,-10 2-2,8 6 1,-4 0 0,2 1 4,-2 3-6,1 6 0,-3 0-1,2 5 3,1 4-3,-3 3 3,-2 5 0,2 5 0,-2 0-1,-2 3 3,2 1 4,-2 1 2,2 1 1,-3-2 5,1 2 0,0-2 0,-2 0-1,2-2 3,-3-3 2,3 0-2,0-7-1,0-1-5,0-2 4,0-1-6,0-5-1,2-1-1,0-3-3,0-2 3,0-1 0,2-2 1,2-2 0,2 0-3,3-3 3,2-1-2,-1-2 4,1-3-4,3-2-3,0-2-2,0-2 2,3-1 1,-4-4-2,1 2 1,1-2-2,-2 0 3,-1 1 1,-2-3 3,2 3 4,-4-3 11,-1 4 6,1 1 5,-1-1 10,-3 3-6,2-1 2,-2 1-4,-2-1-6,0 2-4,-2 4 1,0 0-6,0 0-4,-14-5-2,14 5-1,-13 9-7,5-2 1,-3 3-1,0 1-3,1 3 4,-3 5-1,0-1 8,3 1-4,-1 7 4,-1 3 1,1 0 0,0 5 3,3 1 3,2 0-7,-2 4 6,3 1 6,-1 2-7,3 2 5,3 7 1,-2 3-6,4-1-2,-2 1 4,2-3 3,-1-7-8,2 1-2,0-1 1,2-2-2,-3-1 0,2-2 0,-2-8 1,0-1 4,0 1 0,0-4 2,-2-1 0,2-5 5,-4 0 3,2-3 3,-2 2 0,-2-3-4,-2-1-3,-1-3-1,-4-2-3,-1-1 0,-3-3-3,-2-1-2,-2-2-20,-1-3-36,0-2-23,-4-3-35,3 2-39,-3-6-46,4 1-56,5-3-71,0 1-138,1-5-133,9 1 75,3 2-247,2-3-239</inkml:trace>
  <inkml:trace contextRef="#ctx0" brushRef="#br0" timeOffset="-158740.54">17237 13861 1979,'-6'-3'-35,"-3"1"24,9 2 21,-11-2 17,7-1 22,-2 1 20,6 2 19,-8-3 13,8 3 8,-6-5-4,6 5 5,-8-2-6,8 2-1,0 0-5,-8-2-7,8 2-5,0 0-3,0 0-3,-6-3-8,6 3-8,0 0-6,0 0-3,0 0-7,0 0-2,0 0-8,0 0 7,-4-4-7,4 4-8,0 0 5,20-4-13,-6 4 6,5-1 3,8-2-10,8 0-1,9 1 6,11-4-5,8 3-10,3-2 4,29 2 2,5-1-4,6-1 0,4 0 3,13 1-10,8 2 6,11 1-1,6-2 4,3 2-5,-2 1-1,2 1 1,1-1-5,0 0 3,4 3 2,-2-2 2,1 1-4,-9 0 0,-5 2 2,-9-4 0,-11 0 1,-9 0-4,-12-2 3,-24 2 3,-15-2 11,-12 2 20,-7-2 14,-6 2 14,-4 0 6,-3-2 2,-5 2-3,-2-1-1,-3-2 3,1 3-4,-2-1-4,-5 1-7,0 0-6,1 0-11,-4-2-4,1 2-7,-1 0-4,-10 0-13,18 0-17,-8 0-18,-4 2-15,-6-2-18,12 0-22,-12 0-11,14 0-28,-10 1-16,-4-1-19,0 0-27,12 0-46,-12 0-69,3-3-68,-3 3-135,-3-6-68,3 6 46,-6-8-178,0 5-183</inkml:trace>
  <inkml:trace contextRef="#ctx0" brushRef="#br0" timeOffset="-157378.82">21471 13533 1833,'3'-8'13,"-3"8"18,5-5 6,-3 3 13,-2 2 14,3-6 16,-3 6 7,3-4 0,-3 4 2,0 0-9,4-5-7,-4 5-7,0 0-8,0 0-7,0 0-5,0 0 2,0 0 4,4 17 0,-1-6 2,-3 0-3,0 2 0,0 5-1,2-1 1,-2 2-6,-2 1-1,2-2-7,0 2 2,-3 0-10,3 3-10,-1-3-28,1-4-22,-3 2-30,-1-2-28,1 0-36,2-4-37,1 1-21,-2-4-52,0-2-104,-3-1-122,2-2-108,3-4-70</inkml:trace>
  <inkml:trace contextRef="#ctx0" brushRef="#br0" timeOffset="-156938.99">21411 13455 1617,'-4'-13'19,"1"1"5,-1 3 25,-2 1 12,2 0 18,-2 1 4,-1-2 10,0 2 2,-1 1-4,0 2-1,0-1-11,-6 3-4,2 2-6,-5 2-7,0 3-1,-2 2-4,-3 3-3,0 5-4,-2 3 0,-2 5-1,3 2-2,3 1-3,2 5-5,3 0-2,3 3-8,6 3-4,4 2 4,4 1-1,8-2-6,4 4 0,10-2-4,2-4 0,20 9 0,-4-13-1,1-12 1,5-2 2,6-5 3,3-4 0,2-5 3,-6-4 0,4-4 7,0-3 3,-4-7-2,-2-3 9,11-9-2,-7-7-4,-13 0-1,-10 3-5,-1-6-2,-5-4-3,-7-2-2,-4-6-2,-7 2-5,-6 1-3,-6-6 1,-6-1-6,-18-11-1,-12 10-3,-11 7 4,-12 10-10,-5 11-19,7 10-28,1 9-24,1 8-30,0 4-46,-14 12-48,14 2-57,-3 6-147,3 2-128,13-2 64,10-2-105,2 4-71</inkml:trace>
  <inkml:trace contextRef="#ctx0" brushRef="#br0" timeOffset="-134914.37">7875 12540 140,'-6'5'94,"6"-5"-41,-2 2-17,2-2-12,0 8-11,0-8-19,0 9-22,-2-6-20,-2 1-47,4-4 32</inkml:trace>
  <inkml:trace contextRef="#ctx0" brushRef="#br0" timeOffset="-130130.9">8411 15347 1517,'0'0'235,"2"-9"-93,-2 9-41,2-5-22,-2 5-4,0 0-2,0-6 7,0 6 1,0 0 2,0-4 0,0 4 2,0 0 1,0 0-5,0-7-1,0 7-5,0 0-6,-4-9 3,1 5 3,3 4-8,-6-9 0,4 3 2,-2 0-8,1-2-8,-1 2 4,0-1 1,0 1-7,-1-5 7,-1 0-4,-1 4-8,2-6-4,-1 5 0,-4-1-7,1 0-1,-1 1-7,-2-1-1,-1 4-7,-3 2 2,-1 0-3,-1 3-2,0 6-5,-2-3 0,-1 8-2,-3 2 1,2 2-4,-2 6 2,1 2 3,1 5-7,4 0 7,0 2-5,3 1 0,4 3 5,2 0-5,2 5-1,3-6-2,2-2 13,4 1-13,2-4-1,3 1 7,2 4 1,2-11-2,2 0-4,3-1 0,0-4-3,-1-4 1,2-1 1,0-3 0,-1-9-3,0 0 1,0 0 0,2-7 2,1-2 1,-2-2-5,0-6 2,-3 0-3,0-1 4,-4-6-3,-1 4 3,2-8-2,-4 0 1,0 1-5,-2 3 1,0-5-1,0 6 0,-4 3 2,2-2 5,-3 5-4,2 0-3,-2 3 4,2 1-2,0 0 0,-1 0 3,2 5 3,-3-3-7,0 1 3,2 2-1,-2 2-2,0-1-2,0 2 12,2 1-13,-2 4 14,0 0 2,0 0 7,0 0-3,12 9 3,-11 0 0,4 3 7,0-2 0,2 5 3,1 2 2,1 2 4,2 3-2,-3 2-7,5 2 1,1 3-1,0 1-3,0-5 1,3 3-2,-2-2-5,2-2 1,-4-2-1,4-2-2,-4 1 1,6-7-28,-3 6-34,0-6-32,3-1-46,-5-6-57,0 0-69,4 0-69,-2-6-135,1-1-100,3-1 74,-4-3-266,1 1-240</inkml:trace>
  <inkml:trace contextRef="#ctx0" brushRef="#br0" timeOffset="-128595.4">8922 15647 2049,'0'0'0,"0"0"18,0 0 12,0 0 20,-4-10 15,4 10 15,0 0 10,0 0 3,0 0 3,-4-5 2,4 5-4,0 0 1,0 0 5,0 0 1,0 0-3,-4-4 9,4 4 3,0 0 1,0 0 3,0 0 0,0 0 2,0 0-4,0 0-3,0 0 0,0 0-3,0 0-9,0 0 0,0 0-12,0 0-8,0 0-7,0 0-9,0 0-5,0 0-4,-8 16 3,8-6 0,0 2-4,2 5-2,-2 2 1,1 3-5,2-2-3,-3 4-2,4 0-4,-4 3 0,3-4-3,2 3-2,-3-6-6,4 6 0,-4-8-3,2 2-2,-3-3 0,4 1-7,-3-2-29,0 0-43,-1-6-46,4 2-47,-3 0-45,0-7-62,5 0-75,-1-5-54,2-2-145,-8 2-31,16-8 47,-8 0-294,0-3-298</inkml:trace>
  <inkml:trace contextRef="#ctx0" brushRef="#br0" timeOffset="-128132.94">9508 15091 2149,'-2'-8'-16,"0"1"23,2 1 20,-3 1 22,3 5 25,-2-11 19,2 8 12,0 3 4,-3-7 9,1 4 2,2 3-3,-2-7-1,2 7-6,0-6-11,0 6-9,0 0-8,0 0-9,0 0 5,0 0 3,-8 16-3,6-6 1,-2 5-1,0 5 1,1-2-1,1 7-4,0 1 0,2 4-2,-2-2-7,4 6-6,-2-2-3,4-2-5,-1 8-7,3-5-2,0 1-1,0-2-6,1 1-3,4-5-2,-3-1-16,1-5-18,2 1-29,1-3-21,-2-3-26,1-4-38,1-4-47,-3-3-58,6 1-66,-7-7-81,5 0-147,0-7 2,-3 0 58,3-1-202,-3-5-155</inkml:trace>
  <inkml:trace contextRef="#ctx0" brushRef="#br0" timeOffset="-127918.51">9865 15200 2039,'-2'-13'112,"-2"5"11,0-1 4,2 4 12,-2-1 4,3 1-4,-1 1-9,2 4-18,0-6-10,0 6-14,-2-9-6,2 9-14,0 0-22,0-3-26,0 3-32,0 0-17,0 0-30,0 0-37,0 0-46,0 0-44,-11 14-34,9-2-61,-1-5-112,0 7-39,-1-1-119,2-1-54</inkml:trace>
  <inkml:trace contextRef="#ctx0" brushRef="#br0" timeOffset="-127712.59">9803 15323 1600,'2'4'58,"2"0"8,-4 2 12,0-6 2,2 10 7,0-7 12,0 5 6,0-4 2,0 5 4,2-1-5,0-1 0,0 2-5,0 3-12,3 1-6,-3 3-6,-1-3-9,3 3-5,0 1-6,-2-2-7,3 4-19,-3-6-26,-1 3-24,4-3-32,-5 0-35,2 0-41,2-3-40,-5 1-27,4-7-32,-3 2-75,1-2-116,-3-4-141,0 0-59</inkml:trace>
  <inkml:trace contextRef="#ctx0" brushRef="#br0" timeOffset="-127429.33">10052 15034 1631,'-7'-9'45,"3"4"20,0-2 11,-3 3 24,3 3 21,0-5 14,4 6 5,-7-2-1,3-5-6,4 7-2,-4-2-4,4 2-16,0 0 10,0 0 17,0 0 7,0 0 2,0 0 1,26 11 0,-16-5-7,3 1-5,4 3 2,0 1-7,1 4-9,4 6-2,-2 2-12,1 6-11,-5-5-4,-3 7-9,2 3-9,-7 0-4,-6 1-9,-4 3-45,-4 2-71,-4 7-77,-10-1-86,-8 17-99,-3-12-125,7-7-172,6-11 41,-2-3 74,4-4-303,3-4-288</inkml:trace>
  <inkml:trace contextRef="#ctx0" brushRef="#br0" timeOffset="-125983.03">3055 15579 2397,'-4'-8'58,"-1"0"5,3-3-2,0 2 6,0 3 7,2-2 0,0 5-6,0 3-8,0-10-8,-2 4-6,2 6-3,2-6-7,-2 6-5,9-2-27,-9 2-35,0 0-38,13 6-53,-3 2-52,-4-4-54,0 5-135,2-1-82,0 5-134,-2-4-80</inkml:trace>
  <inkml:trace contextRef="#ctx0" brushRef="#br0" timeOffset="-125607.04">3211 15833 1772,'0'0'78,"0"0"14,0 0 5,4 3 3,-4-3 2,5 4 1,-5-4-9,0 0-9,2 5-8,3 3 3,1-4 2,0 5-9,2 4-2,3 3 1,-1 0 2,4 2-7,0 3-1,1 6-2,2-1-5,-2-2 0,-1 2 10,3 1-1,-4 1-4,3 0 1,-6-6-5,2 2 4,-1-2-7,-3-6 0,1 4-7,-3-5-3,1 2 7,-1-3 7,-2-7 0,0 2 8,0 4 7,0-8-5,-1-3-9,-3-2-3,9 0-7,-9 0-8,8-7-3,-4-6-7,2 4-3,-1-8-4,1 2-12,1-4-18,-1-3-16,0 0-16,-2-2-19,3 2-17,-3 6-20,0-7-16,0 5-29,-1-1-28,0 1-41,2 1-43,-2 3-42,-1-1-100,0-2-118,0-1 24,1 4-169,2-2-150</inkml:trace>
  <inkml:trace contextRef="#ctx0" brushRef="#br0" timeOffset="-125193.15">4146 15495 1831,'5'-8'63,"-5"3"14,3-2 9,-1 2 11,0 3 11,-2 2 4,5-7 5,-5 1-1,0 6 1,0-6-17,0 6-6,4-2-9,-4 2-17,0 0-1,0 0-4,0 0 3,-2 18-2,0-8 2,-3 5-1,1-1-1,-1 3-4,-1 3 2,0-2-14,0 7 2,-1-7-8,1 3-4,-2-3 6,1 2-9,2-5-1,1 0-7,0 2-4,0-3-4,2-3-1,-2-1 0,2 0-2,0 0-2,0-3 1,4 1-2,0 1 2,0-2 2,4-3-5,2 0 1,3-1-5,0-3 3,4-3-9,0 1 5,6 0 1,-3-2-2,4 0-4,-3-2 5,7 0-2,-6 1-3,4 2-27,-5-4-23,0 5-17,-2-3-28,-1-1-48,2 0-55,-4 5-49,-3-4-102,0 2-139,-5 1 2,1 0-226,-7 2-203</inkml:trace>
  <inkml:trace contextRef="#ctx0" brushRef="#br0" timeOffset="-124959.77">4189 16000 2080,'-6'5'81,"0"2"12,0-7-1,2 7 9,0-5-2,4-2-1,-7 4-4,7-4-5,0 0-1,0 0 6,0 0-9,0 0-8,0 0-7,33-6-9,-21 2-3,2 1-4,3-4-3,-2 5-11,2-3-15,-1-1-30,0 1-40,1-1-45,0-2-46,0 4-59,-1-5-48,2 1-139,-4-2-86,-1 2-201,0 3-164</inkml:trace>
  <inkml:trace contextRef="#ctx0" brushRef="#br0" timeOffset="-124325.12">2674 16090 1831,'2'-6'-20,"2"2"18,0-1 13,0-2 21,-1 2 18,0-2 19,2 4 13,0-5 11,-1 3 3,-2 3 4,-2 2-3,4-9 1,-2 5-2,2 0-5,-4 4-3,1-6-6,-1 6-5,0 0-6,0 0-9,0 0-5,-7 14-2,3-5-6,-6 6 1,1-2-3,2 3 0,-3 3-7,-1 1 0,1 2 7,-3-2-4,3 1-6,1 1-6,-2-3-3,1 1 1,5-6-1,-1 1-9,0-3 1,-1 0-4,5-2-2,-2-2 0,4 3 0,0-3 8,2-2-8,2-6 8,3 2-14,3 0 7,2-4-6,2 2 4,-3-2-5,5-2 1,1 2-2,0-4-2,0 4-17,0-1-20,-1 1-16,2-4-17,1 5-27,-5-6-31,4 6-35,-2-4-46,1 3-30,-6 0-56,2-1-116,-5 1-52,-2 2-168,-6 0-123</inkml:trace>
  <inkml:trace contextRef="#ctx0" brushRef="#br0" timeOffset="-124115.68">2653 16613 1712,'-7'11'57,"0"1"8,3-8-5,2 1-3,-1 1 3,3-6 11,0 7 23,0-7 10,9 0-2,-9 0-7,18-7-7,-5 0-5,3 1-10,4-2-9,2-5-10,-2 6-29,3-8-40,-3 8-45,6-6-49,-2 6-65,-3-7-128,-2 0-152,2 3-141,-1 2-96</inkml:trace>
  <inkml:trace contextRef="#ctx0" brushRef="#br0" timeOffset="-123573.11">1631 16348 1697,'0'-5'40,"0"5"17,0-8 16,0 8 15,0-6 12,0 6 15,-4-7 7,4 7-1,0 0 2,0-6 0,0 6-2,0 0 1,2-5-10,-2 5-4,0 0-11,0 0-19,0 0-6,0 0-3,0 0-16,0 0 7,12 11 4,-4 2 0,2 2-3,3 5 0,4 8 4,-2 5-11,6 2 1,-2 5-5,2 3-2,0 3-2,7 12-7,-5-5-34,-3-11-47,0 1-56,-3-4-77,5 3-92,-8-9-140,2-5-139,0 0 47,-1-4-225,0-2-217</inkml:trace>
  <inkml:trace contextRef="#ctx0" brushRef="#br0" timeOffset="-120693.11">4909 15049 1964,'14'-3'-10,"-10"3"12,-4 0 2,0 0 6,10-2 6,-10 2 9,0 0 7,8 0 0,-8 0 7,0 0-4,10-3 9,-10 3-3,0 0 2,0 0 3,0 0 1,10 0-2,-10 0 13,6 6 12,-4-2 10,5 2 2,-3 6 2,0-5-2,3 6 1,-2 2 1,4 5-6,0 0-6,1 4-5,-1 0-5,2 0-10,-3 4-2,0-4-6,3 3-4,-2 1-2,-1-4-1,3 0-12,-4 0-24,3-2-35,0-3-35,-3-4-46,-1 2-50,0-3-48,-2-5-68,0-1-137,-1-3-39,1-1-173,0-4-128</inkml:trace>
  <inkml:trace contextRef="#ctx0" brushRef="#br0" timeOffset="-120446.77">5295 15144 1833,'0'-7'59,"0"7"9,-2-5 1,2 5 7,0 0 5,0-7 0,0 7-4,0 0-7,0 0-5,0-5-2,4 1-4,0 0 1,3 1-4,4-4-5,1 0-4,0 1-7,4-3-1,-2 1-7,4-2-21,-1 2-27,1 0-42,0-4-38,-1 3-58,2-3-47,-5 1-150,1 0-87,-3 0-114,-1 2-55</inkml:trace>
  <inkml:trace contextRef="#ctx0" brushRef="#br0" timeOffset="-120206.41">5782 14653 1563,'-6'-8'134,"2"3"21,-1 1 7,1-2 2,0 4 2,4 2 1,-4-8-7,0 4-19,4 4-16,0 0-12,0 0 10,0 0-4,8 27-6,0-11 0,3 2-7,2 6-5,2 4-4,-1 1-9,2 3-19,0 1-2,3 6-5,3 0-5,-6 1-13,4 2-49,-2 1-51,-3 3-78,-2-1-92,-2 6-155,-1-3-198,-2 4 79,2-2-292,-4-2-280</inkml:trace>
  <inkml:trace contextRef="#ctx0" brushRef="#br0" timeOffset="-118799.13">2748 17221 2181,'0'0'-10,"0"0"21,-13 0 16,13 0 18,0 0 17,-14 2 19,14-2 9,-5 0 10,5 0 0,0 0-3,-8 0-6,8 0-6,0 0-5,0 0-13,0 0-6,-4 7-7,8 1-1,-2-1-1,4 11 4,-1-3-4,4 6-5,5 6 3,0-1-3,3 3-7,-1-1-3,4 12-2,-2-11 3,-2 5-7,3-5-7,-2 3-27,0 1-33,-1-8-40,0 1-46,-2 1-37,-1-6-49,2-3-41,-6-4-79,-1-4-126,0-3 3,2-1-127,-5-2-78</inkml:trace>
  <inkml:trace contextRef="#ctx0" brushRef="#br0" timeOffset="-118391.18">3470 16988 1676,'8'-13'50,"-2"2"17,-2 1 9,2 4 3,-4 1 3,0 3 4,-2 2-2,0 0 2,0 0-3,0 0-1,-7 15-2,0-1-3,1 1-3,-2 4-6,-1 1-2,-3 1-8,-3 6-5,0 0-5,0-1-2,0 1-4,0-4-8,3-3 3,-1 2-4,0-3 3,0 3-2,3-7 2,-1 2-3,2-6 3,2 2-11,-2-1-2,3-2 2,1 1-4,-1-6-5,2 3 0,1-1-3,3 0 2,0 0-4,5-1 0,3-4 1,1 3-1,6-5-1,1 2 2,4-2-6,1 0 0,3 0 4,-4-2-5,3-1 5,1 1-6,-1 2-2,0-2 4,-1-3-3,-1 4-17,-2-1-12,2-3-23,-3 5-24,-2 0-30,-2-7-34,2 7-29,-4-2-28,-1-3-57,-1 2-141,-1-2-57,0 5-150,-3-5-99</inkml:trace>
  <inkml:trace contextRef="#ctx0" brushRef="#br0" timeOffset="-118139.04">3597 17483 1720,'-12'10'61,"-2"2"11,2-5 9,-1 5 9,3-5 16,-3 1 10,2-1 3,3 0-4,0 1-6,0-3-12,2-3-11,0 3-6,2 1-5,4-2 1,0-4-5,4 9-5,4-7-3,2-2-8,2 0-1,2 0-8,4-2 1,1-3-11,1 1-3,4 0-5,0-2-17,1-1-25,0-1-30,0-2-44,-1 1-51,3 1-63,-1-5-80,2 0-188,-1-1 6,-1-1-152,0-4-114</inkml:trace>
  <inkml:trace contextRef="#ctx0" brushRef="#br0" timeOffset="-117900.67">4343 16772 1752,'-9'-9'83,"2"6"13,-1-3 8,2 0 1,-1 1 1,3 3-1,-1-3-4,2 2-11,3 3-9,-7-5-9,3 3-7,4 2-9,-6-7-6,6 7-4,0 0-8,0-5-28,0 5-26,0 0-33,0 0-35,0 0-33,0 0-38,0 0-40,0 0-96,13 14-124,-11-9-142,0 3-60</inkml:trace>
  <inkml:trace contextRef="#ctx0" brushRef="#br0" timeOffset="-117565.49">4408 16927 1556,'6'6'74,"-6"-6"16,9 6-1,-3-4-5,-4 0 2,3 1 8,-1 5 9,-2-6 7,4 6-3,-2 1-3,0-1-7,6-1-4,-2 7 3,0-5-12,0 4 1,0 1-2,4 1-1,-4-2-4,5 7-2,-6-7-3,3 0 0,1 0-9,-3 2-2,2-1 8,-4-1-2,3-2-1,-3-1-6,-1-3 5,0 1-3,0 1 5,0-4 3,-1 1 0,0 0 2,-2 1 5,0-5 2,2 1-8,-4-3-7,0 0-6,9-11-8,-6 5-2,0-1-10,0 0-22,1-3-32,-2-2-39,0-1-34,4 0-36,-2-2-50,-2 0-60,5-3-60,-5 3-106,3-5-149,-2 3 29,4-1-255,-3-3-265</inkml:trace>
  <inkml:trace contextRef="#ctx0" brushRef="#br0" timeOffset="-117036.9">5119 16375 2210,'0'0'36,"1"-5"21,2-2 9,-3 7 10,0 0 11,5-5 8,-5 5 0,2-4 2,-2 4 0,0 0 4,3-6-7,-3 6-10,0 0-4,0 0 10,0 0 4,6 18 7,-6-9-3,0 6-4,-2-1-6,2 3-2,-2 2-4,0 0 0,-3 1-8,3 2-8,-1 1-5,-1-2-6,2 2-5,-2-7-4,1 3-5,2 2-4,-3-5-2,4 2-5,-2-7-5,-1 2-4,3-2 0,-2 0-3,2-3-2,0-1 0,2 2 1,3-4 1,0 3-3,2-8 0,4 0 0,-11 0 2,22-5-1,-6 2-4,1-4-1,-2-3 0,6 0-1,1 3-2,1-5 1,-2 3-1,0-4-12,0 6-17,-1-6-37,-4 8-34,3-3-39,-4 0-47,0 3-54,-1 3-54,-2-5-94,-2 0-157,-2 7 13,0 0 61,0 0-210,-8 0-168</inkml:trace>
  <inkml:trace contextRef="#ctx0" brushRef="#br0" timeOffset="-116821.48">5386 16883 1969,'-15'22'105,"3"-7"5,0-2 19,2 0 7,2-5 21,0-1 11,4 2 8,-2-2-13,3-1-14,-1-1-19,1 3 7,3-8 12,5 6 1,-5-6-12,15-6-12,-1 0-9,2-1-13,4-1-11,4-6-19,2 1-40,5-2-48,3 2-41,-1-2-51,-3-4-66,3 3-82,-3-2-136,9-4-189,-9 1 65,0 1 66,-1-2-226,-4-2-170</inkml:trace>
  <inkml:trace contextRef="#ctx0" brushRef="#br0" timeOffset="-115895.21">5990 16076 1735,'0'0'-55,"0"0"27,2-1 17,-2 1 6,0 0 14,2-9 9,-2 9 10,0 0 15,2-3 14,-2 3 8,0 0 13,0 0 5,0 0 7,0 0 2,0 0 2,0 0 0,0 0 2,0 0-6,0 0-2,0 0-8,0 0 2,0 0 3,0 0 9,0 0 9,-2 21-2,0-10-5,2 2-2,-2 7 3,2-5-3,0 5-6,0 1-8,0 1-9,2 4-5,0 1-6,2-6-8,0 6-3,3-7-4,0 1-4,1 1-4,2-2-4,3-6 5,0-2-7,0-4-1,3-1 5,4-5-9,0-4 2,5-5 3,1-1 0,2-3 7,-1-2 6,1-4 5,-2-2 4,-2-2 3,0 1 1,-6-2 6,0-5-2,-7 6 6,-1-5 2,-4 3 3,-4-4-10,-2 6-1,-4-6-5,-2 7-7,-4-1-4,-5 2-8,-4 3-5,-4 5-2,-5 4-8,-2 5-25,-3 2-37,-10 4-52,-5 7-49,-2 2-54,4 0-65,3 8-77,-1-4-123,7 2-165,5 1 64,4-1-381,1 1-420</inkml:trace>
  <inkml:trace contextRef="#ctx0" brushRef="#br0" timeOffset="-108455.34">5883 14376 1318,'5'-3'111,"-5"3"-44,3-6-2,-3 6-13,0-9 2,0 9-8,-5-8 9,2 3-6,0 0 6,-4-2-2,3 2 10,-2-4-4,1 4 11,-3-2-4,0-3-1,-1 2-2,-1-1-1,0 1-3,-1-4-5,-2 3-1,-3 1-4,-2-3-8,-2 1-4,-2-3-3,-2 1-4,-1 3-3,-9-2-2,0 0-4,-7 1-2,-7 0-2,-5 1-2,-2 3-3,-7 2 7,-1 2-7,-5 0 1,-25 2 0,2 0-1,-2 4-1,0 0-1,2 2 1,0-1-1,2 7-2,2-2 1,4 3-2,-2 2-1,1 2 3,1 0-2,-4 4-3,2 2 2,-6 4-1,-2 1-4,0 3 3,-7 1-3,4 2 1,2 1 2,3-1 2,7 2 1,1-1-2,2 3 4,5-2 0,1 0 4,6 0 2,-1 0-1,1 0 0,0 1-1,4-1 4,-3-2-2,3 2-1,1-1 1,3-2 2,-1 6-3,5 1 1,0-3-2,0 4 0,3-1-1,5 0-5,3 2 5,10-7-1,5-2-3,3 2 1,3 1-2,-1 2 0,7 5-2,-1-3 0,5 5 0,3-1 5,2 3-6,4-5 3,4 0 2,4 0-6,4 8 3,0-1 4,5 2-6,9 19 2,5-2 0,1 0 4,7 1 0,1 4 2,6-2 0,3-1-2,-1 2 0,2 0-2,3-3 4,-3-5-3,3 2 0,0-3-1,1-2 3,1-5 3,-3-1 1,2-2-2,1-3-1,2-6 3,3 2 4,1-7-3,6-2 0,3-3 0,3-7 5,3 1-1,4-4-4,2-2 3,3-7-1,0-6-3,-10 2 3,-5-10 3,1 2-6,3-3-3,2 0 4,25-3-6,-3-4-7,-3 2 8,4-9-2,2 4-2,0-3 1,-2 0-2,-3-5 2,0 1-3,1 1 0,-4-1-5,0-1 7,0-3-3,-7-1-1,0 0 4,1-4-4,-1-6 1,-1 1-3,1-4 2,2 0 2,2 0-5,-3-5 1,-5-1 2,2 6-2,-2-5-3,-2 3 5,-4-3 1,-2 0-4,-5 4 7,0-4-1,-1 5-9,-5-6 4,0 3 2,-2-1-4,-1-2-1,-4 1 0,-1-5 6,-2 1-4,-1-2 0,-2-4 2,-3 1-9,-5-7 3,0-5 1,-5-2-4,-1-1 5,0-3 0,4-5-4,-5 0 3,-1 2-1,-3-2 4,-1 2 2,-6 7 7,-4 4 1,-6 9 9,-4 1 8,-2 6 3,-2-4 5,-2 0-6,-4-9-1,-4 5-3,-8-16 4,-5 3-2,-3-1-1,-6-2-4,-5 3-3,-7 2-2,-8 3 1,-5-2-5,-8 2 0,-3 4-1,-9-4-7,-2 6 3,-10-1-2,-7 1-5,-2 6 1,-1-1-1,0 6 0,-7 4-4,2 5-1,-9 6-5,-5 7 6,-5 4-1,-6 8-5,-2 8 4,-1 8 3,-3 12-5,1 6 3,-3 12-2,-26 16 3,-5 12-2,-4 8-3,4 11 4,0 4-8,11 6-6,13 3 2,11 8-19,12 4-12,11 1-16,13 2-27,25-16-33,10 3-34,9 0-50,13-1-56,11-8-137,5-3-138,9-12 52,3-5-156,5-18-140</inkml:trace>
  <inkml:trace contextRef="#ctx0" brushRef="#br0" timeOffset="-104838.96">5472 15294 1812,'-3'-8'-17,"-2"4"11,2-4 10,-2 2 4,1-1 15,0 1 15,0-2 9,0 5 11,4 3 3,-10-6 1,8 4-5,2 2-3,-8-3-5,8 3-4,0 0 3,-12 14 1,7-6 2,-1 5 5,-3 7 7,1 4 0,-1 8 4,-5 12 0,-6 21 0,-2 3-2,-4 5-4,-6-1-4,-1 5 0,-2-4-1,-4-2-9,-2-6-7,0-2 0,1-3-3,2-7-3,8-12-1,7-10-3,4-6 2,2-5 2,5 1-9,-3-1-2,5-8 3,0-2 9,2-3-10,1-6-4,0-1 5,7 0-8,-13-14-3,8 5-3,-1-8-1,2 0 1,0-7-3,-1 0-3,1-5-4,2 3 5,0-1 0,-2-1-3,2 3-1,0-2 1,2 7-2,-2-4-4,2 6 6,-2 0-6,2-1 4,0 3 1,0 4-2,0 1-4,2-3 3,2 1-1,2 3 0,2-3 6,5 5-4,4 0 0,4 5 13,2 3 18,9 3 13,6 5 8,3 1 7,5 6 7,5-1 6,0 3 2,17 7 3,0-4-1,1 1-9,1 1-4,-12-5-5,-7-4-2,3 0-5,-2 2-8,-4-5-30,-8 0-55,1-3-47,-6 0-62,-4-4-70,2 2-75,-4-5-134,1-2-143,-2-1 46,-1-5-277,-1 1-291</inkml:trace>
  <inkml:trace contextRef="#ctx0" brushRef="#br0" timeOffset="-103842.63">7714 15663 2154,'0'0'-47,"-4"-9"2,4 9 11,0-7 17,0 7 19,-1-6 13,-1 5 6,2 1 13,-2-8 14,2 8 8,-2-6 3,2 6 0,-3-6-2,3 6-1,0 0 0,0-5-1,0 5-1,0 0 1,0 0 2,0 0-1,0 0 7,0 0-4,0-7 2,0 7 2,0 0-3,0 0 0,0 0-11,0 0-3,3-6-2,-3 6 5,11-3 4,1 3-1,6-1 4,2 1 9,14-4-5,9 1 5,16-4 8,32 0 6,15-3-4,19-3 2,16-2 5,16-3-6,34-8 1,3 1-2,11-4-3,1 5 1,5-1-8,-6 1-4,-13 6-6,-39-1-7,-11 6-5,-11 2-4,-13-1-3,-11 3-4,-14 2-3,-19 0-4,-17 3-1,-13 1-2,-1-3-5,-9 2-2,-5 4 0,-3-5-8,-3-1-28,-4 2-24,-6-3-26,-3 2-19,-5 0-19,-3-2-24,-4 4-33,-5-5-37,-5 3-41,-5 1-30,-7 2-36,-8 0-93,-14 2-111,-13-4 24,-30 10-148,-6 0-135</inkml:trace>
  <inkml:trace contextRef="#ctx0" brushRef="#br0" timeOffset="-103377.5">8205 15626 1725,'-74'14'-4,"0"0"11,-3 1 2,1 3-2,2-5 5,10 3 13,12-6 25,-2 1 21,6-2 21,6 1 16,4-3 8,6 0-1,5 0-2,1-6-9,5 5-6,1 0-8,3-4-9,0 0-5,3 2-4,1-2-3,3 3-8,-1-5-7,0 3 0,5 0-8,0 2 1,4-1 16,6 2 16,2 1 5,11 2 2,11-3-1,14-1 0,19-1 2,37 0-1,10-12 2,19-5 1,17-7 5,42-6 4,16-5 0,5-3-1,-2-4-5,-1 1-6,-8 2-17,-6 4-8,-8 1-4,-40 9-5,-5 0-9,-10 4-2,-10 2-3,-14-1-7,-10 3-1,-8 5-3,-20-3-4,-16 5 2,-9 2-5,-8 1-1,-2-3 5,-3 1 7,-5 5 4,-4-3 5,0-1 3,-1 4-3,-1-3-1,-5 1-5,2 0 0,-3-1-5,1 3-2,-2-3-8,-1 3-25,-8 0-24,17 0-30,-11-4-34,-6 4-35,11-2-37,-11 2-56,6-6-61,-6 6-68,-2-7-106,-2 0-159,-4-1 64,-3 0-353,-4-5-386</inkml:trace>
  <inkml:trace contextRef="#ctx0" brushRef="#br0" timeOffset="11027.03">13315 14662 1309,'-3'-3'225,"3"3"-54,-5-8-26,3 7-21,0-6-19,2 7-7,-8-5-12,8 5-7,-3-5-3,3 5-4,0 0-3,-5-5-7,5 5-3,-2-3-6,2 3-6,0 0-5,0 0 2,0 0-3,0 0-6,0 0 0,0 0-1,0 0 5,18-5 2,-2 7 2,5 1-8,9 0-2,10 2-4,5 4-2,7-1-4,-1-3-6,5 2 5,-3 1-5,-9-2 0,1 1-2,-5-3-4,-2 2-1,-9-3-8,-1 2-8,-5-2-11,-2-3-10,-2 3-11,-5-2-19,-7-1-18,0 0-7,-7 0-5,0 0-2,0 0-14,0 0 1,-44-4-9,18 4 8,-5 0 0,-5-3 12,-7 1 11,-3-1 0,-3 0 22,-2 1 13,-1 0 16,6 0 12,-2 1 11,1-2 4,11 3 3,2 0 4,4 0-5,7-4 6,0 4 4,5 0 0,1 4 15,7-4 15,7 0 12,3 0 7,0 0 1,34 10-2,-7-7 1,13 5 0,9-4-1,5 2-2,6 0-2,-5-3-2,1 3 2,-8-1-5,-6 0-5,-2-2-6,-6-1-2,-4 0-4,-7 1-20,1-3-35,-6 0-74,-2 0-88,-4-3-156,-5 1-162,-1 0-97,0 1-100</inkml:trace>
  <inkml:trace contextRef="#ctx0" brushRef="#br0" timeOffset="77971.47">11465 11543 549,'0'0'98,"0"0"-29,0 0-20,0 0-10,0 0-7,0 0-13,0 0 3,0 0-5,0 0 0,0 0 1,0 0-6,5-7 0,-5 7 0,0 0-8,0 0-22,0 0-24,0 0-72,4-3-157,-4 3 211</inkml:trace>
  <inkml:trace contextRef="#ctx0" brushRef="#br0" timeOffset="80866.7">19962 12643 783,'0'-7'124,"2"1"-5,-2-2 5,0 3-14,0-3 1,0 2-1,0 6 0,0-10-3,-2 7 4,2 3 5,0-8 2,0 8-2,0-7-8,0 7 4,-2-6-5,2 6-1,0-5-9,0 5-4,0 0-4,0 0-8,-2-6-1,2 6-7,0 0-4,0 0-6,0 0 2,0 0-7,-2-6-1,2 6-7,0 0-3,0 0 5,0 0-12,0 0 3,0 0 0,2-5-1,-2 5-9,0 0 6,0 0 0,0 0-12,0 0 4,0 0-5,0 0-3,0 0-6,-2-7 0,2 7 4,0 0-8,0 0 1,0 0 0,0 0-5,0 0 6,0 0-4,0 0-2,0 0 4,0 0-5,0 0 6,0 0-8,0 0 4,0 0-7,0 0 3,0 0-1,0 0-5,0 0 2,0 0 3,0 0-3,0 0 3,0 0-1,0 0 0,0 0 2,0 0 0,0 0-1,0 0-2,0 0 0,0 0 2,0 0-1,0 0-3,0 0-1,0 0 3,0 0-1,0 0-3,0 0 0,0 0 0,0 0 0,0 0 3,0 0 1,0 0-6,0 0-1,0 0 6,0 0-4,0 0 4,0 0 3,0 0-8,0 0 4,0 0 4,0 0-3,0 0-2,0 0 4,0 0-6,0 0 1,0 0 3,0 0-8,0 0 3,0 0-6,0 0-7,0 0-1,0 0-5,0 0-10,0 0-7,0 0-14,0 0-20,0 0-21,0 0-27,0 0-31,0 0-54,6-4-64,-6 4-134,-6-6-116,2 1 40,0-2-102,-6-3-81</inkml:trace>
  <inkml:trace contextRef="#ctx0" brushRef="#br0" timeOffset="81525.31">12697 10980 1513,'-11'0'-55,"5"2"14,-4-2 4,10 0 6,-12 2 9,8 0 11,4-2 12,-10 3 12,10-3 4,0 0 10,-16 0 13,16 0-1,-6 0 3,6 0-2,0 0 0,-8 4-1,8-4-6,0 0 0,0 0-5,-8 3 1,8-3-2,0 0-4,0 0 2,-6 1-6,6-1 3,0 0-8,0 0 0,0 0 1,-7 2-5,7-2 3,0 0-13,0 0-15,0 0-10,0 0-23,0 0-21,0 0-29,0 0-24,0 0-38,0 4-310,0-4 22</inkml:trace>
  <inkml:trace contextRef="#ctx0" brushRef="#br0" timeOffset="82045.45">20098 12698 1221,'-3'-1'-6,"3"1"4,0-8 4,0 8 4,0 0 10,0-6 14,0 6 12,0 0 8,0-5 11,0 5 4,0 0-4,0 0 6,-2-7-2,2 7-1,0 0-2,0 0 0,0 0-8,0-5-3,0 5-3,0 0-3,0 0-5,0 0-6,0 0-1,0 0-2,0 0-6,0 0 0,0 0-10,0 0-21,-2-6-21,2 6-41,0 0-54,-6-7-70,2 3-134,-4-2-193,-3-1-24</inkml:trace>
  <inkml:trace contextRef="#ctx0" brushRef="#br0" timeOffset="82547.1">11919 10645 1417,'-14'0'-12,"14"0"15,0 0-1,0 0-2,0 0 2,0 0-4,-11-2 2,11 2 0,0 0-6,0 0 8,0 0 2,0 0-1,0 0-7,0 0-1,0 0-15,0 0-11,0 0-8,-7 5-18,7-5-23,-4 7-41,2-4-239,-2 1 128</inkml:trace>
  <inkml:trace contextRef="#ctx0" brushRef="#br0" timeOffset="83013.79">21245 12714 1228,'-6'-6'94,"2"2"-8,0-2-5,2 3-6,2 3 4,-6-6 3,4 2 5,2 4-1,-5-5 4,5 5-5,-4-7-7,4 7-8,-2-2-7,2 2-12,-4-5-12,4 5-18,0 0-26,0 0-33,-3-6-44,3 6-71,-2-7-152,0 1-312,-4 0-114</inkml:trace>
  <inkml:trace contextRef="#ctx0" brushRef="#br0" timeOffset="83774.63">14395 11355 1706,'-4'6'-14,"4"-6"0,0 0 4,0 0-5,0 0 9,0 0 10,0 0 2,0 0 10,0 0-5,0 0 2,0 0-2,0 0-1,0 0 0,0 0 1,0 0-4,0 0-1,0 0 0,0 0-2,0 0-4,0 0 5,0 0 1,0 0 0,0 0-4,0 0-14,0 0-9,0 0-20,0 0-33,0 0-39,0 0-75,0 0-265,6-17 38</inkml:trace>
  <inkml:trace contextRef="#ctx0" brushRef="#br0" timeOffset="84123.7">15782 11129 1225,'0'0'-12,"0"0"5,0 0-1,-10 0 1,10 0 2,0 0 4,0 0 0,-7 2 2,7-2-1,0 0 0,0 0 6,0 0-6,0 0 0,0 0 0,0 0 1,0 0 0,0 0 0,-11 0-3,11 0-9,0 0-9,0 0-22,0 0-32,0 0-58,0 0-179,0 0 173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09:43:12.4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1087 713 1140,'-10'-7'117,"0"4"-30,0-2-13,4 5-5,0-3-4,0 1 2,6 2-2,-11-4-5,11 4-4,-10-2-2,10 2-2,-9 0-4,9 0 4,-11 8 8,7-2 1,-2 3 1,2 3-2,-2 3 6,2 4 8,-4 6 3,6 0 6,-2 5-3,0 0-2,2 9-7,0 1-7,2 0-2,-2 3-6,2 2-14,-2-1-12,0 1-17,0-3-23,-3-1-29,0 2-41,2-5-41,-2 0-47,-3-6-72,-1-6-124,1 0-84,0-6-88,-1-4-39</inkml:trace>
  <inkml:trace contextRef="#ctx0" brushRef="#br0" timeOffset="159.88">762 1388 1422,'-7'-20'30,"2"3"18,-2-1 22,6 5-18,-1-1 1,2 4-4,2-5-7,6 4 1,8-2-7,4 1 0,12 0-6,7-2-3,7 1-25,3 1-34,-1 3-41,-5 1-30,1 0-22,-1 3-11,-3-1-6,-2 0 3,-4 2-266</inkml:trace>
  <inkml:trace contextRef="#ctx0" brushRef="#br0" timeOffset="591.34">1355 1134 1011,'31'-7'-20,"-6"1"28,-7 4 32,-4 0 12,-4-3 22,0 2 11,-4 0 8,-6 3 5,4-4 7,-4 4 2,2-3-6,-2 3-6,0 0-5,0 0-5,0 0-7,-18 11-8,14-7-5,-3 3-6,2-1-7,0 2-2,2 2-8,-1-1 1,-3 2-7,5-1-4,-2 2-2,-1-5-3,3 3-2,-1-3-4,2-1 2,1 1-2,1-3-2,4 1 0,-5-5 0,11 2-4,-11-2 0,14-5 1,-4 1-3,5-1-1,-3-3 0,1-1 0,4 1 1,-4 1 4,3-2 2,-2 2-3,0 1 0,-2 3-6,3-1 0,-2 0-1,0 2-2,-1 2 1,1 0-2,0 2 0,-1 2-1,2 0-1,0 1 0,-1 1 2,-3 4-1,1-3-1,-2 1-2,-1 0 4,-4-1-2,2 2 2,-4-3-1,0 2 3,-1-3 1,-1 0 3,0-5 1,-1 7 3,1-7 2,0 0 9,-9 0-4,9 0-1,0 0-3,-7-13-1,4 6-3,2-2 1,-1-2-3,4 0-4,-1-1-9,4 0-16,3-1-22,-1 0-23,6 2-31,-1-1-36,3 2-43,2 1-45,0 2-78,1-1-123,4 4-210,-1 1-125</inkml:trace>
  <inkml:trace contextRef="#ctx0" brushRef="#br0" timeOffset="1282.76">2576 1141 1856,'2'-4'84,"-2"4"9,2-6 3,-2 6 2,0 0 3,5-5 1,-5 5-8,2-5-11,-2 5-8,0 0 9,0 0 4,6 14-1,-4-6-6,0 1 4,0 1-10,-1 1-7,2 1 5,2 1-16,-5-2-7,2 3 1,1-4-8,-1 0-3,0 0 0,-2 0-8,2-1 2,-2-3 4,2 0-6,-2 1-7,2-5 6,-2-2-10,0 0-4,0 0 0,0 0-4,0 0 1,4-19-5,-2 8-7,2 0-3,2-6-2,-1 3-5,1-1 7,1-2-7,1 5-5,1-3-1,1 1 7,0 3 0,2 1-4,0 2-3,2 1 1,2 4-1,-3-1 4,1 4-1,1 0 3,0 5-2,-1-1-1,2 3 3,-2 2-1,-1 2 6,0 0-2,0 1 0,-5 1-3,2-1 5,-5 3-4,6-2 7,-7 0 0,0-3 1,0 2-1,-2-3 3,-2 0-5,2-1 6,-2-2-2,-2-1-3,2-5 2,-2 9 0,-2-9-4,4 0 0,0 0 5,0 0 1,-10-9-7,10 1 2,0 1-8,0-4-7,2 0-4,2-3-1,0 2 2,4-1-3,3 0 2,-1 0 2,3 1-1,0 2 2,1 3 4,2 0-1,-2 1 0,3 0-1,-2 2 2,2 4 2,-5-1-1,4 2 1,0 1 4,0 4-4,-2-3 1,-1 2 3,-1 2 3,2-1-2,-4 2 0,-2 0 4,0 1-1,-2-2 5,0 3 1,-2-3-2,0 1-12,-2-1-42,0 0-63,2 1-75,1-3-55,-3-1-150,-1-1-83,-1-3-138,7 4-116</inkml:trace>
  <inkml:trace contextRef="#ctx0" brushRef="#br0" timeOffset="1452.31">3561 1200 1765,'3'-4'62,"-3"4"13,7-7 13,-4 7 13,-3 0 4,11-4-7,-11 4-11,12-5-6,-5 5-12,3 0-6,1 0-7,-2 0-29,2 0-45,2-3-50,0 6-66,0-3-53,-3 2-131,1 1-346,-4 1-160</inkml:trace>
  <inkml:trace contextRef="#ctx0" brushRef="#br0" timeOffset="1621.85">3614 1314 1828,'-7'4'16,"1"0"26,-1 0 18,4 0 20,3-4 10,-9 5 4,7-3 0,2-2-4,0 0-7,0 0-7,13 7-5,-3-5-8,2-2-10,2 2-36,0 1-50,1-3-58,7 0-47,-4 0-57,2-3-125,-1 1-354,-1 0-168</inkml:trace>
  <inkml:trace contextRef="#ctx0" brushRef="#br0" timeOffset="2024.32">4135 1106 1831,'0'-5'19,"0"-1"15,0 1 17,2-1 13,0 2 6,-2 4 3,6-9-1,-2 4-5,3 2 0,0 1 1,1 0-1,2 2 2,1 2 0,4-2 7,0 3-1,-1 2-5,4 0 4,-5 1 0,5 2 2,-3 1 9,0 0-3,0 4-1,-5-2-13,1 4 1,-3-2-4,-2 4-10,-2-3-2,2 5-4,-10-3-1,2 3-5,-4-1-2,-2 1 1,-2 2-11,-1-4-5,-4 2 5,3-4-4,1 2-2,-2-3-6,4-3 4,-1 0-4,2 1 4,-1-2-4,2-3-3,3-1 1,0 2 0,-2-1 0,4-3-6,0 1 1,2-5-4,8 11 7,2-9-9,6 3 1,4-3-5,6 2-31,4 0-53,-1-4-69,7 0-122,5 0-205,5-4-96,15 0 69,24-3-218,10-6-216</inkml:trace>
  <inkml:trace contextRef="#ctx0" brushRef="#br0" timeOffset="5308.31">3182 2391 605,'9'-4'235,"-9"4"-63,4-2-36,-4 2-19,4-5-12,-4 5-10,4-4-7,-4 4-7,4-4-1,-2-1-1,-2 5 2,4-4 0,-4 4 0,2-8 1,0 4-3,-2 4 2,0-10 4,3 6-2,-3 4 2,2-7-6,-2 1 4,1-1-4,-1 7 0,0-8 1,0 4-10,0-2-2,-1 0-3,1 6-7,-2-11 1,-1 5-7,1 3 0,-2-3-5,0 2-5,0 0-6,-2-1-5,2 0-1,-5 2-4,0 1-6,1 0 1,-5-1-9,1 3 1,-4 3 0,0 1-6,-2 2 3,-2 1-2,0 5-1,0 1-1,3 2 3,-3 0-4,4 5 1,-1-2 7,-1 7-5,4-2-1,2 3-1,-2-2-1,6 0 2,2-2-2,-1 4 1,3-4-3,2 0 2,2-3-1,0-2-1,4 0 3,1-2 4,-1 0-4,4-1 4,0-4-5,4-1 4,0-2-3,-2-1 1,2-4-2,0 0 0,1-2-3,1-2 1,2-1 0,-2-5 0,0 0 4,2-3-2,1-5 6,-1 1-5,0-4-4,-4 2 3,0-2-1,2-3-7,-4 5 5,1-5 2,-3 3-1,-2 2 9,0 2-4,1-1 6,0 1-3,-3 3 4,2 1-1,-4 0-1,2 3 1,0-1 4,-2 2-12,3 0 6,-3 1-1,-1-1-2,3 3 2,0 0-8,-4-2-5,0 6 2,4-7 1,-4 7-4,4-5-1,-4 5 2,4-3-3,-4 3 2,0 0 3,9 10-3,-5-3 0,0 3 5,2 4-6,-1-1 15,-1 2-3,1 3 9,-1-1 2,0 1-2,0 5-2,0-3 2,0-2-5,-1 3 2,5 3-1,-3-6-4,-1 2-2,-1-3-6,2 1-1,0-2-10,0-1-1,0 0-15,-1-4-1,2 3-8,-2-4-9,1-2-23,1 2-23,0-3-34,1-2-43,1 1-60,0-5-58,-1-1-125,2-1-95,-9 1 37,14-4-114,-5 0-83</inkml:trace>
  <inkml:trace contextRef="#ctx0" brushRef="#br0" timeOffset="6874.32">3885 2600 1560,'0'0'9,"0"0"21,0 0 20,-3-6 12,3 6 14,0 0 10,0 0 2,-2-4 1,2 4-4,0 0-16,0 0-3,0 0-7,0 0 0,0 0 9,-2 17 2,2-7 2,0 0 2,-3 3 3,3-2-2,0 5-2,0-3-3,0 2-3,0-1-9,-1 0-3,1 1-5,0-3 0,0 2-4,0-2-6,0-2-4,-2 0-1,2 0-5,0-3 2,0 1-2,0-1-4,0-1 1,0-6 4,0 10-2,0-10 1,0 0-1,0 0-7,0 0 1,0 0-4,0 0 1,8-25-11,-4 16 1,2-5 0,-2 2-5,0-1 6,0 0 0,2 0-9,-2-1 1,3 4 1,-3-2-2,2 2-1,-1 3 3,-1-1-10,2-1 8,1 7-2,-2-3-2,2 2-3,1 3 0,-8 0 3,15 3 0,-8 2 1,1 0-6,1 3 3,-3 0 3,3 1-4,-3 1 6,-1 0 3,3 2-7,-2 0 5,-2-3 3,2 2-6,-4-1 3,6-1 1,-6 1-6,2 0 9,-2-3 1,0 3-4,-2-5-4,2 4 5,0-4-5,-2-1 7,0-4 6,0 8-8,0-8-2,0 0 5,0 0-3,0 0-5,0 0-1,-8-15-8,8 6 4,2-2-2,0 0-1,0 1-1,2-4 7,2 1-6,0 2 0,3-2 5,-2 1-4,1 2 1,3 1 1,-1-1-6,3 1 7,-2 4 0,1-3 0,1 4-1,0-1 1,-2 3-1,0-1-1,2 3 5,-1 0-4,0 3 0,-2-1 3,1 3 1,-2-1-2,1 4 2,-1-1 3,-3 0-1,-2 3 5,0 2 2,1-2-2,-3 1 2,0 0 0,-2 0-1,0-1-5,0 2-13,0-1-19,-2-2-31,2 1-44,-2-1-45,2-2-60,-2 0-46,2-1-170,-3-4-73,3-2-168,0 0-163</inkml:trace>
  <inkml:trace contextRef="#ctx0" brushRef="#br0" timeOffset="7168.46">4672 2442 1952,'-2'-7'80,"2"0"22,-2 0 8,0 1 11,0 0 18,2 6-7,-2-7-6,2 7-1,-2-6-20,2 6-11,0 0-5,0 0-17,0 0-2,-8 13 1,4-4-9,-1 4-5,0 2 2,3 2-10,-2 1 0,2 4-2,0-1-8,0-1-3,0 4 2,2-4-5,0 4-20,2-4-20,-2 1-17,4 1-11,-2-3-20,2-3-25,3-1-36,-1 1-42,5-2-42,-1-5-32,4-4-41,-4-1-81,5-1-63,-3-3-236,4-3-149</inkml:trace>
  <inkml:trace contextRef="#ctx0" brushRef="#br0" timeOffset="7520.52">4939 2581 1718,'2'-11'-12,"-2"0"30,0 1 23,-2 3 21,0 0 24,0 3 14,-3-1 6,4-1 6,-3 2-3,2 1-6,2 3-10,-5-6-10,5 6-9,-6-2-5,6 2-9,0 0-6,-13 9-7,11-3-2,-2 1-4,1 1-4,2 1 2,-2 2-2,3 0-2,0 0 0,3 2-3,-3-1-3,1 0 1,4 1-4,-1-2 3,0-1-8,5-1 4,-3-1 0,3-3-1,1 0 7,1 0 7,0-5 3,-1 0 8,1 0 8,-1-5 2,0 3-1,2-4 4,-4-4 0,0 1-8,-2-5-7,2 3-2,-6-5-4,2 3-7,-4 0 1,0 2-14,-2 0-4,-2-2-8,-4 2-19,0 0-27,-2 1-20,-3 3-21,0-1-35,0 3-41,-1 0-50,4 4-44,-4-3-66,4 1-121,1 0-60,3-1 39,6 4-86,-6-5-44</inkml:trace>
  <inkml:trace contextRef="#ctx0" brushRef="#br0" timeOffset="7837.7">5224 2312 1567,'0'0'48,"0"-5"17,0 5 4,0 0 9,0-6 5,0 6-2,0 0-5,4-6-5,-4 6-2,0 0 5,0 0 4,0 0 6,24 12 4,-12-7-3,0 3-1,1 2-8,-1 1 1,6 3-3,-2-2 12,2 6-2,0-1-5,-1 2 5,1 0 2,-4 0 4,2 3 0,-4-4-8,0 3-7,-3 1-3,-1-5-2,-3 3-9,-3-1-2,-2-3-6,-2 2-7,-3-1-23,0 1-33,0-3-41,-4 0-36,1-3-59,0 0-61,-3-2-67,1-3-111,3-4-137,-1-1 27,3 0-148,5-2-140</inkml:trace>
  <inkml:trace contextRef="#ctx0" brushRef="#br0" timeOffset="8032.15">6098 2537 1900,'7'-2'73,"-1"1"9,0-2 2,0 2 6,-6 1 0,15-3-8,-6 2-5,1 1-5,1 0-9,3 0-3,4 1-9,0 3-21,2-1-40,-1-2-52,-1 1-61,2 3-60,-4-3-130,2 3-140,-6 1-95,-1-2-50</inkml:trace>
  <inkml:trace contextRef="#ctx0" brushRef="#br0" timeOffset="8201.69">6238 2752 1603,'-4'4'67,"0"0"19,-1 0 18,5-4 11,-7 3 9,7-3-4,0 0-2,0 0-10,16 4-12,-6-4-8,3-2-10,5 0-9,2 1-23,-1-3-47,4 0-60,3-2-68,-1 1-69,1-4-141,-5-1-106,6-2-116,0-1-63</inkml:trace>
  <inkml:trace contextRef="#ctx0" brushRef="#br0" timeOffset="8467.98">7329 2166 1715,'3'-6'138,"-3"1"20,0 5 10,0-8 11,3 4 15,-3 4-6,2-5-12,-2 5-16,0 0-15,0 0-22,0 0-15,0 0 4,0 0 6,12 17 1,-9-5-4,3 7 2,0 3-2,-1 4 2,2 3-8,1 5-8,-3 0-8,2 2-9,-4 1-19,2-1-37,-5 2-43,2 0-52,1-8-71,-6 3-108,1-2-103,-4 1-194,-4 1-48,2-5 81,-6 3-268,-3-3-266</inkml:trace>
  <inkml:trace contextRef="#ctx0" brushRef="#br0" timeOffset="9478.08">3599 3739 1084,'4'-5'267,"0"-2"-77,-2 4-43,0-3-4,1 1-4,1-3-2,-4 2-3,2 0-16,-2 0-1,2-2-1,-2 0-6,0 0 2,3 0-10,-3 1 1,-3 0-7,3-1-14,-2 0 0,0 0-8,-1 3-11,2-3-7,-2 2-8,-1 3-6,0-1-9,-2 0-7,-4 2 1,-3 2-4,0 2-9,-2 2-1,-2 1 6,-4 8-12,1 2 2,2-1 2,-3 7-1,4 4 1,-1 0-3,3 0 3,5 0-7,2-1-5,1-2-6,4 2-11,0-5 2,6 0 1,-1-2 1,2-2 1,4-1 3,2-6 1,2 1 2,2-4 1,-1-2-2,0-2 6,1-2-4,1-3 8,0 0 1,2-5 5,-5 1 6,4-6 1,-2 1 4,-1-2-5,1-3-1,-2 2 6,0 0-7,-2 0 11,-1 2 12,0 2-5,-4-1 0,2 2-1,0 3-2,-1-2 5,-2 3-12,2-1-4,-1 2-4,-1 0-8,1 3 1,-3-1-6,-2 4 8,0 0-3,16 6-6,-10-1 2,1 3 1,2 4-1,-2 1-8,2 0-17,2 1-21,-1 3-23,2 0-36,2 0-45,-2 1-60,4-1-48,-2 0-108,-2-1-144,4-3 30,1 2-139,-1-4-118</inkml:trace>
  <inkml:trace contextRef="#ctx0" brushRef="#br0" timeOffset="9921.9">4080 3821 1812,'-4'-11'63,"2"1"19,0 5 18,0-2 19,2 2 9,0 5 2,0-9-3,0 9-13,0-6-5,0 6-14,2-8-9,2 4-9,-4 4-4,10-1-14,0 1-7,-1 0-4,2 1-4,-1 3-13,-1-2-5,2 6-3,-1-3 0,1 3-3,-3 4-4,0-2 5,-2 5 2,1-4-1,-2 4-2,-5 2 4,-2 0-2,-5 0 0,-4 4-2,1-1-1,-5 0-6,0-1 1,-4-1-1,2 0-1,-2-1 3,-1-2-5,2-1 4,1 0-2,0-3 1,2 0-4,2-3-3,0 0 4,3-1 6,2 1 2,-2-2 2,5-1 3,-4-1 13,4 1-7,2-1 4,3-4-8,-8 6 3,8-6-10,0 0 1,0 0 0,21 3-7,-12-3 3,2-3-6,4 3 1,0-2 2,2 1-1,3-3 0,1 1-12,0 3-26,2-3-31,3-1-35,1 2-53,3-1-64,0-1-62,-1 0-108,3-2-147,-2 3 30,8-3-164,-1-2-158</inkml:trace>
  <inkml:trace contextRef="#ctx0" brushRef="#br0" timeOffset="10238.49">4749 3667 1871,'-6'-8'80,"0"1"30,1 1 19,3 1 9,0 1 18,2 4 8,-7-6-8,7 6-11,-4-2-16,4 2-18,0 0-19,-4-4-10,4 4-9,0 0-5,-6 16-10,1-7 3,3 5-4,-2 6-1,0-1-7,0 3 3,0 6-5,-1-4-3,3 4-2,-1-1-3,1 0-4,2 2-4,0-3-4,2-1-22,3 0-22,0-2-23,0-2-25,6-4-34,2 0-44,-1-5-59,8-3-56,-2-4-71,4-2-123,-1-1-50,0-7-178,6 2-176</inkml:trace>
  <inkml:trace contextRef="#ctx0" brushRef="#br0" timeOffset="10601.52">5180 3742 1929,'0'-8'42,"0"-1"30,-1 2 26,-1-1 26,0 3 18,2-1 6,-2 0 4,2 6-5,-2-6-23,2 6-10,-3-7-13,3 7-12,0 0-10,0 0-2,0 0-4,-15 13-3,11-5 3,-2 5-8,4 0-2,-2 2-7,0 3-1,1 1-3,1 0-7,0 3-4,4-4-3,0 2-3,-2-1-7,5-1 3,-3 0-6,4-1 5,0-2-3,0-2 2,5-4-6,0 1 3,1-3 1,0-2-4,2-3 1,-1-2-2,-1-2-1,3-3-2,0-2-1,-3-3 1,1-1-1,-2-4-4,-2 0-3,-3-2 1,-2 0-3,-2-2-5,-2 2-15,-2-2-21,-4 3-14,-3 0-20,-4 6-22,-4-4-21,-2 3-28,-1 1-37,3 3-46,-3 3-48,3 0-57,5 1-127,-4 3-50,6-3 40,2 3-107,8 0-70</inkml:trace>
  <inkml:trace contextRef="#ctx0" brushRef="#br0" timeOffset="10915.68">5486 3602 1638,'-2'-4'90,"0"-2"26,0 3 13,2 3 14,-3-8 4,3 8-1,0-7-7,0 7-5,0 0-17,0 0-12,3-6-10,-3 6-12,0 0-8,0 0-4,27 9-6,-13-1-14,2-1-1,2 7-6,-1-2-1,3 4-13,0 5 0,0 1 9,-1 0 18,-4-1 14,-2 1 7,-5 0 5,0 2-3,-3-2-4,-8-1-5,-1 1-8,-6 2-4,-1-4-30,-1 1-50,-4-1-40,4-2-46,-2-3-58,0-2-66,2-2-66,1-4-136,1-3-97,1-2 40,5 0-161,4-2-146</inkml:trace>
  <inkml:trace contextRef="#ctx0" brushRef="#br0" timeOffset="11100.87">6043 3737 1832,'1'-3'74,"4"1"27,-5 2 12,7-5 6,-5 2 1,-2 3-11,0 0-7,12-4-11,-5 4-10,3-2-5,1 0-15,4 4-2,1 0-3,2-2-27,0 0-44,-1 2-55,5-2-57,-4 2-65,0 1-104,-3 2-143,-3 0-202,-1 0-138</inkml:trace>
  <inkml:trace contextRef="#ctx0" brushRef="#br0" timeOffset="11267.42">6168 3939 1781,'-4'6'21,"-1"-2"18,3 2 18,2-6 16,-6 5 15,6-1 12,-2-1 5,2-3 1,5 7-1,5-6-8,0 1-10,3-2-3,2 3-9,3-3-17,4 0-49,-3-3-59,2 1-74,0-2-79,3 0-149,1-5-102,3 1-125,0 1-80</inkml:trace>
  <inkml:trace contextRef="#ctx0" brushRef="#br0" timeOffset="11543.69">7341 3438 1639,'2'-6'137,"0"1"28,-2 1 11,3-2 10,-3 6 16,0 0 10,4-5 0,-4 5-8,2-6-16,-2 6-19,0 0-13,0 0-18,0 0-3,0 0 0,10 13-5,-6-2-4,2 1-2,0 3 0,0 2-3,0 4-11,0 4-6,0 0-7,0 7-15,1 3-49,0-3-51,-2 3-74,2-1-74,-3-5-118,-1 3-111,-1-1-246,0-2 42,-2 0 80,-2 1-294,0-2-301</inkml:trace>
  <inkml:trace contextRef="#ctx0" brushRef="#br0" timeOffset="14215.21">3220 5252 2047,'0'0'-88,"2"-6"26,-1 2 27,3 0 17,-4 4 15,2-5 17,-2 5 10,2-10 4,0 4 14,-2 2 5,2-1 8,0-1 6,0-1 4,0 1 10,0-1 4,-2 0 3,2-1 6,0 3-4,-2-3 7,3 3-4,-3-3 10,0-1 8,0 3-3,-3-1 1,1-1 0,0 1-9,0-2-10,-4 2-11,0-1-8,-3 3-4,-2-1-11,-3 3-6,-2-2-2,-2 3-10,-1 2-4,-1 2-4,0 4-7,-4 0 2,1 5 0,0 0-2,0 6-4,-1 5 0,3-2-2,4 5 1,0 2-1,1 0-3,6-3 1,2 2-1,2-2 1,2 1-1,4-4 0,0 0-3,2-3-2,2 2 0,2-3 1,2-4-2,6-2 4,-2-1-5,3-3 3,2-2 1,0-5-3,-1-3 2,4 1 6,-5-6-6,8-4 2,-2 0-6,-2-5 2,2-4 2,-2 0-2,0-4 5,0-1-6,-1 0 3,-2-2-1,-1 2 5,-4 3-1,-1 2 5,0 2 6,-1 1-1,0 5 2,-3 0-3,1 0-3,-3 4-4,1-1-3,0 3-10,-1-2 1,0 8-2,-4 1 3,0 0 9,16 12-6,-12-4 7,2 6-12,0 3 7,-1 0-2,3 5-7,-2 0-16,3 2-25,-1-2-19,-1 2-23,1 0-28,-2-2-42,3 2-57,0-2-50,-1-3-106,-2-4-149,5 1 30,-2-3-152,1-1-139</inkml:trace>
  <inkml:trace contextRef="#ctx0" brushRef="#br0" timeOffset="14682.86">3660 5349 1689,'-2'-8'41,"-1"1"30,3-1 20,-1 0 12,-1 1 20,2 1 1,-2-1-5,2 0-9,2 2-14,0 0-7,-1-2-11,6 4-8,0-1-8,2 2-8,-2 0-3,4 4-5,0 0 0,0 2-9,1 3-1,-1 1-6,-1 2-1,1 1 5,0 2 10,-5 1 2,0 3 8,-2-2 2,-4 2-3,0 2-6,-6-1-1,-2 3 1,-3-2-5,-2 0-6,-4 0 5,-3 1-8,0-5-6,-1 3 2,2-5-3,-2 1-9,2-1 1,-1-1-4,0-3 8,7-1 1,0-1-9,1-2-1,-1 2 5,4-2-15,-1 0 3,4-3 9,-4 3-7,4-1 2,0-1 11,2 1-4,4-4-1,0 0-6,0 0 6,0 0-3,19 4 0,-6-4-4,1 0-2,4-2 8,1 2-2,0-2 1,4 1-4,2 1 7,1 0-8,-1-3-6,0 3 3,1 0 2,-1 0-25,-1-2-25,1 2-32,-2-1-46,-2-1-54,1 0-58,-1 0-54,2-3-115,-2 2-139,3-2 64,-2-2-168,2 2-140</inkml:trace>
  <inkml:trace contextRef="#ctx0" brushRef="#br0" timeOffset="15055.95">4300 4966 1887,'-3'-7'69,"2"3"15,-1 0 20,2 4 16,-4-8 9,4 8 5,-3-3 6,3 3-13,-2-7-13,2 7-10,0 0-13,0 0-1,0 0-4,0 0-8,-11 18 3,7-7 8,0 5 0,-2 2-3,0 3-3,-1 6-6,0-2-8,3 3-1,0 1-9,-1 3-2,5-1-5,0 1-4,3-1-8,1 3 0,2-5-3,3 2-2,2-3-5,1 0 0,3-6-15,2-2-25,4-1-28,3-3-38,-4-7-56,6 1-71,2-3-74,-3-7-78,-1 2-127,2-4-59,3-2 76,-4-1-169,1-5-131</inkml:trace>
  <inkml:trace contextRef="#ctx0" brushRef="#br0" timeOffset="16666.2">1014 5230 1697,'4'-5'-2,"-4"0"24,0-2 12,2 2 17,-2-3 21,-2 1 13,2-1 13,-5 1 1,3-1-1,-2-2-4,-1 3-2,1-3-1,-2 3-4,-2-3-8,0 3-9,-2-1-4,0-1-2,0 0-6,-2 2-3,0-1 1,1 3-5,1-1-7,-2 0-3,0 3-3,-1-1-5,-1 0-6,-2 5 0,0 2-2,0 1-11,-4 1 3,2 5-2,0 1-5,-1 2-3,5 7 4,-2-1-6,4 3 3,0 2 0,3 0 1,2 0 1,1 2-2,4-1-2,2-3-7,2-1-2,2 1-3,2 0-1,6-5 0,-2 0-3,0-3 4,6-3 1,-2-3 0,3-1-3,0-3 3,-1-4-1,2-2 6,-1 0-5,-2-4 4,-1-3 1,2-2-5,-5-3 5,4-3 0,-3-2-2,0-1 2,-4-2-2,1 1 1,0 1 2,-4-2 5,2 2 9,-2 2 4,1 3 2,-2 0 2,-2 1-5,2 2 2,-2 3-6,2 0-4,-2 3-6,2 1-4,0 1 2,-4 4 1,0 0-2,0 0 0,10 16-4,-8-4 7,0 1-2,2 5 2,0-1-3,1 2-13,1 4-19,-3-2-28,5-1-37,-4 4-41,5-2-52,-3 0-44,-2-4-82,0-1-128,1-1-5,3-3-96,-1 0-46</inkml:trace>
  <inkml:trace contextRef="#ctx0" brushRef="#br0" timeOffset="17273.58">1144 5420 1500,'0'-11'13,"2"2"31,1 1 31,-3-1 20,0 1 16,2 1 10,-2 0-5,0 3-6,2-2-10,-2 6-14,0-7-10,0 7-11,5-3-6,-5 3-5,0 0-7,7 10-4,-2-2-2,0 1-3,2 2-2,-2 2-2,-1-3 2,3 4-4,-3-3 3,-1 3-2,0-5-3,1 3-1,-2-4-3,3 1-2,-3-2 2,0 1-2,0-3 2,0 1-5,0 0 5,0-1 1,-2-5-7,0 0-1,0 0-4,0 0-3,0 0-2,4-18-1,-1 8 1,-1 1-3,0 0 0,-2 1 0,2-1-4,-1 2 0,3 2-1,-2-1-6,0 0 1,-2 6-3,6-4 1,-6 4 4,0 0-6,0 0 2,16 10-1,-11-4 3,0 1-1,-1 0 3,0 3 0,0-3 0,0 2 2,-2 0 1,0-1-1,3-1-1,-3-1 4,0-1-1,0 2 0,0-5 3,-2 5 2,0-7-1,2 6 1,-2-6-2,0 0 0,0 0 1,0 0-1,0 0-1,0 0-1,0 0-2,-6-22 1,6 11-3,2 0 0,0-1-1,2 2-1,1-2 1,-1 0 0,5 2-3,-3 1 2,0 1 0,2 1 1,-3 0-6,8 2 6,-3 2-2,1 0 0,-1 2-1,-1 1 0,2 4 4,-1-3 0,-3 6 2,2-2 12,1 4 1,-2 1 4,-2 1 6,0 2-4,-1-3 4,-1 4 0,-2-3-5,0 0-17,-2 4-18,2-6-29,-2 2-35,0-2-43,0 0-45,-2 1-45,0-3-72,0-3-119,-2 0-65,4-4-130,0 0-97</inkml:trace>
  <inkml:trace contextRef="#ctx0" brushRef="#br0" timeOffset="17532.42">1578 5117 1639,'0'-6'42,"-2"-1"16,0 2 13,2 5 13,-4-7 9,4 7 0,-2-6-3,2 6-8,0 0-3,0 0 3,0 0 2,0 0 1,-8 18-4,5-5 1,2-2-6,1 6-2,-2 0-4,2 3-1,0-2-11,0 2-5,0 1-6,0-3-2,3 4-8,0-3-1,1-1-16,0 1-28,2-3-30,1-3-43,1 0-46,1-3-52,-1 0-46,1-7-61,3-1-105,-3 1-288,-9-3-173</inkml:trace>
  <inkml:trace contextRef="#ctx0" brushRef="#br0" timeOffset="18147.99">1685 5230 1724,'0'-10'-49,"-2"-2"27,2 4 32,0 1 25,0 1 18,-2 1 12,2-2 3,0 7-3,-4-8-3,4 8-10,0 0-3,4-5-3,-4 5 6,0 0 6,0 0-1,14 13 6,-7-6 8,-2 0 0,2 0-1,-1 3-1,1 0 1,0-1-6,-1 1-3,-2-3-4,-1 3-5,4-3-6,-4 1 0,3-2-6,-4-1-2,3 1-4,-3-2 2,2-1 0,-3 2-7,-1-5 1,0 0-5,0 0-2,0 0 0,0 0-6,10-12-4,-4 4-7,-4 1-1,0-1-2,2 1 0,0-1 0,-2 3-3,3-3 0,-3 4 0,1-2-6,0 3 3,2-1-2,1 1 2,-6 3-4,0 0 1,14 4 1,-8 0 3,1 0 0,-2 1 0,1 3 1,-2-1 0,2 0-3,-1-2 2,-1 3 2,0-2-3,0-1 4,-2 2 0,3-4 4,-1 2 0,-2-3 0,-2-2 3,5 7 1,-5-7 1,0 0 0,0 0-4,0 0 3,0 0-2,0 0-3,0-16 0,0 10 0,0-3-1,2-3-1,-2 3 0,2-2-1,2-1-4,-2 0 3,2 1 0,0 4-3,0-1-2,2 0 0,2 1 0,0 2 2,-2-2 1,5 1-2,-3 2-3,3 3 3,-3-1-2,3 2 0,-1 2 3,1-1-1,0 3 0,-1 2 3,1 1 2,-3 1 7,3 2 0,-5 0 2,2-1 1,-1 0-4,-4 1 2,2 0-7,-1-1-16,1 1-13,-3-1-32,-2 1-43,0 0-47,0 0-50,0-1-59,-4-4-96,-3 3-120,1-3-148,0 1-120</inkml:trace>
  <inkml:trace contextRef="#ctx0" brushRef="#br0" timeOffset="18444.2">1978 4978 1763,'-1'-7'25,"-1"2"11,2-1 9,0 6 5,0-7 12,3 5 10,-3 2 10,16-2 1,-5 2 3,1 2 4,2 0 1,3 2-5,3 1-1,0 7-5,0 0 4,0 1 1,0 2 3,0 5 0,-4 0-5,-1 1 7,0-1-3,-4 2-9,-3 2-10,-2-3 3,-2 2-9,-2-2-1,-2 1-19,0-2-22,0-1-25,-2-2-23,-2 1-41,2-3-47,-4-3-46,2 3-47,0-6-50,0-3-84,1-1-105,-1-1-7,4-4-106,0 0-63</inkml:trace>
  <inkml:trace contextRef="#ctx0" brushRef="#br0" timeOffset="18629.71">2385 5126 1581,'4'-5'35,"1"-2"15,-1 4 14,1-4 18,-1 5 12,-1-5 5,4 4 1,-1-3-8,1 4-8,2-4-9,-1 3-6,0-1-9,1 2-6,-1 0-4,3 1-6,-2 1-23,-1-3-39,-8 3-43,16 3-47,-8 0-42,0-1-49,-4 2-113,-2 1-303,0 5-112</inkml:trace>
  <inkml:trace contextRef="#ctx0" brushRef="#br0" timeOffset="18788.28">2440 5326 1693,'0'10'-2,"-1"-5"33,2 0 38,-1 2 27,3-1 25,-1-2 11,3-3-1,2 1-7,4-2-8,0 0-6,4-3-15,1 3-6,0-4-17,0-2-46,-1-1-59,0 2-66,2 0-85,-1-3-151,0 2-134,-2 1-138,1-3-105</inkml:trace>
  <inkml:trace contextRef="#ctx0" brushRef="#br0" timeOffset="20531.96">4852 5084 1664,'2'-9'29,"-2"9"9,2-8 17,-2 2 19,3 3 23,0-1 5,1-1 2,-2 0-6,2-1-9,2 2-11,0-3-5,3 3-8,1-2-4,3 3-6,0-3-5,1 2-6,0 0-2,0 3-3,-1 1-5,2 0-4,-2 1-7,-3 3 9,2 4 9,0 0 9,-2 1-4,-2 3 10,-4 3-1,1 0-6,-5 4-3,-2 0-4,-3 0-5,-1 3-1,-4 0-3,2-1-1,-6-1-6,4 2-2,-3-3-4,1-2 3,-1 0-2,0-2-2,5-3-3,-1-1-2,2-1-5,1 0 5,-1-3 4,4 1-8,-1-3 4,-1 1-5,5 0 1,0-6-2,9 5-3,1-5-1,6 2 0,0-2-1,8-2 1,-1 0 0,3 0-11,0 1-10,2-2-22,-1 0-32,-1-1-38,0-1-48,-3 1-64,-1-4-90,2 1-172,-2-1-7,-3-2-147,0 1-135</inkml:trace>
  <inkml:trace contextRef="#ctx0" brushRef="#br0" timeOffset="20881.62">5397 4870 1894,'-4'-7'84,"-1"1"11,5 4 7,0 2 9,-2-9 6,2 9-2,0-5-5,0 5-7,7-5-11,-7 5-9,10-1-4,1 2 7,1 4-8,4-2 1,3 5-7,8 2-4,0 5 2,3 0 2,2 6-4,2 1 2,-1 3-5,-3 3 6,-2 1 5,-5-2-1,-6 0 2,-2 1-9,-5 3-2,-5-4-6,-7 0-6,-5-1-11,-1 1-23,-7-1-25,0 2-26,1-2-37,-4-4-33,1-4-45,3-1-51,1-2-56,0-5-53,3-2-117,2-3-94,-2-1 34,6-3-127,4-1-109</inkml:trace>
  <inkml:trace contextRef="#ctx0" brushRef="#br0" timeOffset="21068.28">6195 5128 1863,'10'-4'91,"1"1"8,0-1 8,0-2-3,-1 2 6,5-1-8,0 0-7,4 1-14,-3-1-5,4 1-9,-1 2-4,0-2-19,-2 3-32,-1-3-49,2 0-52,-5 6-55,4-2-70,-5 2-130,-3 2-123,-1 1-84,-6 1-53</inkml:trace>
  <inkml:trace contextRef="#ctx0" brushRef="#br0" timeOffset="21237.83">6255 5346 1562,'-7'8'38,"3"-3"22,0 0 29,-1-1 21,5-4 23,-1 4 12,1-4-3,0 0-5,14 0-15,-1 0-13,6-2-10,4 0-9,5-2-10,1 1-26,1-1-37,2-2-52,-2 1-72,7-2-70,-3-3-111,0-1-184,-1 2-177,0-2-146</inkml:trace>
  <inkml:trace contextRef="#ctx0" brushRef="#br0" timeOffset="21504.64">7128 4814 1873,'0'-5'107,"0"5"17,0-7 3,0 7-5,3-6 2,-3 6-13,0 0-11,0-5-8,0 5 2,0 0-1,7 16-5,-3-9 1,0 3-2,0 4-2,2 5-3,1 3-4,-1 0-5,1 2-8,-1 2 0,-2-2-4,2 4-13,-4-4-27,3 0-34,-5-2-33,3-2-43,-3-1-59,2-1-60,0-3-50,-2-3-112,2-2-128,0-2 26,2 1-109,2-6-81</inkml:trace>
  <inkml:trace contextRef="#ctx0" brushRef="#br0" timeOffset="21861.69">7432 4942 1651,'4'-10'87,"-1"0"31,-3 2 22,1 1 15,2 1 6,-3 3 7,0 3-2,4-8-16,-4 8-19,-2-6-10,2 6-11,0 0-5,-17 4-7,6 0-10,-2 3-9,1-1-1,-6 3-8,3 2-8,-1-4-4,1 3-6,-2 3 3,5-4-6,-4 1-5,6-3-15,0 3-7,-1-2-3,2-3-8,3 1-5,0 0 10,2-1-8,1 1-1,3 1 3,0-7 0,7 8-1,-1-1-5,3-5-1,-1 5 6,3-2-9,1 1 1,2 2 6,-2-3-5,0 3-9,1 1 15,0 1-9,0-2-2,-3-1 3,0 3 0,2-3 4,-2 1 1,-2 1 0,3 0-5,-5-4-19,2 2-29,2 1-40,-4-4-55,2 1-59,0 1-69,1-2-88,0 0-148,1-1 0,1 0-186,-1-2-186</inkml:trace>
  <inkml:trace contextRef="#ctx0" brushRef="#br0" timeOffset="22273.59">7691 5189 2040,'4'-5'82,"-2"-1"22,4 0 11,-2 1 13,-1-2 0,5 1-4,-2-1-3,3 3-2,4-1-13,-1-3 1,3 4-8,2-1-9,2 3-4,-2 0-7,2 2-5,1 2-7,-4 0-2,3 1-2,-4 3-1,0 2 5,-1 1 3,-5 2 0,2 1 0,-7 2-7,-1 1 0,-4 2-7,-3 0-3,-6 2-5,-6 0-2,-1 3-7,-6 0-12,-2 0-7,-1-2-8,-2-2-2,3-1-4,-3 0-2,8-1 1,-2-5-5,3 1 4,5-3-4,-2-1 2,4-1 4,2 2-5,-5-2-1,8-3 3,1 2 1,4-5-7,0 3 3,2-4-4,0 0 2,0 0 6,17 4-6,-4-4 0,1-2 6,3 0 0,4 2 3,2-4-6,3 3 4,1-3-1,3 0-1,-2-2-8,2 1-40,-1-4-49,1 2-63,2-4-81,0-3-93,1 0-165,-3-3-73,-1-1 51,5 1-222,2-6-230</inkml:trace>
  <inkml:trace contextRef="#ctx0" brushRef="#br0" timeOffset="22542.4">8770 4905 2041,'-10'-4'74,"4"2"26,0 1 13,-2-1 12,2 0 7,6 2 3,0 0-3,-8-2 2,8 2-5,0 0-9,0 0-5,-4-4-4,4 4-10,0 0-13,23-2-6,-10 2-9,4-2-9,2 2-5,2 0-30,1 0-39,0 0-42,2 0-47,-2 0-55,1 2-63,-1 0-53,0-2-133,-3 4-118,-3-2 43,-4 2-119,-2-1-95</inkml:trace>
  <inkml:trace contextRef="#ctx0" brushRef="#br0" timeOffset="22719.92">8900 5084 1792,'-7'6'95,"1"-3"27,2 1 18,-1-2 15,5-2 10,-4 5 0,4-5-4,0 0-10,15 5-16,-2-5-14,7 0-9,2-2-19,8 2-52,1-3-66,1 1-84,4-1-99,-6-1-128,1-1-173,-1-1 33,-2-1-131,3-1-107</inkml:trace>
  <inkml:trace contextRef="#ctx0" brushRef="#br0" timeOffset="25503.74">9833 4800 1628,'-2'-5'82,"-1"-1"15,2-2 7,-3 2 8,2-1 21,-2 2 9,2-2 12,-2 2-2,2 0-1,-4-2 0,1 3-9,2 1-10,-1-3-14,0 2-9,4 4-12,-15-4-13,7 3-3,-1 1-12,-4 0-9,3 3-8,-3 1-3,0 2-7,-1 3-3,0 1-11,-2 4 1,1 1-1,3 2-3,-4 2 0,5 2-2,1 3-5,2-1 2,1 4-4,5-1 2,2 3-1,2 0 5,5-1-8,1 0 3,5-2 2,2 1-2,4-5-2,-2-5 1,7-4 11,0-2-5,2-2 3,4-5-2,-1-4 5,1-3 5,0 0 8,-1-4 1,3-5 6,-2-3 0,-3-2 3,-1-2 0,-3-5-1,-2 2-4,-4-3-2,-2-3-3,-4 3-2,-3 0 0,-6 0-2,2 0-2,-6 2-1,0 2-6,-2 3-2,-4-3-5,-3 1-3,-4 3-3,0 2-3,-2 1-1,-4 3-7,-1 2-8,2 3-13,-1 2-24,-2 2-14,2 2-18,-1 2-18,3 2-26,0 2-32,4 1-38,-3 1-43,8 4-50,2-3-45,0 2-136,6 0-114,2 4 73,4-5-239,6 4-233</inkml:trace>
  <inkml:trace contextRef="#ctx0" brushRef="#br0" timeOffset="25696.22">10542 4957 2056,'13'-4'142,"-4"0"17,-2 0 5,-1 4 13,0-3 20,-6 3 8,6-7-5,-2 5-12,-4 2-19,9-3-21,-9 3-11,5-5-26,-3 2-53,-2 3-66,8-2-72,-8 2-76,6-7-78,1 3-56,-1 0-143,-2 0-99,3-1 46,1 1-158,-1-2-140</inkml:trace>
  <inkml:trace contextRef="#ctx0" brushRef="#br0" timeOffset="26096.69">10903 4661 1848,'4'-7'90,"0"1"17,1 0 10,-1-1 11,2 2 14,-1-2 9,3 1 7,-2 0-9,4 3-5,2-3-4,0 3 0,3 0-1,0 0-2,0 1-12,3 2-6,-2 0-8,2 2-5,0 1-6,1 3-4,-3 0-1,2 2 2,-1 1 3,0 1 2,-5 1-1,-1 2 2,-1 1-1,-1 1 0,-3 0-5,-4 2-9,-2 4-13,-4-1-3,-3 2-5,-3 2-5,-6-4-5,1 8-4,-5-4-6,-1 0-5,0 1-6,0-2-1,-2-3-4,4 2-3,1-5-3,4 0-8,1-3 1,0-1-2,4-1-4,1-3-1,2 0 0,2-1 0,4-1 0,6 1 2,2-4-2,10-1-1,3 0 0,4-3-2,6-3 5,4 1 1,5-1-3,1-2-3,3-4-3,-4 2-32,0-3-65,7-2-76,-1-3-82,-7 5-129,-4-6-126,7 1-189,-8 0 73,-2-1 78,-2-1-408,-3 2-429</inkml:trace>
  <inkml:trace contextRef="#ctx0" brushRef="#br0" timeOffset="32331.49">2348 6745 1058,'4'-5'256,"-4"1"-96,0 4-46,4-6-2,-2 0-8,-1 0-6,4 1-1,-3-3-4,2 0 0,1-1 1,-3 0-1,1 0 1,2-6 4,-1 5 1,3-4 5,-3-1-4,1-1 9,-1 1-8,-3-2-12,4 0-3,-5 0-3,2 1 4,-2 0-3,-2 0-6,0 1-7,-1 1-1,0 2-9,-1 0-10,-5 0 1,0 4-14,-3 1-1,-3 3-7,-3 4-5,-2 2-6,-6 5 2,-1 2-3,-3 4 1,-2 6-2,1 5-4,-5 2 0,6 1 1,1 5 2,3-1-9,4 4 2,6-4 2,3-1-4,5-2-10,1-1-5,7-4-7,3 2 1,3-2-1,5-5 3,0-1-2,10-5 3,-3-2 3,4-3-7,-2-3 11,2-4-1,1-2 1,1-1 0,1-7 2,-4 1-2,0-7-3,3-1 3,-3-4 0,0-1 7,-2-3-10,-3-2 5,2 0 10,-4-1-6,-2 1-1,0 3 4,-1 0 8,-4 3 10,0 5 0,-1 0-2,1 1-4,0 3-5,-4 1-5,2 2-5,-1 3-2,0 2-6,0 4 1,-4 0 3,11 12-6,-4 1 11,-2 1-1,4 6-1,0 1-2,-1 4 4,5 4 3,-2 0 3,-1 0-20,3 4-22,-5-3-23,3 2-32,-3-9-57,3 4-55,-3-2-61,1-2-80,-2-3-149,3 0-21,-2-7-184,-1 0-190</inkml:trace>
  <inkml:trace contextRef="#ctx0" brushRef="#br0" timeOffset="32804.26">2765 6861 1967,'0'-11'24,"-4"2"26,4 0 21,0-3 19,0 2 11,4 0 3,-2 1 0,0-3-5,2 3-4,4 0-5,-1-1-6,4 1-1,-1 1-7,4 2-4,2 2-5,1 1-9,0 3-4,2 2-8,-3 2-2,2 1-6,-3 3 0,1 1-1,-1 4 10,0 3 9,-3 1 4,-2 0 4,-4 0 8,-4 3 6,-2-2-3,-5 5 3,-5 0 2,3-2-4,-6 1-7,-1-4-5,-5 4-5,0-5-4,-1 1-5,4-3-4,-3 0 0,0-2-7,2-1 0,1 0-3,2-4-3,2-1-3,-1 0 3,2 0 1,3-2 3,-3 0 5,5 2-2,-2-4 4,0 2 3,2-2 0,0 1 1,6-4-5,-4 4-5,4-4-6,0 0-2,12 3-3,0-1-4,-1-2 2,5 0-4,3-2-1,2 2-2,3-2-2,1 2-1,0 0-2,2-1 1,-1-1-1,-3 0-1,1 0 2,-3-2-27,2 3-32,-4-2-42,2 1-54,-2-3-55,3 0-55,-2-3-72,4 1-64,-1-2-150,1-2-54,-1-1 52,-2 1-271,1-2-296</inkml:trace>
  <inkml:trace contextRef="#ctx0" brushRef="#br0" timeOffset="33147.85">3673 6466 2219,'5'-16'33,"-1"3"29,-2 1 26,-1 0 25,2 5 18,-1-3 24,0 3 13,0 2 6,0-3-7,0 2-9,0 1-12,-2 0-18,0 5-13,2-5-16,-2 5-11,0 0-10,0 0 1,0 0 3,-4 24 1,2-8-3,0 0 2,-2 4-3,-1 5-1,0 2-3,0-1-1,1 4-7,-1-1-2,3 2-2,-2 1-9,2-1-4,2-1-5,0-1-4,2 1-3,0-3-1,2-1-6,1-1-15,4-4-15,-1 0-21,0-4-26,3-3-33,2-1-47,1-4-48,1-5-53,0 0-56,2-4-44,0-4-42,0-3-102,0-5-91,2-2 41,0-3-206,-4 0-219</inkml:trace>
  <inkml:trace contextRef="#ctx0" brushRef="#br0" timeOffset="33298.45">4066 6502 2017,'8'-16'21,"-6"4"34,0 4 31,2-1 20,-2 2 15,0-1 8,2 3-9,-2-1-3,-2 3-14,4-4-9,-2 4-12,-2 3-8,5-7-28,-5 7-42,0 0-32,0 0-52,0 0-79,0 0-53,9 14-106,-7-6-158,0 1-171,-2 3-144</inkml:trace>
  <inkml:trace contextRef="#ctx0" brushRef="#br0" timeOffset="33505.9">4120 6638 1839,'0'7'69,"0"-2"20,0 0 9,0 2 7,0-7 3,0 9-4,0-5-2,2 2 7,0 1 7,-2 1-3,2 1 0,0 1-5,1 2-7,-1-1-9,2 4-6,-2-2-6,2 3-12,-2-1 2,-1-2-8,2 2-23,-1 1-35,1-5-38,-1 0-52,0-1-69,-2-1-70,3-1-69,-1-1-138,0-1-53,2-2-183,0-2-164</inkml:trace>
  <inkml:trace contextRef="#ctx0" brushRef="#br0" timeOffset="33846.01">4397 6290 1807,'-4'-8'55,"0"3"35,0 1 19,2 0 16,2 4 13,-2-6 10,2 6 3,-4-7-11,4 7 9,0 0-22,-2-4-10,2 4-10,0 0 1,0 0 4,18 11 2,-5-1 6,4 4 1,6 3 1,1 5 1,1 2 3,2 4-1,3 5-3,-4-2-1,3 6-5,-4 1-6,-3 0-4,-4-1-10,-2 0-4,-6-3-8,-4 0-9,-3-1-7,-6-2-12,-1-3-28,-2 4-31,-9-3-42,-2-4-49,3 2-60,-8-7-64,3-2-85,1-2-80,2-7-172,0 2-46,-3-3 50,8-3-300,-4 1-335</inkml:trace>
  <inkml:trace contextRef="#ctx0" brushRef="#br0" timeOffset="34328.73">5388 6692 2424,'5'4'26,"-3"-1"15,-2-3 20,6 6 20,-6-6 20,7 3 5,-3-2 4,-4-1-5,12 0-9,-12 0-11,18 0-11,-8 0 2,2-1-7,6-2-13,-1 1-3,1 1-7,4-2-2,1 3-17,-3-2-36,6 2-53,-4-1-66,-3 1-72,0 0-62,-2 1-152,-5 1-85,-5 1 42,0 0-104,-5 3-64</inkml:trace>
  <inkml:trace contextRef="#ctx0" brushRef="#br0" timeOffset="34495.28">5539 6989 1724,'-7'7'105,"4"1"8,-2-1 6,2-5 12,3-2 14,0 8 4,0-8 4,16 4-13,-4-1-13,8-3-15,3 0-3,3 0-18,2 0-32,5 0-48,-6-3-68,2-1-91,-1 1-84,-2-4-192,-7 4-48,-1-2-193,-1-2-161</inkml:trace>
  <inkml:trace contextRef="#ctx0" brushRef="#br0" timeOffset="35467.72">6893 6832 1801,'0'0'14,"4"-7"13,-2 3 14,2 0 15,-2-1 22,0-1 20,2-1 9,-2-3 2,2 0 8,0 1-2,1-2-3,-3-1 4,0 1-1,2-4-2,-1 2 2,-1-1-8,-2 1 1,0-1 11,0 0-4,0 1-6,-2 2-9,-3 0-12,3 0-6,-2-1-9,-3 2-9,-3 3-6,0 1-11,-2 2-3,-2 2-5,-5 4-4,0 2-5,-4 5-1,-2 0-5,1 8-2,0 1-1,-1 3 0,4 3-2,2 0-4,0 3-1,4-1 1,5-2-4,3 2-1,0-2 0,5 0 4,4-4 1,3 2-4,2-3-3,3-1 3,3-2-7,2-3 2,2-3-5,-4-5 0,8-1-4,-5-2 3,3-2-2,1-2 4,-2-5-9,2-1 5,-2-4 5,1-3-6,-1-2 5,-2-1-1,2-8-1,-4 2 2,-1-4-3,-2 4 2,-3 1-4,1 0 5,-1 3 5,-2 1 7,-2 3 3,0 1-1,1 0-3,2 3-3,-5 2-4,2 1-3,0 2-11,-2 1 5,0 4-1,-2 2-2,0 0 6,8 9-3,-3 1 1,-2 0 4,2 5-1,2 2 2,-3 0-5,2 4 6,2 2-1,1 0 1,-1 0-5,2-1-5,-2 1-22,2-2-35,0 0-40,-1 0-52,2-4-65,-3-2-74,-1-3-116,1 0-156,0-4 36,1-1-261,2-5-279</inkml:trace>
  <inkml:trace contextRef="#ctx0" brushRef="#br0" timeOffset="40309.54">2918 6850 2005,'0'0'-91,"0"0"29,0 0 30,0 0 28,4-5 30,-4 5 15,0 0 18,0 0 9,0 0 5,0 0 9,0 0 1,0 0-1,0 0-2,0 0-5,2-6-5,-2 6-6,0 0-6,0 0-5,0 0-9,0 0-4,0 0 2,0 0-9,0 0-4,-4 21-1,2-12 5,-2 4 0,1 2 0,2 5 2,-3-1 3,2 3 4,-2 4-2,0-4 3,0 3-1,0 0-6,-1 0 2,1-3 2,0-1-2,-1-1 0,3-3-3,0 0-5,-2-5 0,2 2-1,0-2-10,0-1 5,2-2 11,-3 0 1,-1-1 16,4-1 17,-2-2 13,2-5-11,0 0-8,0 0-3,0 0-7,0 0-7,-2-22-7,4 8-2,0-3-5,2-5-2,1-2-4,-1-2-5,0-5-2,3-1-3,1 0-1,-1 0 0,-1 4-3,0 1-3,2 3 0,-2-1 2,2 3-6,0 0 1,-2 6-4,-1-1-2,5 0-3,-2 6 1,3 0-1,0 2-4,0 3 3,4 2-5,-3 4 4,0 4-1,3 0 0,0 5 5,2 4-5,0 0 4,-2 4-4,1 3 0,0 1 5,-2-1 2,-1 2-4,0-1 2,-2-1 1,-1 1 2,-2 0 1,1-1-3,-2-3 2,-1 0-2,-4-2 6,2-2 3,0 1 0,-2-3-1,0-1-1,1 0 0,-1-1 5,-1-1 5,2-3-2,-1 3 6,-2-4 5,0-4-2,0 5-3,0-5-3,0 0-4,0 0-1,-6-19-7,4 6-10,2-4 3,0-2-7,2-2-1,2-2-1,0-3-2,2 2 3,1-1 1,2 3-2,-1-1 2,2 2 3,-2 3-8,4-2 9,-4 6-4,0 2-1,3 0-3,-1 2-1,1 7 0,0-1 5,-1 4-3,4 1 3,-4 7 5,2 0-4,-1 5-2,2 0 1,-3 6 0,1 2 3,-1 3 3,-2-2-4,2 3 7,-4 0-1,-2 1 6,2-1 0,-2-1-4,1 2 6,-3-2 1,0-3 2,0-2-2,0 0-2,0 1 0,1-5-2,-3 2-43,2-4-34,0-1-38,-2-1-42,2 0-55,-2-1-58,2-3-69,0-3-178,0-1-29,-2-3 82,0 0-165,0 0-121</inkml:trace>
  <inkml:trace contextRef="#ctx0" brushRef="#br0" timeOffset="41465.69">7502 7016 1835,'0'0'86,"0"0"12,0 0 11,2 5 9,-2-5 16,2 4 2,-2-4-4,0 0-11,0 0-11,2 6-14,-2-6-16,0 8 1,0-2-5,0 1 1,0 0 0,0 5 1,0-1-9,0 3 4,-2 1-2,2 1-5,-2-1 2,4-2-4,-4 0-3,2 1-2,0-1-4,0-1-6,-2-3-5,2 0 2,0 1-6,0 0 0,0-2-1,-2-3 2,2 1 12,0 0 12,0-6 0,0 0-7,0 0-6,0 0-6,0 0-4,0 0-4,-5-20-9,7 8-2,1-2-1,1-3-4,0-3-7,1-1-3,1 0-4,2 0-2,-1 3-1,-1-2-4,0 5 2,0 1-6,4 2 0,0 0-6,0 3 3,3 1-3,2 3 1,-2 2-1,1 1 0,4 4 4,-4 3 0,3 2 0,0 2 1,0 1-1,-2 3 2,1 1-3,-1-1 2,0 2 2,-2 0 1,0-2-2,-3 1 1,-1-1 3,0-1-2,-3-1 0,0-1 1,0-2 2,0-1 3,0 0 1,-2-1 4,0 0 6,0-1 1,-2-1 3,0 0-5,-2-4 1,0 0-3,0 0-5,0 0 0,0 0-3,0 0-8,-4-22-6,2 10-3,2 0-6,2-3-1,0-1-2,0 0-2,0 0 2,2-1 1,0 2 0,1 1 3,0 4-2,3-2 2,0 0 1,3 5-1,-1-1 5,2 1-1,4 2 3,-4 3-4,1 2 5,0 0-4,4 2 2,-6 5 0,6-2 1,-5 3 2,0-1 0,-1 5 3,0-3-1,-3 4 10,3-1 5,-5 0 4,0 1 5,0 0 2,0-3-4,-4 1 3,0 1 1,0-1-6,0 0-36,0 0-52,0-2-55,-2 1-61,0-3-75,4 1-55,-4-5-131,2 1-110,2 0 44,-4-4-219,14 0-227</inkml:trace>
  <inkml:trace contextRef="#ctx0" brushRef="#br0" timeOffset="41687.08">8489 7122 2016,'0'-5'71,"0"5"31,0-6 16,0 6 16,0 0 12,0 0-3,0-5 1,0 5-6,0 0-3,4-4-16,-4 4-10,9-2-8,-1 0-14,2 2-7,2-2-8,4 0-10,3 2-2,0-2-8,2 2-11,1-2-38,-4 2-35,2-2-41,-2 0-49,-1 1-68,1-2-67,-2 0-126,-2-2-135,0 0 28,-1 0-146,-1-2-132</inkml:trace>
  <inkml:trace contextRef="#ctx0" brushRef="#br0" timeOffset="41961.33">8984 6877 1934,'0'0'102,"-4"-8"12,-1 6 13,5 2 7,-3-4 9,3 4 1,0 0-15,0 0-10,0 0-16,0 0 7,-7 12-5,9-5 6,-2 6 3,3-1-11,1 3 5,-3 3-3,4 0-9,-1 2-11,1-2-7,-1 2-8,2 3-1,-2-3-9,2 0-7,-1-3-33,0 0-49,-1-1-54,-1 0-56,2-2-75,-1-1-74,-2-6-106,0 1-151,2-3 31,1 0-211,-5-5-216</inkml:trace>
  <inkml:trace contextRef="#ctx0" brushRef="#br0" timeOffset="42324.25">9557 6476 1980,'0'-15'88,"3"4"24,-3 3 12,0 1 7,2 0 17,-2 7 4,-2-8-5,2 8-16,0-7-12,0 7-6,0 0 8,0 0 1,-8 24-4,4-11-5,0 6 0,-2 0-3,0 8-2,4 0 1,-2 3-5,0 5-4,2-4-8,2 2-5,0 1-5,0-1-9,2-1-8,0-2-3,1 2-6,2-4-6,1-1-3,2-3-15,0-1-27,3-4-28,1-2-38,3-2-46,-2-4-49,3-4-64,1-4-72,3-1-52,-1-4-127,2-1-104,0-4 45,0-4-230,0-2-251</inkml:trace>
  <inkml:trace contextRef="#ctx0" brushRef="#br0" timeOffset="42501.78">9993 6616 2092,'4'-9'74,"-4"2"19,2-1 15,0 3 15,-2-1 16,2 0 9,0 1-2,0 1-15,0-1-10,-2 5-15,2-6-10,-2 6-12,2-8-32,-2 8-45,0 0-43,4-2-29,-4 2-49,0 0-53,5 10-47,-5-4-64,2-1-147,0 3-42,1-1-130,-2 2-96</inkml:trace>
  <inkml:trace contextRef="#ctx0" brushRef="#br0" timeOffset="42690.27">10066 6747 1737,'2'12'60,"-4"-5"10,2 4 26,0-4 21,0 2 13,0 1 14,0-1 6,0 3 0,0-2-3,0 2-16,0 2-8,0-3-13,0 0-7,0 2-10,0-2-6,0 0-8,2 0-13,-2 1-35,1-2-44,3-2-46,-2 2-57,0-2-62,5-2-61,-3-3-88,0 1-151,2-4-1,-6 0-111,15-5-91</inkml:trace>
  <inkml:trace contextRef="#ctx0" brushRef="#br0" timeOffset="42988.48">10401 6413 1702,'-2'-7'117,"-2"0"20,2 3 6,0-2 7,2 6 4,0-5 1,0 5 3,-2-6-4,2 6-15,0 0-13,0 0 3,0 0 5,22 9 7,-6 0 3,3 6 3,-1-1-2,6 7-2,0 4-3,-1 2-2,2 4-9,0 4-7,-5 1-6,-2 0-6,-3-2-9,-4-1-5,-5 2-6,-3-4-8,-8-3-8,-4 4-16,-5-3-33,-7 0-42,-3-3-45,-4-3-56,2-2-52,-4-2-69,5 0-85,0-8-70,3 1-188,-2-2-21,6-5 70,2 1-269,4-3-289</inkml:trace>
  <inkml:trace contextRef="#ctx0" brushRef="#br0" timeOffset="43800.29">11276 6618 2280,'0'0'75,"-2"-4"34,2 4 5,0 0 11,0 0 17,-2-7 11,2 7-3,0 0-9,0 0-14,0 0-7,0 0 13,0 0 7,2 28-4,-2-13-2,4 5-7,-4 2-12,4 2-7,-2 5-7,0 0-8,2 1-8,-2 0-8,1 1-14,-1-1-40,-2-1-44,0 3-53,0-6-57,-2 0-73,-3 1-86,3-8-67,-2 1-146,-2-4-71,0 0 61,-1-5-237,-2-1-240</inkml:trace>
  <inkml:trace contextRef="#ctx0" brushRef="#br0" timeOffset="43989.79">11062 6968 2074,'-4'-15'80,"4"0"17,0-1 6,0 3 1,4-1 4,2-1-1,4 0-12,6-1-10,4-1-4,9 0-4,2 5-14,3-2-1,6 3-5,2 2-26,11-1-30,-1 2-48,7 2-60,2 3-67,0-1-94,1 4-146,-4 0-58,1 2-121,-4 3-93</inkml:trace>
  <inkml:trace contextRef="#ctx0" brushRef="#br0" timeOffset="44445.6">12371 6779 1678,'7'-5'66,"0"0"24,-3-3 13,1 0 24,-1 0 12,-3-1 4,2 0 4,1-2 8,-4 0-14,0 2 2,-2-3-4,0 3 9,-1-1-6,0-2-12,-4 4-11,1-1-14,-2 0-13,-3 2-8,0 1-9,-3 2-9,-2 1-4,0 3-10,-1 3-4,-2 1-3,-2 3-9,-1 5-4,4 0 0,-2 3-4,3 4-2,2-2-6,5 3 3,-1 2-5,5-1-1,2-2-7,0 0-9,4-1-8,2 1-9,1-1-7,4-3-5,2-2-5,0-1 4,1-2 2,0-3 2,3-1 3,-1-2-5,2-2 6,-2-2 4,2-4 1,-2 0 4,0-3-7,-1-4 7,2 0 2,-2-2 2,0-2 3,-1-4 5,1 3 5,-5 1 5,2 2 11,-3-1 11,2 1 3,-3 4-1,1-1-9,2 3-5,-3-1-7,-2 3-6,2 1 1,-4 4 0,0 0-1,0 0 0,13 11 1,-11-2-4,1 1 6,0 3-3,1 3 1,-2-1-23,2 2-23,2-2-33,-2 2-40,0 0-48,-2-2-63,4 2-63,-4-5-126,1 0-126,0-3 35,-1 1-193,3-3-189</inkml:trace>
  <inkml:trace contextRef="#ctx0" brushRef="#br0" timeOffset="45087.58">12559 6892 1829,'4'-8'55,"0"1"33,1-1 10,-1 2 8,0 1-3,0 1-6,-2 0-5,-2 4 0,7-1 17,-7 1-4,11 5 7,-5-1-10,0 3-1,-3 3 4,4-1-1,3 2-12,-6 3-4,2-1-11,0-1 0,0 2-4,-1-4-9,-1 0-3,-2 0-7,2-1-3,-2-1-4,0 0-5,1 0-1,1-3-2,-4-1-3,2 0-3,-2-4-5,2 5 0,-2-5-7,0 0 2,0 0-7,0 0 1,0 0-6,9-18-4,-6 13-1,2-2-5,0-3-1,0 3-2,2-1-1,0-1 0,-1 2 0,-1 2-7,4 0 3,-2 0-5,1 2 6,3 3-3,0 0 1,-11 0 1,18 3 2,-6 2 1,-4 0 5,2 0-5,-4 2 4,5 4-2,-4-3 0,-1-1 2,0 2 6,-1-1-4,-1 0 7,0 0-8,0-1 4,-2-1 1,0 2-3,-2-3-2,0-1-4,-2 1-3,2-5-11,-4 7-3,4-7-7,0 0 1,-8 0-2,8 0 7,0 0 0,-7-10 2,7 2-1,0 0 6,3-1-9,1-2 2,2-3-5,4 1 2,2-1 1,0 3 2,1-1 0,6-1 4,-2 4 0,3-1 7,-2 3 3,-1 1 4,6 2 5,-4 3 2,3 1 1,-4 0-1,4 0 3,-6 3-4,1 1 1,1 2 11,-4-1 10,0 5 6,-2-1 19,0 1-3,-1 2-1,-3-1 2,1-2-8,-3 2 0,1 4-3,-4-6-2,2 0-3,-1-1-19,-3 1-38,4-1-41,-3-1-39,1-1-55,0 1-58,1 0-57,-2-6-90,0 2-131,-2-3-17,0 0-204,0 0-210</inkml:trace>
  <inkml:trace contextRef="#ctx0" brushRef="#br0" timeOffset="45369.51">13544 6655 1975,'0'-13'43,"-2"4"33,2-3 29,0 5 23,0 0 18,0-1 0,0-1 1,0 2-7,0 2-9,0 5-23,0-6-8,0 6-3,0 0 4,0 0-4,-11 18 0,9-4-4,-2 2-7,0 2-3,2 4-3,-3 2-6,3 1-6,0 2-4,2-1-7,0 1-4,2-1-5,0 0-3,3-2-4,1 1-4,0-4-22,5 0-26,0-4-30,5-1-36,1-2-43,0-2-60,3-3-70,1-3-55,2-4-108,-5-2-126,4-2 30,-1-4-184,2-1-186</inkml:trace>
  <inkml:trace contextRef="#ctx0" brushRef="#br0" timeOffset="46055.76">13974 6673 2003,'-2'-8'46,"2"3"9,0 5 6,-2-7 6,2 2 6,0 5-4,0 0-5,0 0 25,0 0 9,0 0 5,0 0 8,5 19-1,0-7-4,-3 3 6,1 0 0,2 0 2,-1 4 3,1-1-15,-1-1 2,1 2-7,-3-2-7,2-2-8,0 1-7,0-1-4,-2-4-8,0 0-4,1-3-1,-1 2-5,0-3-2,0 1 1,-2-4-6,2-1-8,-2-3-2,0 0-6,0 0-4,0 0-3,2-16-17,0 5-11,2-2-14,1-2-2,0 0-11,3-3 0,0 1 0,-2 0-2,2 3 0,2-2 7,-2 3 3,0-1-2,3 5 5,-1-2-5,3 3 6,0 2-2,-3 5 0,4-2 1,-2 6 3,3 0 3,-1 2 0,2 3 4,-4 2-1,0-1 5,0 5 6,-2-2 1,0 3 15,1-2 6,-2 0 2,-3 1 3,-1-4 4,3 2 4,-4 0 1,0-3-5,0-1 0,0-1 1,-2 1-3,2-3 3,0 0 0,-2-2-2,-2-3-3,0 0-4,0 0-2,0 0-1,0 0-3,0 0 0,0 0-9,-6-25-6,6 18-10,4-3-9,-2-1-7,2 0-8,2-1-4,2 2 0,0-1-1,5 2 5,2-2 0,2 4-2,1-1 7,0 1 2,0 2 3,4 0 2,-1 2 5,1 1 7,-1 2-9,2 0-2,-2 2 7,0 0 6,-2 2-7,1 1 6,-3 3 8,-1 0 6,0 0 4,-2 3 9,-4 0 8,2 1 1,-2 0-1,-4 1-4,1-2-1,-1 0 2,-2-1-5,1 0-13,-3-2-29,2 3-37,-2-4-33,0 1-49,-2-1-55,2-1-66,-4-4-97,2-2-132,-6 2-41,6-2 78,0 0-153,-11-8-108</inkml:trace>
  <inkml:trace contextRef="#ctx0" brushRef="#br0" timeOffset="46363.93">14858 6393 1759,'0'-9'97,"3"3"15,-1-2 8,0 1 3,0 2 8,-1 0-1,4 2 2,1-2-2,6 5 5,-12 0 9,25 5 2,-8 3-2,2 6-1,2 1-4,5 6-9,-1 2-8,4 5 1,-3 3-6,1 3 0,-3 3-7,0 1 3,-4 1 0,-4 2-6,0 1-4,-7-6-5,-5 0-4,-3-4-11,-2-1-9,-5 1-10,-3 1-8,-5-5-27,0-3-25,-2 0-28,0-6-33,0 0-35,1-4-41,-2 0-39,2-5-41,1-2-57,0-1-57,2-3-89,0-2-139,2-2 6,10 0-279,-16-6-314</inkml:trace>
  <inkml:trace contextRef="#ctx0" brushRef="#br0" timeOffset="47014">15821 6711 2222,'0'0'1,"1"-9"19,-1 1 18,0 2 24,3-1 21,-1-3 13,-2 1 6,2 0 4,-2-2 4,0 2 6,0 0-2,0-1-6,-2 0-8,0 1-12,-2 1-8,-5 0-12,2 3-6,-3 1-9,-5 0-7,2 4-1,-6 2-13,3 4-2,-4 1-5,1 2 3,0 5-8,-2 2 3,4 0-4,2 6-2,-1 1-5,2-1 4,4 3-6,0 0 3,5-1 3,0-1-2,2-3-1,3 1 1,2-2-1,-1-2-2,6 1 1,0-6 2,1 0-3,0-4 2,6-1 3,-2-1-7,-2-5 4,4-2 2,0-1 6,1-4 4,0-2 2,4-3-2,-5-5-1,4 1-4,-3-4 6,1 1 0,-1-2 4,0-1 4,-3 3 5,1 2 11,-4 0 5,1 5 2,-1 0-8,-3 0-6,0 3-7,1 0-9,-1 0-4,-1 5-7,-2-1-5,-3 4 0,13 2 0,-7 3-1,2 3 2,0 3-1,-2 5-4,4 3 4,-1 0-1,0 0 0,-1 2 1,1 1-25,-3-2-31,2 3-42,0-3-44,0-4-57,-4 1-69,4 0-72,-4-1-132,0-3-118,0-3 45,-2-1-246,5-3-268</inkml:trace>
  <inkml:trace contextRef="#ctx0" brushRef="#br0" timeOffset="47660.27">16172 6842 2144,'1'-5'30,"4"0"17,-3-2 9,1 3 8,-3 4 6,1-4 0,-1 4 20,0 0 16,0 0 14,13 15 2,-9-6 0,0 2 5,3 2 1,-2 0-3,-1 4 0,2-1-2,-2 0-10,-2 0-4,2-1-9,1-1-6,-3 1-10,0-3-4,0 0-9,0-3-3,-2 0-6,2-1-3,-2 0-4,2-1-1,-2-3-7,2 1-1,-2-5-7,0 0-14,0 0-6,0 0-15,0 0-4,3-16-9,-1 8-12,0-4-14,2 0-11,-2-1-4,3 2 1,1-4 1,-2 4-1,2-2 4,0 3 4,-2 0-2,4 2 6,-2 3-2,2-1 9,-2 2 2,3 3-5,0-2 5,-9 3 1,14 6 6,-5 0 0,-4 1 4,5 3 4,-2 1-1,-1-1 12,-1 2 6,-2 1 4,0-2 0,0 0 6,0 0 1,-1-1 1,-2 0 1,2-2 3,-1-1 2,0-1-4,-2-1 6,3 2 0,-3-7-4,0 7-2,0-7-2,0 0 1,0 0-6,0 0 0,0 0 1,0 0 0,-10-19-5,13 9-3,-3 1-10,4-3 1,1-1-11,-1 0 5,2 2 1,2-3-3,1 2 5,-1 3-3,3 0-1,0 1 2,-3 0 4,2 5-2,2-3 4,-2 4 1,0 2 0,1 2 2,2 0 3,-4 2 0,1 2 4,2 1 8,-1 2 4,0 1 9,-3 2 6,1-1 11,1 2 3,-4 1-3,1-1 0,0-1 2,-5-1-7,2 0-1,-2 0-30,0-1-44,0 0-58,-2-3-65,2 1-79,0-2-75,-1-2-181,-1-3-81,0-1 50,0 0-231,0 0-245</inkml:trace>
  <inkml:trace contextRef="#ctx0" brushRef="#br0" timeOffset="47845.78">16932 6993 1997,'4'-4'56,"1"0"32,-5 4 19,8-6 9,-4 3 8,2 1 0,3-2-6,2 2-5,-1-1-8,3 3-15,2 0-9,-3-2-1,3 2-9,0 0-17,-2-2-35,1-1-59,0 2-81,2 0-85,-1-5-134,0 1-172,0-2 62,-3-1-120,2 0-70</inkml:trace>
  <inkml:trace contextRef="#ctx0" brushRef="#br0" timeOffset="48074.17">17341 6738 1789,'0'0'124,"0"0"5,0 0 6,0 0 1,0 0 12,0 0 3,10 13 9,-6-3 10,3 0-3,-2 5 0,3 2-11,-2 1-12,1 3-11,1 2-11,-2 0-11,0-2-10,-1 2-21,-1-5-42,0 4-55,1-3-48,-3-2-54,-2-1-61,4-1-62,-2-4-63,-2 0-129,2-1-84,-2-2 41,0-1-137,2-3-112</inkml:trace>
  <inkml:trace contextRef="#ctx0" brushRef="#br0" timeOffset="48432.21">18118 6220 1761,'0'-12'92,"0"1"24,0 2 20,0 5 20,0-2 9,-2 2 15,2 4 3,0-8-4,0 8-13,-2-6-19,2 6-17,0 0-11,0 0-1,-17 18-1,8-5-8,1 6-4,-5 3 0,0 9-5,0 6-1,1 2-6,-1 7-4,3 0-6,1 2-8,1-1-5,4-5-5,0 2-7,4-3-5,0 2-2,2-5-1,4-1-8,-2-2-12,3-2-33,4-9-35,3 5-52,1-8-52,1-4-59,4-4-70,3-3-66,-1-2-109,0-6-137,2-4 38,-3-2-267,4-4-298</inkml:trace>
  <inkml:trace contextRef="#ctx0" brushRef="#br0" timeOffset="49099.43">18474 6557 2269,'0'-8'19,"0"4"16,0 4 9,0 0 13,0-9 16,0 9-3,0 0 20,0 0 14,0 0 8,0 0 11,8 15 5,-4-3 4,3 0 6,-1 3-3,-2 5-4,5 1-4,-2 1-9,-1-2-6,-2 3-12,2-3-7,-4 0-7,2-3-9,-3 0-6,4-1-7,-2-5-6,-1 0-3,-1-2-5,-1 1-2,4-3 2,-2 1-2,-2-4-8,0-4-3,0 0-5,0 0-3,0 0-4,0 0-4,6-22-8,-4 8-10,0-1-10,2-2-14,0 0-7,2-4 3,1 2-3,-1 1 5,1 3 2,-3 0-3,2 2 5,-1-1 0,-1 4-2,0 1 0,0 2 3,-1 3-6,5 2 6,-8 2-3,15 2 3,-9 2 0,0 1 1,3 5 5,-1 0 1,-1 3-1,-1 0-1,3 0 5,-5 2 0,2 1 0,-2-3 4,0 1 1,0-2-3,0 0 3,0 0 3,-2-4 3,0 1 9,0-4-1,0 3 6,0-4 1,-2-4-4,0 3-2,0-3-2,0 0-1,0 0 0,-8-20 0,8 11-3,-2-6 0,-1 1-4,6-5-10,-1-1-4,2-2-8,2-1-7,2 3-1,1-4 0,2 5 3,1-1 1,1 4 1,-1-1 9,2 4-4,2-2-3,-3 6 1,4 2 5,-2 3 4,-1 0 1,2 4 6,2 0 0,-2 6 2,0 1 2,-1 4-2,2 2-6,-4 0 10,1 4-4,-3 1 0,0 2 5,-3 1 0,1 1-6,-5-5 4,0 1 1,0 2 1,-2-4 4,-2 0 0,2 1-42,-2-4-45,0-1-59,-2-3-81,2 0-77,-2-3-169,-2-2-93,4-4 50,2 5-195,4-3-196</inkml:trace>
  <inkml:trace contextRef="#ctx0" brushRef="#br0" timeOffset="49292.91">19346 6662 1919,'2'-7'73,"1"0"22,1 1 15,-3-1 11,6-1 8,-3 1 10,3 1-9,5-1-10,-2-1-15,6 1-5,-2 2-22,4 1-10,1 0-1,-1 3-12,2-2-17,-2 2-44,2-1-59,-2 0-78,4 0-77,-1 0-145,-1-3-138,-3-1 46,8 0-83,-4-4-44</inkml:trace>
  <inkml:trace contextRef="#ctx0" brushRef="#br0" timeOffset="49462.46">19893 6319 1598,'0'-8'67,"2"-1"24,-2 2 22,2-1 13,-1-1 5,2 4-9,-3-2-10,2 1-11,-2 2-12,2-3-16,-2 7-33,2-8-40,-1 3-48,-1 5-33,5-4-54,-5 4-56,0 0-134,0 0-316,0 0-137</inkml:trace>
  <inkml:trace contextRef="#ctx0" brushRef="#br0" timeOffset="49665.92">19916 6424 1738,'0'15'-16,"2"-4"37,-2 0 23,0 2 28,2 1 23,-2 0 12,2 1 9,1 2 3,-1-2-2,-1 2-10,2 0-6,-1 0-8,0-1-10,1 3 1,0-4-13,-1 2-7,1-2-4,-1 0-17,-1 1-32,-1-5-36,3 1-47,-3-3-53,2 0-57,0-1-78,0-4-174,-2 0-18,0-4-86,4 4-40</inkml:trace>
  <inkml:trace contextRef="#ctx0" brushRef="#br0" timeOffset="49971.34">20505 5979 1708,'-2'-7'143,"2"1"11,-2 1 5,2 5 9,0-7-1,0 7-9,0 0-8,0 0-20,4-3 8,-4 3 6,12 17 12,-1 0 1,6 5-3,6 13-4,9 19-2,4 4-8,-3 4-4,4 4-11,-7 2-12,-5 2-9,0 0-9,-10 1-7,-6-11-5,-11-8-13,-7-1-19,-14 11-48,-17-6-63,-11-3-84,-15-7-103,-3-8-107,-11-1-192,-2-7-59,-3-2 65,-4-6-309,0-1-334</inkml:trace>
  <inkml:trace contextRef="#ctx0" brushRef="#br0" timeOffset="51473.77">2775 8424 1221,'4'-4'249,"1"0"-76,1-2-26,-1 1-9,-1-3-1,2-1-8,-2-1-19,2 0-1,-2-3 5,-2 0-12,0-2-1,1-1 5,-3 1-7,-3-2-7,-1 0-1,0-5-4,0 4-7,-4-5-6,2 3 1,-5 0-4,-2 0-10,0 2-6,-1 1-2,-2 1-12,0 3 1,-7 2-9,6 3 7,-4 4-8,-3 2-1,3 2-2,-7 6 5,1 3 3,0 4 1,-3 4-4,2 5 7,3 1-8,1 4-2,3 0 2,3 1-2,6 0-5,2 1 0,4-2-2,4 2-2,4-6-1,0 5 1,3-6-1,6 1-4,-1-1 3,2-4-5,3-1 0,-1-1 1,4-3-3,-4-4 4,1-1-4,2-2 2,-2-4-1,-3-2-3,2-2-1,0-2 2,-1-4-5,0-1-2,-1-3 3,-1-3-2,0-4-2,2-1-4,-5-6 0,0 2 2,0-3-1,1 2 0,0 1-1,-3 0 5,0 7 11,-3 1-2,3-2 0,-1 5-5,-2 2-4,1-1-5,-2 4-2,2 3-1,2 3 4,-6 2 1,0 0-1,20 13 0,-10-1 1,0-1 4,-2 4-3,2 5-1,1-2 6,-3 1-4,3 3-2,-2-4-25,1 3-27,-2-1-40,0 0-45,1-3-54,-2-1-68,-1 1-59,0-6-135,-1 3-100,1-2 43,2-5-219,-1 0-220</inkml:trace>
  <inkml:trace contextRef="#ctx0" brushRef="#br0" timeOffset="52143.83">3017 8490 2080,'-6'-4'54,"6"4"16,-9-4 18,9 4 12,-5-3 16,5 3 5,0 0 3,-8-4-6,8 4-6,-2-5-8,2 5-4,2-6-10,-2 6-4,6-6-5,0 1-5,2 3-11,-2-3-1,4 3-8,-3-1 0,3 1-12,0 2 0,0 0-4,4 0 0,-4 4 0,2-1-1,0 4 9,-2 2 6,-1 0 1,-3 2 1,-1 4 3,-1-1 0,-4 0-2,-2 1 1,-2 2-4,-5 2-4,-2-2 0,1 2-4,-6 1-5,0-2-4,1-1 0,-2 1-2,0-5-3,1 2-2,-3-4-1,4 4 0,0-6-1,0-1-1,2-1-1,3-2 1,-3 1 1,6-4-3,-3 4-4,4-5 1,-3 1-1,3 0-2,-1 0 1,7-2-1,-8 2-2,8-2-3,0 0-2,0 0 0,0 0-1,0 0-6,0 0 3,0 0 0,0 0-2,0 0 1,0 0-3,0 0 1,0 0-1,30 0 0,-22 0 2,4 3-1,2-3-2,0 5 2,2-3 3,4-1-2,-1 4 3,2-3-4,-1 0 1,3 0 0,-2-1-2,3 1 2,-2 0 3,0 0-3,1-2 2,-4 0-2,0 0 3,-2 2-1,-2-2 5,0 0 0,-1 0 5,2-2 1,-5 2 4,2-4 2,1 2 7,-2-1 3,-1 1 5,1-5 2,-1 4-1,2-2 3,-3-2-1,-2 3-5,2-3 1,-3-1 0,2-1-8,0-1-3,-3 0-2,-2-3-3,1 0 1,-1 0-24,-2-4-34,-2 1-44,0 1-54,0-2-50,0 0-59,-2 0-79,2-2-84,-2 2-169,0-1-72,-1-1 61,3 2-396,3 0-458</inkml:trace>
  <inkml:trace contextRef="#ctx0" brushRef="#br0" timeOffset="52748.22">3999 7997 2512,'0'0'-59,"2"-4"45,-2 4 28,4-4 27,-4 4 27,0 0 24,0 0 16,0 0 2,0 0 8,0 0-3,5-3-8,-5 3 2,0 0 19,-7 18 8,0-7-4,4 6-2,-5 0-7,2 3-5,-4 4-3,2 0-5,0 2-6,0 1-6,3 0-6,-1 0-8,1 1-6,2 1-7,2-3-6,1 2-6,1-5-4,4 2-6,4-1-3,2-4-2,-1-1-6,4-1-1,2-3-17,3 0-22,-3-3-32,4-3-36,-1-1-44,0-3-48,0-2-52,0-2-62,0 1-63,-2-5-55,2-2-151,-2-2-10,2-2 62,0-2-206,-2-2-193</inkml:trace>
  <inkml:trace contextRef="#ctx0" brushRef="#br0" timeOffset="52916.8">4404 8130 2121,'0'-11'77,"2"2"17,-2 1 15,2-1 7,-2 2 8,0-1-7,2 3-9,-2-3-18,0 8-6,0-9-17,2 5-39,-2 4-51,2-5-43,0 1-48,-2 4-60,0 0-64,13 2-150,-13-2-75,9 9-105,-5-5-69</inkml:trace>
  <inkml:trace contextRef="#ctx0" brushRef="#br0" timeOffset="53114.29">4495 8195 1705,'2'4'93,"2"1"9,-2-1 3,3-1 6,-3 4 16,2-1 8,0 1 0,0-1 0,1 3 4,1-1-1,-2 2-8,0 0-8,0 5-4,3-3-15,-2 0-6,-1 2-8,-2 1-12,2-2-34,-3-2-47,2 1-39,-3-2-54,2-1-66,-2 1-73,0-3-95,0-1-174,0-1 28,0-5-152,0 8-126</inkml:trace>
  <inkml:trace contextRef="#ctx0" brushRef="#br0" timeOffset="53408.42">4768 7932 1877,'-3'-4'81,"3"4"4,0-7 5,0 7 17,3-6 15,-3 6 11,13 0 2,-13 0-4,23 4 9,-8 2 5,4 1-2,2 3-2,2 1 0,3 6-4,1 2-1,3 4 1,2 4 0,-3-1-6,1 4-6,-4 1-2,-8-1-10,-1-3-7,-1 4-6,-8 0-10,-2-4-15,-6 1-13,-4-1-29,-4 3-35,-8-1-44,2-1-65,-5-1-62,-5-4-71,6-2-89,-4-7-107,5 2-141,-2-5 36,6-1-306,3-3-335</inkml:trace>
  <inkml:trace contextRef="#ctx0" brushRef="#br0" timeOffset="53607.88">5806 8390 2403,'10'0'106,"-3"-2"10,3 0-8,0-2 0,0 3-9,0-2-3,0 1-6,0 0-14,4 1-3,-2-2-7,2 1-18,0 2-31,1 0-52,0-2-66,0 2-80,-3 0-93,0 0-194,2 0-13,-6 2-154,0 0-132</inkml:trace>
  <inkml:trace contextRef="#ctx0" brushRef="#br0" timeOffset="53777.43">5929 8542 1789,'-5'5'91,"-2"0"21,5-2 20,2-3 17,2 7 9,-2-7 2,10 3-6,-4-1-7,-6-2-11,21 0-10,-8-2-13,-1 2-11,5-3-18,3 1-46,0-1-66,0-2-83,1 2-91,2-4-91,1-1-161,5 2-33,-2-3-165,7 0-148</inkml:trace>
  <inkml:trace contextRef="#ctx0" brushRef="#br0" timeOffset="54371.35">7648 8425 1816,'9'-9'53,"-3"1"15,1-2 11,2 0 15,3 0 18,-4-4 8,2 3 12,-1-2-3,-1 1-1,1-3-3,-4 2 5,3-4-11,-5 1 2,0 1-4,-1 0-7,-2 0-6,-2 1-5,-4 1-15,-2 0-13,-2 3-6,-4 1-4,-2 2-9,-4 0-4,3 4-8,-7 0-2,3 6-2,-4 0-7,0 5-2,-1 3-1,3 0-4,-3 7-1,6 1-4,-2 2-1,3-1 4,6 4-2,0-4-7,5 4 2,-1-2 3,6 1 0,1-3-2,2 2-2,2-1 2,1-1-3,4-3 0,-1 1-2,5-2-4,-3-3 0,5-2 1,2-1 0,-1-5-2,6 1 3,-1-2-4,0-4 4,0-1-4,3-4 3,-4 0-1,4-3 2,-3-3 5,-1-5 8,0 1 7,-2-2 10,2 0 6,-6-2 11,1 0 6,-3 0 10,-1 0 7,0 5 8,-2 1-1,0 0-9,-1 3-7,0 0-11,-1 3-9,0 1-9,1 3-4,-2 0-4,-4 3 0,0 0-3,15 12-4,-11-5 0,4 6-3,-1-1-2,1 2 2,5 3-9,-3 2-34,2 0-52,0 1-63,0-3-59,1 1-87,0-1-93,-2-4-124,-3 1-133,2-3 49,0 1-380,-2-1-443</inkml:trace>
  <inkml:trace contextRef="#ctx0" brushRef="#br0" timeOffset="57304.15">8383 8471 2626,'0'0'8,"0"0"23,0 8 15,0-8 28,0 0 15,0 0 12,0 0 17,0 0 4,-5 6-11,5-6 1,0 0-7,0 7 23,0 0 12,-2 0-1,-1 1-1,2 3-5,1 0 0,-2 5-7,2-3-10,-4 6-8,1-2-13,2 4-9,-1-2-5,0 0-9,-3 4-5,0-4-8,3-2-3,2 3-8,-2-3-2,0-5-5,0 2-8,0-2-24,2-4-35,-5 3-38,4-4-54,1-1-47,0-3-66,0-3-67,0 4-59,0-4-124,0 0-114,8-11 65,-4 5-331,0-1-346</inkml:trace>
  <inkml:trace contextRef="#ctx0" brushRef="#br0" timeOffset="57777.4">9126 8047 2401,'-4'-8'-5,"2"1"27,-2 3 30,2-2 21,-5-1 18,3 2 13,2 1 6,-3-2 14,3 3 13,2 3 1,-6-8 2,6 8-9,-4-6-7,4 6-14,-4-3-8,4 3-11,0 0 2,-11 9 10,3-1 4,-1 1-2,0 7-4,-3 1 2,2 4-2,-4 2-3,0 5-8,1 1 0,0 1-9,1 1-1,2-1-8,5-1-6,-1-3-6,0 3-4,0-2-5,4-1-4,4-1-4,-2-2-2,6 0-7,0 0 2,2 0-3,4-2-18,4-4-34,-1 0-44,5-4-58,1 1-55,3-5-60,1-3-65,1-2-56,-3-2-78,1-2-141,1-4-3,0-3 66,-2 0-261,2-2-263</inkml:trace>
  <inkml:trace contextRef="#ctx0" brushRef="#br0" timeOffset="57974.44">9516 8128 2317,'0'-11'75,"0"1"28,2 3 15,-2 2 8,0-2 18,0 2 9,0 0-5,0 5-11,0-9-14,2 5-11,-2 4-18,2-7-7,-2 7-23,0-6-38,0 6-42,0 0-23,0 0-38,0 0-48,0 0-55,16 12-47,-10-9-51,-4 1-120,2 3-84,-2 1 30,0 1-77,-4-2-31</inkml:trace>
  <inkml:trace contextRef="#ctx0" brushRef="#br0" timeOffset="58186.05">9532 8224 1607,'0'7'110,"0"-3"14,0 4 5,-2-3 2,2-5 7,0 9 3,0-2 0,0 1 12,0-1 14,2 3 3,-2-1 1,3 2-7,-3 2-3,0 0-10,2-1-6,-2 4-14,0-3-11,0 4-11,0-3-9,0 1-11,0-1-13,0-1-45,0-2-41,1 2-56,-1-4-52,0 3-61,3-2-60,0-4-61,-1-1-134,0 1-102,4-4 35,-6-2-205,14-2-200</inkml:trace>
  <inkml:trace contextRef="#ctx0" brushRef="#br0" timeOffset="58491.75">9937 7934 2014,'-2'-6'68,"0"-1"27,0 2 14,0 3 14,2 2 13,-3-7 10,3 7 2,0 0 0,0 0-16,0 0 2,0 0 30,0 0 6,20 20 6,-7-5-2,3 4-6,4 3-6,0 5-10,6 3-8,-1 5-7,3 0-5,-4 1-7,-3 0-8,2 0-10,-6-6-6,-7 5-4,0-3-7,-9-1-7,-1-3-10,-3 1-15,-7 4-11,-4-5-17,-4 0-24,-3-1-23,0-6-31,-2 0-43,1-6-40,4 0-41,-2-2-59,1-2-68,7-4-72,-6-4-109,6 2-150,2-3 73,-1-4-375,11 2-411</inkml:trace>
  <inkml:trace contextRef="#ctx0" brushRef="#br0" timeOffset="58813.88">10981 8182 2659,'2'-6'43,"0"0"31,0 1 22,0 1 16,1-1 21,-3 5 18,4-7 7,-2 4-7,-2 3-13,5-5-15,-5 5-14,4-1-17,-4 1-6,4 9-4,-2-1 3,0 3-5,0 6-2,0 1-2,1 1-4,1 2-3,-2 3-1,0 1-8,0 1-4,-2 0-6,1-2-3,-1-2-21,0 2-45,0-2-54,0 2-59,-3-3-74,1-3-91,-2 0-89,-3-1-188,-1-4-2,0 1 73,1-3-248,-4-1-242</inkml:trace>
  <inkml:trace contextRef="#ctx0" brushRef="#br0" timeOffset="59006.37">10762 8473 1987,'-3'-11'51,"1"2"27,2-1 15,0 0 13,4 2 11,0 1 11,6-3-1,2 3 6,3-1-10,10-2-11,0 5-15,5-3-6,8 2-9,3 3-7,1 0-20,2 2-46,-1-3-59,-4 2-77,3 0-74,1 0-76,-9 1-161,2-1-46,0 2-158,1 2-139</inkml:trace>
  <inkml:trace contextRef="#ctx0" brushRef="#br0" timeOffset="59523.9">12118 8410 1925,'5'-3'80,"0"-1"33,0-2 20,-1-1 20,-2-1 9,0 0 11,-2-2 6,0 1 3,-2-2-9,0-1-6,-2 0-5,-1-5-8,2 4-6,-4 2-7,1-3-13,-3 1-12,1 0-11,0 2-12,-5 1-10,1 0-10,-4 3-9,0 1-5,-4 5-7,1-2-7,-2 6-3,0 0-5,-5 3-4,4 2-3,0 5-3,-1 0-3,1 0-1,5 2-2,-1 1-3,3 1-8,2 0-9,3 0-8,4-2-9,-3-1-4,6 1-6,1-3-5,4-2-2,1 0 2,4-2 0,1 0 6,2-3-3,3-1 6,-1-1 1,4-3 5,-2 0-2,4-5-1,0 1 3,-1-3 4,5-3 1,-4-2 0,0 2 2,0-2 4,-3 0 20,-2 3 19,2 0 13,-6 1 14,3 1 2,-3 1-5,-1 1-7,0-2-7,1 3-7,-4 1-7,3 0-7,-4 1-7,-4 2 3,12 5-1,-7 0-3,1 2 2,0 2 2,1 2-4,2 0 0,-3 3-2,0 1 2,2-3-2,-2 5-2,4 0 3,-4-2-13,0-1-35,0 1-37,1-1-48,-1 3-36,-2-6-58,0 0-70,3 0-69,-6-1-114,4-3-122,-2-1 35,1 0-315,0 0-351</inkml:trace>
  <inkml:trace contextRef="#ctx0" brushRef="#br0" timeOffset="59911.63">12345 8507 2449,'3'-6'48,"0"2"19,1-1 22,3-1 21,-3 1 6,1 1 4,-1 0 1,2 1-4,2-2-4,2 4-4,1-1 0,3 2-4,-2 0-4,1 2-7,2 2-6,2 1 4,-3 1-7,0 1-2,-2 1-2,-2 2-1,1 0-3,-2-1 3,-5 2-3,-2-2-3,-2 5-3,-4-4-6,0 3-5,-8-2-3,2 1-6,-4 0-5,-4 1-4,-1-2-3,0 0-5,1 0-2,3-3-4,-1 1-4,2-1-3,3 1-3,-1-4-4,3 1-3,0-1-4,1-1 0,2 2 1,4-1-1,0 0 4,2-5-2,4 8-2,0-6 1,1 3-2,5-3-2,0 1 2,3-1-1,0 1-1,1-3-1,6 0 2,-2 3-18,2-3-29,-1 0-40,5-3-49,-4 0-62,4-2-75,3-3-81,-3-1-125,-2-3-148,4 0 72,-3 0-359,7-2-389</inkml:trace>
  <inkml:trace contextRef="#ctx0" brushRef="#br0" timeOffset="60253.71">13101 8115 2470,'-2'-9'19,"2"1"30,-4 3 21,4-2 25,0 2 20,0 5 24,0-6 10,0 6 1,0 0-6,0 0-10,0 0-18,0 0 7,0 0 16,0 0 5,-17 23-7,10-10-2,1 4-7,-2 4-4,-1 2-7,1 2-5,2 0-6,-1-1-6,0 4-8,3-2-12,2-1-6,-1-1-5,2 0-5,2-2-8,2 1-5,1 0-6,5 0-26,0-2-31,3-2-34,1-4-48,6 2-56,0-4-50,0-2-64,4-2-64,-2-6-52,1-1-148,-4-2-62,4-2 51,-4 0-289,2-6-314</inkml:trace>
  <inkml:trace contextRef="#ctx0" brushRef="#br0" timeOffset="60617.74">13436 8264 2139,'-3'-7'9,"2"0"41,-2 2 21,1-3 21,2 2 11,0 1 1,2-3 2,2 1-2,1 4-5,1-1-1,3 1 0,1 1-5,3 0-10,0 2 0,3 0-4,2 4-10,-4-1-4,2 1-4,0 2-8,-2 2 5,-1 1-5,1 3 5,-8-1 5,0 2 6,-5 1-1,-1-3 6,-1 4 3,-5 0-5,-2-1-1,-4 1-1,2 0-7,-4 1-4,-2-3-7,4 0-3,-1-1-6,1-1-6,0-1-4,0 2-7,4-3 0,-1-1-3,2-3-6,1 2-1,2-1 0,2 0 3,2-1-3,2 2 0,4-2-3,0-1 0,6 0-12,-2 0-18,2-2-23,4-1-39,-2-1-42,5 0-36,-1-3-56,-2-3-65,6 0-54,-1-6-119,-1-1-105,4 2 40,6-6-222,-3-2-230</inkml:trace>
  <inkml:trace contextRef="#ctx0" brushRef="#br0" timeOffset="60872.31">13823 8064 2044,'-4'-8'79,"2"1"21,0 1 15,-1 0 15,1 1 20,2 5 15,0-4 4,0 4-10,5-6-10,1 4-2,-6 2 4,21 2 7,-6 4-3,5 3-1,0 4-3,4 4-5,0 4-9,6 8-8,3 2-7,-6-1-9,1 0-10,-1 2-9,-8-5-9,-2 2-4,-2-3-4,-6-2-16,-5 0-23,-4-4-42,-6-3-57,-3 3-59,-4-3-74,-6 1-94,-5-5-114,-5 0-219,-3 0 7,-2 0 80,-2-4-325,1 0-342</inkml:trace>
  <inkml:trace contextRef="#ctx0" brushRef="#br0" timeOffset="61719.85">14596 8294 2292,'0'0'-30,"0"0"30,12-4 25,-12 4 25,7-5 19,-5 1 16,2 0 13,-1-1 1,0-2 10,3 2 14,-4-1-2,1 0 10,0-2-3,1 1 1,-2 0-8,0-1-3,2-2 4,-4 3-5,0 0-5,0-4-12,-2 4-8,0-2-8,-2 1-10,-3-2-8,-1 2-6,-3 0-8,-3 1-6,-1 2-3,-5 1-6,4 0-4,-6 4-2,4 0-7,-3 2 0,-3 4-1,-2 3-4,4 2-4,-2 4 4,1-1-4,1 1-3,6 3 3,-1 1-5,2-1 1,2 2-1,5-1 3,0 0-3,4 1 3,-1-6 0,5 3-3,5-2 0,0 2 3,2-8-5,1 6 5,3-6-3,2 1 2,2-5-3,-1 2 1,4-4-3,-2-3 2,1 0 0,4-3-3,-2-4 0,3 0 0,0-3 0,0-4-2,1-2 0,0-3-2,0-4 1,-1 3-2,-1-4 1,-1 2 0,-6 2 7,0 3 11,0 2 12,-2 0 0,-1 2-1,-3 2-5,1 2-5,-3 2-5,3-1-3,-5 2-8,2 2-2,0 3 2,-6 1 1,12 5-2,-6 1 1,0 3 0,2 2 2,-1 4-1,1-1 0,1 2 1,1 3 2,1 0-2,-1 0-5,1 0-27,0 1-40,1-4-46,3 3-43,-2-1-50,1-3-56,3 0-72,-5-2-62,4 2-129,-3-5-46,4 2 48,-5-1-249,3-2-260</inkml:trace>
  <inkml:trace contextRef="#ctx0" brushRef="#br0" timeOffset="62065.93">15210 8501 2166,'0'0'65,"3"-4"36,-3 4 20,0 0 23,0 0 33,2-7 37,-2 7 16,0 0 13,0 0 4,2-5-3,-2 5-7,0 0-11,0 0-26,0 0-15,0 0-13,0 0-22,0 0-9,0 0-24,0 0-7,0 0-3,6 16-5,-6-10-1,0 4-7,0-1-6,0 3-8,-3 2-10,3-4-3,-1 5-5,-1 3-4,0-3-6,2 0-32,-2 1-26,-1-3-31,1 0-43,2-2-53,-2 1-64,2-2-47,-2 0-63,2-3-67,2 0-55,-2 0-160,0-2-39,2-1 52,-2-4-373,5 6-429</inkml:trace>
  <inkml:trace contextRef="#ctx0" brushRef="#br0" timeOffset="63991.74">15607 8115 2497,'0'-5'-49,"0"5"34,0 0 24,0-10 21,0 10 25,0 0 16,0-7 12,0 7-1,0 0 4,-2-7 4,2 7 1,0 0-6,0-5-5,0 5-7,0 0-12,0 0-1,0 0-14,0 0-3,-9 14 8,2-5-8,-1 4 3,-2 2 8,0 4 7,0 2 0,-3 2-4,1 0-1,2 2-6,1 2-3,0-3-2,2 2 0,4 0-6,3-2-6,0 3 2,3-2-2,4-1-23,4 0-29,0-2-29,3-3-28,3-2-40,0 0-55,2-2-61,3-5-48,-2-3-97,4 2-139,-5-6 24,2 1-160,0-4-149</inkml:trace>
  <inkml:trace contextRef="#ctx0" brushRef="#br0" timeOffset="65275.64">16076 8216 1645,'0'0'-53,"0"0"29,7 3 18,-7-3 17,0 0 17,6 5 22,-6-5 10,0 0 12,5 4 1,-5-4 5,0 0 9,2 3 10,-2-3 10,0 0 5,0 0-4,0 0 3,0 0 0,0 0-1,-2 8-2,2-8-7,0 0 1,0 0-12,0 0-4,0 0-5,0 0 1,0 0 0,0 0 0,0 0-7,0 0-5,0 0-8,0 0-7,0-21-6,2 14-6,2-3-8,2 0-2,0 1-11,3-3-2,-2 3-3,3-1-8,-2 5-3,0-5-1,3 4-3,-3 0 1,3 3-2,-1-1-1,1 4-6,1 0 6,-5 4 1,4-1 0,-2 6-4,-3 4 4,0 2-3,-3 0 0,-1 4 7,-2 0-2,-2 2 6,-3 1 13,-3 2 8,-3-2 1,-1 2-1,-6-2 3,0 3-1,-4-4 3,-1-2-4,-1-2-3,4-2-1,-5-1 0,3-3-2,1-1-3,2-3-4,-1 2 1,4-7 0,1 5-1,-2-3-1,4-3-5,1-1 2,2 0-2,-2-1-3,6-2 1,-2 0-6,4-2-1,1 0-2,3-1-3,0 6 0,7-11-4,-3 5 2,2 3-1,4-1 1,1 0-2,2 2 0,2 2 1,0 0-1,4 0 1,2 0 0,-2 2-1,3 2 1,-2 0-2,1 1 2,1-1 2,-1 1-4,-2 1 6,0 0-2,-2-1 4,0 3-1,2-1-2,0-2-25,-2 2-41,-2-2-44,2 0-54,1 1-67,0-3-67,1-1-116,-2 0-136,2 1 31,2-2-209,0-1-221</inkml:trace>
  <inkml:trace contextRef="#ctx0" brushRef="#br0" timeOffset="65496.57">16680 8462 2142,'0'0'87,"-6"-6"18,2 3 14,4 3 14,-5-4 18,5 4 14,0 0 0,-2-6-18,2 6-16,0 0-14,13-7-13,-5 7-8,2 0-12,4 0-4,-2-3-13,3 3-37,4 3-40,-4-3-50,1 0-57,0 0-65,3 0-74,-3-3-123,0 1-144,0 0 30,-2-2-155,-4 1-143</inkml:trace>
  <inkml:trace contextRef="#ctx0" brushRef="#br0" timeOffset="65683.6">17082 8229 1891,'4'-11'61,"0"1"27,-1 1 25,-1-1 15,3 3 19,-3 1 6,0-2 2,-2 5-15,2-3-19,-1 3-12,2-4-10,-3 7-25,4-6-34,-4 6-49,3-4-41,-3 4-22,0 0-36,0 0-51,0 0-43,10 10-78,-8-6-142,-2 2-38,0 2-70,-2 1-33</inkml:trace>
  <inkml:trace contextRef="#ctx0" brushRef="#br0" timeOffset="65885.9">17129 8320 1457,'0'8'5,"0"0"33,0 0 29,0-1 17,0 0 27,0 3 16,0-2 11,2 2 7,-4-3-1,2 3 0,-2 1 2,2-1-7,0 2-4,-2 1-18,2-2-15,-2 0-3,2 0-12,-3 1-8,0 0-9,3-1-1,-1 0-42,1-1-34,0-1-38,0-1-42,0-1-57,0 3-48,0-6-66,1 2-151,2-2-67,-3-4-175,5 3-146</inkml:trace>
  <inkml:trace contextRef="#ctx0" brushRef="#br0" timeOffset="66213.44">17549 8008 1900,'-5'-5'83,"3"1"21,0 0 13,-1-2 17,3 6 17,-2-6 9,0 3-4,2 3-9,0 0-10,0 0 29,0 0 9,20 13 5,-8-2 1,2 7 0,6 5 0,-1 3-3,3 9-3,-3 0-7,2 3-7,-9-3 6,5 5-23,0 0-6,-10-3-6,-5-5-27,-4-2-9,-5 4-18,-3-3-38,-12 3-55,-3-7-83,0-6-93,-14 4-142,-3-6-178,2-2-179,-3 0 65,7-3-488,-1-3-582</inkml:trace>
  <inkml:trace contextRef="#ctx0" brushRef="#br0" timeOffset="69314.71">1661 9936 3394,'0'0'137,"0"0"-50,-10-7-29,10 7 16,0 0 10,-2-7-1,2 7-12,0-9-10,0 3-16,0 6-2,0-7-4,0 7-2,4-7-9,-4 7-5,6-6-2,-4 4-20,-2 2-28,8-4-24,-8 4-33,8 0-29,-8 0-47,0 0-57,12 9-43,-12-3-109,0 0-151,-2 3 26,-2 2-183,-3 3-173</inkml:trace>
  <inkml:trace contextRef="#ctx0" brushRef="#br0" timeOffset="69725.61">1615 10539 2113,'0'0'114,"0"0"12,0-15-1,0 15 6,0 0 5,0 0 4,0 0-3,-2-7 2,2 7-11,0 0-17,0 0-11,0 0-7,0 0-9,0 0 2,16 18-8,-12-9-3,4 4-8,-2 2-3,0 3-4,2 1 0,-3 3-1,5 0-5,-3 0-3,-1 1-5,-2 0-2,-2-2-1,2 1-4,-1-4 2,-3-1 5,2-2 3,0 1 8,-1-4 12,-1-3 7,3 0 5,-1-1-8,-2-4-6,0-4-4,0 0-8,0 0-5,0 0-6,4-18-5,0 7-4,-2-6-6,3-1-3,0-6-2,0-1-3,2-2-8,-1-2-18,1 0-21,6-2-29,-7 5-31,2 1-35,1 1-40,-4 2-40,2 5-48,0 2-65,-2-1-57,3 1-137,-2 4-55,-4-1 48,4 4-263,-2 3-266</inkml:trace>
  <inkml:trace contextRef="#ctx0" brushRef="#br0" timeOffset="70168.42">2415 10315 2168,'4'-9'47,"0"0"28,0 5 17,-1-2 9,2 1 11,-1 3 8,-4 2 6,4-7-5,-4 7-10,0 0 17,0 0 13,0 0 2,0 20-6,-4-11-11,-2 4-4,-4 2-6,0 5-8,-3-1-9,1-1-9,-6 3-8,2 1-7,-6-2-6,6-1-8,-4-3-5,6-1-6,-3 0-3,7-3-7,-4-3-3,4 1-4,2-1-3,1-1-3,0-3-4,7 1 2,5-2-6,6 0-1,3-1-1,6-1-4,5 1 2,5-3-4,4 0-1,7-3 1,3 1-2,0 2 0,0 0-2,1-3-9,-1 3-23,-1-2-32,-10 2-32,-1-2-40,-4 2-39,-3-1-60,-5 1-65,-4 0-62,-4 0-147,-5 1-47,-7-1 46,3 7-238,-3-7-231</inkml:trace>
  <inkml:trace contextRef="#ctx0" brushRef="#br0" timeOffset="70766.84">812 10749 1948,'-10'-9'-41,"2"1"21,2-1 21,1 1 20,2 1 16,1 0 18,0-4 19,2 4 13,0-2 10,0 1 9,2-3 3,2 4 6,0-2 6,1 1 0,2 1 8,-1 0-15,0 1 5,0-2-1,2 2-3,1 1-3,0-2-7,2 4-4,0-2-4,2 0-5,3 1-8,0 1-8,1-1-3,1 2-7,0 0-3,2 0 0,-2 0-8,0 2-7,1 0-3,-5 0-8,2 0-1,-4 2-3,-2 0 5,-1 2 5,-3 0 3,-3 1-6,-6 3-2,-1-1-2,-7 2-1,-1 2-4,-8 1-5,0-1-2,-6 1-4,-3 3-1,-3-1 0,-2 0-1,0-1-3,-5 2-1,6-1-1,-1-1-2,1 0-3,5 0 0,2-4-2,3 0-1,2-1-1,4-1-1,0-1-1,2-1 1,2 1-5,2-2 2,1 2 1,1-4-2,-2 2-1,6 0 1,-1-3 2,1 3 0,5-4 2,-3 6 0,3-6 0,0 0 0,18 6-1,-7-6 0,5 2 2,6-4-2,8 2 2,3-2-3,9-2 3,3 2-2,1 1 1,2-2-2,5 3-22,-6 0-21,3-2-29,-2 4-39,-1-2-36,-1 3-38,-3-3-46,-7 0-62,2 1-39,-7-1-133,-3 2-85,-5-2 38,-3 2-244,-6 0-246</inkml:trace>
  <inkml:trace contextRef="#ctx0" brushRef="#br0" timeOffset="71032.52">986 11100 2076,'-18'0'92,"4"0"14,-1 0 2,5-2 3,-1 2 6,11 0 16,-13 0-2,13 0-5,-11-2-11,11 2-2,0 0-8,0 0-5,0 0-9,39-6-9,-16 5-9,7-3-4,8-2-10,3 3-8,3-4-27,0 5-37,3-4-45,-3 4-59,-1-5-71,1 4-71,-6-3-142,-4 2-101,-4 2 35,-6-2-172,-2 3-135</inkml:trace>
  <inkml:trace contextRef="#ctx0" brushRef="#br0" timeOffset="72411.27">394 10681 2675,'-8'-2'-41,"8"2"36,-8-2 20,8 2 31,-10-2 23,10 2 29,-7-1 17,7 1 10,0 0 12,-11-2 6,11 2 9,0 0 1,0 0-1,0 0-3,-10 0-7,10 0-5,0 0-9,0 0-5,0 0-10,0 0-12,0 0 4,-9 5 8,9 3 0,-2 1 6,2 5-6,0 3-3,-2 2-8,0 6 0,2 2-13,0 3-7,0-2-12,-2-2-1,2 5-5,-2-2-25,2 0 3,0 1-16,0-1-36,0-3-45,0-2-59,2 0-69,0-4-73,2-3-92,0-5-101,3 0-202,1 0 27,-1-5 78,-1-1-423,3-2-447</inkml:trace>
  <inkml:trace contextRef="#ctx0" brushRef="#br0" timeOffset="73859.85">2362 10796 2541,'0'0'-79,"0"0"25,0 0 24,4 7 26,-4-7 25,0 0 17,4 2 15,-4-2 10,0 0 6,0 0 3,0 0 3,0 0 3,9 3 6,-9-3-4,0 0 1,10 2-1,-5 0-8,-5-2 5,13 2 0,-5 1-9,2-1 4,4 1 6,2 1-7,4 0-2,1-2-3,4 1-7,4 1-5,6 0-1,5 0-5,2-2-7,1 2-33,3-3-42,-1-1-55,-5 2-75,5 0-84,-13-2-103,1 0-183,-2-2 29,-6 0 69,-7 1-149,3-1-86</inkml:trace>
  <inkml:trace contextRef="#ctx0" brushRef="#br0" timeOffset="76389.67">3514 10045 1490,'0'0'-23,"0"0"26,11 0 16,-11 0 4,0 0 8,0 0 8,0 0 9,8 2 5,-8-2 7,0 0 2,0 0 1,0 0 2,0 0-4,9 1 0,-9-1-4,0 0 0,0 0 1,0 0 1,0 0-3,0 0 1,0 0 3,0 0-5,0 0 6,0 0 2,0 7-1,0-7-4,0 0 4,0 0-2,0 0-2,0 0-1,0 0 2,0 0-3,0 0-6,0 0-9,0 0 1,-15-10-8,15 10-2,-4-10 1,1 4-10,1 1 3,2-1-8,0-1 2,2-2-3,-2 1-6,5 1 4,-1 2-8,0-3 3,1 1 2,1 1-5,-2-2 5,3 5-4,1-1-2,-2 0-4,5 1 1,-2 3 1,-9 0 0,18 3-2,-10 1-1,4 3 2,-5 3 0,2 1 1,0 2 4,-3 2-3,0 5 15,-1 1-1,-1 4-2,-4-3 8,-2 6 4,-3-2-2,-3 3 1,-2 1-3,-4-1-1,0-1 0,-2-3 1,1-2-10,-3-5 0,4-1 3,-1 0-7,0-3 10,2-2-14,-1-3 5,0 1-2,0-4 8,3-3-9,1-3 0,-1-1-4,0-4 0,5 0-3,0-3 7,2 0-8,0-3-2,4 2 9,0-3-8,0 2 0,0 0 1,4-2-2,0 3-2,4-1 0,1 0 0,1 1 1,5 1 1,0 2-3,5 3 8,-2-1 1,1 2 0,2 2 1,0 0 2,3 0-2,-3 3-1,0 0-1,-2 0-2,3 1 1,0 2 0,0 0 5,-3-3 2,0 4-10,0-2-28,-2 1-37,-2-3-42,0 0-51,-1 0-64,4-1-55,-6-2-132,0-2-98,6 0 33,-6-3-144,5 1-116</inkml:trace>
  <inkml:trace contextRef="#ctx0" brushRef="#br0" timeOffset="76596.09">4126 10069 1876,'-2'-5'124,"2"5"10,0-8 4,-2 5 6,2 3-1,0 0 4,0-8-7,0 8-6,2-5-13,2 0-14,1 1-8,3 1-15,2-1-6,4-2 11,2 2-24,2 1-34,-2-3-31,3 2-42,1-3-48,-4 3-48,1-1-52,2 0-56,-2-3-152,-4 3-107,2-3 68,-3 2-110,0-1-50</inkml:trace>
  <inkml:trace contextRef="#ctx0" brushRef="#br0" timeOffset="76809.52">4565 9626 1804,'3'-4'189,"0"1"-7,-1-2-11,-2 5-9,5-4-3,-5 4-19,0 0 0,11 9 16,-3-2-1,0 6-11,3 4-10,-1 4-12,2 1-11,2 7-5,0 3-11,-1 1-15,4 6-52,-2 5-58,-1-1-62,2 1-74,-2 5-92,-4-4-136,2 1-146,-4 0 47,-2-3-223,-2-3-209</inkml:trace>
  <inkml:trace contextRef="#ctx0" brushRef="#br0" timeOffset="77990.65">802 11925 2160,'-4'-6'73,"-1"-1"8,3-1 5,-1 2-1,1-1 4,-1-3-2,3 2-1,0-1-3,3 0-11,2 1-5,-3-1-6,5 0-10,-1 2-2,0-1-15,0 3-23,3-1-35,-3 3-34,1-1-46,-1 2-50,-6 2-38,11 0-72,-5 0-131,-6 0-280,1 7-170</inkml:trace>
  <inkml:trace contextRef="#ctx0" brushRef="#br0" timeOffset="78211.57">875 12080 1938,'4'11'51,"1"-4"6,0 3 7,-1 1 15,0 3 14,0-1 5,0 2 4,0 0-1,1 0-4,-1 3-5,2 1-9,-1 4-8,0-1-7,0 1-6,0 3-7,1-4-4,-2 5-4,0-2-15,0 0-25,0-3-35,-2-1-35,0-1-46,2-3-43,-2 0-39,0-6-54,-2-2-118,2 0-63,0-4-144,0-2-71</inkml:trace>
  <inkml:trace contextRef="#ctx0" brushRef="#br0" timeOffset="78577.56">1557 11906 1543,'19'-17'95,"-8"5"29,0 3 12,-3-1 4,-1 5 7,-3-1 6,0 5 5,-4 1-6,0 0-14,0 0-1,0 0-3,-15 12-4,7-1-11,-3 1-5,-4 5-10,0 3-7,0 0-5,-1 4-9,-4-2-9,0 4-9,5-6-7,-5 3-4,5-4-3,3-3-8,-1 2-1,3-1-8,-1-4-4,3 1-1,0-3-6,-1 0 0,4-1-5,-1-1 3,4 1-5,-2 0 3,4 0-5,0-3-1,2 0 2,3 3 1,2-4 1,3 0-2,4-1 2,1-1-1,6-3 0,0 2-4,5-1 2,3-2-5,5-2-4,0-1-25,8 3-41,1-1-31,-3-1-48,-4 0-59,0 0-64,-2 1-41,-4-1-129,-8 2-92,-2 2 34,-5-2-205,-5 3-191</inkml:trace>
  <inkml:trace contextRef="#ctx0" brushRef="#br0" timeOffset="78788.85">1638 12569 1879,'-21'13'102,"4"1"19,4-2 2,0-5-1,5-1 9,2-2-6,0 1 4,-2-1 1,6-1 2,0 1 12,2-4-5,0 0-5,15 2-17,-15-2-10,28-4-11,-9 1-8,6-3-12,3 1-17,2-2-43,0 2-26,3 0-31,4-3-41,3 1-56,-2 0-81,0 0-75,1 1-192,-6 0-21,-1 1 65,-2-2-154,-1 2-95</inkml:trace>
  <inkml:trace contextRef="#ctx0" brushRef="#br0" timeOffset="79281.04">2550 11740 1755,'7'-13'112,"-3"1"4,1 2 0,-3-2 1,2 2 2,0-1-1,-2 0-9,3 4-7,-3-3-3,2 3-13,-2 2-21,0-1-42,0 2-51,0 0-41,-2 4-62,0 0-56,0 0-145,11 8-123,-9-2-135,-2 1-91</inkml:trace>
  <inkml:trace contextRef="#ctx0" brushRef="#br0" timeOffset="79569.27">2639 11898 1730,'5'6'130,"-1"-2"6,1 0-12,-1 0-8,0-1 2,-2 1 15,2 2 24,3 1 0,-3 4-2,2-1 4,0 4-6,1-1-6,2 2-11,-4 1-10,2-1-13,1 0-7,1-2-12,0 1-11,-3-1-5,0-1-3,-1-3-4,3 0 1,-4-1 4,0-2 8,0-1 10,3 0 9,-4-3 1,-3-2-5,16-2-12,-8-3-7,3 0-11,0-7-4,-1 1-9,1-4-8,-1-3-30,1-1-37,0-1-44,-1-4-49,-2 4-44,2-1-60,-4-1-73,0 5-59,-2 1-118,0 0-110,-1-1 31,3 2-327,-1 0-354</inkml:trace>
  <inkml:trace contextRef="#ctx0" brushRef="#br0" timeOffset="79913.85">3684 11460 2671,'6'-6'113,"-2"3"5,0 0 5,-4 3 20,7-3 17,-7 3-2,0 0-10,0 0-11,0 0 0,4 11 3,-6-2-8,-3 4-11,-1 2-7,0 0-14,-4 3-8,-1 4-7,0-3-7,-2 3-10,2-2-6,-1 1-7,-1 0-4,3-2-4,-2 1-7,2-2 0,2-4-6,0 1-5,4-1-3,-1-2 0,3-2 1,2 2 1,5-5 1,3-2 0,2 3-3,6-4-4,-1-1 2,8-3-5,-2 0-2,4 0-1,7 0-3,0-3-24,-2 1-39,1-2-39,1 1-42,0 0-49,-2 0-41,-3-1-61,-1 2-62,-5-1-60,2 3-118,-9 0-27,-1 0 44,-4 0-247,-3 7-242</inkml:trace>
  <inkml:trace contextRef="#ctx0" brushRef="#br0" timeOffset="80105.79">3769 12080 2079,'-14'8'127,"6"1"15,0-2 1,1-3 6,5 0 23,-3-1 29,5-3 14,0 0-5,0 0-13,0 0-10,0 0-15,30-7-17,-10 1-13,6-2-15,3 1-13,5-4-17,2 1-46,0 0-55,1 1-58,2-1-49,-1-1-59,-2 2-79,2-5-85,-4 1-179,0-1-28,0 0 49,-3-4-258,2 1-240</inkml:trace>
  <inkml:trace contextRef="#ctx0" brushRef="#br0" timeOffset="80553.9">4876 11497 2309,'-10'-6'105,"-2"0"-7,6 1 3,0 3 20,0-3 16,2 3 9,-1-5 3,1 1-7,2-1-12,0-1-15,2-3-8,0-3-7,2-1-10,2 0-13,1-4-4,-1 1-12,1-4-6,0-1-5,-1 2-4,0-4-3,-4 4-3,2-1-4,-4 1-5,2 0 5,0 1 5,0 5 4,-3 0 3,2 1 0,1 3-2,0 1-4,-2 1-8,2 1-3,0 3-4,0 4 16,0 1 9,0 0 2,-4 12 3,4-1 2,0 3-1,2 4 0,3 8-1,0 1-2,5 5-4,-5 4-2,5 2-6,1 4-4,2 2-4,0-1-1,-2-6-3,-1-1-1,1 2-5,0-4 0,-1 0-12,1-2-32,-5-6-45,1-3-44,0 0-42,0-2-33,-2-6-54,-1 0-63,0 0-54,-4-3-102,0 0-104,-2-1 3,0 2-341,-2 0-380</inkml:trace>
  <inkml:trace contextRef="#ctx0" brushRef="#br0" timeOffset="80756.36">4819 12025 2721,'-10'1'141,"5"1"19,5-2 17,-11 2 20,11-2 20,-8 0 3,8 0-12,0 0-21,0 0-17,24-15-15,3 3-13,6-1-15,14-2-15,0-3-30,4-1-52,-1 2-68,1 0-66,0 0-64,-2-1-88,18-5-95,-18 3-195,-4 3-33,-11 2 77,-2-1-349,-3-1-336</inkml:trace>
  <inkml:trace contextRef="#ctx0" brushRef="#br0" timeOffset="81860.46">1378 13450 2405,'-6'-5'42,"-2"3"5,4-1 2,-2-2 0,6 5 1,-8-2 6,2-3 6,6 5 1,-7-2 9,7 2-4,-6-4-1,6 4 4,0 0 2,0 0 9,4-7 2,3 3-2,1 0 7,0 1 6,7-3-4,2 0 0,8-4-3,10 0-6,17-7 4,33-9-5,15-5-5,15-6-3,17-5 0,36-13-1,16-3 3,23 1-2,10-4-6,3-2-9,6 4-2,1 0-2,-3 4-8,1 5-1,-7 1-6,-12 5-3,-16 4-3,-16 1-2,-39 10-7,-12 4-16,-15 2-10,-11 1-5,-16 2-8,-5 3-9,-21 3-10,-15 5-19,-8-1-24,-9 3-23,-6 1-30,-8 2-36,-5-1-35,-6 3-34,2 2-41,-15-2-30,-4 2-95,-4 2-109,-11 0 25,-13 3-210,-12 2-188</inkml:trace>
  <inkml:trace contextRef="#ctx0" brushRef="#br0" timeOffset="82208.04">1858 13171 2115,'-60'9'88,"8"-5"11,12 2 6,0-3 3,12 1 11,1-1 25,3 0 7,3-1 2,5 1-4,0-3-15,4 0-11,3 0-3,9 0 2,0 0 1,0 0-3,23-12 3,5 2-4,19-3-5,31-8-5,17-4-5,11-3-3,13-7-5,16 2 1,49-10 1,22-1-1,11-4-6,9-1-1,6-1-16,6 5-1,-3 1-7,-12 2-9,-10 4-1,-25 3-5,-44 11-8,-21 0-14,-15 4-18,-14 1-16,-17 2-29,-20 1-38,-16 7-55,-11 0-55,-11 0-53,-11 2-53,-6 4-53,-4-2-35,-8 4-109,-10-3-95,-9 0 71,-3 3-320,-12 2-316</inkml:trace>
  <inkml:trace contextRef="#ctx0" brushRef="#br0" timeOffset="83378.24">1049 12053 2147,'-4'-6'-103,"2"0"24,-4 1 10,1-1 10,1 2 11,-2-3 11,-2 3 7,3-1-1,1 0 7,-3 1-1,1 0 6,-2 0 1,2 1 3,-2-1 2,2 2 3,2-2 11,-2 3 8,6 1 9,-8-4 8,8 4 6,-12-4-3,9 2-2,3 2-4,-11-2-1,11 2-4,-13 0-1,13 0-2,-14 0 4,5 0-6,9 0 1,-17 2-4,11 0 3,-5 0-7,3 0 2,-1-1-1,0-1-1,1 3 1,0-2 0,2 1-2,-2 0 2,8-2 1,0 0 8,-16-4-1,14 0 2,2 4 8,-8-5 6,8 1 4,-2-1 2,2 5 4,-4-8 3,1 1 3,3 7 1,0-9 3,-2 4-4,2-3-1,0 2 2,0-1 1,0-1-5,0 0 2,2 3 0,-2-2 0,3-4 1,-3 6 5,2-5-2,-2 5-2,2-2 7,-2 0-3,0 1 4,2 2-3,-2 4 5,2-11 0,-2 7-6,0 4-1,0-7-4,0 7-3,2-6-6,-2 6-9,0 0-3,0 0 6,0 0 6,8 17 10,-6 3 9,4 2 6,0 7-1,2 7 7,-2 3 8,4 7 4,1 4-1,2 2-1,-2-1-5,0 2-2,0-2 1,7 19-4,-6-15 0,-1-6-3,-1-5-4,-2-6-5,2-3-6,-2-5-3,-2-3-4,0-3-3,-2-5 0,4-1-2,-6-3 1,2 0 1,-2-6 2,0 2-4,0-6-5,0-3-3,-2-2-6,0 0-3,6-14-1,-4 1-4,0-6-4,-2-2-5,0-8-8,-2 1-9,-2-8-13,0-4-7,0-2-5,-4-3-4,-4-4 7,4 3 0,0 7 0,-1 3 3,2 3 4,-1 5 0,4 2 3,-2 6 4,1 1-3,3 2-1,-2 1 0,2 7 1,2 3 2,0 6 1,0 0 5,0 0 3,6 29-1,-1-10 3,1 3 3,0 4 2,2 9 0,-1-1 2,2 4 2,-3-1-1,0 1-27,0 3-46,2-5-56,-8-2-59,0-2-89,0-3-91,-2-1-211,-2 0 21,2-8 69,0-1-253,-2-2-231</inkml:trace>
  <inkml:trace contextRef="#ctx0" brushRef="#br0" timeOffset="87105.55">7087 10057 1871,'0'0'-48,"4"-12"39,-4 12 24,0 0 13,0 0 17,4-5 12,-4 5 9,3-7 8,0 3 8,2 1 0,-5 3 1,4-8 8,1 4-6,-3 1-4,2-3 2,-2 2 0,2-3 0,0 3 0,-2-1-6,3-2-13,-3 1-1,0-1-3,0-1-10,2 1 2,-2-4-1,0 3-9,-2-4 0,0 0-2,0 1-4,-2 2 1,0-4-6,-2 3-2,-2-4-5,-4 5-3,0 0-5,0 0 0,-7 1-1,1 6-3,-6 2-1,1 0-1,-5 5-2,-4 5 2,1 3 1,-3 4 3,2 1-2,-3 10 4,3 0-4,2 5 1,6 1 2,4-4-5,6 1 0,1 1-3,5-3 0,2-3 6,6 1 0,2 0-2,2-4 7,5 0-1,1-5-2,4-2 5,-1-4 1,4-1 1,-3-5-5,3-2 4,0-3 12,-2-1-6,3-4 3,-2-1-2,4-4-2,-1-3 2,-3-2-3,2-1-4,-4-2-3,4-6-1,-4 0 2,1 1 0,-4-2-4,0 2 1,-1-2 3,-3 4 2,2-1 7,-6 4 1,5 0 3,-4 2 1,-2 1-2,2 2-2,-2 1-3,1 4-5,0-3-3,-4 3-6,4 1-2,-1 1-2,-4 5 1,0 0-4,14 9 3,-7 0 2,0 2-3,-1 6 4,2-1 4,-1 5-1,3 2 3,-1 0-3,-1 1-1,1 2-6,-1-2 7,0 0-2,1 0-5,0-2-2,-1 0-30,2-2-34,-1-1-29,-4-3-51,3-3-54,0 0-61,1-3-68,-4-5-163,2 0-74,-1-4 46,-2 1-248,4 0-251</inkml:trace>
  <inkml:trace contextRef="#ctx0" brushRef="#br0" timeOffset="87500.5">5789 9368 2082,'0'-12'72,"2"0"16,-2 2 10,-2 2 10,2 1 1,0-1 7,2 3 0,-2-1-12,0 6-7,2-10-9,-2 6-13,0 4-10,0-8-19,2 6-26,-2 2-38,0-7-45,0 7-35,0 0-27,0 0-46,5 12-45,-5-12-101,-7 15-155,3-4-142,-5 6-112</inkml:trace>
  <inkml:trace contextRef="#ctx0" brushRef="#br0" timeOffset="87709.94">5679 9584 1705,'2'6'30,"0"-1"18,0-1 8,0 2 16,0-3 7,0 3 6,0-1-2,-2 2 30,4 1 12,1 1-3,2 4 1,-1 0-2,-2 5 6,2-3-20,0 2-5,0 2-13,-1-2 0,4 4-8,-5-2-15,0 1-6,2-3 1,1 1-31,-3 0-31,0-3-42,-1 0-56,3-3-65,-2 0-54,-2-5-74,0 0-153,3-4-19,-1-3-165,-4 0-126</inkml:trace>
  <inkml:trace contextRef="#ctx0" brushRef="#br0" timeOffset="87904.42">6009 9566 1667,'3'-5'36,"-3"-1"29,0 0 13,2 3 10,-2-3 5,0 6 6,2-8-1,-2 8-7,4-5-6,2 1-6,0-1-8,2 2-6,1 1-9,2 0-3,-1 1-11,3 1-29,-3-2-37,2 4-45,0-2-41,-2 3-46,1-1-45,-5 1-125,1 6-318,-5-1-141</inkml:trace>
  <inkml:trace contextRef="#ctx0" brushRef="#br0" timeOffset="88073.48">6034 9763 1801,'-8'8'34,"4"-3"29,0-1 12,0 2 20,2-3 13,2-3 11,-8 6 4,6-2-3,2-4-8,0 0-4,0 0-11,16 2-13,-8-2-4,-8 0-6,25-3-12,-10 0-41,2-3-38,3 3-52,-4-3-59,3 0-58,0 1-91,0-4-174,3-1 10,-6-2-106,4 0-49</inkml:trace>
  <inkml:trace contextRef="#ctx0" brushRef="#br0" timeOffset="88283.42">6596 9228 1760,'0'-6'166,"2"-1"9,-2 5-1,0 2-6,2-7-6,0 2-15,-2 5-16,0 0-6,0 0-5,10 12-3,-4 1-6,1 4-5,4 8-11,-1 5-9,3 4-2,4 6-13,0 2-52,-1 1-64,2 3-80,1-2-99,-8-1-105,6 1-203,-7-1 32,-2-3 70,-4 3-125,-2 3-58</inkml:trace>
  <inkml:trace contextRef="#ctx0" brushRef="#br0" timeOffset="89463.8">7728 10197 1569,'5'6'75,"-3"-2"7,2-1-4,1 1-5,-5-4 9,4 5 6,-2-2 6,-1 1 1,-1-4-6,0 0-1,5 8-5,-5-8-6,4 2-5,-4-2-2,2 5-2,-2-5 2,0 0 0,0 0 4,0 0-1,0 0 6,0 0 7,0 0-14,0 0-6,0 0-10,0-15-5,0 5-5,0-3-7,0 2-3,2 0-2,-2-4-6,2 5 1,0 0-3,3-1-2,0 1-2,-2-1-4,6 3-1,-1-2 5,1 4-11,1 2 2,1 3-5,2-1 0,-1 4 2,0 3-8,0 6 4,-2 2 2,1 4 1,-3 5-2,-3 3-3,-1 4 3,-6 0 7,-2 8 2,-7 0 9,-4 3-1,-7-1 2,-2 2-5,-13 8 4,5-9-6,1-8 0,1-1-7,-2-2 3,3-2-2,1-10-1,3 3-2,4-5 5,1-4-4,2 2 2,1-6 1,2-1-2,4-4 1,0-2-8,1-4-1,3 0-1,3-3-1,2-4 0,2 4 4,2-4 1,0 1 5,5-1-7,2 2 9,-1-3 2,2 4-4,5-1-2,-2 3 4,2 0-5,2 1 3,0 3-5,0 0 0,2 2 1,2 0-4,-2 2 0,-2 0 1,2 1 1,0 2 0,-1 0 1,1 1-1,-1-1-20,2 1-39,-4 0-31,1-3-32,-2 4-42,2-4-48,1 3-58,-2-6-73,-2 0-149,1 0-34,0-2 74,0-2-150,-1-1-96</inkml:trace>
  <inkml:trace contextRef="#ctx0" brushRef="#br0" timeOffset="89791.92">8265 9946 1741,'-10'-12'69,"4"0"20,2 3 27,0 3 14,2-1 15,0 3 3,0-2-2,2 6-2,-2-5-16,0 1-7,2 4-12,0 0-24,0 0-6,-7-3 6,7 3-7,-6 11-1,3-4-3,0 4 1,-2 4 3,1 2-2,0 0-3,-1 5-3,1 2-4,2 2-7,-2 1-1,4 1-8,-2-1-5,0 1-2,4-2-6,-2 0 1,2 0-4,2-3-7,0 0-19,3-3-30,1 0-35,3-3-32,2-4-46,-3-2-55,4-4-53,6-2-43,-8-3-79,4-4-163,3-3 29,-1-2-177,4-1-171</inkml:trace>
  <inkml:trace contextRef="#ctx0" brushRef="#br0" timeOffset="90043.89">8532 9939 1848,'-3'-5'40,"-3"0"25,6 0 9,-3 0 8,3 5 11,-2-6 1,2 6-1,-2-6-9,2 6-1,0 0 8,0 0 5,0 0-1,0 0-1,6 24-7,-6-13 2,1 0-3,5 3 2,-3 4-7,-1-2 9,0 3-15,2 1-3,-4 0-3,2 1-4,0-1-8,0 0-7,0-3-34,-2 2-30,2-2-35,0-3-52,-2-3-59,0 2-50,1-3-46,2-5-148,-1 2-111,-2-6 71,0-1-136,0 0-80</inkml:trace>
  <inkml:trace contextRef="#ctx0" brushRef="#br0" timeOffset="90306.19">8647 9820 1635,'-4'-5'72,"2"1"22,-2-1 5,4 5 8,-3-5 3,3 5-6,-1-6-5,1 6 22,0 0 1,0 0 3,23 20-6,-12-12-1,6 6 0,-1 3-3,4 5-4,0 2-6,0 5-5,1 5-9,0 4-7,-4 1-9,-5-4 0,-4 4-7,-6-4-22,-6 4-37,-6-3-44,-8 2-56,-8-3-68,3 3-87,-9-10-101,0 0-180,0-4 35,5-4-197,1-1-183</inkml:trace>
  <inkml:trace contextRef="#ctx0" brushRef="#br0" timeOffset="90764.5">9694 10285 1996,'0'0'104,"-4"-3"10,4 3 4,0 0 1,0 0 5,0 0 8,0 0-6,0 0-11,0-5-8,0 5-16,0 0-12,12-2-4,-12 2-6,22 0-3,-12 2-9,5 1-27,-3-3-38,1 1-41,0-1-62,-2 1-56,6 2-60,-7 1-97,0-3-163,-3 6 28,-5-2-116,-2 3-76</inkml:trace>
  <inkml:trace contextRef="#ctx0" brushRef="#br0" timeOffset="90946.01">9607 10574 1801,'-6'8'125,"0"-3"4,1 4 11,0-6 10,3 1 22,0 0 12,2-4 12,0 5 19,0-5 4,14 6-7,-4-2-17,4-4-21,5 0-17,5 0-11,0 0-45,0 0-64,2-2-74,-3 0-76,1 1-89,2-4-105,-8 4-208,1-3-33,-2-2 60,-4 2-241,-3 1-221</inkml:trace>
  <inkml:trace contextRef="#ctx0" brushRef="#br0" timeOffset="92261.53">11229 10253 1906,'2'-6'-29,"-2"6"21,7-6 10,-7 6 16,4-6 22,0 3 18,-2-2 16,2 2 7,-2-2 3,0-2 6,0 2-1,2-3-2,-1 1-4,0-4-4,-1 3-3,2-4-5,-2 0 0,0 1-1,0-2-4,-2 2 2,2-5 1,-2 1-2,-2 0 2,0 0 2,-2 2-8,0-3 0,-4 1-7,2 0-9,-2 6-3,-2-2-6,-4 2-1,2 1-7,-6 4-2,0 4-4,-4 3 4,-1 2-3,0 2-5,-2 5 8,2 7-16,-1 2 6,1 4-3,4-1 0,2 1-1,3 4-7,0 1 10,8-2-7,2-2 1,2 1 6,6-3-4,0-1 1,4 0-1,4-4-1,2-4 0,1 0 2,4-5-6,-2-4 4,2-1-7,0-5 8,3 0-4,-2-3 11,4-5 0,-1-2-4,-1-3 0,3-4-1,-5-2-6,2-3 1,-3-2 2,-2 0-4,0-2-7,-2-1 10,0 2-4,-5 1 5,0 3-1,0 0 10,-2 6 6,-2 0-3,0 2 0,0 1-7,-1 3 2,0-1-9,1 3 0,-2-1-5,0 6-1,-4 2 0,0 0 3,0 0-5,13 10 4,-10-1-6,2 1 7,0 2-1,0 4-2,3 2 2,-1 2 0,0 1-1,-1 0 1,2 2-2,-1-1 1,2 0-9,-3 1-20,1 0-33,1-1-30,0-3-42,-2-1-57,1-1-74,2-2-52,-3-2-149,0-1-69,2-1 40,1-3-191,2-1-175</inkml:trace>
  <inkml:trace contextRef="#ctx0" brushRef="#br0" timeOffset="92505.88">11866 10265 2114,'0'0'131,"2"-7"4,-2 7 5,3-4 7,-3 4-7,0 0-4,0 0-4,0 0 13,0 0 0,0 0-7,4 21-8,-4-9-6,0-2-9,0 7-8,2-3-8,-2 3-10,0 1-6,2-1-6,-2 1-9,0-2-14,0 0-34,-2 1-45,4-3-39,-2 1-40,-2-4-47,2 0-59,2 1-55,-4-5-52,2 0-140,0-2-60,0-5 41,2 6-165,-2-6-137</inkml:trace>
  <inkml:trace contextRef="#ctx0" brushRef="#br0" timeOffset="92865.94">12424 9906 1753,'0'-10'66,"0"3"27,2-1 23,-2 3 12,2-3 22,-2 4 4,1-2 3,-1 6-9,3-8-13,-3 5-6,0 3-5,0 0 3,0 0 2,0 0-1,-13 17-2,6-7-1,1 1-4,-1 2-7,2 4-7,-4 4-6,1 4-5,2 4-4,-1-1-5,1 1-8,1 5-4,0-1-8,4-3-6,-1 0-4,2 3-5,3-5-2,0-1-5,4 0-1,1-2-22,1-3-27,4-3-37,-2-2-38,8 0-44,-1-5-50,-1-5-71,4 0-78,-6-2-85,0-5-178,0 0 50,-3-6-326,4 0-347</inkml:trace>
  <inkml:trace contextRef="#ctx0" brushRef="#br0" timeOffset="94154.1">12769 9951 2260,'4'2'52,"-4"-2"32,6 3 17,-6-3 10,0 0 17,9 1 31,-9-1 21,0 0 24,6 2 10,-6-2 1,0 0-2,0 0-4,0 0-10,0 0-9,0 0-9,8 2-29,-8-2-9,0 0-14,0 0-13,4 4-11,-4-4-9,0 0-12,0 0-10,2 3-7,-2-3-13,0 0-5,2 4-7,-2-4-3,0 8-3,0-1-2,0 0 3,0 1-7,-2 4-4,2 0-5,-2 2 0,2 2 2,-2 2-6,2-2 0,-2 2 0,2 1-1,0 0 0,-2-1-6,2-1-13,-2 1-22,2-3-29,0-2-35,0-1-39,-2 0-43,2-1-32,0-4-54,0 4-51,2-4-63,-2-4-84,0 1-144,2-1 22,-2-3 61,0 0-306,10-8-307</inkml:trace>
  <inkml:trace contextRef="#ctx0" brushRef="#br0" timeOffset="94479.74">12957 9732 2175,'0'-7'16,"0"1"32,2 1 11,-2-1 8,0 6 15,2-9 9,-2 9 4,5-5 23,-5 5 15,12 3 3,-12-3 13,23 7 1,-8 0 2,0 1-2,4 4 0,0 0-3,1 2-9,-2 3 1,6 2-4,-1 3-6,-1 2-3,-2 1-5,-2 1-8,-2 6-5,-4-3-4,2 2-8,-8 1-5,-1-6-9,-5 3-8,-3 0-10,-1 0-12,-7 0-21,1-1-23,-5-2-31,-2-2-40,0-4-47,3-3-52,-4 1-50,3-5-68,1-1-81,-2-3-104,6-4-139,-2-1 37,2-1-345,2-3-394</inkml:trace>
  <inkml:trace contextRef="#ctx0" brushRef="#br0" timeOffset="94858.27">13889 9778 2751,'0'-4'88,"0"4"0,2-5 5,-2 5 21,0 0 15,0 0 8,0 0-3,0-6-14,0 6-9,0 0 19,0 0 8,6 21-5,-4-10 4,0 0-2,0 6-5,0 1-4,3 2-8,-1 4-6,-1 2-14,3 2-9,-2 0-7,-2 2-6,0 1-6,0-2-9,-2 3-20,2-3-32,-2-1-45,-2-1-55,0-3-52,-2-5-72,2 0-73,2-1-75,-4-7-147,2-2-114,-5-1 78,3-2-350,-1-4-378</inkml:trace>
  <inkml:trace contextRef="#ctx0" brushRef="#br0" timeOffset="95057.25">13719 10029 2529,'-6'-9'51,"2"1"28,2 3 19,2-1 0,0-1 1,2 3-3,2-4-5,4 3-10,5-2-3,4 0-9,6 1-7,5 0-1,10 1-11,1 1-7,5 1-30,-3-2-48,5 2-57,-2-2-59,1 5-41,1-2-47,-3 0-102,-3 2-141,-5 0 29,2-3-96,-5 3-51</inkml:trace>
  <inkml:trace contextRef="#ctx0" brushRef="#br0" timeOffset="95512.05">14698 9911 1659,'6'-4'93,"-2"1"17,1-1 18,-3 0 16,-2-2 15,2 1 12,-2-2 8,0 0-2,-2 0 6,0-3-6,-1 3-7,-1-1-6,2 1-9,-2-2-10,0 1-10,-3 1-15,1 2-14,-2 0-11,-1 0-10,-4 1-10,-2 2-7,1 2-6,-5 2-8,0 2-4,0 2-8,2 1-5,-3 2-3,4-1-3,-1 6-2,2-1-1,2 1-3,3-2-1,2 5-6,0-4-6,4 3-7,2-4-7,2 0 0,0-1-7,2 0-1,2-2 0,4-1-3,0-1-1,2-5 0,0 3 4,4-5 0,-4 0-1,3 0 5,1-5 0,2 3 0,-5-5 0,5 0 2,-2-1-4,-1-1 4,0-1 2,0 1-4,-2-1 8,1 0 0,-4 3 8,1-1 0,0 3-3,-3-1-5,0 3-4,1-1-6,-1 2 2,-6 2 1,15 2 3,-7 3-1,-1-1 2,1 4 2,0 1-2,1 0 0,0 3 3,-1 2 2,0-3-11,-1 2-37,1 0-42,-1 1-38,-1-1-45,-2-1-58,3 2-74,-5-4-83,0 0-158,0-1 2,0-1 63,-1 0-172,2-3-144</inkml:trace>
  <inkml:trace contextRef="#ctx0" brushRef="#br0" timeOffset="95868.1">14956 10026 1853,'6'-6'79,"-1"0"19,1 3 3,0-1 6,-1 2 10,3-1 2,1 2 1,1 1 4,1 0 3,2 0-14,-1 1-4,3 2-2,-2-1-3,2 3-6,-3 1 3,-1 0 7,0 3 13,-3 1 3,-2 2-5,-2 1-7,-4-2-6,-3 4-5,0 1-10,-7 3-6,-3-2-5,-2 1-8,-4-1-7,0-3-6,-4 5-7,-3-4-3,4 1-5,2-3-6,0-2-1,1 0-3,7-2-4,-1-1-3,1-1-5,1 0-2,2-1-4,4 0-1,2-3 0,3 1-3,0-4 0,6 8 2,1-6-2,4 1-2,-2-3-3,5 2 1,0-2 0,4 3-10,0-3-32,-1-3-38,3 1-37,-2 2-52,0-5-71,0-1-77,0 0-67,3-3-206,-2-2 18,0-2 62,1-3-267,4-3-257</inkml:trace>
  <inkml:trace contextRef="#ctx0" brushRef="#br0" timeOffset="96171.8">15439 9780 2088,'-2'-8'57,"0"3"28,0-2 13,0 2 13,0 2 10,2 3 7,-4-9 8,-1 6-16,5 3-3,-2-4-7,2 4-13,0 0-2,0 0 14,-13 7 4,7 2-2,0-1 0,-1 4-2,-1 2 0,1 1-5,-1 2-3,-1 2-8,3 5-2,-2-4-8,4 3-8,-4-1-3,4 2-6,2-2-6,2 0-4,0-2-7,2 1-1,4-1-17,0-3-34,2-3-33,4 3-45,3-2-43,0-6-60,0-1-61,4-3-60,-2-5-61,4-2-136,-4 0-52,2-3 70,-4-5-220,2 3-198</inkml:trace>
  <inkml:trace contextRef="#ctx0" brushRef="#br0" timeOffset="96523.09">15666 9861 1967,'0'-5'35,"0"1"24,2-1 25,-2 5 11,0-8 8,4 4-1,-2 1 2,-2 3-9,13-6 1,-4 3-1,-1 3-3,2 0 0,4 0-2,-2 3-2,-1 1-10,5-1-1,-1 1-7,-2 0 0,-1 4 12,0-1 5,-4 1 5,-3 2-3,0-1-6,-3 2 0,-4-1-4,0 1-6,-4 0-4,-1 2-7,-3-1-6,0 0-1,0-1-1,-2 0-1,1 1-5,1-2-7,-1 1-4,3-1-6,0-1-7,-3-3 1,6 1-6,1 0 1,0 0 0,2 1 1,2-3-3,2 3-1,4-4 0,1 1 1,6-1-3,1-1-4,5 2 2,1-3-14,0 0-34,2-4-34,1 2-33,3-5-76,-4 0-73,4-3-84,-2-1-171,-3-3-87,-3-1 85,0 0-283,-2-4-280</inkml:trace>
  <inkml:trace contextRef="#ctx0" brushRef="#br0" timeOffset="96797.73">16138 9714 2186,'0'0'69,"2"-4"20,-2 4 5,0 0 3,3-6 13,-3 6 17,0 0 13,22 6 11,-9-1 6,2 3 0,1 1 2,4 4-1,1 2-4,5 3-10,-4 2-9,2 0-7,-3 1-2,1 1-7,-4 4 0,0-3-8,-6 6-4,-1-5-12,-5 0-7,-4 1-8,-4-2-7,-3-1-6,-3 2-16,-4-4-29,-3 2-40,-2-3-45,-2-2-46,0-2-46,-2-3-79,1-1-68,2-3-78,-2-3-177,3-1-20,-1-2 45,2 1-280,4-6-298</inkml:trace>
  <inkml:trace contextRef="#ctx0" brushRef="#br0" timeOffset="97360.22">17009 9972 2258,'8'-4'77,"-2"-1"20,0-1 23,1 0 11,-1 1 18,-2-2 14,3-1 11,-3-1 2,1 0-10,-3 0-5,1-1-11,0 3-10,-1-4-12,0 3-13,-2 1-12,0-4-10,-2 4-12,0 1-12,-2-1-7,-5 0-6,-1 4-7,-1 1-5,-2-1-7,-1 3-3,-6 5-3,2-2-4,-4 6-3,1-2-1,-1 3-5,2 2-2,2 1 0,2 2-1,0-2-1,4 4-1,1-4-2,3 3 0,2-1-5,2 0-6,2-1-4,2-1-8,2-2 3,2 1-2,2-3-2,0-1-3,5 0 1,0-5 5,-1 1-1,1-2-1,-1-2 3,2-2 3,0-2-1,0-2-1,1-1 3,0-3 2,-3 1 6,1-3 3,1-1 4,-3-1 4,2-1 5,-3 2 9,0 2 8,-1-1 10,2 0 3,-5 5-4,2-1-7,-1 1-7,1 1-6,-2 2-10,2 1 0,-2 1-1,-4 2 1,0 0-5,20 8 0,-14-3 2,-1 3-1,4 1-2,-2 0-1,2 6 2,-4-4 1,2 2 0,-1 1-7,-1-1-27,-1-1-29,0 2-32,0-1-42,1 3-26,-3-5-52,-2 1-54,2 1-71,-1-5-60,-1-1-151,3 0-17,-3 1 63,3-4-256,-1-1-240</inkml:trace>
  <inkml:trace contextRef="#ctx0" brushRef="#br0" timeOffset="97687.86">17324 10060 2102,'0'0'91,"4"-4"37,-4 4 12,0 0 22,4-3 38,-4 3 21,0 0 12,0 0 0,0 0-5,5-5-12,-5 5-19,0 0-16,0 0-23,0 0-13,0 0-10,1 14-5,-1-7-6,-1 5-7,1-1-5,-2 3-5,-1 1-9,1 4-9,0-2-10,0 2-6,0 0-2,0 0-10,0-1-6,0 1-34,2-2-35,-3-3-41,1 1-50,0-2-61,2-2-59,0 0-57,0-3-79,2-3-62,3 0-165,-3 0-10,2-3 54,-4-2-322,0 0-350</inkml:trace>
  <inkml:trace contextRef="#ctx0" brushRef="#br0" timeOffset="98170.1">17781 9631 2274,'2'-9'5,"2"1"31,-1 1 27,-1-1 23,-2 2 21,4 1 23,-4-2 12,2 4-6,-2 3 2,4-5-11,-4 5-11,3-5-15,-3 5 2,0 0 16,-3 16 1,1-5 3,-2 4 0,0 2-1,-1 5 1,-1 2-5,0 2-6,1 0 0,0 2-7,3-1-6,-1 1-5,0 3-10,1-2-5,2 1-7,2 1-7,1-3-7,4 0-7,-4-1-33,6-2-36,2-2-37,-1-2-57,7-4-54,0-1-69,1-5-75,0-1-53,-1-7-129,2-1-93,-4-2 53,4-2-316,0-4-333</inkml:trace>
  <inkml:trace contextRef="#ctx0" brushRef="#br0" timeOffset="98688.34">18101 9795 2195,'-4'-8'34,"-1"1"34,3 1 25,0 3 16,0-3 19,2 6 15,-2-5 1,2 5 9,2-8-8,0 3-11,0 1-12,3-1-13,-1 1-14,2 1-9,3-2-10,2 2-5,-1 3-7,2-2-10,2 2-4,-2 0-4,1 2-7,1 0-6,4 1-3,-6 3-2,4 3 0,-6 0-4,0 2 11,3 2 14,-7 0 2,1 4 3,-5-1-4,0 1 1,-2 2-3,-4-1-5,-3 2 0,-1-1-4,-5 0-2,1 0-1,-6 0-5,0-1-3,-2-1-7,1-2 0,1-2-10,-4-1-7,3-3-4,0-1-2,4-3-7,-2 1 3,1-4 0,5 0 2,0-2-1,0 0-1,11 0 0,-18-5 1,15 0 0,-1 2-2,1-1-2,3-2 2,0 6 0,7-9 2,-4 5-3,3 1 4,2 0-2,3-1-4,0 4 4,-1-2-4,4 2 5,2 2-4,0 0 1,1 0 5,1 1 0,-2 2-2,2 0 3,-2 0-4,3 0 6,-4-1-1,2 1 2,1 3-3,-2-2 2,1-3-10,-2 3-34,0 0-32,-2-1-37,4 0-48,-7-2-59,3 1-58,-1-4-67,1 3-171,-2-6-19,-1 6 58,2-6-204,1 2-176</inkml:trace>
  <inkml:trace contextRef="#ctx0" brushRef="#br0" timeOffset="98912.72">18656 9944 2124,'-4'-5'134,"4"5"10,-2-5 14,2 5 20,0 0 9,0-5-3,0 5-12,6-5-13,-2 3-13,-4 2-13,17-3-12,-6 1-9,-1 2-15,5 0-8,-1-2-7,2 2-11,0 0-31,2 2-41,1-2-52,-3 0-57,0 0-71,-2 0-86,1-2-119,-2 0-173,2-1 35,-3-3-241,3 0-256</inkml:trace>
  <inkml:trace contextRef="#ctx0" brushRef="#br0" timeOffset="99156.07">19299 9750 2357,'0'0'120,"2"-5"16,-2 5 16,0 0 9,8-2-7,-8 2-10,0 0-25,0 0 8,6 9 11,-5-4 4,4 5 1,-3 1-3,1 2-8,0 2-4,-1 2-11,0 1-9,0 2-10,0-3-8,-2 1-16,0 1-30,3 0-32,-6 0-44,3-2-52,-2 0-49,0-2-56,0-1-65,0-2-64,-1-3-122,0-1-128,1-3 38,0 1-248,2-6-268</inkml:trace>
  <inkml:trace contextRef="#ctx0" brushRef="#br0" timeOffset="99435.83">19626 9372 2304,'1'-5'70,"2"1"7,3 0 17,1 2 25,-7 2 17,24 8 19,-2-1 17,0 6 20,7 9 9,5 4 3,14 16 0,5 3 0,0 6-7,1-3-8,-4 6-6,1 1-3,-9 1-4,-5 1-28,-13-8-8,-11-5-9,-10-1-13,-7-4-19,-10 7-34,-10-5-49,-21 7-85,-10-6-95,-11-6-114,-8-7-139,-8-2-248,-12-4 18,-7-1 70,-11-4-429,-9-6-481</inkml:trace>
  <inkml:trace contextRef="#ctx0" brushRef="#br0" timeOffset="100539.94">10199 11456 2730,'-6'2'33,"0"2"22,2-1 9,4-3 14,-8 6 12,1-5 17,5 2 22,2-3 6,-7 5-1,7-5-6,0 0-12,-6 3-10,6-3-9,0 0-11,0 0-10,0 0-7,0 0-10,24 2-6,-12-2-4,8 0-4,-2 0-25,5-2-33,3 2-37,-2 0-32,1-3-43,-2 3-46,0 0-55,-1 0-45,-4 0-58,0-2-144,-3 2-32,-3 0 38,-4 2-127,-4-2-95</inkml:trace>
  <inkml:trace contextRef="#ctx0" brushRef="#br0" timeOffset="100718.46">10229 11690 1852,'-10'10'96,"1"-2"3,-1-2 1,7-1 15,-1-2 18,0 0 8,4-3 11,0 0 32,6 10-1,6-8-12,4 1-13,3-3-15,7 2-16,-1-2-20,0 0-53,5 0-64,1-2-64,-1 1-62,2 1-87,-2-2-110,0 0-188,0 0 27,-1-2 66,-2-3-115,1 4-46</inkml:trace>
  <inkml:trace contextRef="#ctx0" brushRef="#br0" timeOffset="102688.39">12044 11578 1482,'0'0'35,"3"-6"17,3 3 12,-6 3 13,4-4 19,-4 4 21,1-5 18,-1 5 3,4-5 2,-4 5-1,4-4-4,-4 4 0,0 0-8,0 0 3,0 0-10,1-5-2,-1 5-8,0 0-6,0 0-15,0 0-8,0 0-14,-23 5-3,11 2-5,-3 0 6,-4 4-6,0 2 6,-5 7-2,2-1 3,-2 3 1,1 0-4,1 2-4,2 2-3,0 0-3,2-1-4,6 2-4,2-5-2,1 2-5,3-2 2,3-3-1,6 0 0,-1-2 7,3 0 0,6-2-2,3-1 3,1-3 6,1-3 0,4 0 1,-1-5 1,2-1 1,-2-2-1,3-2 1,-2-1 0,0-3-1,1-4-2,-3-1-4,2-3-4,-5-1-1,4-2-7,-8-5-5,3 0-4,-4 0-1,-1-2-4,-4-2-1,1 2-1,-4-2-6,-2 4 0,-2 1 0,-2 1-7,-3-1-2,-4 2 2,-1 0-5,-8 5-3,-1-1 3,1 6-2,-4 1-7,-1 3-11,1 3-10,-1 0-16,2 4-15,1 0-19,-3 3-20,3-1-22,3 7-23,3-4-26,1 3-26,2-1-28,3 0-34,6 3-42,2-2-27,2 2-78,4 0-136,6-1 10,6 3-265,3-2-282</inkml:trace>
  <inkml:trace contextRef="#ctx0" brushRef="#br0" timeOffset="102907.8">12459 11885 2208,'10'2'138,"0"0"15,-10-2 4,10-2 19,-10 2 22,6-2 20,-6 2 8,6-4-1,-6 4-4,5-4-14,-5 4-21,3-4-15,-3 4-23,0 0-13,4-4-15,-4 4-31,0 0-45,6-3-48,-6 3-52,0 0-52,0 0-40,8-2-36,-8 2-59,10 0-65,-10 0-85,7-4-185,-2 2 37,-1-1 68,0-1-202,0 0-170</inkml:trace>
  <inkml:trace contextRef="#ctx0" brushRef="#br0" timeOffset="103174.09">12887 11597 2082,'0'-8'125,"0"3"19,2 1 13,-2 4 32,2-8 16,-2 8 3,2-3 1,-2 3-12,0 0-17,2-6-15,-2 6-18,0 0 31,0 0 0,2 26-8,-2-14-7,0 4-8,0 4-10,-2 2-7,2 4-12,0 3-14,0-1-6,0 1-12,-2 1-6,2 0-4,0-1-31,-2 0-47,2-4-71,-2 1-83,0-4-81,0-4-107,0-1-100,-2 1-209,2-3 10,-2-4 82,-1-1-385,1-1-417</inkml:trace>
  <inkml:trace contextRef="#ctx0" brushRef="#br0" timeOffset="104058.24">11557 10805 2409,'-6'5'-108,"6"-5"19,-4 2 27,4-2 22,-4 5 18,4-5 14,0 0 10,0 0 13,0 0 5,8 7 10,4-7 6,8 2 5,7-2 2,9 1 3,13-1 2,15 0 9,5 0 0,31 0 1,4-1 1,3 1-1,4-2-3,-2 2-3,4-2-6,-5 2-1,-6-3-8,-4 3-4,-18 0 1,-17-1-7,-5 1-4,-10 0-9,-10 0-15,-2 0-14,-6 0-23,-7 0-22,-1 0-31,-10 0-32,-2 1-36,-10-1-21,0 0-28,0 0-84,0 0-337,-38-2-127</inkml:trace>
  <inkml:trace contextRef="#ctx0" brushRef="#br0" timeOffset="104462.18">12024 10843 1693,'-47'4'-39,"9"-2"19,8 0 18,4-2 25,3 2 31,7-1 19,0-1 13,2 0 5,1 2 2,-1-2 0,3 0-6,1 2-6,3-2-5,-2 0-3,9 0 3,-9 2 3,9-2 9,0 0 4,0 0 2,39 4-3,-13-3-1,15 3 6,8-1-10,10 0 2,30 2 0,4-3-8,5 3 0,8 2 0,2-2-8,0-2-7,-2 3 0,-3 0-13,-5-3-3,-5 1-1,-23 0-4,-10-3-5,-14 1-2,-3 0-3,-9 0-3,-3 1 6,-1-3 0,-9 0 3,2 1 5,-5-1 5,0 2 7,-3-2 1,-1 2-2,-2-2-5,-1 0-5,0 0-6,0 3-7,-3-3-12,1 0-8,0 0-19,-9 0-18,12 0-23,-12 0-14,13 0-26,-8 3-22,-5-3-22,10 0-28,-10 0-26,0 0-31,12-3-23,-12 3-25,4 0-31,-4 0-141,0 0-73,0 0 73,0 0-104,-12-11-42</inkml:trace>
  <inkml:trace contextRef="#ctx0" brushRef="#br0" timeOffset="112655.94">13719 11715 1393,'5'-1'198,"-5"1"-38,6-9-5,-4 6-8,-2 3-6,4-6-11,-4 6-11,5-6-5,-2 5-3,-3 1-5,3-6 5,-3 6-4,0 0 3,7-4-7,-7 4 2,0 0-3,4-3 6,-4 3 3,0 0 5,0 0 0,4-4 2,-4 4-2,0 0 0,0 0-7,0 0-4,2-4-5,-2 4-7,0 0-7,0 0-6,0 0-7,0 0-9,0 0-8,0 0-7,0 0-8,0 0-6,0 0-10,0 0-7,0 0-2,0 0 1,2 15-2,-2-4-2,0 3-3,-2 0 2,0 4-2,0 3 0,0 3-1,0 3-1,-3-1-1,3 0 0,-3 1 0,2 0-1,-4-1-7,3-1-20,0-1-13,2 1-25,-5-2-18,4-4-28,0 1-35,-1-3-27,1 0-28,0-5-31,1 1-34,0-2-36,-1 0-43,-4-3-98,3-1-123,0-1 73,-1 1-156,2-7-140</inkml:trace>
  <inkml:trace contextRef="#ctx0" brushRef="#br0" timeOffset="112938.2">13414 11982 1799,'-8'-3'58,"8"3"23,-8-3 15,8 3 15,-6-1 15,6 1 10,0 0-10,0 0-19,10-11-5,4 11-7,8-4-1,7-1 0,9 2-8,7-2 0,3 5-8,12-5-4,-4 5-5,6 0-6,-10 0-4,-3 0-14,-3 0 1,-1 0-3,-10 0-19,-1 0-26,-2 0-38,-6 0-41,-3 0-47,0 0-44,-2-2-60,-1 0-143,-4-1-162,1-2 78,-2 2-110,-4-1-70</inkml:trace>
  <inkml:trace contextRef="#ctx0" brushRef="#br0" timeOffset="114162.07">3040 5765 1381,'-9'2'-112,"9"-2"16,-6 3 10,6-3 14,0 0 10,-6 2 7,6-2 6,0 0 10,0 0 8,0 0 7,0 0 4,0 0 8,0 0 1,0 0 2,0 0 1,0 0 5,0 0-2,0 0 1,0 0-2,0 0-14,0 0-19,0 0-35,0 0-111,0 0 62</inkml:trace>
  <inkml:trace contextRef="#ctx0" brushRef="#br0" timeOffset="116321.84">14849 11621 617,'0'0'112,"-14"-10"1,14 10-1,-7-6-2,6 2 12,-1 0 3,2 4-1,-4-5-3,4 5-7,-4-3-5,4 3-9,0 0-8,-5-7-3,5 7-6,-2-4-6,2 4-7,0 0-4,0 0-9,0 0-5,-4-6-4,4 6-11,0 0-1,0 0-3,-15 14 0,4-4 0,-1-1 0,-4 4 2,2 2 3,-1 3-5,-2 3 2,5 0 2,-4 5-2,4 3 1,3-4-1,1 2 1,2-1-1,4 1-4,-1-1 4,6-4 3,-1 0-1,2 2 4,4-7 7,3 3 5,4-5-2,2-2 1,2 0-2,0-4 1,3-2 0,-2-3 2,2-2 6,-1-4-4,5-4-1,-5-1 1,2-7-1,-2-1 1,0-6-2,-2-4-6,0-2-6,-4-5-1,-2-4-11,-1-6 5,-1-3-3,-4 5-9,-5 3-1,-2 3-1,-2-4-5,-5 4-6,-2 3-1,-1 0-2,-4 9 1,3-1-7,-5 3 1,-2 6-2,-4 2-3,-3 5-12,1 5-5,2 2-14,-4 6-15,-2 3-18,1 6-27,-1 3-29,3 1-20,4 3-26,2 2-36,3 4-25,6-6-35,0 2-99,4 0-144,6-4 36,2 0-72,2 4-48</inkml:trace>
  <inkml:trace contextRef="#ctx0" brushRef="#br0" timeOffset="116516.38">15213 11868 1703,'7'-8'105,"-2"1"25,-1 0 10,0-1 16,0 0 3,-2 1-1,2 2-9,0-1-7,-2 1-17,-1-1-14,2 2-11,-1-1-35,-2 5-44,4-7-62,-4 7-74,4-7-77,-4 4-137,2 1-193,-2 2 67,7-5-93,-5 0-50</inkml:trace>
  <inkml:trace contextRef="#ctx0" brushRef="#br0" timeOffset="117053.48">15549 11683 1628,'2'-7'73,"-2"-1"27,-2 0 23,2-1 16,-2-1 4,0 1 11,-1-1-3,-1 1-1,2 0-2,2-3-9,-2 2-14,-1-1-18,3 1-6,0-1-3,5-3-22,-1 1-7,3-2-8,2 1-7,-1 0-9,7-2-2,-1 3 0,4-1-8,-2 3-6,4 2-5,-4 2-1,1 0-2,1 1-7,-2 5 1,2 2-4,-4 5-3,1 5 2,0 2-3,-2 7 3,-3 4-1,-7-1-3,2 6 0,-5-1-1,-2 5 1,-1 5 0,-4 1 4,-4 5-4,-1-1 3,-3-1 0,-4-2-4,-3-4 2,-1-1-2,4-7 4,-2-2-1,-1-2-1,2-4 2,2-2 3,0-3 1,3-2 12,4-2 18,-2-1 10,1-3-5,4-2-8,-1-3 0,0-2-8,9 0-3,-12-4-7,10-1 2,-2-2-1,4-1 2,4 0-5,0 1 0,2 0-2,1-1-2,6 1 0,-3 0 0,4 5-1,4-3 0,1 5 1,-1 0 2,4 3-3,1-1-1,2 3 0,1 2 0,-1 1-2,3-1-2,-3 1-1,0 1 1,2 1-1,-4-1 1,2 3-4,0-3-35,1 1-49,-1 0-61,-2-1-59,0-1-78,-1 0-82,0-4-175,2 3-38,2-2 71,-6 0-228,3-2-219</inkml:trace>
  <inkml:trace contextRef="#ctx0" brushRef="#br0" timeOffset="118468.21">16951 11783 1827,'0'0'-73,"-2"-5"32,2 5 21,0 0 23,2-7 18,-2 7 13,2-6 18,-2 6 9,2-8 9,-2 8 6,2-9 3,-2 5 4,2-1 2,0-1 2,0 0 5,-2-2 1,3 3-1,-1-4-4,1 0 4,-1 2-3,-2-1 0,0-1-3,2-2 3,-2 4-13,0 0 9,2-1-10,-4 1-9,0-1-5,-3-1-8,-2 0-13,-1 4-2,-4-3-7,-3 4 0,-3-1-11,2 3 4,-4 2-4,0 0-3,-2 4-3,-2 3-4,1 1-1,1 4-1,0-1 4,3 4-3,1 3 2,1 1-3,6-1 5,0 3-9,5 3 2,1-6 1,3 1-3,4 1 0,3 1 2,1-2 4,3 0-1,1-2-3,0-2 1,4-1 0,0-3 1,-1-4 1,4 1-4,-2-2 0,1-4 0,-1-1-6,-2-1 13,2-1-5,0-4-4,-2 0-4,-1-4 5,0-1-6,2-2 3,-4-1 1,3-2-4,-2-2 3,-3-1-2,3-1 2,-3 4-2,-2 3 2,3-2 0,-2 2 0,-3 3 0,0-1-1,0 3-2,2-1-6,-4 0-3,1 3 1,3 3 1,-6 2-1,0 0 0,0 0 5,15 9-6,-11 1 8,0 0 0,-3-1-4,5 6 5,-1 0 4,0 3-7,-1-2 12,0 2-10,3 5-23,-2-4-31,-1 0-40,-3-1-49,4 2-56,-1-2-51,-3-1-112,2-1-160,1 0 33,-1-2-107,5 1-99</inkml:trace>
  <inkml:trace contextRef="#ctx0" brushRef="#br0" timeOffset="118695.46">17252 11988 1697,'4'-6'63,"-2"0"21,0 3 10,-2 3 7,2-9-2,0 7-6,-2 2-9,0 0-4,0 0 14,0 0 3,12 9 0,-8-1-5,-2 1-9,2 2-8,-2 0-4,0 1-5,2 2-9,-2 1-2,0 0-18,2-1-30,-1-1-33,-1 0-36,-1-4-51,2 2-56,-1-1-54,0-3-82,1 2-152,1-6-180,0 3-133</inkml:trace>
  <inkml:trace contextRef="#ctx0" brushRef="#br0" timeOffset="119647.97">17722 11521 1689,'2'-10'-35,"0"1"17,2 0 25,-1-1 19,-1 2 18,0-2 17,0 3 22,-1 0 17,-1-1 4,3 1 7,-1 1 1,-2-2 1,2 3 1,-2 0-3,0 0-4,0 5-1,2-6-7,-2 6-4,0-8-14,0 8-9,0 0-4,0 0-10,0 0-3,-23 17-3,13-2-4,-7 2 3,2 3-1,-5 3-3,2 3-2,-1 3 0,2 2-5,0 2-9,3-4 1,2 6-1,2-3 2,2 3-2,1-2-8,5-1 2,4-2-2,2-2-4,5-1-4,1 4-26,7-5-28,2-4-33,2 0-50,5-5-56,2-1-66,-4-5-98,2-2-171,1-3 16,-1 0-179,-5-4-170</inkml:trace>
  <inkml:trace contextRef="#ctx0" brushRef="#br0" timeOffset="120986.22">18054 11576 1808,'0'0'-19,"2"-4"36,-2 4 27,0 0 23,0 0 19,2-5 15,-2 5 9,0 0 6,2-6-3,-2 6-8,0 0 1,0 0-14,0 0-12,0 0-12,0 0-6,0 0-5,0 0-5,-4 25 0,-1-14-1,0 3-7,-1 3-6,2-2 0,-3 3-5,0 0-2,3 5 1,-3-3-20,4 2-40,-1-5-40,0 2-55,3 1-64,-1-6-65,2 1-138,0-5-104,0 2-137,0-5-128</inkml:trace>
  <inkml:trace contextRef="#ctx0" brushRef="#br0" timeOffset="121344.15">18319 11350 1741,'2'-10'78,"-1"0"28,2 3 22,1-1 15,-4 1 17,2 0 9,1 0-2,0 5-12,-1-5-10,0 3-15,-2 4-15,1-6-19,-1 6-6,0 0-6,15 10-7,-4 1 1,2 7-2,6 3-1,-1 8 1,6 3-4,2 4-6,-3 3-2,0 0-3,-2 1-4,1 2-1,-6 1-7,-1 1-6,-7-6-2,-3 2 1,-7-1-11,-5-2-23,-12 3-39,-2 1-46,-10-8-72,-20 16-94,-5-9-78,-6-3-171,-8-2-76,-1 0 60,-7-3-203,-1-2-204</inkml:trace>
  <inkml:trace contextRef="#ctx0" brushRef="#br0" timeOffset="122482.32">10987 13103 1982,'-10'1'67,"2"1"8,2-2-6,-2 2-4,8-2 3,0 0 12,-8 2 9,8-2 5,0 0 1,0 0-3,0 0-7,0 0-3,0 0-6,0 0-7,0 0-5,0 0-6,28 2-12,-16 0 2,2-2 0,0 0-11,4 0-9,3 2-28,-3 0-42,2-1-45,-2 1-60,6 0-55,-5 0-57,-3 3-129,-4-5-88,-2 7-142,-2-2-116</inkml:trace>
  <inkml:trace contextRef="#ctx0" brushRef="#br0" timeOffset="122659.85">11080 13333 1737,'-12'13'42,"0"-1"27,1-3 14,2-1 13,3-3 7,2-1 6,0 1 2,-1 0 0,1-1-8,2-1 25,2 3 13,4 0-3,3-1-8,4-1-13,5 2-12,5-1-7,9-5-11,1 4-45,5-4-55,3 0-66,5-2-69,5 2-82,7-2-142,-2-3-157,5-1 76,0-1-134,22-3-88</inkml:trace>
  <inkml:trace contextRef="#ctx0" brushRef="#br0" timeOffset="124171.49">12254 13268 1624,'2'3'31,"-2"-3"11,2 5 10,0-1 3,-2-4 16,2 5 13,-2-5 11,0 0 6,5 4 0,-5-4-2,0 0-7,0 0-10,0 0-7,0 0-6,10-11-7,-9 4-4,3 0-5,-2-3-4,0 1-3,-2-2-2,0-1 2,-2-2-1,2-1 1,-6 1 0,3 0 2,-1-1 4,0 2-7,-3 1-3,-1 1-2,0 1-3,-4 3-10,0 2-2,0 4 0,-6 2-5,1 6-2,-3 0-1,0 6 6,2 2-5,-4 6 6,5 0-4,-1 4-5,6-1 4,3 0-2,2 1 4,3-1-3,2 2-2,4-4 4,2 1-5,2 0 0,2-2 2,5-1-2,0-3 6,4-5 8,-1 0-2,4-3-3,-2-3 5,2-4 4,-1-2-2,2-2-2,-2-4 5,-1 0 4,2-5-15,-1-5-4,-4-1-3,-2-1-1,-1-5-4,0-4 2,-8 1-1,0-1-5,-4 2-4,-2-4-1,-4 7 5,-5-1-5,-2 3-3,-4 3 3,-2 5-8,-4 2-14,-1 3-19,-1 2-17,-1 3-33,-1 7-43,1-3-53,3 10-62,2 0-75,5 1-198,4 4 10,3 1 64,8-1-129,1 1-77</inkml:trace>
  <inkml:trace contextRef="#ctx0" brushRef="#br0" timeOffset="124350.29">12648 13505 1626,'15'-5'149,"-5"1"17,-1-1 6,-3 2 24,1 0 9,-3-1 11,-4 4 0,6-5-20,-2 3-19,-4 2-18,6-6-17,-6 6-39,4-4-52,-4 4-58,8-3-74,-8 3-87,6-2-86,-2-2-164,2 2-124,-6 2 81,8-3-166,1 0-125</inkml:trace>
  <inkml:trace contextRef="#ctx0" brushRef="#br0" timeOffset="124611.59">13135 13186 1942,'0'-11'132,"0"1"29,2 3 28,-2 1 18,2 1 7,-2-2-2,0 7-10,2-10-21,-2 10-21,2-5-20,-2 5-17,0 0-9,0 0-4,9 20-11,-5-7-3,-2 2-6,2 5-6,3 2-8,-3 2-2,1 1-8,1 0-5,0 2-15,-2-2-29,-2 1-34,2-1-35,0-1-38,2 2-41,-4-7-56,-2-1-56,6-1-66,-2 0-129,0-3-138,4-1 60,3-2-245,4-3-251</inkml:trace>
  <inkml:trace contextRef="#ctx0" brushRef="#br0" timeOffset="124853.04">13963 13258 2114,'5'-13'102,"-3"4"37,2 1 30,-3 2 14,2 1 10,-1 3 15,-2 2-2,2-7-13,-2 7-21,0 0-16,0 0-12,0 0 0,0 0-8,6 22-10,-4-9-13,-2 7-8,0-1-10,2 1-8,0 4-13,-2 2-34,3 1-40,-3-2-34,2 1-52,0 1-54,-4-3-75,2 0-88,-5-2-92,-1 2-180,2-7 3,-5-1 72,2 1-207,-3-4-201</inkml:trace>
  <inkml:trace contextRef="#ctx0" brushRef="#br0" timeOffset="125040.54">13758 13579 2084,'-4'-11'81,"-3"2"32,3 1 11,-1 1 26,5 2 5,-2-1-9,4-2-22,4 1 0,4-1-15,2 1-12,8 0-4,0 0-11,6-1-13,-1 3-4,3 1-35,1-2-39,1 2-44,4 1-45,3-1-61,7-1-69,-4 5-114,2-5-184,1 2 65,-4-2-141,3 1-102</inkml:trace>
  <inkml:trace contextRef="#ctx0" brushRef="#br0" timeOffset="125401.58">14782 13329 1677,'6'-8'69,"-1"1"27,-3 2 30,0-4 27,-2 4 25,0-1 24,3 0 18,-3 6 24,0-7-5,0 7-9,-3-8-18,3 8-20,-9-2-23,9 2-16,-16 5-16,4 2-14,-6 0-11,2 5-12,-2 0-10,-1 5-8,3 0-7,-2 1-7,1 1-7,5 2-5,-1 0-3,0 0-7,3 2-15,4-1-4,-1-2-2,3-1 1,4-2-3,2-2 0,5 1 0,1-5-2,5-1-3,1-1 0,4-2 0,0-5-2,4 0 2,-3-2-4,2-4-1,2-1-1,-1-5-1,-2 1-1,-3-4-2,-2-3-1,-2-1-2,-3-2-4,-7 1-4,3 1-4,-3-3-4,-6 2-16,-3 1-17,-1 2-23,-7 1-19,-3-1-20,-3 5-20,0 0-34,-4 2-41,1 1-60,4 5-67,-2 0-125,5 2-160,2 2 72,4 0-308,1 3-335</inkml:trace>
  <inkml:trace contextRef="#ctx0" brushRef="#br0" timeOffset="125587.59">15287 13559 2566,'0'0'99,"8"-5"28,-6 2 20,-2 3 11,5-5 3,-3 1-15,-2 4-7,2-5-14,-2 5-13,2-8-12,-2 8-45,2-6-52,0 3-81,-2 3-90,2-7-92,0 2-171,0 2-125,-2 3 78,4-9-191,-4 2-165</inkml:trace>
  <inkml:trace contextRef="#ctx0" brushRef="#br0" timeOffset="125970.08">15399 13363 2043,'6'-4'88,"-1"0"13,3-1 11,3 1 18,-1 2 8,1 1 16,6-1 3,0 2 1,0-2 3,6 4-10,-2 0-7,-2 1-8,4 3-8,1 0-9,-4 3-7,-2 0 0,-1 2 0,-3 0-4,-3 2-1,-2 0-2,-3 0-4,-4 3-10,-2-3-6,-2 0-7,-4 4-6,-5-1-5,-4-1-4,-2 0 0,1 1-4,-6-3-7,1-1-4,0-1-2,2-2-4,-1 0-8,6 0-1,-1-4-3,2 3-3,3-2-2,-1-3-1,3 3-4,-1-2-5,5 0-2,-1-1-1,3 1-2,2-4-3,0 0 0,13 8 0,-2-5 0,2-3-3,1 2 0,6-2 2,0 2-1,2 1-16,1-3-31,1 2-44,5-2-48,3 0-52,-2 0-71,4 0-89,3-2-53,5-1-185,1-1-38,-1 1 89,1-2-329,1-2-345</inkml:trace>
  <inkml:trace contextRef="#ctx0" brushRef="#br0" timeOffset="126521.46">16766 13394 2260,'0'0'-49,"10"0"40,-10 0 34,7 2 32,-7-2 27,0 0 23,10 0 7,-10 0 5,6 2 0,-6-2-11,0 0-7,0 6 2,0-6 1,-4 11 0,-2-2-2,-4 0-6,0 5-6,0 0-8,-3 1-6,0 0-3,-4 2-11,1 0-3,-4 0-4,1 0-26,2-1-35,0 1-45,0-2-45,0 0-57,1-1-54,2-3-50,0-1-96,-1-5-148,2 3 15,2-3-181,1-3-163</inkml:trace>
  <inkml:trace contextRef="#ctx0" brushRef="#br0" timeOffset="126747.86">16453 13537 1892,'2'-8'57,"-2"2"24,3 1 19,-1-1 16,-2 6 10,2-9-3,0 6-7,-2 3 7,6-4 18,-6 4-1,18 4 2,-8-1-7,4 2-7,2 3-5,0-1-8,5 4-12,1 1-11,-1 0-4,0 3-10,0-2-16,7 2-39,-6 0-43,-2-2-44,4-1-54,-5 2-71,3-2-80,-2-4-118,-3 1-144,2-4 27,-2 1-184,-1 0-182</inkml:trace>
  <inkml:trace contextRef="#ctx0" brushRef="#br0" timeOffset="127165.75">17307 13540 1973,'0'-7'53,"0"-1"33,-2 1 24,2-1 31,-3 3 15,3-2 23,-2 2 12,0 1-2,2 4-9,0-10-14,0 10-14,-2-5-16,2 5-18,0 0-9,0 0-4,0 0-1,0 0-9,-16 14-3,8-6-1,0 1-8,2 2-5,0 2-5,0 0-14,-1 0-7,3 3-2,0-1-2,-1 2-8,3-1-1,0-3-3,4 2-4,2 0-1,1-2-1,1 1-3,1-2 0,1-3-1,4-1-2,2-3 0,0 2-1,3-7-2,0 0-3,0 0-1,0-3-2,-1-3 2,-1-3-3,3-2 1,-3-3-5,-5-3 0,0 0-5,-5-2 0,-1 1 0,-4-2-1,-2 1-5,-5 1 0,-1-1-15,-4 1-11,-3 1-6,-5 3-13,2 2-20,-4 3-18,1 1-26,2 5-27,-2-1-30,-2 2-49,6 2-55,-2 0-58,4 2-147,-2 2-125,5 1 81,2-1-257,4 2-265</inkml:trace>
  <inkml:trace contextRef="#ctx0" brushRef="#br0" timeOffset="127358.75">17783 13636 2428,'0'0'178,"15"-2"28,-15 2 22,11-2-12,-7-1 7,-4 3-12,11-3-18,-11 3-18,6-2-22,-6 2-18,8-3-43,-8 3-67,11 0-70,-4-2-74,-7 2-73,14-3-87,-6-1-146,1 4-171,-2-5 77,-1 1-259,0 1-268</inkml:trace>
  <inkml:trace contextRef="#ctx0" brushRef="#br0" timeOffset="127598.18">18370 13150 2210,'2'-10'118,"0"3"25,0 1 9,1 2 11,-1 0 21,-2 4 5,0 0-10,1-5-16,-1 5-9,0 0 20,10 19 3,-2-5-1,-2 8-12,2 2-10,3 8-13,-3 1-13,3 4-11,-1 1-12,1 8-7,0-3-26,-1 3-47,-3 2-53,-1-6-60,-2 5-67,-4-5-95,0 3-106,-2-2-152,-6 2-118,-5 1 71,-4-1-336,-4 0-374</inkml:trace>
  <inkml:trace contextRef="#ctx0" brushRef="#br0" timeOffset="128497.31">11418 14470 2431,'-7'2'14,"3"0"28,-2 2 13,6-4 23,-7 4 21,3-3 24,4-1 13,-5 4 6,5-4 0,-4 6-1,4-6-2,-4 4-5,4-4-8,-2 3-6,2-3-4,0 0-6,0 0-5,0 0-7,-4 7-7,4-7 4,8 2 9,-8-2-5,15 3-6,-2-3-9,2 2-8,3-2-5,4-2-7,-1 2-8,1 0 1,7-3-29,-2 2-45,-1 0-56,-1 1-51,-1-3-58,-5-1-71,4 4-78,-6-2-107,-4 2-189,0 0 67,-5 0-346,-4 6-388</inkml:trace>
  <inkml:trace contextRef="#ctx0" brushRef="#br0" timeOffset="128706.72">11495 14788 2735,'-5'6'87,"-2"0"8,5-2 21,-3-1 22,5-3 20,-2 8 22,2-8 14,0 0 4,18 4-3,-6-4-19,7 0-15,5 0-19,5 0-12,5-2-11,0 0-9,8-1-13,-5 3-11,-3-3-38,-4 3-57,0-2-82,-3 2-73,-5 0-106,2-3-118,-1-1-263,-1-1 63,-2 0 75,0 1-334,-1-3-333</inkml:trace>
  <inkml:trace contextRef="#ctx0" brushRef="#br0" timeOffset="131442.27">12936 14350 2321,'-6'-2'38,"1"-1"19,-1-2 4,2 2 10,-2-1 7,0-1 11,-4 0 13,2 0 6,2 1 3,-3-2-8,1 0-11,-1 3-3,-1-1-4,1 0-8,-1 2-7,-6 2-8,4 0 0,-5 4-1,0 2-2,-2 2 0,-2 3 0,-1 4 0,2 4 0,-2 2 3,2 4-2,0 2-5,2-1-1,2 1-3,4 2-6,3-4-2,3 2-1,2-3-4,6 2-4,0-2-1,4 0 0,5-2-2,1 0-4,6-5-1,-3-1 5,8-4 7,0-1 3,0-4 2,-1-5 2,5-2 3,0-7-2,1-1 1,2-2-2,-3-8-2,-1-1-2,-4-9-4,-4-5-5,-4 1-2,-3-7-4,-6-1-4,-3-1-3,-8-4-3,-1-5-2,-6-1-2,-11-10-4,-5 3-1,4 15-4,0 9-1,1 7 0,-1 6-2,1 9 2,-4 2-6,0 5-12,4 5-17,-1 5-13,1 4-13,-1 1-18,1 12-16,6-2-19,2 6-21,6 0-15,4 1-27,4 1-35,2 2-40,6 0-40,-2-4-66,8 5-148,4-4-25,3 1 76,4-4-186,4-1-136</inkml:trace>
  <inkml:trace contextRef="#ctx0" brushRef="#br0" timeOffset="131686.62">13382 14600 2061,'0'0'209,"8"0"12,-8 0 20,0 0 28,0 0 15,0 0-2,0 0-25,3-6-23,-3 6-20,0 0-17,0 0-23,0 0-17,7 0-18,-7 0-26,0 0-37,0 0-48,0 0-47,0 0-58,12 0-47,-12 0-63,9 0-77,-3 0-81,-6 0-181,11-7-80,-7 3 85,2 1-325,-1-5-331</inkml:trace>
  <inkml:trace contextRef="#ctx0" brushRef="#br0" timeOffset="131969.86">13823 14243 2594,'7'-5'127,"-5"1"18,0-1 12,0 2 32,-2 3 13,0 0 4,4-4-9,-4 4-16,5-3-18,-5 3-17,0 0-10,6 10 5,-4-1-6,2 2-9,-2 2-11,2 5-7,0 1-8,1 5-9,2-2-6,-5 6-6,2-3-10,-2 2-2,0-1-6,2 1-4,-3-1-8,2 2-30,-3-6-48,0 1-54,2-2-73,-2-3-53,0-1-65,2 1-67,0-3-65,0-4-149,3-1-43,-1-2 59,3-2-330,1-3-353</inkml:trace>
  <inkml:trace contextRef="#ctx0" brushRef="#br0" timeOffset="132437.66">14228 14345 2307,'-7'-10'10,"1"0"26,0 1 27,-1 1 20,5 1 27,-4 1 12,4-2 5,0 3 6,0 0-3,2-4-9,0 3-10,4-1-9,0-1 1,2 1-14,5 1-2,2 1-2,2-2 1,0 4-2,5-2 2,-3 3-10,2-1-2,1 1-6,0 2-8,0 2-4,-4 3-3,2 3-4,-1-1-3,-3 7 6,0 0 10,-4 4 13,-4 2 3,-2 3 5,-4-3 3,-4 6 2,-2 1-1,-4-1-4,-6 3-4,-1-1 1,-2-4-5,0 3-10,-1-6 0,-4 3-2,3-4-9,1-3 1,4 1-3,-2-5 1,6 2-7,-1-4 0,3-1-6,0-1-1,-1 1-4,6-2-4,-1-2-3,0 1-2,4-3-3,2 1-2,0-5 0,8 6-3,0-4 6,3 0-3,6-1-2,2 4-3,5-5-5,-2 0 0,8 2 5,1-1-6,4-1-1,-3 2-29,2-2-50,0 0-64,-1 2-82,0-2-71,4 0-96,-4-4-86,1 4-204,3-3 31,3 3 79,-6-6-439,2 4-478</inkml:trace>
  <inkml:trace contextRef="#ctx0" brushRef="#br0" timeOffset="132658.59">15437 14734 2738,'0'0'118,"0"0"28,-2-7 31,2 7 30,0 0 25,-4-7 14,4 7-1,0 0-20,-2-2-24,2 2-18,0 0-17,0 0-21,0 0-22,0 0-18,0 0-40,0 0-42,0 0-50,4-7-51,-4 7-45,0 0-37,0 0-54,0 0-58,0 0-59,0 0-64,0 0-140,0 0-31,0 0 76,0 0-243,0 0-224</inkml:trace>
  <inkml:trace contextRef="#ctx0" brushRef="#br0" timeOffset="132975.73">15678 14472 2116,'13'-2'98,"-2"-4"21,-3 5 12,-2-1 17,-6 2 28,8 0 15,-8 0 4,0 0 6,6 9 9,-12-3 1,-2 9-7,-4-2-9,-5 8-13,-7 0-12,-8 10-8,1-3-12,-5 3-14,-10 10-11,5-7-14,5-4-10,0 2-12,2 2-10,3-3-21,-3-2-34,2 1-50,7-7-45,1 2-56,3-5-41,2-5-50,0 1-57,7-1-48,0-4-36,6-3-86,2-2-117,6-1 22,-2-5-300,12 0-324</inkml:trace>
  <inkml:trace contextRef="#ctx0" brushRef="#br0" timeOffset="133178.18">15850 14643 2357,'25'-13'23,"-6"3"44,-3 5 33,-6-3 23,0 5 34,-4-1 18,-1 2 6,-5 2 1,0 0-2,0 0 1,-21 13-3,1-2-13,-9 5-16,-7 8-17,-4-3-20,-17 14-11,-1-2-13,5 2-32,-3-2-59,6 3-66,8-5-66,2-5-82,8-1-97,-4 3-211,5-2-67,-1-2 87,4-2-293,3 0-287</inkml:trace>
  <inkml:trace contextRef="#ctx0" brushRef="#br0" timeOffset="134536.46">8603 14457 2187,'-6'-11'-11,"2"-3"20,-1 4 28,-1-1 22,4 1 26,-4-5 12,1 2 3,0-2 14,1-3 2,-3 1-1,4-2 6,-1-1 7,0 3 7,0-1-3,-2-2-9,1-2-12,-2 3-4,1 4-2,0-2-9,0 1-4,-1 1-10,-1 2-7,-1 2-8,0 1-9,-3 2-10,-1 6-3,-2 4-4,-3 6-2,-4 2-5,-4 9-4,1 1-4,2 6-1,-5 5-2,4 4 0,0 1-6,5 0 4,4-3-2,2-1-2,3 0-2,4-5-1,1 2-7,3-6-3,2-3-1,2 0-4,1-3 1,3-2 0,2-2 0,0-6 0,3 1 3,2-5-2,0-2-1,1-5-2,2-4 1,0-2 0,1-6 0,-1-1-4,5-5 1,-1-5 0,-3-2-2,-2-2 5,0-1-1,0 2-3,-5 0 5,0 4-2,-1 4 0,0 0-2,-1 7 0,-4-2-5,3 3-5,-1 6 1,-1 1 3,3 7 2,0 3-1,1 2 4,3 2 2,4 6-2,-2 2 2,3 0 3,4 7 0,2-2-22,3 2-40,-2-1-44,3 3-43,-1-5-51,0 2-57,4-3-50,-2-1-108,-1 1-142,-5-9 65,1 1-224,-4-1-208</inkml:trace>
  <inkml:trace contextRef="#ctx0" brushRef="#br0" timeOffset="134946.36">9080 14426 2032,'0'-7'34,"0"1"26,0 1 18,0 5 12,0-10 8,2 5 5,-2 5-9,0-5-4,0 5-8,6-8-8,-2 8-1,5-5-6,2 3-1,-1 2-10,0-2-6,1 2-2,0 2-7,-1 0 4,-1 3 6,-1 1 15,-3 4 14,1-1 14,-6 5 7,0 3 3,-6-4 0,-4 8-5,-2 0-8,-6 0-7,-4 2-9,-1 1-6,-3-3-4,3 0-8,-4 0-13,1-3-3,1 1-5,1-4-2,6-2-3,-2-1-6,6 0 0,-1-3-1,2-2-1,0 0 1,3 1-3,2-1-3,0-5 9,2 4-5,2-4-4,4-2-3,0 0-3,0 0 2,0 0-2,0 0 0,26-1-5,-16-3 0,5 1 0,2 1-1,-1-1 1,4-1-2,-1 1-19,0-3-25,2 2-33,0 0-25,-1 1-33,-2-1-40,2-2-49,-1 1-66,0-3-75,0-2-168,0-2-5,0 5 58,2-6-211,1 1-180</inkml:trace>
  <inkml:trace contextRef="#ctx0" brushRef="#br0" timeOffset="135245.84">9532 14200 1988,'-2'-12'42,"2"-1"33,-3 2 28,3 1 24,-1 2 21,1 2 20,-2 0 6,2 1-5,0 5-8,-2-7-14,2 7-11,0-8-18,0 8-14,0 0 3,0 0 1,-6 19-4,2-8-8,0 4-2,2 3-1,0 0-3,2 4-4,0-1-7,0 1-3,2 5-6,0-2-6,2 0-6,0 0-1,4-3-7,0 2-6,1-4 0,4 1-4,-2 0-2,1-6-3,3 0-5,-4-1-20,1-3-41,1-1-39,0-1-38,-1-3-48,-1-2-56,-1 1-62,2-5-65,-2-5-137,0 1-113,-4-2 73,4-1-288,-4-3-290</inkml:trace>
  <inkml:trace contextRef="#ctx0" brushRef="#br0" timeOffset="135472.91">9793 14262 2113,'4'-9'30,"-3"-1"40,2 3 26,-1 0 11,0 0 14,2-1 6,0 3 0,-4 0-5,2 1-13,2-1-16,-4 5 10,8-1 6,-8 1 6,12 7-4,-7-1-4,0 4-3,3-1-8,-2 3-7,0 1-7,1 0-10,-4 3-8,4-1-3,-5 2-4,2-4-34,2 5-48,-2-3-43,0 0-53,-2-4-63,2 3-70,-2-4-53,0-3-138,0-2-76,-1 1 40,2-4-166,-3-2-144</inkml:trace>
  <inkml:trace contextRef="#ctx0" brushRef="#br0" timeOffset="135729.73">10102 14040 2017,'-2'-7'136,"2"4"1,0 3 0,-2-8 1,2 8-4,0-6-5,0 6 2,0 0 11,0 0 1,28 14 4,-16-9 1,7 6 2,3 0 1,3 4-3,1 4-6,3 2-5,2 6-8,-1 0-8,-2 2-8,-5 5-9,1-1-11,-10-2-5,-3 1-8,-7 5-10,-7-8-36,-4 8-50,-8 5-66,-7-3-59,-11 14-72,-5-4-91,2-10-69,-11 7-163,-1-3-35,3-16 52,-10 8-278,10-7-286</inkml:trace>
  <inkml:trace contextRef="#ctx0" brushRef="#br0" timeOffset="136256.32">7748 13975 2050,'2'-10'-62,"-1"3"18,-1 1 23,0 0 22,3 1 23,-3 5 19,2-8 15,-2 1 9,0 7 5,2-2 5,-2 2 3,0 0 4,2-7-3,-2 7-3,0 0-6,0 0-11,0 0-2,0 0 26,6 20 6,-4-2 1,0 11 6,1 9 3,4 12 3,-3 5 4,3 23 4,0 1-3,2 6-4,1 0-7,-1 0-6,-3 1-2,-1 3-15,-1 1-7,-4 3-1,0-2-6,-4-1-5,-3-3-6,1-5-2,-1-4-5,1-15-4,0-10-6,1-8-18,1-8-19,-1-2-18,4-7-25,-1-1-11,0-6-17,0-1-27,-1-11-48,2-2-41,-1-3-37,2-2-37,0-2-65,-5-15-140,0 1-26,3-7 58,-4 0-155,-3-13-94</inkml:trace>
  <inkml:trace contextRef="#ctx0" brushRef="#br0" timeOffset="139244.02">7710 13904 1483,'0'0'-87,"0"5"6,0-5 9,0 0 9,0 0 9,4 7 11,-4-7 7,0 0 22,2 3 8,-2-3 18,0 0 11,0 0 10,0 0 12,0 0 8,0 0 9,12-10-4,-12 10 7,2-5 1,-2 5-4,5-6-6,-3 3 1,-2 3 0,3-8-5,3 4-6,-4 1-5,0-1-4,-2 4 1,6-10-1,-4 5-1,2 0 0,0 3 4,-2-5 3,3 3-2,0-2 0,-3 1-2,2-1-3,0 1 3,-1 1 3,0-5 1,1 2 1,1 2 0,-3-3-4,0 2 2,2 0 1,-2 3 4,-2 3-2,4-9-4,-1 4-3,-2 2-4,-1 3-5,5-6 0,-5 6-5,2-5-1,-2 5-3,4-7-3,-4 7-1,3-3-3,-3 3 2,0 0-2,4-5 1,-4 5-2,0 0-5,2-5 5,-2 5-3,8-4 0,-8 4 0,16-3-2,-10 1 3,4 0-4,0 0 4,3 0-9,0 2-1,0 0 4,1 0 0,4 0-1,0 0 0,4 2 2,-2 0 0,5 0 5,-1 0 2,4-1 2,2 1 4,-1 2 2,3-2 5,4 1-2,7-3 2,-1 3 1,3 1 7,1-3-6,1 1 6,1 1-4,1-1-2,2-1 2,-4 0 6,5 2-3,6-1-1,1 0 5,-8-2 2,0 2-5,9-2-3,-9 2 3,3-2 0,-2 0-5,-1 0-7,3 0 8,5 1-6,-9 2-6,7-3-2,3 2 3,-1-1-7,0 1 5,-2 0-4,3 0-6,-3 0 10,-7 0-9,8-1 4,-7 2-1,-2-2 8,1 1-10,5 0 4,-3-2 0,5 4-1,0-1 5,-7-3-3,8 2 0,-7-2 4,7 3-1,0-1-6,2 0 5,-10-2-2,1 1-5,0 1 1,-1-2 1,1 2 2,-1 1-5,0-3 0,-1 3 1,-3-1-4,1 2 6,-1-4-4,1 2-1,-3 0-1,1-2 0,-1 1 0,-1-1 0,1 3-2,1-2 2,1-1-1,1 0 7,-1 2-6,3-2 3,0 2-3,0-2 0,-2 0-2,1 0 5,-1 0-4,-3 0 2,1 0 0,-3 0-1,-6 0 3,0 0-3,-1 0-1,0-2-1,-1 2 2,-3-2-1,1 1-2,2-2 5,-2 3-3,0-3 3,3 1-6,-3 2 3,2-4 2,2 2-5,-2-1 3,6 0-2,-6-1 3,7 3-4,-5-3 5,1 1-3,3 1 2,1-1 0,-5-1-2,-2 2-2,2 0 3,0 1-4,0-2 2,-1 2 1,2-1-4,-1 2 0,0-2 4,2 2 2,0-2-3,4 2 2,2 0-4,1 0 4,0 0-2,1 0 1,-1 0 0,1 0-5,-1 2 3,-1-2 2,1 2-2,-4-2-1,2 2 0,-6-2-1,-1 0 5,0 0-1,0 1-1,-4-1 0,3 0-6,1 0 4,1 3 4,-1-3-1,6 1-2,0-1 3,3 2 0,2 0-2,1-2-3,3 2 1,6 0 2,4 1-1,-1-3-2,-1 0 1,1 2 3,-2 3-4,-2-3 2,-6-1-2,-1 1 1,2 0 2,-4 1 2,1 0-2,-1 3-2,0-4-1,-1 1 0,-1 0 1,-3 0 1,0 1-1,0-2 3,-2 0-2,4 1 1,-5 1 2,3-1-3,-1-2 4,1 1-2,2 3-2,-1-5 4,3 2-5,1 0-1,-4 3 9,5-4-9,-5 3 4,3-1 1,-4 0-4,1 1 4,-9 0 1,0-3-5,-2 3 5,-5-2-2,-1 0-1,-6 0 3,2 0-4,-3-2 2,0 2 0,-2-1-3,-3-1 2,0 2 1,0 0-2,1-2 7,-2 2-7,0-2-2,-3 2 2,0-2 0,2 0 1,-4 0-3,-8 0-1,17 3 1,-9-3 3,-1 0-3,-7 0 1,10 0 2,-3 3-3,-7-3 2,0 0-1,12 2 0,-12-2-3,7 0 1,-7 0 2,8 2-2,-8-2 1,0 0-3,9 1 6,-7 4 6,2-1-3,-2 1-1,0 1 0,1 3 5,0 0 1,-1 6 5,0 2 1,1 3 3,-3 3 4,1 6 0,-2 1 0,1 8 3,-3 1-3,1 7 3,0-3-5,-1 1-1,2 7 7,-3 0-2,2-5 1,0 5 2,2-6 1,0-1 3,-2 5 3,2-2-1,2-1 6,-2 5-2,2 3 5,0-2-2,0 0 0,0 1-4,-1-8-2,2 1-1,-1-3-3,-2 2-3,2-2 2,-2 1-3,3-2-3,-3 0-1,1-3-2,-1 0-3,3-7 0,-3 1-2,0-5-1,0 1-1,2-7-5,-2-1 0,0 0 1,0-3 0,0-1-1,2 0 0,-2-4-3,0-2 1,0 3 0,0-4-1,0 1 1,0-3-3,0-1 2,0 0-1,0 1-1,0-1 0,0 1 2,0-6 0,0 5 0,0-7-2,3 7 2,-3-7 1,-3 7-1,3-7 1,0 6-2,0-6-1,0 0 0,0 8-1,0-8-3,-2 4 0,2-4-1,-6 3 2,1 0 0,-1 0-2,6-3-1,-14 5 0,2-2 1,2-3 0,-5 4-3,-1-1 4,-6 4 1,-2-4 0,-2 1-2,-4 1 3,-7 3-2,-3 0 0,-1-3 1,-4 3-2,-9-3 2,-2 3 0,-5 0 0,-20 5 0,-4-7 1,0 3 2,-3 2-3,-4-3-2,-3 0 2,-7-2-2,-6 1-1,-4 3 2,-2 1-2,-1-3-1,-3 0-2,-1 4-1,-2-5 0,-4-1 0,-2 3 1,1-2-2,-3 1 2,-1 1-2,1-4 3,-2 5-1,1-3-1,3-3 3,2 2 1,0 1-2,3-2 4,-1 1-2,0-1-2,2-2 1,-2 2 2,5-5-2,-1 2 1,3 3 4,4-5-4,-1 0 1,3 0 1,3 0-2,2 0 1,1 0 2,0 0-2,1-5 0,-1 3 1,-4 2-2,5 0 1,-3-2 1,6-1 2,1 3-3,1-3 2,5 3-2,2 0 0,13 0 1,10 0-1,0 3 2,0-3 1,3 3-2,-1-3 1,2 2 0,0-2-3,3 7 2,0-7 2,1 1 0,10 1-1,1 3 0,1-5 0,3 0 0,-1 0-2,1 3 1,5 1-1,2-4 1,-1 0 1,2 0-2,3 2 0,-4-2 1,2 3 1,-7-3-1,7 0-1,-2 2 2,2-2 2,0 2-2,0 2 1,-2-4 0,4 0-1,3 2 0,-1 2 0,2-4 1,6 0 2,3 0-1,2 0-1,-1 0 0,6 0 1,0 1 1,1-1-3,0 0 1,3 0 0,-1 0 2,2 0-2,-1 0 1,10 0-1,-17 0 1,9 0 0,8 0-1,-16 0 1,16 0-4,-12-1 6,12 1-2,-13 0-2,4 0 0,3-4-1,6 4-2,-14-2-1,5 2 1,1 0 0,-1-4 0,-2 4-1,-1 0 0,-1 4 1,0-4 2,-1 0-1,-3 0-2,0 2 2,0 2 0,2-4 0,2 0 1,1 0 0,-1 1 0,2-1 3,3 3-2,-1-3 3,9 0-4,-16 3 1,9-3-1,7 0-2,-13 0 3,13 0 2,-8 0-3,8 0 4,-10 0-2,10 0-1,0 0 2,-11 2-2,11-2-2,0 0 2,-9 3 1,9-3 0,0 0 0,0 0 0,-8 0 1,8 0 1,0 0 1,0 0-1,0 0 0,0 0 1,0 0 2,0 0 3,0 0 0,-13-3 2,13 3 2,0 0-3,0 0 0,0 0-3,0 0-1,0 0-1,-8 3-1,8-3 0,0 0 0,0 0 0,0 0-1,0 0 3,0 0 0,0 0 4,0 0 3,0 0 4,0 0 7,0 0 6,0 0-4,0 0-1,-9-5 0,7-1 0,2 6 0,-7-7 2,5-1 0,0-1-1,-2-2-3,1-4-6,3-5-2,-1-7 4,1-1-7,0-12-1,1-6-6,6-5-29,-3-10-36,5-16-42,0-5-60,5 6-51,-1 0-80,7 8-93,-4-1-159,-1 10-117,-2 9 73,-3 5-416,-1 7-480</inkml:trace>
  <inkml:trace contextRef="#ctx0" brushRef="#br0" timeOffset="140743.48">12927 14267 2535,'0'0'-109,"0"0"40,-10 0 22,10 0 18,0 0 19,0 0 8,0 0 13,-10-5 14,10 5 8,0 0 9,0 0 1,-7-4 4,7 4 0,-3-3-4,3 3-5,-4-4-3,4 4 3,-2-6-1,2 6 2,-4-5 4,4 5 6,-4-8 1,2 5 7,2 3-2,-4-7 1,2-1-1,2 3 0,-2 0 2,-3-2-3,3 2 3,-2-3-1,4 1-3,-4-1 5,1 3 3,-1-5-10,2 2-3,-2 1 0,-3-1-6,3 0 4,0 1-6,-2-1-4,2 1-3,-2 2 3,-2-2-1,2 1-1,2 0 0,-2 1 1,2 1-1,-3 0 0,-2 1-9,1 1-2,0 2-3,8 0-3,-24 5 4,9 1 2,0 1 5,1 4 5,-3 2 5,0 2 2,-2 2 2,0 4-4,0 4 5,0 0 3,4 0 2,-2 6 1,2 0-2,5 1 0,-3 1-2,4 2 0,5 0 0,0 0-3,4-1-2,2 3-3,4-2-3,3-1-1,2-2-3,1 5-3,8-8-2,-2-1 0,3 2-3,3-7 0,0 1-2,3-3 0,-1-5-2,2 0 2,0-3 5,0-5 5,-1-3-4,-1-1 1,-1-4 0,3-4-4,0-4-1,-5 0-2,4-8 1,-4-3-4,-2-4-4,-2-3 1,-3-6-5,-6-1-3,-1-9 0,-5 2-3,-4-2-2,-2-11-2,-9 3-3,1 2-10,-6 1-5,0 3-15,-4 6-18,2 1-25,-7 3-34,7 10-20,-5 6-44,0 5-32,-1 4-47,3 5-49,-1 2-47,4 4-143,-1 2-85,0 5 54,0-2-255,-1 5-268</inkml:trace>
  <inkml:trace contextRef="#ctx0" brushRef="#br0" timeOffset="148910.16">20642 2348 678,'0'0'7,"0"0"5,0 0-3,0 0 3,3-13 9,-3 13 5,-3-7-3,1 1 4,2 6 11,-4-10 3,2 5 3,-1-3 5,1 0 0,0 2-1,0-1 3,0 0 1,2-1-3,0 1-1,0-2-2,0 1 1,2 1-6,2-2-1,3-1 0,-1 1-7,5-1-3,-1 0 0,6 1 0,0 0-1,5-1-1,1 1-3,1 0-2,6 1-2,-1-1-1,8 0 1,-2 3 1,-2 1-2,2 1-6,0 1 1,-3-2-1,3 4 3,-2 1-2,0 1-2,-3 4-1,1-2-1,-3 5-4,1-1 4,-2 4-3,-1-1 3,-2 4-1,0 3-2,1 0 0,-2 6 1,0 0 0,1 4-2,5 3 0,-2 3 0,1 5 3,1-1-2,-1 2-1,9 16 0,0-2 0,0-2 0,-2 5 1,-3-3-1,1 0 2,-7-5-2,-4-6 1,-2 1 1,-3 3-2,-2 0 4,2 0-3,-8 0 2,3-1 1,-7-3 0,-2 2 0,0 0-2,-4 1 2,0 9 0,-2 3 0,-1-2 6,-4 3-3,4-1-1,-6 17-2,0 0 0,1-13 0,2-6-2,-4-1 1,4 1 1,-8 18-3,5-16 1,0-4 1,0-1-1,-6 16-1,0-11 7,1-10 3,1 3-5,0-1 5,0-1-3,-1 2 2,-4 14 6,4-10-2,2-6-1,2 3 0,-1-1 1,-3 20-1,2-12-2,4-9-2,2 2 0,-3-1-4,0 3 2,3-2-2,-1 3 1,1-4-1,0-1 0,-1 1 0,2-1 0,1-1 1,-1 1 0,6-6 4,-3 0 1,4 1 0,-2 0 2,4 0-1,0 1 2,1 6 2,6 1 0,2 0-2,2-1-2,8 16 4,0-3 2,2 1 0,5-2 0,1-4-3,3 2 0,-2 0-1,4-2 0,-1 0 1,1-2-7,3-2 5,0 1-5,2-5 1,-1 0-2,4-1-1,-2-2 0,5-4-1,-1 1-3,0-3 3,-3-7-6,-5-5 3,0 0 10,2-1-2,1-4 0,1 1-4,-3-2 3,1-2-6,3-3 2,-5-3-5,-2-5 4,4 0-10,-2-6 5,4 2-1,-6-7-2,6-3-8,-2-2-1,3-5-2,3-5-4,-1-5 4,-3-2-3,0-4 0,-1-3 0,-6-3 0,9-14-1,-10 6 4,-11 1-2,1 2 3,-10 3-4,-2-4 3,0 5 0,-6 3 1,-2 1 1,0 1 0,-2 0 1,-2 4-1,0 0-2,-4 2 4,-6 5 1,0 0-1,-3 3 2,-6 5 0,0 1-2,-3 5 3,-1 5 0,-5 1-4,-8 7 6,-6 7-1,-1 4 3,-16 13-4,1 4 5,-1 4 0,2 4 5,1 3 1,-1 1-8,3 5 9,-4 5 1,1 2 9,2 6 2,-3 11 5,3 3-1,0 6 2,2 5-2,0 6 3,4 5 6,4-3-3,1 6 1,3 2 5,5 4-5,4 11-1,5 5-2,1 6-3,1 31-4,7-24 5,4 2-9,-2-2-1,6 6 2,-3 36 2,2-5-4,5-27 6,-1 3-9,3-2-2,0 6-1,0 29 0,2 2 7,-1-2-9,2-30 1,1 0 7,2 1-11,0-6 5,2 3 6,-2 0-10,5-3 1,-5-4 2,0-7-6,-2-3 2,-3-4-2,-3-6-1,0-8-5,-7-2 8,-4-6-6,-2-4 1,-5-6-4,-1-3 5,-3-8-1,-2 4 3,-4-6-2,-2-3 0,-5 5 1,2-5-1,-9-5-1,2-6 2,-1-5-5,-4-6 9,1-8-4,-5-9-1,-5-3 8,1-7-2,-7-4 3,0-13 8,-4-2-5,11-11 6,3-6-5,-3-6-1,-20-6-2,1-8-1,4-5-2,2-4 1,-1-5 1,8-3-5,2-3 3,7-4-4,3 0-17,7-1-35,3-1-29,10 4-39,10 0-51,7-1-67,10 4-72,7-7-173,5-6-56,17-22 54,9-5-216,15-6-188</inkml:trace>
  <inkml:trace contextRef="#ctx0" brushRef="#br0" timeOffset="149660.16">23581 11454 1869,'-6'-7'16,"2"-1"18,-2 1 13,2 0 9,-1-1 14,1 1 4,2-2 0,-3 0 7,5-1 7,-3 3 0,3-1 0,0 0-6,3-1-8,0 1-12,3 1-2,-1-1-5,3 0-8,2 1-4,1 1-3,0 1-4,-1-2-1,1 5-6,-1-4-3,-1 3-1,2 1-5,-3 0-2,-3 0-6,-5 2 1,19 4 0,-15 1-9,2 5 1,-5 0 4,4 5-1,-5 2 0,-2 2-3,-1 3 2,-2 0 10,-1 3 1,-6-3 6,2 2 2,-8 1 2,-1-1 3,-3 1 4,-7-2 0,-2 4 0,-2-5-1,1-3-1,-2-2-4,2 1-5,1-3 0,1 0 3,3-3-1,5-4-1,-2 3-4,4-4-4,3 1 6,2-2-7,2 1-7,1-3 2,-2 2-1,6-2 1,0-1-1,-1 2-2,3-3-3,-1 1-1,1-1 9,2 2 1,4-4 1,-2 6 5,2-6 1,16 5 1,4-3-2,6 2-5,7-3 0,7 1-9,5 4 9,-1-4-7,3 2 3,-1-1-7,3-1 2,-2 0 7,-2 1-8,-3-1-14,-3-1-12,-7 0-19,-2 2-14,-5-3-10,-3-3-31,-1 2-51,0-5-31,-2 2-39,-1-3-45,-8-3-86,0 1-179,-4-6 57,0 0-121,-3-3-91</inkml:trace>
  <inkml:trace contextRef="#ctx0" brushRef="#br0" timeOffset="150110.37">23888 11083 1795,'-10'-22'44,"0"4"7,-6 1 3,4 0 1,-5 1 12,-4-1 10,-2 2 1,-5-3 2,-4 5-4,-1 2-2,-3 2-13,-7 3 5,1 4-2,-7 6 0,-27 9-5,-3 6-6,6 8 6,0 5 1,1 6-5,7 8 5,1 9-1,7 9 2,4 2-1,6 6-5,7 4-4,6 3 1,7 3-8,7 2-4,6-3-5,6 1-1,8-13-4,8 13 2,9-4-8,6-6 6,11-4-9,6-7-3,11-8 4,8-8-2,9-10 0,10-11 8,7-11-2,8-9 15,2-12 5,8-7 15,0-12 2,2-9-2,4-13-7,-1-14-6,15-22-2,-4-13-10,-9-11-1,-4-9-5,-13-2-5,-11 0 0,-27 17 2,-14 3 5,-21 0 0,-20 5-6,-20 4-2,-23 7-6,-20 7 1,-13 13-5,-19 8 0,-12 15-1,-16 10-3,-13 13-27,-5 18-39,-4 9-42,4 11-44,-26 25-76,18 14-77,31-4-146,5 6-147,10 7 72,8 4-247,4 6-253</inkml:trace>
  <inkml:trace contextRef="#ctx0" brushRef="#br0" timeOffset="-155155.25">10066 5656 577,'0'0'62,"0"0"-8,-14-5-4,7 3-3,1-3 4,-3 2 6,5-4 7,-2 2-6,-1-3 9,1 1 6,0 1 6,0-2 9,0 1 7,-2 0-5,4 0-3,0 2-11,-2-1-5,2 2-7,0-1-7,-1 0-8,0 2-1,4-1-4,-3 0-5,4 4 1,-7-5-4,3 3 3,4 2-1,-4-4 1,4 4 3,0 0-4,-5-7-2,5 7-4,0 0-2,15-2-4,0 2-2,10 0-2,11 2-5,15-2-1,38 7 1,4-3-3,3 3-3,-1-1 2,1-1-3,-3 3-1,-5-2-3,-2 1 1,-15-1 0,-13-1-2,-10-3 1,-1 1 0,-5 1-4,-7-3-6,-4 2-4,-2-3-14,-8 0-25,-1 0-27,-8-3-19,-1 3-8,-4-1-10,-7 1-5,0 0-9,0 0-10,-28-2-8,5 2-11,-9 2-7,-9-1-295,-7 2 35</inkml:trace>
  <inkml:trace contextRef="#ctx0" brushRef="#br0" timeOffset="-154936.4">10478 5644 1125,'-58'5'-69,"11"0"14,7-1 13,8-1 10,7-1 6,2 1 13,4 0 4,2-1 3,4 0 17,4 0 18,7 0 9,2-2 10,17 5 2,7-3-1,16 2-3,13 3-2,11-5 7,23 5 0,4-4 0,2 2 5,2 2 1,-2-4-4,0 3 2,0 0-8,-2-1-1,-17-1-9,-10 0-3,-4-1-2,-10 0-3,-5 1-4,-10-3-1,-2 1-2,-6 1-7,-7-1-26,-4 0-33,-6-2-36,-3 5-45,-7-3-86,0-2-266,0 0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09:45:47.5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499 1613 1667,'-6'-15'97,"2"1"24,-3 3 11,4 0 5,1 4 7,0-3 10,-1 0-5,3 1-16,3-3-9,-1 3-13,0-2-9,4-1-11,4 0-8,2 1-9,4-2-22,3 0-29,5 1-31,8-4-49,0 5-41,4-2-43,11 0-37,-1 1-48,-7 0-105,6-1-143,-4 4-166,-1 0-137</inkml:trace>
  <inkml:trace contextRef="#ctx0" brushRef="#br0" timeOffset="601.39">1191 1109 1722,'-9'-16'-31,"2"1"21,0 0 15,-1-1 23,-1 1 20,-4-2 23,0 0 14,-1-2 13,-2 0 12,4 1 6,-4-1 1,0 2 3,2 1-4,-3 1-1,2-1-1,2 5-2,1-1-3,-2 4-5,2-1-14,-1 1-7,-2 4-9,0 0-6,1 3-8,-1 1-8,0 4 1,-2 1-7,-4 5-2,2 3-6,2 2 2,0 4 1,-2 5-1,4 2-2,0 1-1,3 3 0,3 3-1,0 3-1,5 4 3,0 0-1,4 3-3,2 9 3,2 1 4,3 1 3,0 1 0,1 0 2,0 1 4,1-3 2,-1 3 8,0-6-5,-1 1 1,-2-2-3,-1-8 1,-2 2-2,0-6-2,-2-3-4,-2-1 1,-2 4-12,-3-4-5,0-6-13,-1 0-21,-2-2-26,-1-3-32,1-2-36,-4-3-34,0-4-40,-1-4-63,4-3-73,-3-6-75,1-2-163,-2-5 7,0-7 64,3-5-224,1-2-193</inkml:trace>
  <inkml:trace contextRef="#ctx0" brushRef="#br0" timeOffset="853.28">412 1601 1938,'-10'-7'101,"-1"-1"18,4 5 9,1-1-1,0 2 9,6 2 19,-6-6-11,6 1-7,0 5-17,10-18-5,5 5-12,10-2-9,13-6-8,9-1-8,20-7-9,6 0-2,1 6-11,-1 0-7,-13 6-5,-5 5-28,-4 1-31,0 0-24,-9 5-40,0-1-43,1 3-52,-5 4-58,-4-2-63,0 4-155,-5-2-26,1 4 39,-3 0-95,-1-3-35</inkml:trace>
  <inkml:trace contextRef="#ctx0" brushRef="#br0" timeOffset="1253.33">1661 1390 1708,'0'0'146,"-16"-11"2,4 8 5,2 0 1,-2 1 14,-5-1 16,1 1 13,0 0 2,-2-1 1,0 1-7,-2 2-12,0 0-11,3 2-12,-3 3-15,0 0-12,-3 5-14,1 1-11,-2 6-9,2 7-11,0 0-9,1 4-6,1 3-6,2 5-8,3-2-6,4 1-5,1 0-3,3-2-4,3-3 0,4-1-6,2 0 1,3-2-5,3-5 0,5 2-1,0-7-1,3-3 0,6-1-1,-1-6-1,0-3-3,2-6-2,1 0-1,-1-5-1,1-6-1,-3 1-1,4-5 2,-6-5 1,-3-2-7,0-2-1,-6-6-3,-4 6 0,-2-3-3,-4 3 0,-2-2-6,-4 2-10,-4 6-8,-3-2-13,-4 3-19,-2 5-19,-5 2-26,2 2-19,-4 4-29,1 1-33,1 1-40,3 4-46,4 0-53,0 2-55,3 0-153,2 2-39,2-3 77,6 3-238,4-4-215</inkml:trace>
  <inkml:trace contextRef="#ctx0" brushRef="#br0" timeOffset="1633.31">1790 1516 2045,'0'0'88,"0"0"19,0 0 7,0 0 1,0 0 3,0 0 6,5 4-1,-5-4 1,0 0-15,0 0-12,0 0-10,6 6-8,-2-1-2,3 2 1,4 2-13,-1 0-11,4 6 7,4 2-9,-2 1-3,4 4 0,-3 6-5,1-2-1,2 2-8,-6 1 9,1-1 1,-2 3-3,-4-6 9,-5 2 8,0-3 4,-2-4 4,-1-1-1,-2-1 6,1-5 8,-4 2-3,0-8-4,-3-2-7,1-3-7,6-2 1,-13-7-3,5-7-6,1-7-4,3-4-3,0-5-4,2-8-8,4-4-14,6-8-8,7 1-12,2 1-10,10-10-17,-3 12-30,-1 10-33,2 2-47,1 1-49,-5 5-66,5 8-64,-5-1-85,0 7-175,0-1 24,1 4 74,-2 2-218,-1 3-192</inkml:trace>
  <inkml:trace contextRef="#ctx0" brushRef="#br0" timeOffset="2860.07">3468 1396 1789,'0'-6'-67,"-2"1"17,2-1 18,-2 0 9,2 1 8,-3-4 17,3 2 7,0 1 10,-2 1 10,2-1 0,0 6 1,0-9 1,-2 5 2,2 4 6,0-9 4,0 9 2,0-8 8,0 8 9,2-7 9,-2 7 3,0-5 4,0 5 6,0-5-2,0 5 0,0-7-1,0 7-5,0 0-2,0-5-1,0 5-2,0 0-4,2-6-3,-2 6-2,0 0 1,0-6-9,0 6 2,0 0 4,0 0-6,0 0 0,3-7-9,-3 7-4,0 0-4,0 0-6,0 0 0,0 0-10,0 0 0,0 0-3,0 0-1,4 23-4,-4-14 0,2 5 3,0 3-3,-2-2-2,0 2-2,2 2 10,-2 0 1,2 0-2,0-1 1,0-1 1,-2-2-4,0-4-2,2 1 6,-2 0-6,2-3 5,-4-2 14,4 1 5,-2-3 0,0-5-6,0 0-3,0 0-4,0 0-2,2-22-4,-2 10 0,2-5-6,1 0 1,0-4-1,-1-4-2,2 1-1,-2 0-1,2 0-3,-2 5-1,2-1-2,0 3-1,-2 0 4,3 3-6,-1-1-2,0 3-4,3 4 3,1-1 1,1 3-7,3 2 8,-2 4-3,6 0-2,-2 4 1,1 2 3,0 3-6,3 2-1,0 3 7,-1 3-2,0 0 7,-2 2-8,0 2 7,-3 0-3,1 0 2,-2 0 0,1 0-1,-4-2 2,0-3 0,-2-1 6,0-3-3,-2 0 1,0-2 8,-2-3 0,0-1-5,-2-4 3,0-2-4,0 0 0,0 0-2,-8-17 1,4 1-6,0 0 0,2-8-6,2 0-3,0-5 4,0 2-3,4-1 3,-2 3-8,4 1 8,0-1-4,1 2 4,3 2-1,3 0-6,0 4 2,4 0-1,3 4 4,0 0-4,0 2 4,1 4 0,-1 1-5,-1 4 7,1 1-10,-1 2 6,-1 3 1,0 2-3,-2 3 4,0 0 3,0 6 1,-3-1-2,0 3 8,-2 0-12,-1 3 11,-4-3-2,-1 2-1,3 0-14,-3-4-44,-1 2-37,0-3-55,-2 1-60,4-2-59,-6 0-98,4-6-136,3 1 15,-1-3-182,2 0-165</inkml:trace>
  <inkml:trace contextRef="#ctx0" brushRef="#br0" timeOffset="3037.59">4450 1264 1846,'0'0'81,"0"-9"25,0 9 7,2-10 1,-2 7-3,4-1-5,0-1-10,4-2-8,0 2-11,4-1-7,3 0-8,2 1-7,1-1-20,7-3-45,-7 5-51,2-1-60,1 2-53,-2-1-82,0 0-130,-5 4-278,0 0-160</inkml:trace>
  <inkml:trace contextRef="#ctx0" brushRef="#br0" timeOffset="3204.65">4561 1431 1867,'-6'7'96,"-1"-1"29,4-2 10,1-1 9,2-3 0,0 0 1,0 0-11,0 0-12,20-7-9,-10 1-10,3-3-15,6 1-10,2-4-32,1 1-40,7-2-42,1-3-53,2 1-61,2 0-58,-3-4-101,7 0-183,-1-2 43,2-2-100,-2 1-51</inkml:trace>
  <inkml:trace contextRef="#ctx0" brushRef="#br0" timeOffset="3691.35">5343 914 1638,'6'-5'94,"-4"-1"20,2-2 12,-2 3 14,0-3 10,2 3 0,2-4 2,-2 4 3,3-1-4,1 0-15,1 1-1,0 1-4,1 0-5,0 0-7,4 1-11,-2 3-10,3 0-6,0 0-8,0 3-8,0 3-4,2 0-6,-5 1 3,2 0 4,-3 5-4,-2-2-2,-2 2-3,-1 0-2,-2 0-4,-6 1-1,0 1-6,-4 1-5,1 0-2,-1-2-7,-3 0-5,-1-1-4,5 0-3,-1-1 1,0-2-7,0 2-2,1-4 0,0-1-2,1 1-3,0-1-4,2 0-2,-2-1 1,4-1-2,0 1 0,0-5-3,4 8 1,-1-4-3,4 1 1,5-3 4,-2 3 10,1 0 3,6-1-1,-1 2 3,1 1 4,3-1 4,0 2 7,2 2 4,1-2 7,-1-1 3,-4 2 5,2 1 1,-4-3 6,-1 3 2,-2 2 3,-2-4 10,-3 4 5,-2 2-17,-2-3 15,-4 0-15,-7 3-12,0-1 2,-8 2-11,-6 0 6,-4 3-9,-7 1-22,-7-2-37,-1 2-47,-9-4-68,3 2-79,-5-3-89,3-1-113,-6-1-223,1-3-38,-2-1 74,3-5-482,3 1-556</inkml:trace>
  <inkml:trace contextRef="#ctx0" brushRef="#br0" timeOffset="5136.63">2627 2709 2616,'3'-8'55,"0"2"19,-1-1 6,-2-1 19,2 1 0,0-1-21,-1-2-7,-1 3-4,4-3 3,-4 1-14,0-1 5,0 1 3,2-3-3,-4 2 1,2 1-9,-4 0 0,3 1-4,-1-2-8,0 2-3,-3 3-11,2-3-2,-5 4-6,-1 1-3,-2 5 0,-5-1-3,-1 7-1,-5 3-2,2 5-2,-6 7-2,3-1 1,-2 5 10,2 6-9,3 1-6,1-4 1,4 1-7,1 0-6,7-3-10,1-2 8,0 0-14,5-4 1,1-3 0,5-2 0,-1-3 10,2-3-1,4-2-2,-1-4 1,3-3 5,1-2 1,-1-4 0,1-1 6,1-3 8,-2-4 4,3-1 6,0-4-1,0-3 1,-3 0 3,3-6-3,0 0-4,-3-2 2,1-1 2,0 3-6,-2 1 5,-3 1 3,-1 5 2,1 2-5,-1 2-3,-1 2-12,-4 2 2,4 2-2,-2 6 3,2 1-6,-6 2 5,14 10-2,-8-1-3,2 4 4,-1 3 6,-1 1-7,4 4 3,-3-1 3,2 5-3,-1-1 0,-1 2-20,2-1-29,1-3-38,-2 4-44,0-2-58,3 0-53,-5-2-83,2-3-146,2-2-16,0-4-174,-2 1-158</inkml:trace>
  <inkml:trace contextRef="#ctx0" brushRef="#br0" timeOffset="5646.27">2992 2926 1733,'3'-9'8,"-3"-1"29,0 0 28,2 2 20,-2 1 16,0-1 18,2 3 8,0-2-7,-1 0-7,6-1-9,-4 5 3,6-2-17,1-2-8,1 5-6,2 0-11,2 1-7,-1 2-2,2-1-7,-2 2-11,1 2-1,-2 1-1,-1 2-6,-1-1 3,-1 1 5,-3 1 3,-3 1-7,-4 3 5,-2 0-2,-3 1 4,-5 2-10,2-2 4,-7 1-8,0 1 0,2-4 4,1 0-12,-2-1 0,2 0 6,0-1-4,3-2-4,1-1 4,-1 2-8,2-4 1,1 2-1,-1-3-1,4 1-1,-1 1 3,0-2-10,4-3-6,0 5 7,0-5-7,8 8 4,-2-7 0,1 6-2,3-3 0,-1 0 2,2 3-7,0-1 2,2-1 2,-1 3 1,0 1 2,-2-1 13,1 2 12,0-3 11,-3 3 10,1-1 5,-3 1 9,-2-3 6,-2 6 9,-2-5-1,-2 2-3,-2-1-4,0 1-2,-7-1-6,1 0-5,-6 2-4,2-4-4,-4 1-5,2-2-3,-5-1-8,1 1-16,0-3-21,0 0-30,-1-2-30,4-1-33,-2-1-44,3-3-42,-2-2-55,4-1-57,1-5-37,2-5-101,3 2-113,3-4 38,5-3-201,0 2-203</inkml:trace>
  <inkml:trace contextRef="#ctx0" brushRef="#br0" timeOffset="5978.66">3866 2583 1990,'0'-10'41,"0"5"22,-2-4 15,2 6 24,-2-4 10,0 2 16,2 5 3,-2-10 4,2 6-11,0 4-7,0-10-10,0 10-11,-3-4-9,3 4-24,0 0-3,0 0-6,0 0-3,-6 18 3,2-6-4,1 6-1,1 1 7,-3 3 4,2 4-5,-1-2 3,-1 3-7,3-3-2,-2 4-3,4-2-4,-2 0-7,2-2 3,2 0-2,0-3-6,2 2-5,3-1-31,1-2-27,3-3-36,2 1-38,0-10-52,6 4-53,1-4-59,0-6-59,1 0-133,-1-6-39,0 1 40,3-4-103,-1-3-65</inkml:trace>
  <inkml:trace contextRef="#ctx0" brushRef="#br0" timeOffset="6329.75">4292 2653 1565,'0'-9'73,"0"1"28,0 3 16,0-1 15,0 6 5,0-8 13,0 8 1,0-5-17,0 5-8,0 0-8,-2-7-16,2 7-13,0 0 0,0 0-2,-7 16 0,1-6 5,5 1-4,-3 2 2,-1 2-6,2 1-5,1 1-2,-3-2-2,2 2-14,3 3-1,-2-6-1,2 3-7,0-1-8,0-3 3,2 2-6,1-3-5,2 0-1,0-3 4,4 1-4,0-5 0,2-1-3,0-2 1,3-2-3,1-2 1,0-2 5,-1-1 2,4-5 2,-6 1-1,3-6-3,-2-1-3,-2-1-6,-5 2-3,0-3-2,-2 3-8,-4 2-19,-4-2-19,-2 3-26,-3 3-23,-1-1-34,-3 3-35,-4-1-43,3 4-54,-2 2-45,0-1-79,3 1-148,0 2-16,1 2 50,5-2-147,7 0-123</inkml:trace>
  <inkml:trace contextRef="#ctx0" brushRef="#br0" timeOffset="6632.94">4648 2537 1808,'4'-6'92,"0"2"22,-2-1 11,2 3 13,-4 2 3,0 0-6,6-4-4,-6 4-14,0 0-17,11-2-9,-11 2-5,17 4 0,-2 2-11,-1 1-10,6 4-2,0 2-11,2 0 1,-3 4 3,5 3 12,-5-2 14,4 3 3,-5 2 3,-2-2 8,-4-3 1,-1 4-3,-3-1-1,-2-4-6,-4 1 0,-4 2-10,-2-1-4,-6 0-9,-3-2-30,0 0-34,-1-1-37,-1-1-38,0-2-40,0-3-45,-2-3-64,4-1-64,1-4-118,-1-2-152,5 0 40,0-4-255,3 0-262</inkml:trace>
  <inkml:trace contextRef="#ctx0" brushRef="#br0" timeOffset="6821.44">5204 2646 2114,'8'-4'61,"-1"2"31,0-2 15,-3 2 10,-4 2 9,6-2 6,-6 2-5,10-3-18,-4 1-6,3 0-9,1 0-12,4 0-8,0 0-7,4 0-15,-2 2-31,4-3-44,-4 3-55,3 0-62,-1 3-67,-3-1-53,0 0-137,-3 2-80,-2 2-168,-7 1-142</inkml:trace>
  <inkml:trace contextRef="#ctx0" brushRef="#br0" timeOffset="6988.99">5327 2865 1816,'-6'8'45,"2"-3"25,-2 1 24,3-2 16,3-4 11,-4 5 9,4-5 11,0 7-7,0-7-4,11 0-11,-3 2-15,4-2-11,2 0-1,4 0-16,1-2-12,1 2-40,2-3-52,0 1-74,8-1-96,-8-4-132,7 2-179,0-2 43,7-3-123,2 2-88</inkml:trace>
  <inkml:trace contextRef="#ctx0" brushRef="#br0" timeOffset="7333.15">6996 2269 1848,'-4'-8'136,"2"3"19,0-2 10,2 4 12,0 3 20,-4-7 14,4 2 9,0 5-3,-3-7-3,3 7-6,-4-4-5,4 4-10,0 0-10,0 0-14,0-8-12,0 8-21,0 0-16,0 0-14,0 0-16,0 0-11,0 0-9,0 0-3,13 24-5,-11-4-6,4 3 2,0 4-4,0 7-9,1 3-1,-1 2-4,5 6-18,-5-2-40,1-4-51,1 9-71,-5-6-94,2 0-132,-3 1-216,-4 2-83,-4 4 68,-4 1-434,-7-1-505</inkml:trace>
  <inkml:trace contextRef="#ctx0" brushRef="#br0" timeOffset="9709.27">2992 4450 2558,'0'0'-112,"0"0"43,0 0 36,0 0 29,0 0 25,0 0 21,0 0 16,15-7 8,-15 7 7,2-9 1,0 6 10,-1-5 5,-1 2 7,3-1 5,-1 2 6,0-5-3,0 0-1,-2-1 0,0-3 0,0 1-4,0-1-1,0-1-2,-2 0-2,0 0 3,0-1-3,-2 3-5,0 0-1,-2 0-7,0 1-8,0 0-11,-1 3-6,-5 1-10,-3 3-3,0 3-7,1 2-5,-6 4-5,2 2-4,-4 5 0,1 1-2,-3 6-5,4 3-2,0 1 1,0 0-5,7-1 1,0-1 0,2 2-3,3-1-2,0 0-5,0-4-3,7 2-7,-1-2-2,2-3-2,0-1 0,2 0 1,3-3 0,-1-1 4,4-1 2,0-2-1,3-2 4,0-2 1,-1-2-2,3 0 3,-3-4-1,6-2 1,-4-1 0,2-2-1,0 1 1,2-7-2,-3 3 3,0 1 3,0-4-5,-3 6 0,0-2 4,2 1-1,-2 1 1,-2 3-3,-1-2-5,-2 3-2,2 0-5,0 2 1,1 3 1,-8 0-1,17 3 6,-9 2-2,2 0 2,0 3 3,-2 2-4,3 1-17,2-2-11,-3 4-20,1-1-23,-1 0-27,0 1-31,0-2-42,-2 3-51,2 1-53,-1-3-82,0-1-134,-1 0-24,-2 1-212,3 0-227</inkml:trace>
  <inkml:trace contextRef="#ctx0" brushRef="#br0" timeOffset="10260.79">3268 4550 2089,'0'-7'38,"0"0"21,0-1 22,0 1 24,0-2 12,3 2 0,-1 1-2,0-1-12,3 1-9,1-2-13,0 3-5,4 1-6,4-2-8,-2 2-7,1 1-8,-1 0-4,3 3-4,-2 0-7,-1 3-2,-1 0-3,2 4 1,-1-2 3,-3 2 1,0 1 1,-5 2 0,0-1 0,-4 3 1,-2-1-1,-2 2 0,-5-1-4,1-1-2,-5 2 0,1-1-5,-2-2 5,0-1-7,-2 0-3,2-1 2,1-1-11,0-1 3,1 1 4,1-4-2,-1-1-3,4 2 2,-1-4-3,1 2-3,8-2-1,0 0-4,-16-2 1,16 2 0,-2-4 0,2 4-2,0 0-2,0 0 3,0 0 0,0 0-5,0 0-2,17-4 0,-17 4 3,15 2 1,-4 0 0,-3 2-3,-1-1-1,3 1 3,0 2 2,-1 0 9,2 1 12,-3 1 7,3 0-2,-2 1 14,-1 1 10,-2-1 3,0 1 7,-2-1 9,-2 1 6,0 0 0,-2-1 5,-2 0-1,-4 1-2,0 1-2,-5-2-8,0 1-3,-3 0-6,-2-5-6,-1 3-4,-1-4-3,0 3-5,-4-5 1,3 0-10,-3 1-22,2-3-29,0 0-36,-1-3-45,5-1-48,-4-1-56,3-4-69,4-1-61,-1-4-84,6-1-152,2 0 7,6-2-306,6 0-353</inkml:trace>
  <inkml:trace contextRef="#ctx0" brushRef="#br0" timeOffset="10592.72">4240 4371 2525,'-3'-11'41,"2"1"20,1-1 21,-2 2 14,-2-3 28,4 5 11,-3-3 4,2 2 8,1 3-1,-2-3-9,0 2-13,2 6-15,-3-7-14,3 3-14,0 4-11,0 0-10,0 0-2,0 0-8,-12 17-7,8-5-3,0 3-2,-1 0-4,-3 5-2,3 0-3,1 3 0,-2-2-4,4 4 1,-2-5-2,4 2-3,0-2 3,0 1-1,2-1-4,2-1-14,2-2-37,3 2-44,4-2-43,-1-6-55,4 2-73,6-6-57,-1-3-98,3-3-128,1-2 0,5-2-245,-1-3-264</inkml:trace>
  <inkml:trace contextRef="#ctx0" brushRef="#br0" timeOffset="11107.07">4700 4290 2105,'-2'-10'39,"0"1"31,-2-1 18,1 2 26,2 1 13,-1-1 16,0 3 1,2-2-9,-3 2-11,3 5-5,0-7-16,0 7-7,7-8-7,-1 4-11,2 2-7,3 2-3,-1 0-13,1 2-6,2 0 0,-3 3-9,2 0 1,0 2-12,-2 1 4,-1 1 5,-3 3 4,-3-3 5,0 3-1,-6-1-6,2 3 0,-5-1-3,-3-2-1,-1 2-4,0-4-3,-4 4-4,2-4-4,2-2-8,-2 1-4,2 1 1,-1-4 0,5-2-2,-3 4-1,4-4-1,-2 1-5,2 0-8,1-2 1,4-2-3,0 0 0,-2 5-2,2-5 3,0 0-2,13 2 5,-4 0-9,-1-2 14,0 2-16,5 0 5,-2 0 3,2-1 3,1 1 1,-1 2 0,2 0 10,0 3 9,-1-3 12,-1 1 7,1 3 6,-4-3 8,5 2 8,-5 1 7,0-2 2,-1 1 6,-3 1 3,1-1 2,-4 0-3,0 1 3,-1 1-2,-4-2-2,-1 1-5,-3-3-7,0 4-3,-2-4-1,-5 0-10,1 0-5,-4 0-25,2-1-31,-1 0-40,0-3-51,2 2-38,1-3-45,-4 0-62,4-4-68,-2-2-89,0-1-173,4-3-21,1-4 75,5-1-288,4-4-301</inkml:trace>
  <inkml:trace contextRef="#ctx0" brushRef="#br0" timeOffset="11407.27">5110 4111 2315,'5'-4'45,"-5"4"15,4-4 12,-4 4 6,0 0 4,9-3-1,-9 3 0,0 0 11,15 5 10,-9-1 2,4 4 21,4-1 0,-2 3-2,4 2 4,2 2 1,-1 1 3,2 2-3,0 5-3,0 0-2,-1-1 3,0 4-3,-4-4-6,-2 1-2,-2 0-6,-2-1-5,-3-1-8,-1 2-6,-6-3-6,0 1-11,-3-3-8,-1-1-26,-4-1-34,0 2-43,-2-3-47,2-3-59,0 0-56,-1-1-68,0-3-82,0 0-86,3-6-143,0 4 2,2-5-347,6 0-404</inkml:trace>
  <inkml:trace contextRef="#ctx0" brushRef="#br0" timeOffset="11603.74">5636 4368 2514,'6'-2'36,"-2"-2"26,-4 4 18,12-3 12,-8 1 17,2-2 7,2 1-3,1 2 0,1-1-7,4 0-7,0-1-14,0 3-5,6-3-10,-4 2-6,2-2-19,1 3-40,-1-2-53,0 1-58,-3 1-72,2 0-68,-4 0-90,-3 1-128,-2 1-30,-2 2-158,0 2-149</inkml:trace>
  <inkml:trace contextRef="#ctx0" brushRef="#br0" timeOffset="11767.3">5783 4532 1712,'-5'9'29,"0"-3"32,2 0 24,-2-3 31,3 1 25,2 3 22,0-7 15,4 5 8,1-2 6,3-1-11,3 1-15,4-1-14,-1-2-17,6 0-18,-4-2-54,6 2-63,-3-5-82,-1 2-106,0-2-112,1-2-230,-2 2 27,-4-1 67,1-2-121,-1-1-60</inkml:trace>
  <inkml:trace contextRef="#ctx0" brushRef="#br0" timeOffset="12622.54">6893 3977 1617,'0'-7'311,"0"-1"-75,0 2-54,2 0-16,-2 1-16,0-1-7,0 1-23,0 5 1,2-8-12,-2 8-8,0-8-15,0 8-8,0 0-20,4-2-8,-4 2 2,2 16-9,-2-5 7,2 8 1,0 3 3,-2 4 2,2 2-4,0 2 0,0 2-5,-2 2 1,0-2-2,2-2-5,-2 0-27,2-1-16,-2 0-15,0-4-21,2-2-26,-2-5-35,2 2-35,-2-5-42,3-2-40,-1-1-49,0-5-78,4-3-96,3 0-31,-1-4-167,3-2-133</inkml:trace>
  <inkml:trace contextRef="#ctx0" brushRef="#br0" timeOffset="12968.53">7307 4118 1797,'6'-7'74,"-4"3"31,1-3 16,-3 5 11,0 2 3,0 0-2,0 0 3,-9-5-14,9 5-2,-14 7-10,0-4-10,2 1 3,0 3-6,-6-1-10,-3 4-12,0-3-4,0 5-8,-1-2-5,1-1-8,3 1-3,0-3-4,4 3-4,-2-5-3,4 1-2,-1-1-4,5 0-1,-3-3-6,5 4-2,-1-4-1,1 3-4,6-5 0,-4 2 1,4-2-6,0 0-3,12 5 1,-3-1-5,0-2-3,1 4 0,3-3-6,-3 5 7,4 1-3,-3 0 1,2 2 5,3 0-4,-5-1 1,5 4 6,-2 0-8,4 0 10,-6-1-22,4 0-26,-4-1-24,1 2-23,-1-5-40,-1 0-30,0 2-51,1-2-65,-4 1-121,4-2-113,-4 2 27,0-1-130,0-1-107</inkml:trace>
  <inkml:trace contextRef="#ctx0" brushRef="#br0" timeOffset="13487.11">7477 4534 1783,'3'-2'98,"0"-2"16,1 0 11,-4 4 8,6-6 10,-6 6 2,9-6 0,-5 3-14,5 1-4,1-1-10,1 0-10,3 1-3,2 2-13,0 0-5,4 0-19,-4 2 4,3 1-4,-1-2 0,-3 3-6,1-2 0,-2 4 0,-4-2-5,1-1-3,-2 2-1,-2 2 0,-5 0-6,-2 0 0,-6-1-6,-1 2-2,-1 0-4,-5 0-7,1-1-13,-4 1-8,-1-1-10,1 1-5,1-2 0,-2-1-1,2 2 4,2-5 3,-1 3-2,3-2 2,0 1 4,3-1-5,0 0 2,1-1 2,1 0 2,0 2-3,6-4-2,-7 5 3,7-5-4,0 0 0,4 7 3,3-2 1,-1-3-2,5 1-2,-3 2 2,2 0-4,4-2 7,-4 4-2,2-2 6,0-1 4,0 4 12,-1-5 11,-4 3 5,2 0 9,-2-1 11,0 1 9,-3-1 7,-2 0 2,-2 0-3,-4 2-4,-1-2-5,-5 1-5,0 0-7,-2-3-4,-4 3-4,-2-3-7,2 1-10,-6-1-23,1 0-27,-2-3-30,1 0-37,1 0-32,1 0-48,-2-6-63,4 2-87,1-5-88,1-2-148,8-2-12,2-3 65,3-1-217,6-2-214</inkml:trace>
  <inkml:trace contextRef="#ctx0" brushRef="#br0" timeOffset="13699.54">8311 4328 2214,'0'0'112,"9"-3"8,-9 3 1,0 0 2,10 0 1,-10 0-13,0 0-17,12 0-12,-12 0 2,14 3-13,-4-3-4,5 0-4,-3 2-19,8-2-30,-4 2-36,4-2-51,-2 0-52,4 0-64,-3 0-70,0 0-156,-2 1-72,-5 1-151,-1 2-134</inkml:trace>
  <inkml:trace contextRef="#ctx0" brushRef="#br0" timeOffset="13881.6">8408 4538 1683,'-8'5'37,"4"1"42,-3-2 28,3-2 27,2 1 19,2-3 12,-5 4 4,5-4 7,0 0-11,0 0-12,0 0-15,20 2-10,-3-6-18,-1 2-7,6-1-38,5-2-30,3 2-44,0-1-54,6-1-71,4 1-71,-2-6-75,0 3-152,0-1-66,2 0-175,1-1-169</inkml:trace>
  <inkml:trace contextRef="#ctx0" brushRef="#br0" timeOffset="14300.71">9512 4322 1998,'2'-5'111,"-2"-3"20,0 2 13,2 1 13,-2-1 26,-2 0 13,2 6 8,0-12-5,-2 9-4,2 3-15,-2-8-15,0 4-18,2 4-15,-7-2-14,7 2-14,0 0-12,-21 13-10,12-6-7,-1 4-12,-1 0-4,0 4-5,-1 1-6,2 3-4,0-2-4,2 2-4,0-1-2,4-1-3,0-1-2,1 1-1,3 1 3,3-3-6,-1 0 2,4-4 2,4 3-3,2-4 3,0-3-3,2-1-1,4-2-2,1-2 2,-1-2 2,0-2 3,0-4 11,0 0 3,-1-3 3,-1-2 3,1-3 1,-2-4-4,-2 0 1,-2-2-2,-3 1-4,-2 3-3,-1-2-8,-3 3-2,-2 0-10,-2 4-6,-3-4-10,-3 6-17,-5 1-32,-2 0-37,-2 2-39,2 4-44,-3 2-42,-1 0-45,0 0-57,4 5-57,-3-1-59,4 0-126,3 2-39,3-1 75,2 1-266,1 2-270</inkml:trace>
  <inkml:trace contextRef="#ctx0" brushRef="#br0" timeOffset="14475.25">9929 4456 2187,'10'-3'128,"-1"1"25,-3 1 10,-6 1 14,15-1 4,-11-2-6,2-1-14,1 2-19,0-2-18,-3 0-29,2 3-63,0-3-69,2-2-78,-1 1-97,2-3-85,-1 0-174,3 1-37,-1-3 62,1 1-109,0-1-58</inkml:trace>
  <inkml:trace contextRef="#ctx0" brushRef="#br0" timeOffset="14944.99">10516 4093 1773,'2'-5'169,"0"-1"3,-1 0 21,2 3 12,-1-2 21,0 0 1,-2 5-4,7-7-18,-1 1-16,0 2-19,4-3-15,4 5-15,2-3-16,2 3-11,-2 2-12,5 0-11,-1 0-8,-2 5-9,2-2-9,-4 4-6,0 0-5,3 3-3,-8-1-6,2 2-1,-1 0-1,-4 5-6,-4-3 2,-4 4-6,-2-2-5,-4 2-5,-4 3-9,-6-2-7,2-2-12,-5 1-1,3 0-4,2-4 0,-1 1-2,4-2 3,1-1-3,-1-2 1,5-2 1,-1 3-2,1-3 1,2 0 2,4-1 1,0 1 1,4-1 4,2 1-3,3-1 3,4 4 4,1-3 5,2 1 2,2 3 6,1-1 6,1 1 14,-2 1 14,2-1 10,-2 1 9,0-1 8,-3-2 7,-3 3-1,0-5 2,0 5 8,-5-2 5,-2 1-16,-3-1 12,-6-1-14,-4 2-5,-8-1-6,-6 1-4,-16-1-23,-3 0-36,-12-3-50,-8 0-79,-1-2-90,-32 1-113,6-5-138,-7 2-245,-3-2 47,-2-1 69,-5-1-451,-12-2-519</inkml:trace>
  <inkml:trace contextRef="#ctx0" brushRef="#br0" timeOffset="30517.6">2839 3412 268,'0'0'112,"0"0"-22,0 0-17,0 0-15,0 0 0,-7-4-14,7 4-10,0 0-2,0 0 5,0 0 5,0 0-15,0 0-2,0 0-4,0 0 0,0 0-6,15-10-4,-15 10 6,11 0 0,-11 0-4,12 2-6,-3 0-12,2 0-16,1 0-17,8 0-26,-1 0-47,12 0-156,4-1 215</inkml:trace>
  <inkml:trace contextRef="#ctx0" brushRef="#br0" timeOffset="31015.27">2450 5336 709,'0'0'20,"3"-7"10,-3 7 11,0 0 7,2-7 7,0 5 10,-2 2 5,2-5 6,-2 5 4,3-6 3,-1 2-6,2 1-9,3-1-3,3-3-9,7 2-5,5 2-31,7-4-30,17 4-44,39-7-65,12 1-178,14 0-89,-1-3 102</inkml:trace>
  <inkml:trace contextRef="#ctx0" brushRef="#br0" timeOffset="39755.23">2095 5992 1382,'9'-17'99,"-1"1"10,-4 3-26,1-4-13,-3 3 12,-2-1-9,2-2 1,-2-5-8,-2 2 3,2-8 6,-5 4-1,1-5-3,-1 1-4,0-5 2,-4 0 4,1-1-3,-3 5-2,-2-3-2,-2 3 1,-2 0 0,1 4-6,-5 0-4,-3 4-6,-4 6-2,2 2 0,-4 6-5,1 4-2,-3 6 1,-3 6-3,1 4 0,-2 10 3,3 4-1,-1 5 1,4 2-10,3 2-3,1 4 4,6 2-13,2-1 5,2 0 1,6-2-10,4-3 2,4 0 4,0-4-14,4-2 1,3-2-1,3 0-1,3-5 0,-1-2-3,8-6 1,-2 0 2,3-6 1,4 0-7,-4-5-4,3-4 10,-2 0-6,6-7-1,-4-1 4,8-6-1,-3-3-3,-3-3-4,5-5 8,-5-3-7,4-5-1,-6-1-2,-1 0 2,-5 4-1,0 1 3,-4 3-2,0 2-1,-3 4 3,0 1-4,0 3-1,-3 5-1,-2 2 0,2 4 3,-4 4 0,-2 1 0,0 0 4,5 20 6,-5-5 0,0 1-8,0 5 8,0 0 0,0 8-4,3-1 1,-3 1-18,3 3-27,0-3-33,-1 0-45,0 1-55,4-2-56,-2-1-61,2-3-146,0 1-50,0-4-155,1-2-141</inkml:trace>
  <inkml:trace contextRef="#ctx0" brushRef="#br0" timeOffset="40280.82">2310 6063 1718,'2'-8'-17,"2"-1"24,-2 1 24,2 1 27,0-3 24,2 3 7,1 0 0,4-3 8,-3 5 2,4-4-1,3 4 0,-2 1-6,2 0-4,-1 2-8,-1 4-5,0-2-6,2 4-10,-3 0 1,2 3-7,-6 0-6,0 0-3,-2 1-6,-1 1 1,-2 0-3,-3 2-7,-3-1 4,-6 4-6,1-1-5,-2-2-4,-5 4 1,0-3 4,-2 2 0,3-6-15,0 4-5,0-4-4,-2 1 0,4-3-2,-1 2 0,5-5 1,-2 2-2,0-3 0,3 0 1,4 1-1,3-3-1,-6 2-1,6-2 0,0 0 3,0 0 0,0 0-1,0 0 6,24 2 4,-14 2 3,-2-3 6,3 3 3,-4 0-3,5 2 8,-1 1 4,-1 1 8,0 2-5,0-3-5,0 3 4,-4 0 5,0-1 2,-2 0 9,1 2 14,-5-2 4,0 4-5,-5-4 1,-1 3-7,-4-3 1,0 1-9,-6-2-4,-1-1 0,-3 0-5,-1 1-5,-2-4 1,-1 0-7,-4 0 0,5-4-28,-1 0-30,-1-3-28,2-2-26,-3 1-31,2-1-39,3-3-51,7-1-51,1-6-60,5 3-138,-1-4-80,4-2 73,5 2-89,5-5-56</inkml:trace>
  <inkml:trace contextRef="#ctx0" brushRef="#br0" timeOffset="40575.03">2959 5765 1526,'9'-12'16,"-7"0"38,-2 3 28,2-1 23,-4 3 18,2-4 13,-2 4 5,0 2-1,0-3-6,0 2-12,-3 3-10,5 3-7,0 0 9,-19 7-1,11 3 0,-2 2-13,-2 3-7,2 4-5,0 1-3,-1 1-17,0 2 4,1 3-8,1-4-5,3 2-11,0 4-3,0-4-3,0 1-5,4-2 2,0 0-16,2-4-17,4 0-28,4-1-29,-2-1-34,0-5-44,2 2-48,7-5-49,0-1-52,0-3-89,0-2-138,6-1 7,-4-4-69,-2-3-69</inkml:trace>
  <inkml:trace contextRef="#ctx0" brushRef="#br0" timeOffset="40713.4">3201 5818 1456,'4'-10'-25,"0"1"6,-2 1 20,0 1 4,2-2-2,-1 4-4,-1 2-7,-1-4-13,3 4-38,-4 3-15,4-4-23,-4 4-56,0 0-190,0 0 142</inkml:trace>
  <inkml:trace contextRef="#ctx0" brushRef="#br0" timeOffset="40883.41">3189 5869 911,'0'7'0,"0"1"18,0 2 27,-3-2 23,6 1 17,-6 0 9,1 3 3,2 0 5,0-3-1,0 4-5,-2-1-10,2 2-6,0-4-9,0 4-6,-3-1-6,6-1-3,-6 0-12,3-2-43,3 2-58,-1-1-58,-2-1-76,0-1-149,2-1-128,1 0 24</inkml:trace>
  <inkml:trace contextRef="#ctx0" brushRef="#br0" timeOffset="41193.24">3496 5667 1409,'0'-9'95,"0"2"16,0 0 6,0 4 5,0 3-2,0-9-9,0 9-11,2-3-12,-2 3 2,0 0 5,22 12 2,-6-4-2,0 4-3,3 4-11,4 4 2,1 2-1,-1-2-7,-2 6 0,1 0-4,-4-1-2,2 4-1,-5-3 3,1 3-7,-2 0-6,-6-5-2,-4 2-6,-4-3-4,-2 2-6,-4 1-1,-1-4-18,-4 0-47,1-1-41,-1-3-50,-1 0-71,-1-1-67,0-7-111,-1 2-162,0-2 25,2-3-89,1 0-93</inkml:trace>
  <inkml:trace contextRef="#ctx0" brushRef="#br0" timeOffset="41381.74">4074 6070 1590,'8'-3'54,"0"-1"18,-2 1 13,3-4 7,0 4 5,-1-1-4,1-1-12,3 0-6,3 2-8,0-1-9,1 0-4,2 3-19,1-2-41,-8 2-46,9 2-53,-3-1-62,-1 3-98,-4-2-367,-1 5-130</inkml:trace>
  <inkml:trace contextRef="#ctx0" brushRef="#br0" timeOffset="41555.27">4145 6252 1768,'-6'4'36,"0"0"20,4-1 24,-3 0 18,5-3 14,-2 5 6,2-5 8,0 0 7,15 6-12,-3-5-17,2-1-7,4 4-13,4-4-2,0 5-10,3-5-43,-3-3-66,0 3-81,3 0-94,-3-2-184,-4 2-120,-1 2-109,-2-2-123</inkml:trace>
  <inkml:trace contextRef="#ctx0" brushRef="#br0" timeOffset="42892.63">5964 5939 1606,'0'-7'-50,"0"7"13,3-10 28,-3 6 9,0-1 15,0-1 10,0 1 11,0-1 10,0 1 14,0 5 6,2-10 3,-2 3 5,0 7 9,0-9 1,0 3-2,0 6 3,0-7-2,-2 1-6,-1 2-8,-1 1-4,0-1-11,0-1-3,-3 3-8,-1-3-3,-5 5-4,0-2-3,1 4-3,-7 0-4,0 1 2,-2 6 2,-1 0-4,-1 1 0,-5 5 2,3 2-4,2 0-2,-1 2-1,3 3-1,3-2-1,0-1-4,6 0 1,-2 1-2,4-2-2,2 3 0,2-3 1,3-2-2,0 0 13,3-4-1,3 5-1,4-5 2,-1 0-9,2 0 5,1-6 6,4 1 5,-1-1 3,1-4 6,2-1 2,0-2-4,2-3 11,0 0-17,-2-3 3,6-3 8,-2-4-14,0 1 1,-2-4-3,-2-2-4,5-4 0,-2 1-2,-4 0-5,-1-1 3,2 2 3,-3 2 13,-3 1 7,2-1 7,-3 4 13,-2 1-1,3 2-2,-3 0-7,-1 4-10,-1-1-3,0 4-11,1-1-4,-1 4-4,-4 2 1,0 0-5,0 0 1,8 17-5,-6-7 2,-2 4-4,4 1 2,-2 2 3,2 0-1,2 2-2,2 3-2,-2-2 0,2 1 1,2-1-37,2 2-39,0-3-51,-1-2-67,3 2-75,2-6-77,-2 3-172,-2-1-56,2-3 51,-4-1-172,1-2-177</inkml:trace>
  <inkml:trace contextRef="#ctx0" brushRef="#br0" timeOffset="45178.82">6549 6206 1693,'0'0'-107,"0"0"25,0 0 20,0 0 17,6-2 18,-6 2 14,0 0 20,0 0 4,0 0 15,7-4 5,-7 4 9,0 0 5,0 0-1,0 0 0,0 0 0,0 0-7,0 0 1,0 0 1,0 0-7,0 0-5,0 0-3,0 0 3,0 0-8,6-1-4,-6 1 3,0 0-5,0 0-1,0 0-1,0 0 0,0 0 6,0 0 4,0 0 9,0 0 8,0 0 5,0 0 11,0 0 2,0 0 1,-23 7 2,17-5-3,6-2 0,-16 0 1,8 0 1,8 0-1,-14-4 1,4 4 5,2-1-11,0-3 0,-2 2-4,3-2-4,1-1 2,-1 3 2,1-5 0,-1 2-4,3-1-4,0 0 0,2 1-9,0-1-1,0-2-5,4 3-2,0-1 4,0-1-3,4 0-8,-2 2-2,5 1 0,0-4-2,-1 4-4,1-1 3,-2 1-6,2 0 1,-1 1-3,4-1 0,-4 2-1,0 0 2,1-1-3,2 3 0,-11 0 1,14 0-4,-5 3 4,-3-1-3,2 0 1,-1 2 1,-2-1-3,-1 3 2,0 0-2,0 1 4,0 3-2,-2-2 0,0 3 0,0-1 0,-2 1 3,-2 4 3,-2 1 4,2 0-3,-4 1 2,0 0 1,-1 3 1,-4-3-3,1 2-1,-1 0-5,-3 0 4,-2-2 5,-1 3-4,0-3 2,1 0 1,-3-3-5,0 1-1,2-1-4,-1-2 5,0 1 2,-1-4 1,2-1 0,0-1 5,-1 0 3,4-2-6,-3-1 4,2-2 1,0-2-1,3 0 2,-1 0-6,2-2 0,-1-2-3,1 1-5,2-1 10,1-1-3,-1 0-1,5 0-3,0 0 1,0-2-1,4 1-4,0 0-1,0 1 1,4-1-4,-2 1 3,4 1 3,1 0-8,-1-1 2,5 5 7,-2-3-7,1 3 3,2 3 0,3-3 4,5 5-7,-4-1 8,6 1 3,-2 1-4,6 2 3,-2-1-1,-2 4-4,3-4 9,-3 0-3,1 3-3,-2-3 5,2 3-5,-6-3-2,1 0-5,-3-2-10,0 0-15,-1 1-25,2 0-39,-4-4-60,3 2-73,-2-4-88,-1-2-183,1 2-30,0-2-148,0 0-168</inkml:trace>
  <inkml:trace contextRef="#ctx0" brushRef="#br0" timeOffset="45588.65">7131 5709 1879,'-3'-10'40,"3"1"18,-1 1 12,1 3 9,0 1 8,0 4 2,-2-7-7,2 7-6,0 0-1,0 0 5,-10 11 3,1-2-1,1 4 4,1 5 0,-1 3 2,0 1-2,-4 3-7,6 3-2,-4 1-5,1 3-12,3-4-2,0 4-3,1-5-4,1 1-4,2 1-3,-1-3-6,3 0 0,3-2 9,0 0-1,5 0-10,-2-4-17,4-3-25,3 1-28,2-5-42,0-3-62,1-1-77,4-6-58,1-1-140,0-2-136,0 0 70,1-2-103,3-5-82</inkml:trace>
  <inkml:trace contextRef="#ctx0" brushRef="#br0" timeOffset="45785.64">7582 5802 1695,'-2'-13'57,"-2"2"31,4 3 29,-2 1 19,2 1 11,0-1-7,-2 4-13,2 3-16,0-8-12,0 8-13,0-5-15,0 5-20,0 0-12,0 0-32,0 0-43,0 0-44,-6 16-43,2-3-47,1-4-50,-1 1-135,-1 3-321,-1 0-171</inkml:trace>
  <inkml:trace contextRef="#ctx0" brushRef="#br0" timeOffset="45965.16">7508 5992 1802,'0'5'-36,"2"0"17,-2-5 16,3 10 19,-3-6 19,0-4 8,2 9 15,-2-3 12,2 1 2,0-1 4,-2 3-5,2-2-3,0 3-6,0-3-8,0 2-2,1 1-5,-1-1-4,0 2-30,0-4-41,0 2-44,2 2-56,-2-3-55,2 0-98,-2-3-342,0 2-122</inkml:trace>
  <inkml:trace contextRef="#ctx0" brushRef="#br0" timeOffset="46594.47">8011 5695 1737,'-1'-9'39,"-1"3"21,2 1 26,-2-1 22,0 0 17,2 6 8,-2-9 0,2 4-6,0 5-12,-2-5-4,2 5-16,0-5-8,0 5-12,0 0-7,0 0 5,0 0 4,19 12 7,-9-2 0,2 6-8,2-1-2,2 4 7,0 0-6,2 5-1,-1 1-5,3 2 2,-6 2-4,1-1-5,-2 3-1,-3-1-3,-3-1-2,-3-1-2,-4-2-2,0 2 1,-2-3 1,-2-1 5,-3 0 3,-1-2 4,0-1-2,-6 2 0,4-4-1,-2 0-3,1-2-3,2-5-3,-1 3-5,1-4-6,3 0-3,0-1-3,-1-1-4,3-2 0,-1 0-2,-1-1-1,4-1-1,-2 1 0,0 0 1,2-2 1,-2-1 2,4-3 3,-4 9-2,4-9 1,-6 3-5,4 1-3,2-4-2,0 0-4,-4 6-1,4-6-2,-3 5-1,3-5-1,-1 4-6,1-4 0,0 0 0,0 0-2,-4 4 1,4-4-1,0 0-4,0 0-3,0 0-9,0 0-10,0 0-9,-5 6-9,5-6-12,0 0-11,0 0-13,0 0-16,0 0-12,0 0-10,0 0-25,-1 3-17,1-3-16,0 0-53,0 0-40,0 0-35,0 0-40,0 0-93,-11-11-122,9 5 13,-2 1-189,0 0-219</inkml:trace>
  <inkml:trace contextRef="#ctx0" brushRef="#br0" timeOffset="47884.92">9143 5917 2045,'7'-14'12,"-1"2"38,0 4 25,-2-1 21,-1-2 21,1 5 12,-1-1 12,0-1-13,-1 3-10,0-2-14,0 5-15,3-3-13,-5 5-11,0 0-6,0 0-5,0 0 2,2 19 0,-4-4-7,-2 4-1,3 3 3,-1 2-9,-2 3-2,1 2 0,0 0-13,1-1 0,-3 0 1,1 1-3,2 2-13,0-5-28,0 1-30,0 0-38,2-5-46,-2-1-58,2-1-48,0-4-50,0-3-113,0-4-108,0 2-162,0-2-165</inkml:trace>
  <inkml:trace contextRef="#ctx0" brushRef="#br0" timeOffset="48079.4">9021 6116 1793,'-10'-13'-16,"4"2"25,0 0 31,2 0 18,0 3 10,2-1 0,2-3-4,2 2-5,3-1-10,6-2-4,7 3-3,0 0-6,8 1-3,3 1-4,7 1-2,3 1-18,-1 0-31,4 4-38,1 2-46,-2-3-46,-2 6-65,0-3-415,1 4-128</inkml:trace>
  <inkml:trace contextRef="#ctx0" brushRef="#br0" timeOffset="48588.99">10177 6021 1657,'3'-3'-16,"4"-3"22,-4 1 25,2 0 21,-3 0 19,1-3 13,1 2 11,-1-2 1,-1 1 11,-2-2 2,0 1 0,1 1-3,-2-1-8,1 1-7,-2-2 0,-1 2-8,-1-1-7,1 1-8,1 0-6,-4 2-8,-3 2-4,0-2-6,-5 1-8,2 4-2,-3 0-1,3 0-11,-8 7 1,2-2-1,-2 3-3,1 3 0,0 2-5,0 3-1,5 1 2,-4 0 4,6 2-1,1 1 0,2 0-2,1-1 2,3 1-9,3-4 1,0 1-3,-1 0-1,6-5 4,-1 2-2,5-3-3,-1-2 1,3 0 0,-1-4 7,3-2-8,1-1-3,0 1 2,0-6 4,2 0-7,1-1 2,0-4 3,-2-1-3,-2-3-1,8-3 0,-7-2-4,1 0 5,0 2 1,-1-3-1,-3 3 15,-1 2-2,-1 2 6,2-1-2,-3 2-2,-3 0-7,4 5-5,-4-3-1,4 4-4,-4 3 5,-3 1-2,0 0-3,20 9 3,-13 0 1,2 1-1,-1 4 0,1-1 2,4 6-12,-3 0-28,-2 0-34,4 0-48,-2 1-60,-2 0-66,-2-3-71,3-1-161,0-1-24,-1-2-152,1 2-147</inkml:trace>
  <inkml:trace contextRef="#ctx0" brushRef="#br0" timeOffset="49073.33">10579 6171 1772,'4'-9'-4,"-2"0"26,-2 1 23,2 3 20,2-3 5,1 1 3,-1 3-6,5-1 3,-1 0 0,3 2 1,1-2-4,1 3-4,0 2-6,-1 0-5,-1 2-6,2 0-4,-3 2-2,1 0-2,-3 1-1,-1 2-1,-5 0-3,0 1-1,-2 1-1,-4 1-3,-7-1-2,0 1-2,-1-2-1,-3 3-5,0-4 0,1 1 0,1 0-1,-2-1-4,4-2-2,1-1 1,1 2-4,0 1 1,3-4-2,0 1-3,0 0 1,0-1-5,4 3 6,-1-2 1,3-4 2,5 11 1,1-5 2,0-1 7,2 4 14,1-4-5,4 5 1,-3-1 4,3 1-3,0-3 0,-2 3 3,-1 0 0,2 1 0,-3-3-2,0 1 2,1 0-3,-4 0 1,-1 0 6,-1-1 0,-2 1 8,-2-1 4,-2-1 10,-5 0-14,1 0 3,-6 1-9,-4-1 3,0-4-8,-3 3-4,-3-2 3,-1-2-5,0 0-18,-3-2-27,1 2-30,2-4-27,-4 0-39,-1-3-46,5 2-63,-1-4-53,0-3-114,8-4-149,3 2 36,3-5-113,5 0-112</inkml:trace>
  <inkml:trace contextRef="#ctx0" brushRef="#br0" timeOffset="49376.52">11191 5816 1769,'2'-6'49,"-1"0"24,-1 1 20,3 1 17,-3-2 9,0 6 2,2-7-6,-2 7-10,0 0-13,0 0-10,0 0-3,0 0-5,0 0-7,-18 14 0,13-4 2,-4 2 0,5 3-8,-2 0 4,0 2 0,-1 1-7,1-1-4,2 5-5,-1-2-8,3-1-5,-2 1-2,4 1-3,0-2-4,0 2-32,4-1-31,0-3-41,3-2-56,4 4-64,1-4-56,3-5-114,0-1-150,0-2 51,2-1-86,0-2-55</inkml:trace>
  <inkml:trace contextRef="#ctx0" brushRef="#br0" timeOffset="49882.75">11435 5888 1424,'-1'-12'1,"1"5"19,0-1 21,0 3 15,1-1 15,2 1 6,-1 1 3,1-2-2,-3 6-1,9-7-1,-6 7-6,6-3 2,-9 3-5,19 0-6,-10 3-2,1-3-8,1 5-3,-1-1-5,1 1-3,0 3-4,-1-1-3,-2 1-2,-1 1-1,-3 0-2,1-1 2,-3 3-4,0-4-1,-2 2-2,-4 2-3,1-3 0,-1 1-1,0-1-3,-1 1 1,1-2-3,0 1-2,0-3 0,0 4-2,2-6-1,0 2 1,0-1-4,2-4-4,-6 8 1,6-2-1,-1-3 1,2 3 0,3 0-1,0-1 1,0 1-1,2 3 5,2-2 3,1 0 2,2 3 4,1-1 3,-1 1 2,-1-1 0,1 2 2,0-2 2,-1-1 1,-2 2 4,2 0-2,-2 1 1,-2-4 12,-2 3 4,3-3-1,-5 2 8,0-2-3,0-1 2,-4 1 9,0-1 2,-3 0-13,1-1-3,-2 0-4,0-2-2,-3 1-7,0-1 1,1-3-1,0 3-5,-3-3-30,0 0-32,1-3-31,-1 3-39,1-4-58,-1 0-59,2-5-59,-1-3-113,4-2-131,0 1 36,4-4-78,2-2-66</inkml:trace>
  <inkml:trace contextRef="#ctx0" brushRef="#br0" timeOffset="50244.78">11953 5669 1575,'2'-3'24,"2"-3"24,-1 2 28,1-1 19,0 3 17,-4 2 5,7-8 2,-5 6-4,2-3-5,-4 5-6,8-5-9,-8 5-8,11-2-10,-11 2-3,17 5 4,-6 2 9,3 0-2,-1 5 1,4 3 12,0 4 1,2 1-6,2 6 4,-1 1 4,-2-1-1,-1 4-2,0-1 2,-2 2-2,-3-1-2,-2 3 0,-4-5-7,0-1-6,-6 1-3,-2-2-8,-2 3-6,-4 0-2,-8 2-8,0-5-7,-4 1-19,-3-5-35,-3 2-42,4-2-41,-5-3-38,5-1-45,0-6-58,6 2-73,-2-6-71,2-1-162,1 2-32,0-4 60,2 0-132,5-2-137</inkml:trace>
  <inkml:trace contextRef="#ctx0" brushRef="#br0" timeOffset="52602.87">13135 5891 1694,'6'-7'-50,"-1"1"21,-1 2 26,0-1 19,-2-1 25,2-1 15,-2 1 0,0-2 7,1 1 4,-1 0-1,0-3-4,-2 0 6,0 1 6,0-1 1,0 0 1,0 1-1,0-1 1,-2 0-5,0 1-2,-1 0-4,3-1-2,-4 3 0,2-1-7,0 0-8,0 1-5,-4-1-2,-1 1-6,1-1-5,-2 2-4,-3 3-4,0-1 0,-3 4-3,-2 0-4,0 4-1,-3 2-3,-3 1-1,0 4 1,0 2-2,-1 2 1,-1 5-3,2 1 1,0 0 1,1 1-3,4 2 2,2-3-2,5 1-1,-2-1 2,4 2-1,2-1 3,2-5 0,4 1-3,-2-1 1,4-1 0,4-4 1,-2 3 1,2-4-1,4-2-2,-2-3 2,2-1 1,1 0 3,2-3 6,-1-4 2,1-1 4,1-1 0,0-3-1,0-3-2,1-2-2,0-5 0,0 2-2,-4-3-3,6-2-1,-7 0 4,2-3-5,-1 3 3,-1-2 5,-1 3 10,-2 4 6,1 0 8,-2 1-15,1 1 15,-4 4-12,3-1-1,-2 3-8,0 0-5,0 0-8,-2 4 2,-2 3 4,0 0-3,15 13-2,-11-6-3,5 5 0,-3 1 1,5 5 0,-1-1 1,3 7-1,0-4 0,1 8 3,4-1-5,-2-2-24,3 0-39,1 0-47,-2 0-67,2-1-77,-6-2-83,5 0-182,-4-3-23,0 1 73,-3-3-106,2 1-70</inkml:trace>
  <inkml:trace contextRef="#ctx0" brushRef="#br0" timeOffset="59651.38">13658 5987 1419,'6'-4'-23,"-6"4"17,0 0 24,3-4 17,-3 4 11,0 0 19,0 0 9,0 0 7,4-4 0,-4 4-1,0 0-4,0 0-7,0 0-6,0 0-6,0 0-9,0 0-4,0 0-5,0 0 5,0 0 2,3 17 5,-3-10 4,0 1-1,0-3 4,0 4 0,-1-1 0,-1-1-1,0 1-5,-3 1 4,1-2-1,0 0 1,0-1-5,-1-2-1,1 1-2,-2 1-4,-3-2 3,3-2-1,0 1-7,-2-3 0,8 0 0,-16-1-4,7-1 1,2-2-9,-2-2-6,2-1-3,-1-4-1,2-2-1,2 1-6,1-4 0,3 3 0,-2 0 1,4-1-4,1 3 1,1-2-2,3-2-1,0 5-1,5 0-2,-1 1 3,-1 1-3,5 2-2,-3 5-2,1-1 4,1 2-4,-1 3 1,1 5-1,-1-1 0,1 7 2,-2 0 6,-1 6-6,-3 1 11,1 1 11,-3 5 4,-2 0 5,-4 2 3,-2 0 10,-6 3 6,-3 1 1,-2 1-3,-3-5 0,-6 6-6,1-7 2,0 1 1,0-4-11,-3 0 4,1-5-7,2 2 1,2-7 1,2-2 2,0 0 7,3-3 7,0-3-3,0-2-2,1-3-6,2 0-4,3-4-5,-3-5-2,4 2-2,4 0-5,-1-2 9,1-4 0,3 4-5,3-3-4,-1 1 1,2 0-3,2-1-3,2 3 1,1-5-2,-1 4-4,5 1 0,0 1-1,-1 0-1,6 2-2,-2 1 0,2 3 0,1 0-1,2 1-2,-1 3 1,5 2-2,0 0 0,-2-1 2,2 3-2,-2 1 0,1-2 0,-1 3-1,-2 0 1,1-2 2,-4 1-4,0-3 4,-3-1-1,-1 2 0,-1-2-1,-2-2 1,-3 2 4,2-3-2,-1 1 0,0 1 8,-1-2 13,-2 2 7,1-4 11,-7 0 9,12 4 10,-6-4-1,-6 0-7,17-4-7,-10 0-5,3-2 0,-3 3-5,2-4-8,-3 0-1,2-1-4,-1-1-2,1-2-3,0 0-2,-1 3 0,0-1 0,-1-3 0,0 2-2,-2 0-3,2 1-1,-2 2 0,1-3-2,0 2 0,-1 1-2,0-3-1,-2 3-1,2 1-17,-2-2-32,0 3-31,0-2-43,1 0-42,-1-1-49,-2 3-66,2-1-80,-6-2-105,1 1-217,-1-1 84,0-2-369,0 3-438</inkml:trace>
  <inkml:trace contextRef="#ctx0" brushRef="#br0" timeOffset="61622.35">14261 5528 2469,'4'-8'-127,"-3"4"29,4-5 35,-5 1 25,2 1 16,-2-3 18,0 3 17,0-5 12,0 2 14,0 1 15,0 0 7,2-2 3,-4 1 8,2 3 3,0-4 4,0 4 1,-2-1-2,2 1 2,-5 1-7,5 1 12,0 5-17,0-10-1,0 3-7,0 7-15,-3-2-2,3 2-7,0 0 0,-14 17-9,6-4 3,-3 8-3,-4 5 4,0 3 1,-1 9 4,-4 2 5,1 0-6,4 4 6,0 0 1,5 2-10,2-1 5,1-3-1,5-1-8,6 0-3,5 5 1,5-4-5,8 1-2,11 8-20,8-3-16,3-4-41,-4-11-45,1-8-69,18 6-83,-8-13-126,-4-3-164,-8-4 48,2-1-145,-1-3-139</inkml:trace>
  <inkml:trace contextRef="#ctx0" brushRef="#br0" timeOffset="63381.2">14973 5692 1605,'-6'-4'-75,"6"4"27,0 0 18,-9-2 18,9 2 17,-4-4 14,4 4 12,-6-4 14,6 4 9,0 0 13,-9-3 7,9 3 14,-4-4 12,4 4 8,-7-4 2,5 0 1,-2 1 6,4 3 8,-4-9-8,2 7-4,0-3-1,2 5-4,-5-8-14,5 8-7,3-7-15,-1-1-9,2 3-4,4-1-8,4-1-2,-1 0-7,4 2-2,5 0-3,-1-2-3,4 3-3,2 0-5,-1 1-3,-1 1-3,-1 0-4,0 2 2,-2 0-6,-2 2-1,0 0-4,-3 1 2,-1 4-2,-2 1 2,-2 1 2,-2 2-3,-2 0 3,-4 1-10,-2 1 6,-5 3 5,0-3-10,-3 2 0,-4 1 5,-3 1-4,1-2 4,-3 1 0,2-3 1,-1-2-5,-3 2 0,6-4 3,0 1-7,-1 0 5,5-3 0,-2-2 1,3 2-1,-1-1 5,2-2-6,1-1 3,0 1 2,2-2-6,4-2-2,0 0 3,0 0-2,0 0-1,0 0 0,0 0 2,0 0-4,0 0-2,30-6 5,-22 6-5,5 2-1,-4 0 1,5 0-4,-1 3 0,-1 1 5,4 0 1,-4 4 2,0 0-4,0-1 5,2 2-3,-3 0 11,-1 1 1,0 0-1,-2 1 7,-2-2 9,-2 0 9,-2 0 8,-2 1 8,-2-4 7,-2 1 2,-2 1 2,-7-3 0,2-1-6,-6 0-3,-2-3-5,-2 1-5,-3-1-2,1-3-4,-7 0-4,0 0-4,1-5-2,-3 3-3,0-3-17,0 1-28,3-2-33,-1-1-44,3 0-31,0-3-42,1 3-44,5-3-56,1 0-59,6 1-134,4 1-90,3 1 48,7-2-126,2 1-131</inkml:trace>
  <inkml:trace contextRef="#ctx0" brushRef="#br0" timeOffset="63583.66">15314 5911 1979,'10'-2'112,"-10"2"14,12-2 2,-8 0 3,2-1 3,-6 3-13,12-4-13,-3 0-7,4 1-16,0 3-6,3 0-9,4 0-7,-2 0-10,6 0-38,-1 0-56,1 3-61,-2-1-72,2-2-74,-1 0-205,1 0-37,-2 0-121,0 0-111</inkml:trace>
  <inkml:trace contextRef="#ctx0" brushRef="#br0" timeOffset="63781.13">15920 5697 1747,'2'-13'59,"-2"0"36,2 2 15,0 0 16,-2 3 9,2-1 5,0 2-12,-2-1-16,2 3-9,-2-1-17,2 3-10,-2 3-28,2-8-42,-2 8-35,5-2-20,-5 2-35,0 0-35,0 0-44,9 15-36,-12-7-93,1-1-169,-2 4-75,-1 1-39</inkml:trace>
  <inkml:trace contextRef="#ctx0" brushRef="#br0" timeOffset="63977.61">15900 5808 1441,'0'8'14,"-2"-3"14,4-1 18,-4 1 15,2 4 35,2-3 25,-2 3 11,-2 0 11,4 2 3,-2-2 2,0 2-4,2 2-10,1-2-3,-3 5-10,3-1-9,-1 0-15,0 2 0,-2-1-7,1 1-17,2-2-14,-3 0-26,0 3-39,2-7-40,-2 2-48,0-3-55,2 2-65,-4-4-81,2 1-177,2-2-24,-2-1-81,2-1-77</inkml:trace>
  <inkml:trace contextRef="#ctx0" brushRef="#br0" timeOffset="64300.87">16294 5357 1663,'-4'-11'95,"4"4"19,0 0 14,0 3 16,-2-2 8,2 6 5,0-5-10,0 5-15,0 0-8,0 0 5,0 0 0,32 15 6,-13-1-2,7 10-5,4 5-3,3 3-1,11 16-6,1 1-3,-5 2-5,-2 1-7,-8-10-11,-9-3-6,-8-4-5,-7 2-7,-8-5-3,-9 4-6,-12 6-35,-17 6-59,-9-1-65,-8-5-75,-9-3-99,-3-6-96,-3 2-226,-3-5 2,6 1 79,0-5-203,5 1-205</inkml:trace>
  <inkml:trace contextRef="#ctx0" brushRef="#br0" timeOffset="74851">18352 5479 1955,'-3'-7'46,"-1"0"19,-2 2 23,4-3 23,-4 2 9,4-2 3,0-1 3,-3 4-1,4-2 5,-1-1 0,0 3-13,0 0-8,2-2-12,-3 4-11,3 3-9,0-10-10,-1 6-10,1 4-3,-2-7-6,2 7-29,-2-5-33,2 5-37,0 0-45,0 0-35,0 0-26,0 0-37,0 0-29,-6 16-50,9-8-136,-6 4-63,3-2-117,0 2-88</inkml:trace>
  <inkml:trace contextRef="#ctx0" brushRef="#br0" timeOffset="75195.08">18368 5575 1563,'4'9'-15,"-2"-5"39,0 3 27,1-3 21,0 0 14,0 1 5,-3-5 0,2 8-2,0-4-8,0 1-5,-1 1 15,-1 2 0,3 2 1,-3-1-7,3 0 3,-1 2-2,0 1-7,0 0-7,0 1-2,0-2-6,0 2-5,2-2-6,-2 2-5,2-2-7,-2-1-3,-2-1-3,3-2-1,0 1-2,-1 0-1,-2-1-1,2-2 2,-2 0 15,1 3 18,-1-4 21,0-4 5,7 1-5,-7-1-9,0 0-10,14-9 0,-5 0-10,0 1-2,-1-4-7,5-5-7,-3 1-2,1-1-7,0 0-3,-1 0-1,-3 2-22,3 1-30,-3 1-23,1 2-33,-2 0-34,-2 0-49,2 1-56,-1 2-54,-3 0-96,0-1-183,-1 1 32,5 1-167,-2-1-182</inkml:trace>
  <inkml:trace contextRef="#ctx0" brushRef="#br0" timeOffset="75379.62">18844 5554 1859,'6'-3'31,"-2"1"21,1-2 5,-5 4 1,9-5 3,-5 1-4,0-2-5,0 4-6,5-3-6,-4 2-3,4 1-9,0 0-24,2 2-36,-11 0-49,21 2-39,-10 3-39,-2-3-92,1 3-341,-2 1-91</inkml:trace>
  <inkml:trace contextRef="#ctx0" brushRef="#br0" timeOffset="75539.19">18870 5732 1596,'-7'6'17,"3"-1"22,-2-1 10,3 2 12,-1-2 8,0-1 2,4-3 1,0 0-5,11 10-6,2-8-5,4 0-4,3-1-45,4 2-79,2-6-96,3 3-209,1 0-167,0-1-48</inkml:trace>
  <inkml:trace contextRef="#ctx0" brushRef="#br0" timeOffset="76562.78">17900 5490 1511,'2'-6'27,"0"1"17,2-2 8,-2 2 17,-2 0 19,3-2 19,-1 2 9,-2 5 3,2-8-4,0 4-8,0 1-9,-2 3-7,0-6-11,0 6-11,2-5-7,-2 5-8,0 0-7,0 0-2,0 0-2,-13 17-4,5-10-5,0 5-1,-6-2-4,2 2-2,-2 2-1,-2 1-1,2-1-6,-1 3 0,0-5-2,4 0 0,1 0-5,0-2 1,-2 1-3,4-4 0,0 1 1,3-1 0,-1 1-2,4-3 1,4 2 0,-2-7 2,9 8-5,1-3 1,2-3-2,6 2 0,-1-1-2,3 0 1,2-2 0,2 3 1,-4-2-4,4-2 2,-3 2-12,1 0-11,-5-1-17,4 1-21,-5 0-29,-2 0-27,2 0-33,-3 2-26,-2-2-26,0 1-40,1-1-96,-6 0-341,0 3-169</inkml:trace>
  <inkml:trace contextRef="#ctx0" brushRef="#br0" timeOffset="76785.69">17830 5854 1837,'-8'2'-10,"3"1"19,-2-1 19,7-2 18,-8 4 17,4-2 7,4-2-1,-6 4-6,6-4-1,0 0 1,13 5-4,-3-3-6,1 3-6,5-2-3,4 2-3,1-2-6,4 3-2,0-3-21,2 1-44,2 2-54,-2-2-63,1-1-91,2 1-177,-5-2-161,3 1-80</inkml:trace>
  <inkml:trace contextRef="#ctx0" brushRef="#br0" timeOffset="77500.69">19256 5425 1540,'0'-8'23,"0"3"16,0 5 18,-1-8 12,-1 3 16,0 1 12,2 4 10,-2-10 3,2 6-2,0 4-1,-4-6-4,4 6-6,-1-5-6,1 5-11,0 0-5,-4-6-12,4 6-6,0 0-5,-16 8-7,2-2-4,-4 3-5,-4 4-1,-3 3-1,-5 1-3,3 2-3,-5-1-3,2 2-2,1 1-1,-1-2 0,2 0-4,1 0 0,4-1-4,2-4 1,1 0-4,4-3-1,0 0-3,4-1 5,0-2-6,1-1 3,0 1 1,3-2 3,-1-1 9,3-1 13,0 0-5,-1 3 8,0-7-2,1 4 2,2 1-2,0-2-4,0-1 1,-1 1-3,5-3 0,-6 5-5,6-5-9,-6 4 4,6-4-4,-4 3-8,4-3 5,0 6-4,0-6-3,8 8 6,-1-5-2,3 3-3,4-3 2,4 4-4,1-4 1,6 4-5,2-2 6,5 1-3,7 0 2,1-1 3,0-1 0,3 2-5,-5-3 2,2 1-8,-7 0-4,-1-1-15,-2 0-26,-5 1-31,-3-3-43,-1-1-49,-2 4-45,-4-4-78,-1 0-158,-2 0-73,-7 0 70,-5 0-101,0 0-57</inkml:trace>
  <inkml:trace contextRef="#ctx0" brushRef="#br0" timeOffset="77699.16">19073 5900 1543,'-8'2'68,"-1"-1"29,1 1 10,2 0 11,-1 0 6,7-2 6,-11 2-7,11-2-6,0 0-11,0 0-6,21 4-8,-1-4-8,3 2-11,8-2-6,3 0-7,7 3-8,0-1-31,-6-2-51,0 2-60,2-2-75,-1 0-71,-2-2-167,-2 0-58,-3 0-116,-3-1-79</inkml:trace>
  <inkml:trace contextRef="#ctx0" brushRef="#br0" timeOffset="78420.74">17499 5503 1502,'0'0'-56,"-12"-2"22,12 2 23,-11 0 31,7-2 27,4 2 23,0 0 22,-13 0 13,13 0 12,-8-1 6,8 1 3,-7-4 6,7 4 0,0 0 2,-6-2-6,6 2-6,0 0-1,0 0-6,0 0-15,0 0-3,0 0-15,0 0-9,-10 0-9,10 0-12,0 0-3,0 11-2,-2-3-5,2 1-4,0 3-5,-3 3 2,3 2-4,-2 0-4,2 2 1,-3 1-2,2 1-7,1-1 6,-2 1-12,2 1-31,-2-4-34,2 1-48,0-2-62,2 3-73,-2-7-111,2 2-196,2-1 55,1-4-168,3 2-150</inkml:trace>
  <inkml:trace contextRef="#ctx0" brushRef="#br0" timeOffset="79561.09">19865 5392 1766,'0'0'-15,"0"-5"13,0 5 7,0 0 17,0 0 13,2-6 6,-2 6 3,0 0 2,0 0 0,0 0 11,0 0 4,0 0 0,0 0-1,0 0-1,-10 18 1,8-15-1,-3 2 0,5-5 1,-6 9 1,2-5-1,2 0-1,-5-1-4,7-3 0,-11 6-3,7-4 4,4-2-2,-10 0-4,10 0-9,-12-6 5,5 1-10,2-3-5,3-1-1,-2-2-4,2 0-5,0 0-4,2-2 0,2-2-1,0 3-4,2-4 0,0 5-1,2 0-4,0 1-2,0 0 1,-2 3-4,4 1-1,-2 0 0,2 5-2,-8 1-4,16 7 4,-10 1-2,2 4 1,-1 5 2,-1 3-3,-2 4 1,1 0 1,-3 4 3,-2 1 8,-2 3 9,-1-1 6,-3 4 6,0-1 1,-2-3 2,-3 1 4,-4-3 1,1-1 0,-1-1-5,0-7 2,2 1-10,-2-1-1,0-3 4,0-3-3,5-2-1,-2 0 7,0-4-8,2 3 4,2-5 0,-2-1-6,3-1 0,-2-2-3,3-2-1,6 0-4,-11-4-4,7 0 3,4 4-2,-6-7-2,6 1-4,0 6-2,0-7 5,0 7-2,6-8-6,0 6-1,1 0 1,1-1 2,-8 3-2,22 5-1,-10-2 1,2 1 0,4 1 0,1 4 2,0-3-1,0 1 2,1 0 2,-2-1-2,1 0 4,-2-1-4,0 2 4,0-2 4,-2-2 10,-4 0 6,3-1 3,-3 0 0,-1 0-2,-1-4-2,1 2-3,-1-2-3,-1 0-10,-1-1-25,-1 0-36,0-1-31,-4 1-42,2-4-45,-1 4-52,-1-1-69,-2 4-120,0-8-146,0 8 62,0-5-164,0 5-153</inkml:trace>
  <inkml:trace contextRef="#ctx0" brushRef="#br0" timeOffset="79717.68">20153 5888 1774,'9'3'41,"-5"0"9,-1 1 6,2 1 15,-3 1 11,0 0 5,-2-1-2,0 4-6,-2-1-9,0 1-3,-3 2-38,2 0-73,1 0-88,-2 2-137,-1-3-172,-1 2-105,-1 1-49</inkml:trace>
  <inkml:trace contextRef="#ctx0" brushRef="#br0" timeOffset="80219.67">21282 5223 1622,'2'-10'75,"0"-1"12,-2 4 19,0-1 11,2 0-3,-2 4 4,0-1-13,2 0-9,-2-2-9,0 7-16,2-8-26,-2 5-40,0 3-57,0-6-56,0 6-32,0 0-44,0 0-138,0 17-305,-2-8-124</inkml:trace>
  <inkml:trace contextRef="#ctx0" brushRef="#br0" timeOffset="80525.39">21233 5523 1709,'-2'5'26,"2"3"13,-2-2-1,4-1 8,-4 2 27,4 1 22,-2 1 6,0 4 5,2-2 1,-2 2-4,2 2-1,0 1-3,0 1-4,0 0-7,2 0-9,-2-3-5,4 3-8,-5-2-6,2-4-3,-1 0-4,0-2-1,0 2-5,0-4 11,-2 1 20,2-1 17,0-1 17,0-2-5,2-1-7,-4-3-10,0 0-14,0 0-7,17-11-4,-10 4-14,-1-3-32,5-1-36,-3-3-38,0-1-43,2-2-64,-4 0-64,4-4-80,-2 0-180,0 1-71,4-2 79,-4 3-151,2-1-128</inkml:trace>
  <inkml:trace contextRef="#ctx0" brushRef="#br0" timeOffset="80684.97">21641 5475 1710,'8'-3'60,"-8"3"16,10-2-1,-4 2-10,0-3-4,1 1-7,3 0-6,-1 1-6,2 1-10,-1 0-41,2 1-56,2 1-53,-4 0-76,0 3-160,1 0-151,-4 2-9</inkml:trace>
  <inkml:trace contextRef="#ctx0" brushRef="#br0" timeOffset="80841.55">21631 5719 1439,'-4'3'66,"4"-3"16,-4 6 7,2-2 1,2-4 3,0 0-10,12 6-8,-1-5-8,8 1-5,0-2-21,2 2-57,1 0-67,5-2-71,-4-2-145,-3-2-257,4 3-59</inkml:trace>
  <inkml:trace contextRef="#ctx0" brushRef="#br0" timeOffset="81089.88">22292 5320 1677,'0'-7'115,"0"3"10,0 4 1,0-7 1,0 7 0,0-6-8,0 6-17,0 0-8,0 0-6,0 0-1,0 0-4,8 22-7,-4-6-9,-1 1-6,4 4 0,-3 3-9,2 1-10,-2 2-32,-2-3-51,2 5-57,-2-2-75,-2-4-89,1 0-196,-1-1-19,0 2-112,3-2-88</inkml:trace>
  <inkml:trace contextRef="#ctx0" brushRef="#br0" timeOffset="81272.9">22482 5813 1694,'5'-3'66,"-5"3"11,6-2 6,-6 2 1,0 0 1,0 0-6,0 0 5,11 5 4,-11-5-6,2 8-5,0-1-8,0 0-5,0 3-7,0-1-33,0 0-53,-2 2-64,2-2-68,-2-1-64,4 3-145,-4-2-254,0 0-123</inkml:trace>
  <inkml:trace contextRef="#ctx0" brushRef="#br0" timeOffset="82022.98">22898 5402 1720,'-2'-3'33,"-2"-1"14,2 1 11,2 3 12,-5-9 7,5 9 3,-5-4-11,5 4-2,-2-4-9,2 4-3,-2-5-6,2 5-2,0 0-1,-4-4-1,4 4-2,0 0 5,0 0-3,0 0-1,-4-5-2,4 5-3,0 0-3,0 0-3,0 0 1,0 0-6,-4-4 0,4 4 2,0 0-3,0 0 1,0 0-3,0 0 1,0 0 0,0 0-3,0 0 0,0 0-4,0 0-1,0 0-3,0 0-4,-2-6 2,2 6-3,0 0 1,0 0-1,0 0-2,0 0-4,0 0 5,0 0-3,0 0-2,0 0 2,0 0-1,0 0 2,0 0-1,0 0 0,8-5-2,-8 5 0,6-2-2,-2-3 2,-4 5-1,12-3 2,-6 1-2,0-3-1,0 2-2,0 1 1,3 0 0,-2 0-3,-7 2 4,12-3-4,-5 3-1,-7 0 0,14 1 0,-9 1-2,6 4-1,-5-3 2,0 7 0,0 0 0,-2 2 2,2 2-1,-1 3 0,0 0 0,-4 1 3,2-1-2,-3 4 2,0-2 0,-3-2 1,2 2-3,-4 1 3,-2-3 4,-1 0-2,-1-3-1,0 4 4,-2-4 0,1-2 0,1 0-4,0 0 2,-1-1 1,1-1 2,2-3 2,-1 1 4,4-3 0,-2 2 4,0 0 1,1-3-1,0 2 0,3-3-3,2-3 2,2 8-3,6-6-5,0 2 2,2-3-3,7 3 2,2-2-1,4 0-29,0 1-52,6-3-67,2 0-82,3-5-122,4 1-181,0-1 51,-1-3-116,0 2-91</inkml:trace>
  <inkml:trace contextRef="#ctx0" brushRef="#br0" timeOffset="82176.57">23848 5686 1683,'0'0'26,"2"4"-3,-2-4-4,2 5-2,-2-5-2,1 9-3,3-2-65,-4 1-101,2-3-256,-2 3 9,0-1 88</inkml:trace>
  <inkml:trace contextRef="#ctx0" brushRef="#br0" timeOffset="83928.91">882 7199 2793,'-7'-7'119,"1"2"-31,0 1-5,4 0 28,-2 0 18,4 4 19,-4-5-7,1 1-5,3 4-6,-4-5 4,4 5-4,-4-6-7,4 6-7,0 0-11,-2-3-12,2 3-12,0 0-10,0 0-9,0 0-10,0 0-7,0 0-1,0 0-6,-6 18-3,6-9-3,0 2-1,0 3-4,0-2-1,0 5-2,0-2-2,3 1 0,-3 1-17,3 1-38,-3-2-41,2 1-51,-1 0-48,2-2-55,-1 0-64,3-1-53,-4-3-98,2-1-119,1 0 17,-1-2-263,2 1-296</inkml:trace>
  <inkml:trace contextRef="#ctx0" brushRef="#br0" timeOffset="84137.35">1073 7377 2162,'2'-8'50,"2"0"30,-2 1 14,1 0 16,0 0 6,1 1 14,-2 0 1,0 2-8,1-1-12,1 1-19,3 0-2,-2 0-15,4 0-8,0 3-11,1-2-33,1 3-38,1-3-46,-2 1-52,2 2-55,1-2-58,-3 4-120,-1 0-145,-1 1 40,-2 0-107,-1 2-59</inkml:trace>
  <inkml:trace contextRef="#ctx0" brushRef="#br0" timeOffset="84282.96">1170 7415 1619,'-8'7'73,"4"-2"18,-3 0 10,2-5 18,1 5 11,2-1 2,0 1-9,2-5-13,0 0-10,0 0-10,17 6-10,-7-8-31,3 1-59,4-2-76,2 2-83,0-1-141,5-2-142,4 2-157,1 0-108</inkml:trace>
  <inkml:trace contextRef="#ctx0" brushRef="#br0" timeOffset="85342.43">689 6749 1660,'6'-6'-18,"2"3"10,2-3-4,0 2 21,3-3 19,1 0 18,4 2 9,-3-3 4,4 2 2,-1 1-3,-1-1-2,3 2-6,-4 1-6,2 1-4,-2 2-4,1 2-7,-2 1-1,2 1 0,-5 2-2,0 1 3,-2 3 8,-2-1 7,-1 1 3,-3 2 4,-2-1 1,-2 0-2,-2 4-4,-5-6-3,1 5 1,-2-2-6,-4-3-1,-2 2-1,0-4-5,-1-1 1,0-1-7,0-5 2,-1 0-1,0-4 2,-1 0 2,3-6-1,-2 2-4,2-6-2,4 1-2,-2 0-5,6-2-5,-3-1-3,6 3-5,-1 0-14,2 1-18,2 0-24,2 5-21,0-1-30,3 2-41,8 3-26,1 1-55,-1 2-139,8 4-311,-1-1-170</inkml:trace>
  <inkml:trace contextRef="#ctx0" brushRef="#br0" timeOffset="85910.88">1772 7175 1918,'-2'-5'60,"-1"1"18,3 4 21,-2-5 21,2 5 20,0-8 7,-2 4-3,2 4-4,0-7-13,0 7-12,0-8-8,0 2-16,2 0-6,0-1-18,5-1-2,-4 1-6,4-1-9,2-2-9,-1-1 4,-2 1-1,3 1-10,0-1-2,-3 1 4,0 0-9,0 1-7,0 0 2,-1 0 6,2 3-3,-3-1-6,0 2 1,0 1-6,-2-3-4,-2 6-6,6-4-2,-6 4 6,0 0-1,7 13-9,-7-5 4,0 3 3,2 3-4,-2-1 2,0 6 5,0-2-6,0 2 3,2 2-4,-2 0 5,2 0-8,-2-2 5,2 3-12,0-2-20,1-1-36,-1-2-42,-2-1-59,2 3-69,-2-6-79,-2 1-178,2-1-35,-5 0 69,1 2-114,0-3-72</inkml:trace>
  <inkml:trace contextRef="#ctx0" brushRef="#br0" timeOffset="86103.29">1707 7527 1735,'-8'1'138,"2"1"13,0 0 0,6-2 9,-10 1-2,10-1-16,0 0-14,0 0-14,0 0-10,30-5-13,0 1-6,9 1-7,8-1-5,7 2-28,3-2-43,1 3-41,1-2-61,-8 3-73,6-4-70,-11 3-175,4 1-60,-4 1-170,-1-1-144</inkml:trace>
  <inkml:trace contextRef="#ctx0" brushRef="#br0" timeOffset="86861.1">2058 8635 1722,'3'-2'-17,"-3"2"23,2-3 19,-2 3 19,6-8 9,-3 4 12,-1 1 12,3-2 7,-1-1 5,1-1 8,0-1-1,0-1-5,1-1 2,-2 1 1,0-3-1,0 1 2,-2-2-2,-2 2 0,0-4-5,-2 2-3,0 0-2,-3 0-2,0-1-4,-4 4-10,-1-2-3,-6 4-7,0 2-17,-6 6 6,0 0-6,-6 6-2,-3 3-9,-3 2 1,2 6-2,2 1-4,1 1 3,1 1-10,3 2 4,0-1-2,7 2-7,1-4 0,4 1 1,3 0-2,2 1-1,1-6 2,2 0 3,2 1-1,9-5-4,-2 0-6,3-3-2,3-1 3,3-5-6,1-2 4,6 0-2,-3-5-3,6 1 7,0-4-5,1-3-1,0-2 1,2-1 0,2-3-3,-3 0 5,-1 2 1,-6-2-5,2 3-4,-1 1 16,-7 4 2,2-1 0,-3 1-5,-1 1 0,1 3 4,-1-2-11,-4 2 0,2 1-7,-2 4 4,3 0 1,-9 0 1,13 7-1,-6 2 4,-1 1 0,-1 2 0,4 3-23,-3 0-25,3 1-31,-3 1-50,3 2-63,-1 3-73,-1-4-91,-1-1-181,0 1 33,1-1-181,0-2-178</inkml:trace>
  <inkml:trace contextRef="#ctx0" brushRef="#br0" timeOffset="87364.75">2370 8749 1956,'3'-9'58,"-3"1"26,2 2 17,0 1 19,-2-1 3,2 2-1,2-1-6,1 1-12,3 0-8,1-1-8,1 1-8,2 1 0,0 2-11,-1-3-10,3 4-5,-1 0-3,-3 0-3,1 0-2,-1 2-7,-2 1-3,2 1 2,-2 2-1,-4 0-1,0-1 0,-2 3-9,-2 1 1,-2-1-6,-2 0 1,-2 3-4,-2 1 3,-4-3-14,2 1-7,2 2 1,-3-5-5,3 1-3,-1-4 6,0 3-2,2-3-1,2 1 5,0-1-4,0 0-3,0 2 6,0-3-5,5-3 0,-8 6 0,6-1-3,2-5 5,0 0-4,0 7-3,0-7 14,8 5 0,-1 0 2,2-2 2,-3 3 4,2-3 2,1 3 11,-1 0 8,1 2 1,1-3 9,-1 4 1,-3-1 10,0-1 1,0 0 5,2 0 8,-4 1 2,-2-2 10,0 1 4,-2 1 1,-2 0-3,-2-1-7,-6 3-6,2-3-8,-4 1-4,-1-2-4,-4-1-6,0 2-3,-2-4-10,-2-1-26,0 0-33,-3-1-32,4-1-43,-4-1-45,3-3-37,-3-1-47,4-3-68,4-2-54,2-3-128,5-2-91,5-3 50,6 1-220,7-4-231</inkml:trace>
  <inkml:trace contextRef="#ctx0" brushRef="#br0" timeOffset="87655.5">2999 8511 2132,'0'-4'53,"0"4"29,0-8 23,0 8 28,0-5 17,0 5 4,0 0 5,-4-6 5,4 6-7,-4-3-18,4 3-15,0 0-10,0 0-11,-14 7-4,7 0-4,1 0-7,-1 2-3,-1 2 0,-1 1-4,3 3-2,-2-1-1,2 1-7,-3 0-3,6 3-6,-1-1-8,2 0-2,0-1-4,2 2-4,0 1-6,2 0-37,2-1-31,1-4-45,6 3-40,-1-4-44,5-2-59,2-1-68,6-1-49,-3-6-110,2-1-115,1-4 39,7 2-212,-2-3-223</inkml:trace>
  <inkml:trace contextRef="#ctx0" brushRef="#br0" timeOffset="87880.89">3496 8572 2031,'0'-11'22,"0"-1"38,-5 5 27,2-1 21,1 2 25,2 1 14,-2-1-4,2 6-3,-2-10-17,0 7-8,2 3-15,0 0-12,-2-5-12,2 5-9,0 0 2,0 0-5,6 16 0,-4-6-3,0-3-8,4 4-1,-4 3-2,0-2-7,2 1 2,-4 2-7,2 0-1,0 1-37,0 1-31,-2-2-42,-2 3-52,0-6-71,2 5-64,-4-3-87,2-4-153,0-2-3,0-1-171,2 0-169</inkml:trace>
  <inkml:trace contextRef="#ctx0" brushRef="#br0" timeOffset="88156.98">3604 8519 1775,'3'-9'41,"-3"-2"39,0 2 29,0 1 16,2 1 13,0 0 5,2-1 2,3 1-2,0 3 2,3-1-1,1 4 7,3 1 1,6 1 6,-2 1-10,4 5-5,1 0 1,3 1-5,-1 3 1,2 4 0,-5-2-3,1 3-4,-3-3-4,-2 4-8,-1 2-10,-4 0-3,-2 0-6,-5 3-11,-6-4-11,-6 5-23,-5-1-40,-4-2-55,-6 1-69,-1-1-71,-5 0-105,-1-2-94,-1-3-191,-3-2-57,2-2 59,3-4-334,4 1-383</inkml:trace>
  <inkml:trace contextRef="#ctx0" brushRef="#br0" timeOffset="90941.72">5190 8497 2415,'-7'0'-29,"-1"-3"30,1 1 24,7 2 22,-15-2 22,7 0 22,2 0 16,6 2 7,-11-1 8,11 1-15,-9-3 6,9 3-12,-6-1-9,6 1-7,0 0-7,0 0-12,-8-4-6,8 4-4,0 0-5,0 0-13,25-4-28,-10 4-27,0-2-33,5 1-48,1 1-61,2 0-63,-3 0-101,0 1-182,-4 1 13,-3 0-173,-2 2-159</inkml:trace>
  <inkml:trace contextRef="#ctx0" brushRef="#br0" timeOffset="91132.91">5098 8759 1910,'-14'4'96,"1"0"12,2-3 9,3-1 7,2 0 10,6 0 8,-12 2-8,12-2-4,-8 4-10,8-4-18,0 0-9,0 0-8,0 0-14,0 0-5,32-11-8,-11 7-39,5 1-38,2-4-48,-2 2-57,5 1-66,9-4-69,-10 4-151,3 0-66,1 1-192,2 1-164</inkml:trace>
  <inkml:trace contextRef="#ctx0" brushRef="#br0" timeOffset="91706.88">6418 8606 1887,'4'-7'59,"-2"1"17,-1-1 16,2 1 11,-3-2 10,2 1 9,-2-3 2,2 2 1,-2-1 5,0-3-7,2 3 0,-2-1-3,0 0-3,0-2-10,-2 0-8,2 1-7,-2-2-4,2 0-12,-2 1-7,-2 0-7,0-2-7,-2 2-5,0 0-3,-2 2-6,0-1-9,0 4-5,-5 1-6,-3 2 2,0 3-3,0 2-5,-6 3 0,-4 5-2,3 0 1,-7 6-2,6 2 0,-2 0-1,1 1-2,2 3 0,6 3-2,1-4 2,4 4 0,3-2 1,1 2-4,6-2-3,2 0-12,2-3 0,2 1-11,4-2-11,1-1-7,1-6-5,4 0 10,0-4 1,3-1 1,2-2 3,0-4 2,0 0 2,0-4 2,1-2 3,1-3 2,-1 0 8,0-2 6,-2-3 4,0-3 10,-1 2 8,-2-2 3,0-1 15,-5 3 7,0 2 11,2 1-1,-4 2-7,-1-1-3,2 3-9,-2 1-5,-3 1-4,3 1-9,-1-1-2,-2 3 0,-4 3-2,0 0-1,17 6 0,-9 1-2,-2-2 4,4 4-4,-2 1-15,0-1-30,3 5-28,2-3-36,1 3-43,-3-3-60,4 2-71,-2-1-64,-3 1-145,2-1-37,2 1 51,-2-2-179,1 1-143</inkml:trace>
  <inkml:trace contextRef="#ctx0" brushRef="#br0" timeOffset="92110.8">6867 8686 1841,'2'-8'77,"0"1"31,2 0 22,-2 1 17,0 2 13,0-1 2,0 1-5,-2 4-13,2-8-16,0 4-23,-2 4 0,8-1-7,-8 1-7,0 0-2,16 7-11,-10-1 4,-2 1 4,1 2-8,-1 1-3,-2 2-8,0 0-2,-4 0-2,-2 5-4,0-1-5,-7 0-5,-1 2-6,-2 2-3,-2-3-2,-3 0-3,-5 1-5,6-2-3,-5-4 0,2-1-2,2 0 4,3-4-1,2 0 1,-2-2-5,2-2 1,3-1-4,0 1-1,1-1-6,1-2 0,9 0-2,-10 0-1,10 0-1,0 0-4,0 0 1,0 0-2,0 0-1,0 0 6,29-2 2,-16 4 3,-2-2 2,3 2-1,2-1-3,-2-1-3,3 3 3,-1-2-3,2 2 1,-2-3-5,0 0-28,1 0-25,2 3-37,0-3-36,-1-3-45,2 3-55,-3-4-54,2 0-43,-2-3-86,5 2-107,-4-3 5,1 1-273,2-3-268</inkml:trace>
  <inkml:trace contextRef="#ctx0" brushRef="#br0" timeOffset="92401.01">7428 8464 2222,'0'-13'42,"-2"1"30,0 2 24,-3-1 24,3 1 21,0 0 24,-3 2 13,1 1 7,0-2 2,1 3-6,0 1-10,1-1-17,-3 2-12,5 4-8,-15 0-8,15 0-12,-16 10-4,6-3-12,-1 5-9,0 1-8,3 2-6,-1 0-5,-1 4-7,4-1-6,1-1-5,-2 3-6,5-2-2,2-1-4,0 2-2,4 0-5,1-2-8,2 0-29,1-1-33,2-1-32,3 0-43,2-2-51,0-5-46,1-3-61,4 0-56,-3-3-60,3-1-109,0-2-59,-1-1 34,2 0-231,3-3-240</inkml:trace>
  <inkml:trace contextRef="#ctx0" brushRef="#br0" timeOffset="92627.59">7758 8436 2098,'4'-11'29,"-4"4"42,2-1 26,-2 3 19,0 1 19,0 4 7,2-8 3,-2 8-11,2-3-11,-2 3-10,0 0-13,0 0-7,5-4-11,-5 4 12,0 0 0,7 15-1,-6-6-3,2 1-6,-1-1-7,0 5-4,-2-4-9,2 5-4,-2-2-5,1 0-4,-1 0-40,0 3-41,3-1-41,-3-4-49,0 2-59,0-3-64,0 2-46,0-5-90,2 1-119,0-3 2,0-1-191,3 0-181</inkml:trace>
  <inkml:trace contextRef="#ctx0" brushRef="#br0" timeOffset="92924.79">7956 8361 1813,'0'-8'41,"0"-1"35,0 1 27,2 0 14,-2 2 13,0-1 14,0 3 3,0 4-1,2-10 3,-2 10-13,2-5 4,4 3 15,2 0 11,3 2 4,4 2-2,2 0-3,1 2-6,2-1-6,3 5-6,0 1-11,3-1-6,-3 4-5,-1 1-7,0 0-9,0 2-5,-3-1-4,-5 3-14,0 2-5,-6-1-5,-2-2-8,-6 4-5,-2-4-8,-4 6-13,-8-2-23,2 2-27,-4-5-37,-8 4-41,1-2-38,3-4-45,-2-2-63,-2-2-68,3-1-73,-3 0-120,5-2-135,2-4 73,1 1-372,3-3-406</inkml:trace>
  <inkml:trace contextRef="#ctx0" brushRef="#br0" timeOffset="93240.46">9094 8397 2585,'2'-7'32,"-2"3"30,2 0 30,-2 4 28,3-9 25,-1 4 24,-2 5 16,2-7-3,-2 7-10,2-4-19,-2 4-15,5-4-18,-5 4-17,0 0-6,0 0-6,6 15-7,-4-5-2,2 2-9,-2 1-5,2 4-5,-2-1-3,0 4-6,0-1-2,1 0-5,-3 4-23,2-2-45,-4 1-43,2 0-60,-3 2-74,-1 2-96,-2-6-94,-2 1-198,-3 2 16,0-2 66,1-2-280,-1-4-272</inkml:trace>
  <inkml:trace contextRef="#ctx0" brushRef="#br0" timeOffset="93424.97">8930 8632 2395,'-8'-10'98,"4"3"14,1-2 1,2 2-4,2-1-9,4 3-14,5-4-5,2 2-9,7 2-6,5-3-9,6 3-3,0-2-26,9 2-38,-3-1-52,2 0-62,0 3-58,1-3-60,0 2-165,-6 3-80,0-2-145,-3 2-129</inkml:trace>
  <inkml:trace contextRef="#ctx0" brushRef="#br0" timeOffset="94318.9">10069 8458 1723,'8'-5'31,"-5"3"18,1-5 17,-2 4 18,2-2 18,-2 0 15,0 1 4,0-1 2,0-1 3,0 2 1,-2 4 2,4-9 3,-2 4-8,-2 5 2,4-5 0,-1 2 0,-3 3-3,0 0-3,5-8-2,-5 8-1,0-4 0,0 4 4,0 0 4,4-4 3,-4 4-2,0 0 0,0-6 1,0 6-2,0 0-4,2-5 1,-2 5-3,0 0-5,0 0 1,0 0-15,0 0 2,0 0-5,0 0-2,0 0-8,0 0 4,0 0-1,0 0-2,0 0-9,0 0-5,0 0-3,0 0-11,0 0-5,0 0-5,0 0-3,0 0-1,0 0-7,0 0 6,0 0-16,0 0 0,0 0 2,0 0-9,0 0-1,0 0-1,0 0-3,0 0-1,0 0 0,0 0-4,0 0 1,0 0-6,0 0-4,0 0-3,0 0-7,0 0-1,0 0-9,-4-6-7,4 6-6,0 0 1,0 0 2,0 0-7,0 0 3,0 0-5,0 0 10,0 0 2,0 0 1,0 0 2,0 0-6,0 0-6,0-6-5,0 6-5,0 0 2,0-11 4,-2 7 0,-1 0 2,3 4-1,-5-10 2,1 6 3,0-1 2,0-1-1,0 0 1,-2 3 0,-2-3 4,-3 3 0,2 0 7,-1 0-2,-3 1 2,0 2 0,0 0 1,-1 2 1,-2 1 0,0 3 3,0 0 2,-2 2-1,1 6 2,1-3-1,-4 2 2,5 1 1,0 2 2,0 0 0,3 2 1,2 1 1,0-2 0,4 1 1,0-1-1,4-2 0,-2 1 2,4-1-4,0-4 5,2 2-3,0-2 2,4-2 4,-1-2-5,6-1 3,-1 0-2,-1-5 1,5 1 3,-1-2-2,0-2-2,1-1 2,-2-1-2,3-4 1,0-1 0,-2-1-1,-1-2 1,2 1 0,0 0 1,-2 0-2,-2 0 2,-2 2 1,2 1 0,-3 1 0,-1 2-2,1-1 0,-3 0-2,2 1-4,-1 3-2,1-3-2,-6 5 2,0 0 3,0 0-1,11 7 3,-5-2 0,-1 1 4,-3 1-2,2 1 0,0 1-32,0 2-43,0 0-51,2-2-54,0 3-55,-1-3-65,4 3-66,-3-3-42,3 2-153,1-1-23,-2-1 45,1-1-275,0-1-303</inkml:trace>
  <inkml:trace contextRef="#ctx0" brushRef="#br0" timeOffset="94781.24">10280 8580 2253,'2'-8'10,"0"1"38,2-1 27,-2 3 15,1-4 9,2 4 10,-3-1 5,2 0 0,0 1-13,2 1 1,3-2-9,1 2-3,3 3 0,0-4-5,-1 5-11,2 0-1,0 0-9,-2 3 0,-2 0-9,4 1-1,-8 2-4,3 0-1,-3-1 0,-2 3-1,-3-1-6,-1 2 4,-3-1-9,-1 1-1,-2-2-5,-3 3 0,3-3-6,-3 1 0,3-1-3,-3 0-5,3-2-7,0 0-4,2 2-7,-2-2 2,1-1-5,2 2-2,-1-1 3,2 1-1,0 0 4,2-1 1,0 2-4,2-2 5,2 3-2,1-1-2,2-1 5,1 2-2,2-1 1,3 2-2,0 1 2,0 0 4,-1 0 5,1-1 10,-2 0-2,-2 0 2,0 2 3,-2-3 5,-2 3 8,1-4 5,-4 2 5,-4 1-1,0-3-6,-5 2 0,-4-2-5,-1 3-1,-3-3-5,-2-1-3,-6 1 0,3-3-5,0 0-16,-2-1-25,1-3-24,0 0-19,0 0-30,-3 0-36,-1-5-51,2-1-59,4-1-72,-3-4-113,4-1-159,0-4 68,4 1-277,5 0-280</inkml:trace>
  <inkml:trace contextRef="#ctx0" brushRef="#br0" timeOffset="95231.07">11072 8170 2122,'-2'-17'-23,"0"3"35,-2 1 39,2 4 30,0-1 22,0 3 15,2 2 10,-2-2 1,0 2-5,2 5-11,0-8-12,0 8-11,-2-6-5,2 6-11,0 0 2,-14 16-5,6-6-3,0 6 1,-3 5 0,3 3-3,-6 2 5,2 3 5,0 0-1,0 3-5,2-3-4,2 2-3,1-2-7,1-2-6,4 1-3,2-1-2,2 0-4,4-3-3,1-1-11,3 0-26,3-3-33,2-4-27,-1 1-35,6-6-53,3 0-58,1-3-70,0-3-60,1-1-122,1-4-60,-2 0 36,2-4-149,-1-2-127</inkml:trace>
  <inkml:trace contextRef="#ctx0" brushRef="#br0" timeOffset="95685.01">11446 8306 1851,'-6'-8'68,"4"0"20,2 3 17,-3-1 12,2 1 4,-1-2 7,0 4-4,2 3 0,-2-7-12,2 7-15,0-7-11,4 3-6,-4 4-5,14-1-8,-6 1-7,-8 0-3,22 1-6,-8 3-7,-2 0 0,1 2-7,-1-2-5,2 4-2,-6-1-7,-2 0 0,0 1 4,-2 1 6,-4-1-1,0 1-5,-2 2 5,-2-2-6,-4 0 4,0 0-9,-1-1 0,0 2 2,1-4-2,2 0-7,-1 1-2,1-4-3,0 4 1,-1-4 1,5 3-2,-2-2-7,-1 0 0,1-1-4,4-3 0,-5 8 5,5-5 2,0-3-3,5 10 0,1-3 5,1-2-3,2 1-3,1 1 2,3 1 4,-1-1 8,4 1 7,-2-1-1,-1 3 8,-2-2 4,1-1 4,-1 1 4,-3 0 5,-1-1 8,-3-1 10,1 1 3,-5 1-3,-5-2-7,-2 0-3,-1 0-6,-5-3-5,-1 3-32,-2-4-45,0 2-54,-4-3-47,4 1-64,-3-4-77,1 1-73,2-3-156,-1-2-47,2 1 47,1-3-209,5-3-207</inkml:trace>
  <inkml:trace contextRef="#ctx0" brushRef="#br0" timeOffset="95953.3">11996 8047 2053,'14'-2'78,"-3"0"6,2 2 16,-1 0 26,4 0 16,-2 4 14,3 1 11,0 3 12,1 1 5,5 3 9,-1 5-1,3 2-8,1 4-7,-2 2-8,1-1-12,-4 3-11,0 0-7,-1 2-9,-4-1-7,-1 0-7,-6-1-5,-3 0-7,-4-1-13,-7 2-7,-2-2-3,-9 0-26,-2 1-28,-8-4-40,-1-1-48,-9 0-49,4-5-56,-4-4-50,2-2-69,3 1-70,1-4-71,3-2-144,3-3-13,2 1 67,4-2-248,3-4-255</inkml:trace>
  <inkml:trace contextRef="#ctx0" brushRef="#br0" timeOffset="96474.64">13021 8374 2104,'8'-8'37,"-1"0"29,-2 1 28,0 0 23,-1-2 19,1-1 15,-1 0 16,-2 1 1,0-3 6,0 3-9,0-2 1,-2 1-16,2 3-8,-4-4-14,2 2-10,0 1-13,-4 1-13,0-1-12,-4 2-9,1 1-10,-6 1-4,0 2-10,-1 4-4,-4 0-2,0 4-9,-3 1-2,-1 3-2,2 3-4,-2 0-1,1 2 0,4 1-5,0 1-9,3-2-10,0 3-10,4-2-10,0 0 0,7-1-11,-1-3 3,4 1 0,2-2 0,3 0-3,5-3 5,0 0-3,4-3 5,-2 0 1,5-3 7,-2-2-5,2-2 5,-1-3 5,2 0-3,2-5 3,-2 1 5,1-3 2,-1-1 15,-2 2 6,-2-1 22,-3 2 15,2 3 3,-3-1 0,-1 1-8,-1 3-8,-2-2-5,3 1-7,-2 0-9,-2 3-4,0 2 1,-5 0-3,10 5-1,-6 1 1,3 1-1,-3 2 0,3 2-1,-1 4 0,0-2 1,1-1-18,1 2-37,0 1-50,1-1-45,0-2-57,-3 3-69,2-2-67,-2-2-123,2-2-125,-2 1 38,-2-2-252,4 1-281</inkml:trace>
  <inkml:trace contextRef="#ctx0" brushRef="#br0" timeOffset="96898.51">13419 8470 2168,'8'-6'27,"-2"2"22,-1 0 14,-1 1 12,2-1 11,-1-1 7,3 4 2,2-1 10,2 0 4,2 2 0,1 2 2,2 0 5,0 1 4,0 2-2,0 0-4,-1 1-3,0 2-2,-2 3-5,-1-2-4,-3 2-1,-1 3-1,-3-3-5,-1 1-8,-5 2-7,0-4-2,-6 5-4,-5-1-6,-2-1-7,-3-2-4,-3 4-5,-2-6-4,1 2-4,-4-3-5,1 1-2,2-3-5,2-1 5,0 2-8,2-3-3,0-3-1,4 4-2,1-4 0,1-1-4,0 2-3,3-2 0,0 2-1,8-2-4,-15 0 0,15 0-4,-7 0 0,7 0-5,0 0 2,0 0 0,0 0-2,0 0 5,28-2 1,-16 4 2,3-2 4,4 2-1,2 0 0,1-2-1,-1 2 1,2-2-2,-1 0 1,1 1-20,-2-1-36,0-1-51,1 2-50,-4-2-62,0-1-69,2-2-69,-3 0-83,3-2-135,-7 2-10,5-4-321,-3 3-377</inkml:trace>
  <inkml:trace contextRef="#ctx0" brushRef="#br0" timeOffset="97230.55">14174 8058 2521,'-2'-8'47,"2"3"18,-2-1 22,2 6 9,0-7 13,0 7 14,0 0 3,0-7-4,0 7 5,0 0 14,0 0 2,-16 18-6,10-5-4,-1 2-6,-2 4-7,3 2-10,-2 1-8,-1 4-11,1-2-6,-1 1-7,2 2-6,-1 0-7,4 0-6,-2-1-6,2-1-5,2-1-21,0-2-32,2-1-36,2-3-43,4 1-46,0-3-42,2-1-65,8-2-64,-4-2-77,5-4-134,-2 1-43,2-5 38,-1-1-191,2-2-202</inkml:trace>
  <inkml:trace contextRef="#ctx0" brushRef="#br0" timeOffset="98327.03">14406 8157 1887,'-2'-6'-5,"-3"1"25,3-1 21,0 2 19,2 4 20,-2-6 18,2 6 4,-2-6-2,2 6-8,0 0-9,6-9-5,-4 7-4,5 0-6,-3-2-3,-4 4-7,11-3-3,-11 3-5,8-2 1,-4 0-1,-4 2-4,6-5 0,-6 5-3,0 0-2,7 0-3,-7 0-5,0 0 1,5-5-11,-5 5 2,0 0 1,6-2-4,-6 2-1,0 0-3,0 0-5,4-3-2,-4 3 1,0 0 4,0 0-2,0 0-8,0 0 6,0 0-7,0 0 6,6-4-3,-6 4-1,0 0 1,0 0 1,0 0-3,0 0-5,0 0 3,0 0 8,0 0-3,0 0-2,0 0 1,0 0-4,0 0 5,0 0-1,6-3 0,-6 3 1,0 0 0,0 0 3,0 0-1,0 0-3,0 0 6,0 0-8,0 0-1,0 0 3,0 0-4,0 0-4,0 0 7,0 0-14,0 0 3,0 0 3,9 7 0,-9-7-7,5 8 9,-1-3 3,0 3-3,-2-3 1,2 3 0,-2 1 2,0 2 3,0-4 6,-2 3-1,2-3 0,-2 2 2,0-2 1,0 1 7,0 0-1,-2-2 11,0 0 3,-2-2-2,0 1 5,0-2-4,-3 0-5,7-3-3,-15 0-1,15 0 1,-14-4 2,5 2-9,2-3 1,1 1-2,0-2-2,0-1-3,1-4-1,1 2-4,4-2-6,0-1-3,0 1-2,0-1-3,4 3-3,1 0-1,-1-1 6,4 0-6,0 3-1,4 2 3,-2-2-3,4 3-3,2 1 3,1 3-2,-2 1 0,5 3 3,-1 2 0,2 2 4,3 2-2,-5 3-3,0 2 8,0 0 16,-2 2 9,-2 2 17,-5 3 7,1 0 9,-4-1 4,-3-1 6,-2 2 5,-4-1 2,-2-1-2,-3 2 0,-6-3-2,1 2-3,-3-2-5,-2-2-4,-6 1-6,1-1-4,-1-5-3,0 0-3,0-1-6,-1 0-1,1-4-3,2-2-2,2-1-2,-1 0-3,2-2 0,3 2-1,0-4 2,2 0-8,3 0 1,0-2-4,0 0-5,2-2-4,4 1-10,4 3-2,-2-7-1,2 7-1,8-6 1,0 4-1,4 2 5,2-2-2,3 2 0,4 2 2,2-2-2,7 0 1,0 0 2,-1 2-1,5 3 2,-2-1 2,2-3 1,-5 3 0,3 0 4,-4-2 1,-1 2 5,-3-3 6,-1 1 7,-2 1 2,0-3 3,1 1 0,-3-1 4,2 2 3,-4-4 6,2 2 3,-3-1 11,2-4 0,-1 4-6,-2-3 0,1 0-1,-2-2-9,0 1-1,-2-2-4,4 2-2,-4-3-7,-1 1-1,1-2-1,-1 1-16,-2-1-32,-1-3-38,-4 2-41,0 1-57,-2-1-54,-2 1-55,-2-1-59,-2-1-64,-2-1-104,-2-1-145,1 0 38,-4 1-365,4 0-447</inkml:trace>
  <inkml:trace contextRef="#ctx0" brushRef="#br0" timeOffset="98670.88">15067 7921 2533,'-3'-6'-15,"1"-1"42,-2 5 25,1-2 22,3-2 20,0 6 15,-2-6 7,2 6 3,0 0-4,-2-5-2,2 5 15,0 0 7,0 0 6,26 11 1,-13-3 4,3 4 7,2 6 7,2 5-1,4 3-1,3 6-3,-2 5-9,2-3-2,-2 4-2,-4 1-25,-2-1-3,-7-6-3,-2 0-1,-6-3-8,-4-1-8,-8-3-6,-4 2-31,-9-3-51,-2 0-57,-8-5-77,-2-2-89,-8 0-112,4-4-115,-12 3-198,-1-3-21,-1-2 61,-3 1-408,4-5-485</inkml:trace>
  <inkml:trace contextRef="#ctx0" brushRef="#br0" timeOffset="100003.56">15647 8320 2468,'0'0'-159,"-5"-7"35,1 5 37,4 2 29,-5-5 29,5 5 25,-6-3 22,6 3 23,-4-3 18,4 3 13,0 0 12,0 0 7,-4-6 4,4 6 4,0 0 1,-2-4 1,2 4-7,0 0 8,0 0-4,0 0-5,0 0-4,0 0-3,0-5-10,0 5 0,0 0-2,0 0-2,0 0-1,0 0-4,0 0-2,0 0-8,0 0-3,0 0-6,0 0-4,0 0-3,0 0-6,0 0 0,0 0-8,0 0 6,0 0-5,0 0-2,0 0 1,0 0-5,0 0-3,0 0 1,0 0-4,0 0-5,0 0 3,0 0 0,0 0-1,0 0-3,0 0 5,0 0-4,0 0-2,0 0 2,0 0-2,0 0-3,0 0 1,0 0 1,0 0 1,0 0-2,0 0-2,0 0 2,0 0-7,0 0 6,0 0-3,0 0 2,0 0-3,0 0-2,0 0-5,0 0-19,0 0-20,0 0-17,0 0-16,0 0-19,0 0-28,0 0-27,0 0-41,4-8-52,-4 8-35,4-3-79,-2-1-172,2-1 40,-2 0-146,1-1-133</inkml:trace>
  <inkml:trace contextRef="#ctx0" brushRef="#br0" timeOffset="101798.56">5921 9644 1368,'0'0'505,"-14"0"-157,14 0-91,-13 0-50,10-1-15,3 1-17,0 0-1,-11 0-3,11 0 2,0 0-3,-11-2-10,11 2-13,0 0-15,0 0-13,-6-2-13,6 2-12,0 0-8,0 0-6,0 0-10,25 4-6,-12-4-7,7 0-12,-2 1-32,5-1-36,1 0-46,2 3-46,-4-6-57,4 3-66,-2 0-68,1-3-79,-5 1-153,-2-1-15,-6 3 75,-1 0-215,-11 0-186</inkml:trace>
  <inkml:trace contextRef="#ctx0" brushRef="#br0" timeOffset="101987.06">5927 9793 1890,'-18'10'81,"3"-2"27,4-1 17,3-3 0,0 2 12,4-2 12,-1-3 6,0 3-9,5-4 18,0 0 16,12 7 1,-2-2-13,8-5-18,2 1-12,8-1-15,2 0-25,3-1-52,6 1-70,5 0-63,0-2-67,1-1-85,-1 3-103,3-1-208,-7-1 27,-1 0 73,-5 0-161,4-3-109</inkml:trace>
  <inkml:trace contextRef="#ctx0" brushRef="#br0" timeOffset="106352.61">7138 9789 951,'-5'-7'281,"3"1"-111,-2 2-66,2 1-35,2 3-14,-2-6-5,2 6-8,-5-3-4,5 3-1,-6-3-2,6 3 3,0 0 1,0 0 4,-24 3 2,14 2 0,2-1-4,-4 1 2,1 3 4,0 1 0,-2 1 1,-3 4 9,5 3-2,-1 1 1,0 0-4,4 1-2,0 1-1,-1 2-7,5-1-1,0-3-2,4 1-5,0-1 1,4-1 3,0-2 8,5 1 13,1-5 14,1-3 2,6-5-6,-4-3 2,6 0 3,2-3 1,-3-5 3,2 0 2,3-3-3,-4-3-6,-2-1-8,2-2-1,-4-2-6,-1-4-9,-2 2-3,-2-4-3,-4 1-5,1 1-3,-5 2-6,0 0-2,-4 5-6,-3-3-4,-5 6-3,-2 2-3,-6 3-3,2 3 0,-2 2-13,-1 3-17,-2 5-20,-1-2-14,-3 5-14,4 0-18,0 3-23,0 0-28,2 2-41,4 1-23,3-1-43,-1-2-68,2 3-146,7-3-27,-3 3-94,3-4-84</inkml:trace>
  <inkml:trace contextRef="#ctx0" brushRef="#br0" timeOffset="106527.15">7439 9917 1640,'12'-7'86,"-4"1"7,1 0 9,-2 2 7,-2-1 3,0 1-6,-1 2-12,-4 2-9,8-7-10,-3 7-29,-5 0-44,6-5-60,-6 5-74,7-3-70,-3 1-161,-4 2-248,4-5-109</inkml:trace>
  <inkml:trace contextRef="#ctx0" brushRef="#br0" timeOffset="106790.88">7770 9658 1858,'8'-7'100,"-5"0"20,2 4 14,-3-2 14,1 5 1,-3 0-4,7-7-6,-2 5-20,-5 2-7,0 0-14,0 0-6,6 12 1,-4-2-5,0 3-5,0 2-9,-2 2-6,2 3-5,1-2-4,-3 5-7,1 0-5,2 2-2,-3 2-3,0-1-10,0 3-43,2-3-44,-2 2-51,0-2-57,2-1-64,0-3-43,0-3-76,3-5-140,-1-2-11,0-1-115,2-4-111</inkml:trace>
  <inkml:trace contextRef="#ctx0" brushRef="#br0" timeOffset="107189.24">8152 9776 1728,'4'-13'44,"-2"3"40,0 0 23,0 3 25,-2-1 8,0 1-1,2 1 5,-2-1-3,2-2-4,3 4-11,-2 0-20,3-2-2,0 2-17,2 1-6,3 2-14,2 2-2,-2 2-8,1 0-8,-1 5-6,6 0-1,-5 3-5,-1 1 2,-1 2-10,-1 2 10,-3 0 3,0 4-1,-3-2 4,-6 5 1,0-3 0,-5 1 2,-2 1-6,-2 1 2,-5-2-7,-4 1-1,4-4-3,-6 4-3,5-6-5,0 0-1,-2-1 1,6-2 0,1-3-4,0-1 4,2 0-7,1 1-2,2-3-2,1 0 1,0-3 0,5 1-3,2-4-6,0 0-1,0 0 2,20 4-5,-8-4 5,5-2-5,3 2-2,0-2 3,4 2-15,7-2-29,-1 2-35,4 0-42,-1-2-61,3 2-70,7 0-71,-1-3-159,1 1-85,-3-1 58,2 2-168,1-3-168</inkml:trace>
  <inkml:trace contextRef="#ctx0" brushRef="#br0" timeOffset="107473.21">9128 9811 1897,'-4'-18'54,"0"5"46,2 2 30,0 2 21,-2 1 28,4 1 6,-2 2 2,-1 1-11,3-1-11,0 5-20,-2-6-23,2 6-14,0 0-11,0 0-10,0 0-9,0 0-2,5 18-9,-1-6-4,0 4-1,-2 0-4,0 3-1,0 3-1,0 2-7,0 2-2,-2 3-3,0 3-4,0-3-30,-2 2-40,-2 1-49,2 1-53,-4-5-72,4 1-84,-3-3-85,1-4-164,-3-3-11,3-2 82,-2-3-158,2-1-121</inkml:trace>
  <inkml:trace contextRef="#ctx0" brushRef="#br0" timeOffset="107662.22">8881 10007 1906,'-6'-13'101,"3"4"21,1 2 14,0-1-4,4 1-9,0 0-7,7-1-14,3-1-11,5 4-8,11-3-7,8 1-8,4 1-5,5 3-1,3-1-15,1 2-35,-2 2-69,-4 0-78,3 0-75,-8-2-135,-5 2-163,1 0-167,-6 0-171</inkml:trace>
  <inkml:trace contextRef="#ctx0" brushRef="#br0" timeOffset="108408.73">10585 9924 1798,'2'-5'4,"0"-1"19,-2 0 20,0 1 29,0 5 29,-2-12 18,2 7 10,-2-2-5,0 3-8,-2-2-9,0-1-6,-2 2-12,-2-1-11,-2 3-3,0 0-9,-3 0-7,-3 3-5,0 2-2,0-1-6,-4 5 0,1 0 4,-1 4-2,2 0 5,2 4-3,-4 0-4,6 1-2,1 0-6,0 2-1,4-1 1,3 2-6,0-2-1,4 1 3,2 2-6,2-3 2,2 0 2,2 0-3,5 0 7,6-6 5,0 2 1,1-4 0,4-4 6,-2-1-4,5-5 1,2-2-7,-2 1 1,3-8-8,-3 3-3,3-8-2,-2-1 1,-3-3-5,-2 3-3,0-7-2,-9 2-4,0 2 4,-4-1-9,-4 0 0,-4 2-2,-2 2-6,-6-3-1,-6 2-8,-2 1-10,-6 4-13,-1 0-7,0 4-16,-4 1-18,-2 1-17,5 5-23,-3 0-26,7 4-35,-3 0-31,4 5-34,4 1-35,0-3-95,5 4-150,3-3 36,4 1-91,1 3-74</inkml:trace>
  <inkml:trace contextRef="#ctx0" brushRef="#br0" timeOffset="108584.79">10955 9987 1700,'10'-2'102,"-4"2"3,2-3 14,-2 1 9,1-1 6,-1 0-6,-6 3-10,11-2-14,-5 0-13,-6 2-36,9-2-49,-9 2-62,8-1-80,-2-1-80,1 2-175,-7 0-286,13-4-173</inkml:trace>
  <inkml:trace contextRef="#ctx0" brushRef="#br0" timeOffset="109125.06">11413 9869 1983,'0'-5'62,"0"-1"32,1-2 20,3 2-1,-4-1 10,4 0 3,-2-1-4,-1 1-13,4 0-10,-1 2-12,0 0-9,6-2-11,-3 3-7,2 1-6,1-1-5,1 2-3,-1 2-10,4 2-1,-4 0-2,3 2-4,-2-1 1,-1 3-2,0 2-4,-3-3 2,-1 5 5,1-2 0,-5 1-1,0 0 1,-4 1 0,-4 2-3,1-2 3,-6 3-8,1-4 1,0 0 1,-4 1-2,2-3-4,0 1 0,1-1-1,0 2-4,2-6 1,0 3-1,4-2 0,-1 2 0,0-3-3,-2 1-1,3 0 5,2-2-3,-4 3-3,7-5-1,-5 2-5,3 3-2,2-5 1,-5 2-3,5-2 1,1 11 3,5-5-2,-1-1-3,2 5 12,1-1 9,4 3 9,0 1 8,0 2 9,2-1 10,-2 0 5,-1 1 5,-1-2 11,-1 0 4,0-1 8,-3-2 6,0 5 18,-2-4 14,-2 0 7,-4 0-2,-2 2-6,-6-1-19,-8 0-18,-3-3-6,-4-1-9,-4-1-7,-8 0-35,1 0-55,-4-3-83,8-3-84,-1 2-110,-1-3-128,2 0-246,-3 0 9,4 0 72,1 0-384,-2 0-456</inkml:trace>
  <inkml:trace contextRef="#ctx0" brushRef="#br0" timeOffset="111257.72">2883 4641 2405,'0'0'-189,"0"0"22,0-11 17,0 11 27,-2-9 27,2 9 21,0-8 7,2 5 11,-2 3 16,0-8 5,0 8 9,3-7 3,-3 7 0,0-6-2,0 6 2,0 0-12,2-5-16,-2 5-14,0 0-8,0 0-25,0 0-39,0 0-139,0 0 205</inkml:trace>
  <inkml:trace contextRef="#ctx0" brushRef="#br0" timeOffset="112159.08">11691 4570 676,'0'-12'-46,"2"1"12,-2 0 26,2-1 1,-2 0 15,0-1 8,1 2 5,-1 0 9,0 1 7,0 1-2,0 0 3,-1-2-6,1 4-5,0-1-6,-2 2-3,0 3 2,2 3-3,-19 2-5,2 2-1,-2 5-2,-9 0-2,-4 6 7,-9 3-4,0 0 4,-23 11-1,-1 0-3,-3-1 3,-5 3-4,0-2-1,-2 1 6,4-4-1,1 0-6,15-6-1,12-4-21,8-3-18,5 1-12,9-5-9,6 1-12,8-5-25,7-2-170,0-3 219</inkml:trace>
  <inkml:trace contextRef="#ctx0" brushRef="#br0" timeOffset="112347.58">11782 4410 676,'23'-12'-19,"-2"2"11,-9 3 14,2 1 10,-6 1 7,0 1-2,-3 2-9,-5 2 0,0 0-6,0 0 5,0 0-4,-35 21 2,7-6-2,-13 8 1,-20 10 2,-9 3-2,-9 4 2,-6 5-8,-6 1-46,-6 6-63,-2-3-120,4 2 77</inkml:trace>
  <inkml:trace contextRef="#ctx0" brushRef="#br0" timeOffset="122438.78">12288 9861 2097,'-6'-5'105,"-1"-1"-13,1 3-9,-1-3-1,3 0 7,0 1-7,0-2 1,0 2-4,0-2 6,0-3-1,1 2 2,-2 1 1,3-1 2,-2 1-6,2 1 3,-2 1-3,2-2-3,0 1-4,0 2-9,-2 1-10,4 3-9,-13 0-1,13 0-4,-24 7-3,8-1-7,-4 6 1,0 1-5,-2 0-5,-1 7 0,-3-3-3,1 4-1,0-1-2,-2 1-1,5 0-3,0 0-7,2 0-22,0-4-31,3 0-34,3-2-31,-2-1-41,6-2-50,1 0-28,2-2-30,0-5-63,3-3-130,-1 1-14,5-3-157,0 0-123</inkml:trace>
  <inkml:trace contextRef="#ctx0" brushRef="#br0" timeOffset="122687.12">11786 9752 1676,'-4'-9'11,"2"0"22,-3 3 13,3 1 7,0-1 9,0 0 10,-1 3 1,3 3 6,0 0 26,0 0 8,16 0 10,-2 6-10,4 1-5,2 4-5,6 0-8,6 6-8,-1-1-8,1 1-9,4 5 1,1 0-8,-1-3-7,-5 1 0,-3 0-10,2-1-26,-5 0-27,0-2-41,-6 0-48,1-3-49,-2 1-39,-1-1-55,-2-5-108,0-1-135,-1-3-153,2 2-131</inkml:trace>
  <inkml:trace contextRef="#ctx0" brushRef="#br0" timeOffset="123134.93">12595 9868 1667,'0'-10'2,"2"1"30,-2 1 15,0-1 13,0-1 24,-2 3 16,-2-2 16,1 1 12,1-3-2,-2 6-2,0-1-3,2 1-11,-4 1-7,6 4-12,-13-2 4,13 2-1,-15 9-9,6 1-4,1-1 1,0 4-7,0 1-5,-2 3-6,6 0-4,-2 3-9,2-1-3,2 7-6,0-1 11,4-2-1,0 2-9,0 1 1,2-4-7,2 2-3,1-3-5,4-3 7,-3-3-18,4-4 12,4-4-7,0-3 0,3 0-2,3-6-4,-4-2-4,4-3 3,-1-6-2,-1 3-4,0-4 2,0-3-1,-6-3-6,1-2 5,-4-1-9,-5-2 3,-2-1-1,-3-3 3,-2 1-4,-5 0 2,-5 4-1,0 2-5,-5 3 1,-4 1 3,0 5-2,-6 2-5,1 2 9,-3 2-4,0 6-1,1 1-3,3 1-7,-3 1-16,4 3-19,2 0-26,1 1-16,3-1-29,0 3-32,7-1-35,0 3-41,3-3-36,3 3-85,4-2-142,0-1 2,4 1-135,5 0-119</inkml:trace>
  <inkml:trace contextRef="#ctx0" brushRef="#br0" timeOffset="123322.93">13059 9959 1948,'8'-3'103,"-4"-2"14,0 4 13,1-5 4,0 1 10,-3 0 4,2 0-8,-3 0-2,2 0-15,-1 1-11,-2 4-14,6-8-14,-4 5-44,2 1-50,0-2-53,3 2-64,2 0-72,-1 1-87,1-3-182,3 2-12,-1-2-141,0-1-120</inkml:trace>
  <inkml:trace contextRef="#ctx0" brushRef="#br0" timeOffset="123820.51">13582 9774 1856,'0'-7'59,"0"0"25,0-1 26,0-1 13,0 0 9,0-2 8,0-1-8,0 3-1,1-3-13,4-1-8,0 1-6,5 1-12,3 0-7,4-1-1,-1 0-12,6 3-13,-1 2 2,1 1-4,-2 4-4,2 0-2,-4 2-4,2 2 2,-4 4-5,-2 1 1,2 4 2,-3-1 1,-2 5-7,0 3 2,-5 2 2,-2-3 0,-4 5-1,-4 0 2,-2 4-6,-5 0 0,-2 2-3,-4 1-2,-9 4-5,-2-1-4,2-1-1,-4-1 1,0-3-4,3-4-4,-1-3 1,3 0 3,-1-3-8,5-4 4,2-1-5,0-4 9,4 1 3,0-4-4,5-2-3,-1-3 0,2-3 0,9 3-3,-10-5-2,8 1-4,0-1-1,2 5 1,6-8-1,0 4 0,3-1 0,6 2 4,1-1 1,4 2 4,1 2 1,3-2 1,-3 4-1,9 2-1,3-2 0,-2 1 0,1 4-4,0-1 0,7-2-3,-8 3-1,1-3-1,-2 2 2,-1-3-7,1-1-28,-4 0-39,3 0-45,-6-2-47,2-2-56,-1 0-80,4-3-70,-1 1-196,1-2-18,-1-1 85,7-3-261,-2-2-243</inkml:trace>
  <inkml:trace contextRef="#ctx0" brushRef="#br0" timeOffset="129274.64">15142 9854 2181,'0'-5'64,"0"5"20,-4-10 25,2 4 6,2 1 1,-4-1 8,4-1-1,-2 0 9,2 0 4,-2 1 8,2 0-5,0 6-13,0-9-11,0 5-12,0-1-8,0 5-13,2-6-9,2 1-5,1 5-9,6-3-4,1 3-6,0 0-5,3 3-9,2-3-27,2 3-45,1 1-28,0 0-47,2-1-41,-1 1-58,1 4-52,-2-5-47,-1-1-135,0 2-69,-4 0 36,-3-2-131,0 3-109</inkml:trace>
  <inkml:trace contextRef="#ctx0" brushRef="#br0" timeOffset="129473.59">15322 9934 1716,'-12'5'50,"4"2"21,-1-2 11,3 0 14,-1-2 15,1 1 11,1 0 4,5-4 1,-6 5-16,6-5-4,0 0-6,11 5-17,-1-5-11,5 1-7,4-1-6,5 0-6,7 2-15,1-4-46,2 2-59,2-1-59,7-2-68,-10 1-89,7-3-172,-2-1 0,-1 1-96,-5 0-51</inkml:trace>
  <inkml:trace contextRef="#ctx0" brushRef="#br0" timeOffset="132859.15">16354 9725 1492,'2'-10'16,"0"3"25,-2-2 25,2 0 18,0 1 12,1-3 9,-3 2 8,2 0 7,-2-3 2,0 0 3,0 2 3,-2-1 0,2 0-5,-3 4 0,1-2-9,0 1 7,-2-1-22,-2 4-3,-3 1-6,-2 2-2,-3 2-1,-2 6 5,-2-1 0,-3 7-5,-1 4-4,-3 2 1,2 6-6,-1 0-5,2 3-7,5 2-5,1 2-6,4 0-5,6 1-1,3-1-8,3-1 1,9 7-6,3-4-1,4-2-6,1-2 2,7-2-5,0-5-2,6-2-2,-3-3 1,5-6-7,-2-4 0,-1-2 2,1-3-2,2-6 0,-3-1-3,5-6-4,-4-2-3,0-2 4,-5-4-3,0-4-6,-4 0 2,-1-4 0,-6-1-5,-1-3-10,-7-4-1,-2 6-1,-4-3-3,-6-1 4,-2 1-3,-5 1-2,-2 2 3,-4 4 0,0 3-3,-6 3 1,-1 3-16,0 7 6,-1 2-13,-2 1-2,1 4-11,0 2-11,1 2-13,-1 4-11,4 1-14,-2 2-21,2 2-24,3 4-31,2-2-31,6 2-35,3-2-57,3 1-135,6 1-55,1-4 32,4 6-88,3-4-48</inkml:trace>
  <inkml:trace contextRef="#ctx0" brushRef="#br0" timeOffset="133065.6">17064 9844 1735,'3'-5'152,"2"-1"6,-1 1 5,-3-1 3,2-1-3,1 3 0,-2-1-3,-1 0-10,2-1-19,0 2-13,-3 4-8,2-7-12,0 3-31,-2 4-39,5-4-49,-5 4-38,4-4-59,-4 4-68,0 0-55,0 0-140,8 2-109,-8-2 32,0 0-89,0 0-50</inkml:trace>
  <inkml:trace contextRef="#ctx0" brushRef="#br0" timeOffset="133347.81">17432 9513 1595,'0'-13'58,"-3"-1"35,2 3 25,1 1 23,-2 2 17,2 1 17,0 1 0,-3 2-8,3 4-14,0 0-3,0 0 14,0 0 0,0 0-10,5 20-8,-4-3-4,2 2-6,-3 3-15,4 2-8,-4 0-10,0 5-12,0 0-8,0 0-5,-4 0-7,0 0-8,-3 5-13,1-5-38,-2 3-43,-3-3-32,3-3-44,1-2-35,1-3-45,-2-1-49,3-2-43,0-3-27,1-4-82,4 1-108,0-4 20,5-1-192,4-2-163</inkml:trace>
  <inkml:trace contextRef="#ctx0" brushRef="#br0" timeOffset="133859.44">18025 9778 1955,'9'-13'47,"-3"1"23,0-1 16,2-1 19,-2-1 12,5-2 12,-1 0 2,-1-4 1,-2 4 4,-1-3 5,2 0-2,-1 2 0,0-2-2,-3 3-4,0 0-9,-2 0-11,-2 1-10,-4 1-10,-2 0-11,-5 3-7,-2 3-8,-2-1-6,-4 3-8,-2 3-4,0 2-5,-4 4-4,1 2-4,-1 3-4,-1 3-4,3 4 1,1-2-5,4 4-1,0 2-3,6-1-1,2 5-2,5-3-2,3 1-2,4 2-1,5 1-2,1 0 0,6 3-2,4 1-3,-2-1 1,4-1-1,1 2 0,-2-1-4,0-2 1,3 0-2,-6-2 4,-2 0-4,2-3 6,-5 3 1,-1-2-3,-2 1 2,-6-4-3,0 0 1,-4-2 0,-2 1 4,-2-4 2,-4 0 1,-1-2 2,-5-4-1,0-2 4,2-1-2,-7-5 1,8 1-1,-5-3-1,2-4-5,3 0 5,0-4-1,4 0-10,3-4 3,4-1 3,4-1-3,4-8-1,10 0-3,0-3-3,10-3-17,3 0-14,5-2-24,17-3-26,2 2-38,3 3-43,-6 6-69,12 1-82,6-4-158,-1 3-125,3-1 61,-4-2-282,8 0-306</inkml:trace>
  <inkml:trace contextRef="#ctx0" brushRef="#br0" timeOffset="136417.58">920 10954 3141,'0'0'176,"0"0"-57,0 0-21,0 0 14,0 0 13,0 0 8,9-6-6,-9 6-14,2-5-16,-2 5-2,0-5-6,0 5-6,3-8-6,2 3-7,-3 1-9,5-2-5,-3 1-5,0-1-6,2 2-4,-2-2-5,0 2-3,2 1-15,-2-2-38,0 3-36,2-3-50,-4 3-44,2 1-54,-4 1-55,9 0-61,-3 1-143,-4 3-133,3-1 75,-1 4-262,-2 0-271</inkml:trace>
  <inkml:trace contextRef="#ctx0" brushRef="#br0" timeOffset="136763.12">1113 11272 2179,'-9'0'69,"9"0"29,0 0 12,-13 0 9,13 0 3,-10 0 13,10 0 2,0 0-9,-10 1-12,8 3 5,2 4 1,0 0-1,0 3-4,2 4-10,2 4-7,2 2-8,0 4-6,0 1-12,1-2-2,2 0-7,-4 1-10,2-2-2,0 1-8,-1-3-4,0-1-3,-2-5 1,1 0 13,-1-1 18,1-3 16,-3-2 16,0-3 3,0 0-11,-2-6-8,6 0-9,-6 0-8,0 0-7,2-21-4,-2 8-7,0-4-9,0-3-28,0-2-29,0-6-32,-2 6-31,2-2-41,0 4-30,0-1-42,0 1-54,0 2-62,0 3-50,2 0-97,1-2-136,2 3 38,2 1-273,0 1-311</inkml:trace>
  <inkml:trace contextRef="#ctx0" brushRef="#br0" timeOffset="136930.67">1374 11200 2262,'2'-4'49,"0"0"33,-2 4 11,2-7 10,-2 7 4,4-7 1,-2 4-10,0-1-15,-2 4-7,6-6-8,-1 2-17,1 2-31,2 0-42,1-2-54,0 2-61,1 2-60,-10 0-98,16 4-131,-8 0-38,-2 0-75,-2 4-41</inkml:trace>
  <inkml:trace contextRef="#ctx0" brushRef="#br0" timeOffset="137095.23">1394 11384 1594,'-6'9'122,"0"-1"18,0 1 9,2-5 6,-3 0 8,7-4 6,-1 7-8,1-7-12,0 0-16,0 0-18,0 0-7,0 0-12,24-15-12,-11 8-4,-1 0-16,6-3-35,0 0-37,2-2-51,3 2-57,1-2-46,6 0-51,-2 3-113,2-4-164,4 1 25,-3-1-104,4 2-70</inkml:trace>
  <inkml:trace contextRef="#ctx0" brushRef="#br0" timeOffset="137489.19">2152 11069 1747,'-6'-8'95,"-1"3"25,2-2 13,0-1 16,-3 0 13,3 1-1,-2-1-4,4 3-5,1-3-17,0 0-14,4 0-10,2-1-12,2 1-10,5-1-8,2 1-11,1 1-6,0 2 0,2 0-14,-1 5-7,-3 0-4,4 5-1,-2 2 13,-1 3 1,0 1 6,-5 4 8,1 0 9,-5 5 2,-2 0 3,-4 6 6,-2 0-1,-5 3 7,-3 6-2,-4-2-11,-2 5-6,-4-2-5,-1-2-5,4-5-5,0-2-2,4-9-1,2 2-3,3-2-1,-1-6-3,3 2-6,0-3 2,1-4-7,4 3-3,2-9-7,1-1-5,11 6-1,-11-6-3,27-9-3,-8 3 1,6-2-3,3 2-7,6-4-38,-1-3-34,4 4-59,3 2-63,-3-3-86,13 1-101,-10 1-175,3-1-84,-3 3 81,2 0-397,-3 2-429</inkml:trace>
  <inkml:trace contextRef="#ctx0" brushRef="#br0" timeOffset="138241.03">2225 12643 2617,'4'-6'-5,"-2"-1"22,0 2 12,0-2 11,-2-1 11,0 1 18,0 1 5,-2-1 12,2-1-3,-2 1-3,0-1 2,0 1-10,-2-3 0,0-2-3,-1 1-8,0-2-8,1 0 4,-2-1 9,0 0-5,-1 1 2,1-1-5,0 2 3,-2-1 10,1-1-9,-2 3 0,-2 0 3,4 1-11,-4 1-9,-2 2 1,0 3-8,-1 4-3,-4 2-6,0 4-3,-2 4 0,0 5 1,-2 4 0,1 4-1,1 5-3,4 1 0,1 2 2,2 1-6,3 0-2,3 1 2,1-5-2,4 0 1,2-1-2,2-1 0,2-4-2,3 1 0,-1-3 2,5-5-2,0-1-2,3-4 2,0-4 0,2-3-3,-2-3 0,4-2-2,-1-1-1,-3-3-2,2-4 3,0-5-4,-1-2 0,0-2 1,-3-2-3,1 3 0,0-4-2,-2 1 2,-4 6 11,0 2 5,1-1 3,1 3-4,-3-1-1,-1 3-3,-1 1-5,2 0-3,-1 3-3,-1 3 0,2 0 0,-6 2 2,13 6 1,-6 0-2,1 3 4,0 3-2,0 1-1,1 2-20,0 0-46,3 3-44,-1 1-49,-1-1-67,3 1-62,0 1-63,-1-3-146,4 1-71,-2-3 43,-1 3-272,0-3-280</inkml:trace>
  <inkml:trace contextRef="#ctx0" brushRef="#br0" timeOffset="138789.08">2553 12818 2265,'2'-11'76,"-2"0"24,0 2 13,0 1 3,0 1 13,0 2 7,0-4 2,0 3-3,2-3-8,2 0-5,1 1-6,1-3-7,5 0-4,-1 0 0,2 1-7,2 0-8,-3 3-11,3-1-9,-1 5-7,-3 1 0,3 4 2,-5-1 1,3 6 5,-2 1 1,-3 1-4,0 2-6,-5 4-4,-1-2-7,0 5 0,-1-1-9,-3-2 0,-2 3-6,0 2 1,-1-3-4,-2-2-4,2 1-3,0-3-1,-2-2-3,3 1-2,-3-3-2,3-1-2,-1-3-1,0 2-1,2-4-3,1 1 0,0-2-4,4-2 0,0 0-3,0 0-1,0 0-1,0 0-1,0 0 0,0 0-1,16-16 1,-10 15 0,5-3 0,-2 1-2,2 3-1,0 0 2,-1 0-3,5 3 2,-5-1 3,2 1-4,0 2 4,-1 2 0,-1 1 0,4-1 2,-5 4 2,-2-1 9,1 2 1,-2 1 3,-4 2 10,0 0 9,-2 0 5,0 1 1,-4 1 2,-2 1-2,-3 1 2,-2-2 0,1-1 0,-3 0-8,-2-1 1,-2-1-5,1 0-5,-4-6 0,1 1-5,0 0-3,-1-3-3,3-3-11,-3-1-26,-1-4-27,-1-1-41,2-3-42,-2-3-35,3 0-37,2-4-34,0 0-46,7-3-52,2-1-48,4 0-149,-2-2-54,6 0 46,3-2-311,4-2-334</inkml:trace>
  <inkml:trace contextRef="#ctx0" brushRef="#br0" timeOffset="139135.16">3313 12327 2326,'0'-5'21,"0"5"20,-7-9 13,4 4 19,0 2 18,1-2 16,2 5 19,-5-6 11,4 3 1,1 3 2,-4-6-7,4 6-6,-4-4-12,4 4-12,0 0 1,-16 8-3,8-1-4,-2 2 5,-1 6-2,-1-2 3,-4 5-2,0 9-2,0-2 6,2 8-9,3-1-4,-1 1-7,3 2-4,2 0-6,3-1-7,0-2-7,6-1-4,2-2-5,5 3-3,2-2-5,1-2-13,1-8-32,7-1-40,-2-6-42,6-2-40,1-2-46,1-6-37,-5-4-36,6-1-42,0-7-46,3-2-64,2-6-105,-7-1-30,3-4 40,-4-2-207,-2-1-189</inkml:trace>
  <inkml:trace contextRef="#ctx0" brushRef="#br0" timeOffset="139551.05">3673 12422 1908,'-2'-6'40,"0"1"31,-1-1 17,-1 1 17,0-1 15,1 2 19,0 0 6,3 4 7,-4-10-6,4 7-7,0-2-16,0 5-5,6-11-5,0 5-4,3 1-5,2-1 1,-1 1-3,5 1-7,2-2 0,-2 3-12,-1 1-6,4 2-6,-4 0-6,4 2-1,-4 3-5,1 1 1,-5 1 6,3 3 0,-4 1 3,-3 4 5,-2 1 3,-1 1-1,-4 4-3,-1 0 3,-4 1-3,-2 2-6,-1 0-2,-5 0-4,2-2-3,0-3-4,-1 0-3,0-2-8,3-2 0,2-1-6,-1-2-5,0-4 4,1 4-7,1-4-2,3-1-5,-1 1-2,2-2-3,3-3 0,0-3-1,0 0-3,10 4-1,-10-4 1,17-4 0,-4 1-1,2-3-1,4 0 0,0 1-1,4-3 2,1 1-2,-2-2-3,2 4-16,-1-3-20,-1 1-32,0-1-44,-1 1-45,1-4-39,0 3-71,-4-4-74,4-3-69,-1 1-156,-4 0-64,0-3 82,-1-3-378,2-1-400</inkml:trace>
  <inkml:trace contextRef="#ctx0" brushRef="#br0" timeOffset="139839.04">4270 12083 2524,'-8'-7'54,"0"-1"25,1 4 22,3-2 8,-2 2 9,3 3 11,3 1 7,-7-6 0,7 6-2,0 0-2,0 0 19,0 0 17,0 0-1,0 0 0,37 6-2,-21-1-2,6 3-7,3-1-7,1 3-12,2 1-9,1 5 0,1 0-11,-2-1-4,-1 4-7,-2-3-15,-4 5-18,-1 0-3,-8 3-6,-2 0-9,-5 4-11,-10 5-17,-1 6-31,-12 4-49,-19 16-60,-7 2-62,-11-2-57,-7-2-101,1-4-98,-3-1-211,-1-5 14,1-5 65,-1-5-429,6-8-469</inkml:trace>
  <inkml:trace contextRef="#ctx0" brushRef="#br0" timeOffset="142014.52">8709 751 2630,'-9'-10'-45,"-1"-1"25,1 1 34,1 0 20,2 1 16,0 1 9,-1 0 8,2 3 1,0-3-7,2 5-4,-1-3-7,0 2-6,4 4-11,0 0-3,-13 10-2,6 1-2,1 4 0,0 5-4,-1 2 2,1 2-5,2 3 0,0 2 2,0 0-5,0 2 6,1 6-21,1 0-30,-2-2-38,-1 4-36,0-1-50,2 4-42,-1-4-47,4-4-124,-4-3-98,4-4-127,0 1-91</inkml:trace>
  <inkml:trace contextRef="#ctx0" brushRef="#br0" timeOffset="142282.81">8952 848 1552,'-2'-26'4,"0"4"26,-2 1 25,0 3 16,-1 1 17,2 4 19,-1 0 15,-4 0 8,3 1 4,2 3-6,1-1-14,-3 3-13,4-1-17,-1 4-8,2 4-7,0 0-9,-9 14-3,7-3-7,0 7-4,2 2-2,0 3-4,0 5-3,2 3-2,0 0-3,3 6 1,-3 1-21,3 1-24,-2 1-34,-1 0-43,2-2-44,-3 1-40,2 0-43,-3-7-82,0-3-119,0-1-239,0-6-151</inkml:trace>
  <inkml:trace contextRef="#ctx0" brushRef="#br0" timeOffset="142482.27">8654 1124 1781,'-15'-18'-4,"3"5"33,1 2 24,-1 0 13,7 1 15,-1 0 1,1 3 3,1-1-8,2-1-6,4-1-8,7-1-11,2 1-1,12-3-7,6 1-3,5 1-7,4 2-37,4-2-35,1 2-47,1 4-48,7-5-48,-9 3-125,-3 1-327,-3 0-130</inkml:trace>
  <inkml:trace contextRef="#ctx0" brushRef="#br0" timeOffset="142740.58">9494 751 1788,'-4'-7'17,"0"0"24,-2 1 26,-3 2 26,1-1 20,0-1 8,-1 3 4,0-2 0,3 3-7,-2 1-11,0 1-8,-2 3 3,0 4-2,0 0-6,-1 4-2,0 0-6,3 8-7,-3 1-6,3-1-1,-1 1-14,3 4-6,1-2 1,3 0-2,0-2-5,4 3-5,5 2-24,2-2-37,1-1-36,3 0-44,-1-2-60,6-1-57,-2-5-70,6-2-144,-4-5-71,2-2 41,-1-1-82,-1-4-46</inkml:trace>
  <inkml:trace contextRef="#ctx0" brushRef="#br0" timeOffset="143065.2">9690 931 1507,'-2'-11'39,"0"1"34,-3 3 22,2-2 18,2-1 12,-2 3 5,3 0-4,-2 0-11,2 1-14,0 0-7,2 1-12,2-1-9,4 0-8,0 3-8,0-1-7,2 1-4,0 1-5,-2 2-5,2 2-8,1 1 2,-3 1-3,-1 1-1,1 3 7,-5 1 10,-1 3 5,0 0 0,-4 1 5,-3 2-7,-1 0 5,-1 3-1,-3-5 0,1 2-11,1 0-4,0-2-5,-1 1-3,2-3-1,1 0-3,2-1-7,0-1-8,2 1 2,4 0-4,0-5-9,4 1-14,0-1-18,3-2-20,4-1-21,-1-2-21,5-2-14,3-2-30,0 0-52,4-3-66,-1-3-145,-2-2-87,-2-1-135,-1 0-123</inkml:trace>
  <inkml:trace contextRef="#ctx0" brushRef="#br0" timeOffset="143304.95">9971 727 1748,'-4'-9'48,"0"4"33,0-2 25,-1 4 8,3-2 12,2 5-3,-4-5-3,4 5-9,-2-6-13,2 6-9,0 0-8,0 0-10,0 0-5,31 11-6,-9-3-5,1 2-6,7 4-2,2 0-7,-1 3-1,7 5-5,-1 1-6,0-1 2,0 1 0,-11 1-3,0-4-2,-7 5-1,-4-5-6,-6 2-22,-5-3-39,-4 1-52,-4-4-62,0 3-57,-3-4-65,-1 0-115,1 1-90,3-5-135,0-2-116</inkml:trace>
  <inkml:trace contextRef="#ctx0" brushRef="#br0" timeOffset="143466.05">10451 969 1758,'0'-13'42,"3"2"23,-3 1 16,0 1 11,0 1 4,0-1-7,2 1-11,2 1-7,4 0-8,4 0-8,2 2-6,3-2-3,2 4-8,0-2-21,4 4-48,-2-1-58,3 2-55,-3 0-59,1 2-152,-4-1-264,0 5-116</inkml:trace>
  <inkml:trace contextRef="#ctx0" brushRef="#br0" timeOffset="143642.59">10619 1152 1827,'-7'4'91,"4"0"25,-1-2 12,1 1 8,3-3 2,0 0-13,0 0-11,0 0-15,0 0-7,21-1-10,-8-1-8,4-2-34,0 2-38,2-3-69,0-1-71,2 2-54,5-2-43,2-2-149,-4 2-68,6 2-91,-1-4-46</inkml:trace>
  <inkml:trace contextRef="#ctx0" brushRef="#br0" timeOffset="144138.78">11964 940 1538,'-2'-9'77,"-1"-1"43,-1 1 12,0-2 12,-2-3 12,-2 4 14,-1-4-1,0 0 2,1 1 6,-2 1 5,-1-1-12,0 0-13,0 2-12,-1 1-13,0-1-18,-2 4-14,0-1-12,-1-1-18,-2 6-7,-2 1-7,-1 4-10,1 1-5,-2 6-9,0 0 0,-2 2-5,2 6-5,0 1 0,4 0-4,-2 4 2,4-2-7,4 4-13,1-2-10,2-1-15,1 2-7,2-4-8,5-1-2,2-1-6,1 0-2,4-2-3,1-1 1,2-6 3,3 1 5,2-2 5,0-3 3,1-4 11,0 0 0,0-2 0,0-4 6,-2-1 7,-1-3 16,-1-2 10,1-3 12,-3-2-3,-1-2 17,-3 2 4,-1 0 4,4-3 2,-7 5 2,2-2 1,-2 4-5,0 1-2,2 2-11,-2 0-9,0 2-6,0 0-4,-1 1-8,3 3-1,0 2 2,-4 2-2,0 0 1,15 13-4,-8-5 3,3 1-6,-2 5-10,2 0-22,3 2-33,0 0-32,2 0-57,-3 4-76,4-3-71,-2 0-158,-3 2-97,2-2 55,-1 2-173,1 1-169</inkml:trace>
  <inkml:trace contextRef="#ctx0" brushRef="#br0" timeOffset="144630.98">12169 1119 1999,'-4'-9'98,"2"1"15,0-1 22,-2 1 13,2 1 15,-2 0-1,4 0-6,-3-1-23,1 1-7,2 2-16,2-3-15,3 2-11,0 1-8,2-1-8,1 2-10,1-1-7,1 5-5,1-2-11,-2 2 2,1 0-4,-2 2 0,4-2-6,-4 5-16,0-1-6,-2 2-14,1 1 8,-5 1-2,0-1-7,-2 2 3,-2 1 1,-2 0-2,-1-1 1,1 1 3,-2 0-2,0-1 4,0 1-2,2-3-3,-4 3-3,4-5-5,0 3 3,0 0 1,2-3 3,-2 3 0,2-3-1,0 0 1,2-1-1,-2 5 3,2-3 0,2-1 2,0 1 1,2 2 1,0-3-4,0 2 4,4 0 1,0-1-2,0 1 5,-2-1-1,2 2-2,-1-3 5,-1 2 2,-1 0-6,1 1 5,-2-3 6,0 0 2,1 2 10,-5 0 7,0-1 6,-3-1-6,1 3 9,-4-3-7,-2 2-7,-1-2 2,-2 0-2,-3 0-12,-2-2-24,2 1-19,-3 0-26,-2-4-36,-1 0-58,1-1-65,3-4-76,-1-2-156,-1-1-107,4-4 82,4-1-143,1 0-114</inkml:trace>
  <inkml:trace contextRef="#ctx0" brushRef="#br0" timeOffset="144963.09">12719 933 1686,'-2'-7'-4,"0"-1"24,0 2 29,-1-1 25,0 1 18,1-1 18,0 0 11,-2 2 17,4 0 2,-2-2 3,0 2 1,2 5 0,-2-8-15,-2 4-2,4 4-18,0 0-13,-1-7-13,1 7-6,0 0-13,0 0-6,0 0 8,-13 16-8,8-6 0,2 4-4,1-1-3,-3 0-5,3 4-1,0-2-8,0 5 3,2-3-7,-2 0 4,4 2-30,0-2-27,2 2-22,3-1-32,-1-3-33,5-2-44,0 0-53,4 1-46,4-8-60,-1-1-122,-1-1-68,3-2 33,0-2-69,2-2-39</inkml:trace>
  <inkml:trace contextRef="#ctx0" brushRef="#br0" timeOffset="145295.72">13069 951 1514,'0'-11'43,"0"4"39,-2 1 33,2-1 22,-2 1 17,2-2 8,-2 5 9,2-3-1,0 6-11,-2-7-12,2 7-15,-2-5-16,2 5-16,0 0-6,0 0-9,-19 16-13,10-8-3,3 1-8,1 4-6,-1 1-6,2-1-2,0 4-6,2-2 3,-1-2-12,3 3-1,0-3-2,3 2-3,1-1-1,-1-1-1,2-2-4,0-1 1,5-3 2,-1 1-8,1-1 5,3-5 0,-1-2 2,2 0-2,0-2-2,-1-3 0,0-1 2,-1 1 0,-1-5-7,-3 1 1,-4-4 0,1 3-8,-3-2-6,-4 1-21,-3 0-21,-1 1-23,-6 1-25,-5 1-36,-1 0-42,-1 3-49,0 3-44,-3-2-69,5 0-144,-3 4-41,4-2-152,-1 2-163</inkml:trace>
  <inkml:trace contextRef="#ctx0" brushRef="#br0" timeOffset="145568.98">13279 840 1839,'3'-4'81,"2"-1"31,-1 2 12,-4 3 2,8-4 3,-8 4-5,4-5-4,-4 5-13,8-2-9,-8 2-10,14 2-13,-1 0-6,0 4-6,4 1-6,2 3-9,0-1-2,0 4-4,2 1-5,-4 0 0,1 1 2,-2-1 5,1 3 4,-4-1-4,-3 1 8,-3-2-7,-7 3 1,-5-3-6,-3 4-7,-7 0-27,-2 0-32,-6 0-36,-5 1-53,-1-6-63,3 3-57,-1-7-83,1-1-149,1-3-36,2 1-149,8-5-147</inkml:trace>
  <inkml:trace contextRef="#ctx0" brushRef="#br0" timeOffset="145812.34">13798 763 1906,'8'-10'111,"-2"1"19,-1 4 15,-1-1 13,-1 0 13,1 3-3,0 1-13,-4 2-19,6-4-13,-6 4-23,0 0-13,0 0-5,13 9-4,-9-1-8,2 8-6,0-1-4,2 2-6,0 3-1,-2 1-7,-1 3-10,2-2-26,0 3-33,-1-4-34,-1 1-42,-3-4-67,2 5-65,-6-4-75,0 2-158,0-2-40,-3-1 50,1-1-104,2-5-59</inkml:trace>
  <inkml:trace contextRef="#ctx0" brushRef="#br0" timeOffset="146005.82">13692 1027 1655,'-11'-12'128,"4"3"25,2-1 11,0 2 1,1-1-5,4-1-10,0 3-19,4-3-10,3-2-14,5 2-14,6-2-7,2-1-8,6 3-13,-1 0-38,1 2-54,0-1-56,3 1-69,3 1-57,4 2-59,4-3-148,4 4-45,5 2-106,12 2-69</inkml:trace>
  <inkml:trace contextRef="#ctx0" brushRef="#br0" timeOffset="146459.11">15128 914 1600,'4'-5'61,"-2"1"30,-2 4 26,0-10 23,-2 5 8,0-3 7,0 1 7,2-3 3,-4 0-2,0 1 0,-1-3 6,1-1-3,-1-1-11,-2 1-5,2 0-14,-2 1-11,1 2-12,0-3-13,0 2-14,-3 2-8,0 1-11,-3 3-11,-1-2-7,0 6-6,-1 1-7,-3 3-8,-1 2-1,2 2-4,-4 3-4,4 2-7,-1 2-6,4 1-4,-1 1-10,7-1-10,-1 0-13,4 2-5,2-2 0,-1-1-6,6 0 3,-1-4 0,0 2 0,2-1 5,2-1-4,0-3 9,3-1 6,-1-1 0,3-3 4,-1 0-2,1-4 8,-1 2 1,2-2 8,-1-5-3,2-1 10,0 1 15,-2 0-1,-1-1 6,1 1 4,-3 0-7,-1 2 0,2 0-3,-3 0-7,0 1-3,-2 1-5,2 1-9,-6 2 2,14 0 6,-14 0-1,12 5-15,-4-1-22,1 1-16,-1 2-23,3 1-33,-2-3-47,-1 3-56,2 1-56,-4-2-147,4 2-141,-4 1 72,-1-2-153,4 0-134</inkml:trace>
  <inkml:trace contextRef="#ctx0" brushRef="#br0" timeOffset="146905.13">15354 958 1851,'2'-7'110,"0"1"27,3 1 9,-3-2 1,0 1 6,0 2-3,2-1-5,-1 1-18,-3 4-17,4-5-14,-2 1-12,-2 4-11,8-4-6,-8 4-8,11 0-6,-11 0 3,12 4-16,-5 0-6,0-1-10,-3 1-3,0 1-8,0 1 0,-2 2-3,-2-1-6,0 2-2,0-4 1,-2 5-2,-2-3 0,0 1-3,-2-3-5,1 3 7,0-1-3,0 0-5,0 0-2,3-1-7,0 0 0,-2-1-4,2-1 3,0 2 1,2-1 2,0-5 3,2 9-1,0-2 4,0-4-1,2 5 1,0-2 4,2-2-2,1 2-6,0-1 12,-1 1-2,0-1-1,0 1 2,-1 1-4,3-2 8,-1 1-2,-3-1 7,0-1-1,-2 2-2,2-3 16,-4 3 7,0-6-3,-2 10-3,-2-7 4,-2 2-5,-5-2 0,2 2-4,-3-3-3,0 3-18,-6-3-27,3-2-40,-2 3-58,2-3-46,1 0-58,-4-3-80,4-1-141,4-1-39,1-2-116,3 1-110</inkml:trace>
  <inkml:trace contextRef="#ctx0" brushRef="#br0" timeOffset="147191.36">15728 718 1655,'6'-8'75,"-2"-1"34,-2 3 20,2-2 20,-2 5 15,0-3 13,-2 6 7,2-8-11,-1 5-16,-1 3-18,3-4-15,-3 4-17,0 0-11,0 0-8,0 0-10,-8 18-5,4-8-11,0 2 2,-2 1-2,-2 4-1,2-2-8,2 3-1,0-1 4,0 0-13,2 0 1,0 0-3,0 2-5,4-2-4,-2-2 3,2 1-3,2 1-20,0-4-17,2 3-22,0-5-30,6 2-38,-2-5-50,3-1-64,4 0-73,-1-4-73,1 2-162,1-5-16,-3-3-194,5-1-219</inkml:trace>
  <inkml:trace contextRef="#ctx0" brushRef="#br0" timeOffset="147423.74">16019 769 2045,'-2'-6'32,"2"3"20,0 3 11,-2-8 8,2 8 3,-2-6-4,2 6-9,0 0-9,0 0-7,0 0-2,0 0 7,0 0 7,10 15 3,-6-5-1,2 2-2,0-1-7,0 2 1,-2 1-5,0 1-5,0-2-9,2 3-25,-3-4-34,1 3-47,-2-4-58,2 0-60,-2-2-81,-2-1-142,0 1-38,3-2-75,-1 1-32</inkml:trace>
  <inkml:trace contextRef="#ctx0" brushRef="#br0" timeOffset="147690.53">16187 558 1589,'-4'-10'125,"1"3"19,1 0 6,0 1 6,2 6-9,-3-7-10,3 7-13,0 0-19,0 0-8,0 0-10,0 0-4,21 13-7,-8-2 5,4 2 3,1 3 1,-1 4 1,4 3 0,-3 0-10,0 0-1,-1 1-10,-4-3-4,-1 2-8,-3-1-6,-5 2-19,-2-3-37,-6 2-40,-7-2-68,-6 2-88,-6-3-114,-7 1-234,1 0 51,-9 0 64,4-5-125,1-3-65</inkml:trace>
  <inkml:trace contextRef="#ctx0" brushRef="#br0" timeOffset="149512.47">16766 609 1483,'0'0'-40,"0"0"23,0 0 17,0 0 11,0 0 9,7-3 2,-7 3 7,0 0 5,0 0 3,0 0 4,0 0 0,0 0 3,0 0 3,0 0-3,0 0 4,2-4 2,-2 4-1,0 0 6,0 0 6,0 0 7,0 0 4,0 0 3,0 0 2,0 0-2,0 0-4,0 0-2,1-5-4,-1 5-2,0 0-7,0 0-4,0 0-3,0 0-6,0 0-6,0 0-1,0 0-6,0 0-2,0 0-5,0 0 2,0 0-7,0 0 0,0 0-2,0 0-1,0 0-2,0 0-2,0 0-1,0 0 0,0 0-2,0 0-3,0 0 1,0 0 1,0 0-5,0 0 0,0 0-2,0 0 2,0 0 1,23 5-1,-16-5 1,7 0-1,-1 0 1,0 0 1,3 0-2,2-2 1,-2-1-1,3 2 1,-2-1 1,0 0 3,-3 0-1,4 1-4,-6-4 2,1 5 4,-2-2 7,-3 1 1,3 0 1,-5-2 8,5 3-9,-5-3 0,-6 3 1,13-1-5,-13 1 7,10-1-4,-10 1 0,0 0-6,11 0 1,-11 0-2,0 0 3,0 10-7,-6-2 2,-1 5-2,-3 5 1,-5 1-1,-3 6 6,0-1-6,-2 3-4,0 1 3,-2-1-4,1 2 8,2-2-3,0 1-1,1-3-3,0 0 3,2-4 1,5-2-1,0 0 0,0-4 2,3-1-5,-1-1 4,4-2-2,-5 0 0,4-1 2,2-3 1,-1 2-3,2-4 5,-1 0-2,-1 2 7,1-2 1,2-1 0,-2 1 12,4-5-5,-5 6 2,2-2-4,3-4 2,-3 4-1,3-4-4,-2 3 1,2-3 3,0 0-15,0 0 9,-6 4 1,6-4-2,0 0 0,0 0-4,0 0 4,0 0-9,0 0 3,0 0-4,0 0 2,-3 4 0,3-4 4,0 0-7,0 0 7,0 0-8,0 0 2,0 0 2,0 0-1,0 0-3,0 0 3,0 0 0,0 0-1,0 0 2,0 0-4,0 0 2,0 0 2,0 0-1,0 0-2,0 0 3,11-11-2,-11 11-3,0 0 3,0 0-2,3-4 6,-3 4-6,0 0 4,0 0-3,8-4-6,-8 4 5,4-3 4,-4 3-6,6-4 1,-6 4 4,7-4-3,-7 4 0,5-4 4,-5 4-10,10-3-1,-3 1 10,5 0-11,-4-1 5,2 1-1,3 1-3,2 1 2,0-2 5,1 2 0,4 0-1,1-2 2,0 2-3,0 0 1,5 0 0,-3 0-4,-1 2 4,-1-2 7,4 0-5,-7 0-4,2 0 5,-1 0-3,-4 2-7,-1-2 19,-1 0-2,-3 0 9,2 0 4,-2 0 7,-2 0 6,3 0 11,-11 0 4,15 0 11,-8 0 5,-7 0 11,10 0 6,-10 0 5,8-2-1,-8 2 0,8-5-11,-8 5-11,6-5-5,-4 1-7,0-1-24,-2-1-37,0-2-37,-2 1-41,2-1-44,-2-2-54,-2 1-61,-1-2-66,4-1-174,-1 1-133,0-1 92,2 2-269,2-5-282</inkml:trace>
  <inkml:trace contextRef="#ctx0" brushRef="#br0" timeOffset="149733.3">17589 611 2271,'-4'-9'38,"-3"1"23,2 1 24,1-3 21,0 2 8,2 2-2,0-1-8,0 2-12,0-1-7,2 0-14,2-2-8,2 3-9,4 0-16,0 0-27,4 1-30,0 0-39,1 2-42,2-2-47,2 3-45,-1-1-44,2-2-132,-1 2-111,-6 0-102,3-1-80</inkml:trace>
  <inkml:trace contextRef="#ctx0" brushRef="#br0" timeOffset="149927.45">17864 378 1634,'2'-5'61,"-2"-1"34,2 1 18,-2 5 10,0-7 3,0 7-9,2-7-10,-2 7-19,0 0-11,0 0-10,0 0-5,0 0-6,8 19-4,-1-3-4,-2 2-6,5 2-17,-2 4-45,1 1-50,-3 2-58,4 3-60,0-3-150,-2 6-132,0-1-101,0-6-73</inkml:trace>
  <inkml:trace contextRef="#ctx0" brushRef="#br0" timeOffset="150613.13">18688 748 1433,'0'0'-55,"-5"-6"20,3 3 15,2 3 24,-4-6 23,4 6 27,-3-6 17,3 6 19,-3-3 13,3 3 4,-5-6 8,5 6-6,0 0-12,-4-3-12,4 3-12,0 0-7,-9 12 0,2 2 4,-3 1-3,2 5-2,0 4-1,-2 0-5,-1 7-5,0-1-5,0 3-5,3 1-1,0 0-21,0 1-44,2-2-53,0 1-61,2-8-63,2 1-155,-2-3-109,0 0-108,2-4-72</inkml:trace>
  <inkml:trace contextRef="#ctx0" brushRef="#br0" timeOffset="150809.6">18279 1088 1613,'-11'-10'55,"3"5"9,4-2 3,0 0-2,2 2-8,2-2-9,4 2-6,4-1-5,7 0 0,8 1-4,6-1-15,10-3-38,5 7-44,3 0-47,8-3-59,4 0-137,0 2-191,-10 0-4</inkml:trace>
  <inkml:trace contextRef="#ctx0" brushRef="#br0" timeOffset="151244.75">19340 958 1351,'8'-3'59,"-3"-1"19,-3-2 28,2 1 20,-4-2 20,2 0 1,-2-1 3,0 0-1,-2-1 3,-2 0-8,2-1 1,-3 0-3,1 3-14,-3-3-12,-1 3-9,0 1-18,-8-2-3,2 5-14,-3 0-3,-1 3-13,0 3-2,-2 2-2,0 1-11,-1 1-3,2 3-9,0-1 0,3 5 1,4-2-5,2-1-3,-1 2-3,4 0-4,3-4-8,2 3-11,2-2 13,2-1-9,2-1 4,3-1 1,2 0-4,1-2-8,2-2 11,2-3-3,-2 2-4,3-4 6,0-1 0,0-1-3,-2-4 0,6 1-4,-3-5 6,-1 1-4,0 0-2,-2-1 6,-3 2 14,0 1 2,2 1 9,-4 3-2,0-2-4,-2 0-7,1 4-1,0-1-6,-2 1-4,2 3 1,-7 0 2,11 3-5,-5 2-5,0 4 8,-2-2 0,2 1 3,4 4-5,-2 0-25,0 0-28,1-1-34,-3 0-48,5 1-59,-3-1-83,1 2-150,-3-1-136,2 1 64,1-1-155,-2-3-147</inkml:trace>
  <inkml:trace contextRef="#ctx0" brushRef="#br0" timeOffset="151683.07">19597 1019 1823,'3'-9'29,"-3"0"23,0 4 11,0-3 3,2 1-2,0 1-5,0 0-6,2 1-4,3-1-3,2 3-2,-1 0-1,1 2-4,1-2-3,1 3-3,-2 3-2,-1-2-1,0 2 2,-2 0 1,-2 3 1,4-1-2,-8 1 4,0 2-6,-2-1 0,-6 4-3,2-4-2,-2 2-4,-5 1-1,3-3-3,-1 3-1,-1-3 0,2 3-3,5-5-2,-4 2-3,2-2-3,1 1-2,2 0 1,0-1-2,2 2 0,-1 0 0,2 1-1,2-4 0,2 5 2,-1-2-4,3 1 1,0-1 4,1 1-1,-1-1 5,4 3 3,-1 0 5,-1-1 6,1-1 3,-2-1 6,3 3-1,-3-3 1,1 0 4,-3 1 3,0-1 13,-2 0-2,-2 0 9,-2-1-13,-2 0-1,0-1-7,-5-1-3,-2 2 0,1-1-9,-1-3-29,-1 1-25,-2-1-38,2-2-49,0-2-47,1-1-59,-4-2-80,4-3-125,3 1-49,2-1-139,4-3-114</inkml:trace>
  <inkml:trace contextRef="#ctx0" brushRef="#br0" timeOffset="151932.41">19982 806 1846,'2'-10'81,"-2"2"22,0 1 32,0 2 17,0 5 11,0-10 3,0 5-5,0 5-18,0 0-11,0-5-16,0 5-7,0 0-5,0 0-10,-11 20-7,6-11-10,3 0-2,2 3-8,0-1-7,0 3-7,2 1-3,3-1-3,1 1-5,3 0-3,-1-2-4,3 2-9,4-2-32,2 1-34,-1-3-45,4-1-65,0-3-66,4-1-73,-5-4-139,-2 0-128,0-2 69,-3-2-162,-1 0-144</inkml:trace>
  <inkml:trace contextRef="#ctx0" brushRef="#br0" timeOffset="152266.52">20255 817 1761,'-2'-10'24,"-1"5"28,3-3 23,0 2 18,-1 1 9,1-1 4,0 6-10,1-11-8,4 6-11,1 3-8,2-4 0,3 4-4,4-1-2,0 3-4,0 0-3,4 0-6,-3 4-3,4 0-4,-4 0-1,0 4 2,-2 0 4,-3 1-2,-1 2 4,-4 0 7,-1 1-4,-5 0 2,-2 1-1,-5 0-3,-2 0-6,2 1-2,-4-1-3,1 0-9,-1-2 0,0 3-4,1-4-10,-1 1 3,2 0-2,1-3-6,4 0-1,0-1 0,0 4 5,4-6-4,4 2-1,2-3 11,2 2-10,3-2-6,4-3-16,4 3-21,-2-4-28,2-2-43,2-1-49,-1-1-51,5-2-48,-2-1-85,3-2-156,-4-4 14,2 2-126,-3-2-102</inkml:trace>
  <inkml:trace contextRef="#ctx0" brushRef="#br0" timeOffset="152534.8">20661 706 1671,'-2'-5'65,"-2"2"31,2-4 19,0 3 10,0-2 3,2 6-5,-2-7-10,2 7-7,6-5-12,-6 5 0,16 1 2,0 5-5,0-1 4,4 1-8,1 5 1,3-1-12,-4 4 0,6 3-4,-3 0-11,-4 0 4,-1 0-7,-2 0 4,-2 3-4,-4-1 0,-2-2-7,-4 0-7,-4 0 4,-2 0-14,-8 0-37,3 3-33,-8-4-46,-3 2-58,0-5-74,-1 2-64,-4-3-123,-8 1-126,6-4 45,2 0-126,2-1-107</inkml:trace>
  <inkml:trace contextRef="#ctx0" brushRef="#br0" timeOffset="153167.19">21133 848 1728,'-3'-4'80,"0"0"20,3 4 9,-4-6 6,4 6 5,-2-6 1,2 6-1,0 0-8,-2-6-10,2 6-12,0 0-1,8-3-4,-8 3 1,16-2-9,-6 0-6,7 2 4,-1-1-8,4-2-4,-2 1-6,3 0-1,1-2-4,-1 1-6,0 1-1,-4-2 10,3 2 3,-6-2 3,-1 3-2,0-1 0,-3 0-7,1 2-3,-4-2-1,2 2-8,-9 0-5,12 2-4,-12-2-5,2 7-4,-4 1-1,-3 1-6,-2 5-9,-2-1 6,2 1-7,-2 4 2,-1 0 3,-1 1 1,0-1-1,-3 3 1,4 1 4,-4-1-5,4-5 3,1 2-1,1-3-2,-1-2-1,3 1 1,-1-4 3,1-1-1,2 1-1,0-3 3,0 1 3,2-3-5,-3 2 0,5-3 0,0-4-4,5 6 5,1-3-7,0-2 4,2 2-9,5-2 0,-2 1 0,2 2-1,3-2 2,4 0 2,-2-1-3,4 4-2,-1-4-1,3 3 6,0-2-3,4 0 2,-5-2-1,1 0 7,0 2 10,-4-2 16,-1 0 11,1-2 12,-2 0 10,-2 0 4,0-2-2,-3-2 0,2 1-7,-2-1-3,-3-2-7,-2 2-3,2-3-9,-4 2-4,-2-3-4,0 0-23,-1 1-29,-3-3-41,0 4-43,0-3-48,-1-2-60,-1 4-78,-2-4-76,-4 4-117,-4-4-159,4 2 88,-2 0-306,1 1-343</inkml:trace>
  <inkml:trace contextRef="#ctx0" brushRef="#br0" timeOffset="153367.65">21920 730 2298,'-3'-8'24,"1"1"38,2-2 16,0 1 8,2 1 3,3-3-5,-1 1-4,2 0-12,4-2-5,3 2-6,0 1-7,4 1-20,-3 0-42,4 1-55,0 0-70,3 0-66,3 0-145,-5 1-143,2-3-125,-1 1-115</inkml:trace>
  <inkml:trace contextRef="#ctx0" brushRef="#br0" timeOffset="153710.74">22421 438 1782,'4'-4'59,"2"2"17,-6 2 12,7-9 11,0 4 3,1 2 0,0-2 1,5 0-8,1 3-3,4 1-4,-2 1-2,4 1 1,1 4-5,0 2-2,0 1-5,-1 5 1,-4 0-2,1 2 1,-6 3 6,-2 1-5,-5-1 0,-4 4 2,-4 0-4,-3 2-10,-5-2-6,2 4-6,-4-2-4,2-2-5,-4 0-1,4-3-5,1 0-8,-2-1-4,5-4-4,2 0-4,-3-3 2,5 2 0,4-3 6,2 0-4,4-3-2,7 3 0,2-5-3,6-1-17,5 2-13,3-3-23,4-1-39,4-2-36,1 2-56,5-4-63,1-1-72,1-2-184,-3 4-53,-10-1 65,-2-2-150,-7 4-122</inkml:trace>
  <inkml:trace contextRef="#ctx0" brushRef="#br0" timeOffset="154153.15">18588 2156 1774,'-8'-5'82,"1"1"35,3-2 21,-2 3 22,2-2 22,-2 2 12,3-1 10,3 4 0,-8-6-15,5 4-18,3 2-17,-6-4-19,6 4-17,0 0-18,0 0-8,0 0-12,-8 9-3,8-1-3,0 4-9,-2 3 2,2 2-3,0 2-2,0 2-4,-2 3-4,0 1-8,-1 2-46,1-1-47,2 3-44,-2-2-69,-3 2-85,3-5-93,0 0-148,0-4-76,0 1 44,-2-2-235,2-2-244</inkml:trace>
  <inkml:trace contextRef="#ctx0" brushRef="#br0" timeOffset="154345.64">18315 2448 2305,'-8'-13'113,"2"1"10,3 0 6,-1 1 2,2 2-12,4-2-5,0-2-13,2 2-12,7-2-11,3 0-4,6 0-13,0 3-4,7 0-37,9 1-42,1-1-46,5 3-58,10-1-75,7 1-28,-3 3-83,9-2-166,0 4 20,-1 0-93,-3 2-54</inkml:trace>
  <inkml:trace contextRef="#ctx0" brushRef="#br0" timeOffset="154737.14">19543 2201 1682,'9'-10'86,"-1"0"31,-4 0 9,-2 1 15,3-1 8,-5 1 10,0-1 7,2 3 5,-2-3-1,-2 0-5,-2 1-6,3 0-13,-3 1-12,-1 1-15,0-2-13,-2 5-11,-1-1-18,-2 3-1,-4 2-10,2 4-10,-5 2-4,0 1-6,-2 7-5,-1-1-4,4 2-2,-1 1-7,0 3-4,2-2 1,3 3 0,-2 0-6,8-3-8,-2-4-5,4 2-2,1-1-1,3-3 2,3-3 2,1-1-4,4-1 3,1-2 2,2-4-3,1 0 2,1-4-2,1 0-2,2-3 1,-2-1-3,1-1 1,0 1-1,-2-2 0,-1 3 2,1-1-1,-4 2-5,0 1-1,0 1 0,-2 0-3,2 1-1,-9 3-6,14 3 9,-5-1-2,-3 4 2,1 1-2,1 2-28,1 1-26,-1 2-25,0 0-36,0-1-39,4 0-57,-2 1-51,3-2-47,-3-1-65,3 0-63,2-1-33,-3-3-187,0 2-159</inkml:trace>
  <inkml:trace contextRef="#ctx0" brushRef="#br0" timeOffset="155182.95">19796 2326 1753,'4'-9'-16,"0"-1"40,0 0 31,-2 1 25,4-1 20,-5-1 11,4 3 3,0-2-7,-1 0-3,3 3-6,-1 0-3,2 1-1,1 0-6,1 1-5,1 1-8,0 1-8,-1 3-3,0-3-6,2 3-5,-4 0-6,0 3 0,-1 2 6,-1-1 2,-2 3 0,-2 1-1,-2 1-2,-2 1-2,0 0-8,-5 3-8,1-2 1,-4 2-11,2-2 1,-1 1-15,-2 2-10,3-3-6,2-2 0,-3 1-7,2-3 8,3 1-3,0-1-4,0 0 4,-1 0 3,5-1-1,0 1 2,0-1 3,3 0-6,1 1 9,-1 0-3,4-2-3,0 3 4,2-2 2,1 3-5,0-1 1,4 1 2,-2-1 4,-1 2-4,1-3-4,-1 3 1,-3-1 11,1-1 7,-3-1 9,0 0 12,-2 4 11,-1-4 4,-1 1 5,-2 1-4,-5-1-3,-1-1-3,0-1-6,-4 1-1,-6 0-7,2-2-2,-1-1-28,-2 2-34,0-4-28,-1 1-38,0-1-47,-1-4-51,4 2-54,-4-5-77,5-1-133,-2-3-43,6-3 62,4-2-143,2-4-83</inkml:trace>
  <inkml:trace contextRef="#ctx0" brushRef="#br0" timeOffset="155436.85">20439 1985 1837,'8'-4'136,"-2"2"6,-1 0 8,0 1 2,-5 1-2,0 0-6,0 0-5,0 0-6,0 0-12,-20 18-13,10-7-8,1-2-7,-3 4-5,1 4-19,0-1 0,1 4-6,-1-1-3,2 0-8,1 1-5,2 2-6,2-3 0,-1 3-4,3-4 2,2 2-5,0-3-12,5 1-31,-1-1-41,6-1-44,-2-3-63,8-2-65,2 1-51,0-7-113,5 2-130,5-6 33,-4 1-156,4-4-135</inkml:trace>
  <inkml:trace contextRef="#ctx0" brushRef="#br0" timeOffset="155880.68">20816 2131 1849,'2'-5'51,"-2"-1"26,0 0 17,2 1 16,-2-1 11,0 6 6,1-9-12,2 4-11,0 1-8,1-1-10,2 2-5,-1 1-7,4-3-10,-1 3-6,-8 2-6,16-1-7,-8 2 0,-8-1-6,18 2-2,-12 3-7,-1-3-3,3 5 4,-2 1 2,-4-3 1,2 3 3,-4-1-7,2 1 1,-2 0-3,-2 2 1,2-3-2,-2 0-4,0 1-6,0 1-1,-2-1-1,4-1-2,-2 2-7,-3-1-4,5-1-6,-3 0-2,3 1 2,0-1 1,0 2-3,3-4 2,2 3 3,-3-1 0,4 1-1,-2-1 0,2 1 9,1-1-1,2 1-7,-3 0 4,4 1-3,-4-1 3,4 0 1,-4-1-3,0-1 15,0 2 2,-1-3 10,-1 2 6,-2 0 15,0 0 4,-2-1 0,-2 2-8,0-3 2,-2-1-7,-3 2-3,1-1-11,-4 2-28,0-4-35,0 2-33,-2-5-45,-4 0-64,2 0-76,-3 0-91,0-3-159,-1-2-12,5-2 75,-4-2-144,7-2-86</inkml:trace>
  <inkml:trace contextRef="#ctx0" brushRef="#br0" timeOffset="156144.51">21077 1898 1833,'12'-2'111,"-4"2"10,3-2 8,0 4 6,0-2 7,1 2-3,4 3 12,-1 1 4,7 3 7,-1 3-5,0 0 4,3 5-7,1 3-2,-2 1-8,-2 1-5,3 2-6,-5 0-7,-2 3-4,-3-1-6,-5-2-10,-3 0-7,-2 1-7,-6 2-4,-5-6-14,2 4-33,-8-3-33,1-1-41,-4-2-46,-2 5-41,0-7-53,0-4-56,1 0-69,2-5-68,0-3-133,1 2-59,0-6 62,2 1-232,3-2-219</inkml:trace>
  <inkml:trace contextRef="#ctx0" brushRef="#br0" timeOffset="156736.9">21690 2131 2084,'7'-1'49,"-7"1"11,11 0 5,-11 0 17,10-2 20,-10 2 14,14 0 14,-2-2 8,-1 4 9,5 0-10,3-2 4,2 1-13,3-1-6,-1 0-7,0 0-10,2-1-9,-1-1-6,1-3-8,3 2-6,-3-3-1,-2 1 6,-1-3-5,-3 2 9,-2-1 1,0-1-3,-3 3 3,2-2-3,-5 2-6,-2 2-7,2-2-5,-3 3-10,1-2-3,-3 3-13,-6 1-7,0 0 1,13 5-6,-13-1-5,-2 3-1,-2 6-2,0-2-3,-3 4 1,1 2 3,-3 1-2,-2 4 3,1-1 5,0 2-4,-4-2 0,2 1 0,0 0 5,-1-2-1,0 1-1,0-1-6,1-4 0,1 3 1,2-4-5,-1-3-8,4 0-1,-3-1 0,5 0-2,-3-2-1,3 0-2,2-1-1,-1-3 1,2 2-1,2-1 1,4 0 0,-1 2 1,3-3 0,2 2 0,1-2-2,2 1 2,4-3 1,-2 1 1,3 0-3,2-2 2,-1 2 0,2-4 2,-1 0-1,0-2 0,1-2 3,-2 0-1,2 0 2,-4-3 5,2 0 5,-4-1 3,1-2 4,0-1-1,-4 1-1,1 1-2,-1-1-2,-3 0-1,1 1-4,-4-1-3,3 3-9,-5-3-33,2 1-31,-3 2-38,-2-4-49,0 2-50,0-1-69,-2 1-85,-4-4-83,1 1-206,-1-1 25,2 2 90,0-3-316,-1 3-328</inkml:trace>
  <inkml:trace contextRef="#ctx0" brushRef="#br0" timeOffset="156947.34">22488 1979 2393,'0'-8'107,"0"3"17,0-2 9,3 0 13,-1 1 8,-2-1-4,7 1-5,-3-1-16,4-1-10,2-1-14,4 1-12,0 3-7,3-2-10,0 2-19,2 2-42,3-2-45,-2 1-64,0 1-83,3 1-91,-2-2-170,-2 0-126,-2 0 84,0 1-194,-2-1-169</inkml:trace>
  <inkml:trace contextRef="#ctx0" brushRef="#br0" timeOffset="157434.72">23040 1685 1956,'6'-7'78,"-2"0"16,-2-1 11,2 1 8,0-2 8,5 1 2,0 1-8,1-2-6,5 1-9,2-1-4,0 4-16,6-2-3,2 4-7,1-2-5,-3 3-6,3 2-9,-3-1 0,-2 2-10,-3 1-2,1 3-5,-3 0 2,-2 0 6,-3 6 2,-2-2 3,-5 0-5,-2 3 8,-4 0-7,-4-2-5,-2 4-3,-2-3-2,-2 2-6,0-1-14,1 1-15,-3-3-10,3 1-4,1-1 0,3-3 0,-1 1 0,0-1 2,1 0 7,2-2-2,-1 1-1,2-2 3,1 2-5,1-1 7,0-1 3,2-4-2,7 9 4,-5-5 2,4 1 9,1 0 1,0-2 8,5 6 6,-1 0 8,3-1 3,1 1 1,-1 1 5,3 0 11,-1 2 8,-2 0-1,1-1 4,-2-2 2,-1 3 7,-1 0 2,-1-1 3,-1 0 4,-2-1 6,-5 1 2,-2-1-2,-5 2-9,-8-1-5,-6-2-15,-6 3-36,-12-2-48,-3-1-79,-11 1-83,-3-3-123,-7-3-192,-24 3-161,-8-3 95,0-6-389,-14-1-436</inkml:trace>
  <inkml:trace contextRef="#ctx0" brushRef="#br0" timeOffset="159602.69">12046 1523 844,'0'0'130,"0"0"-30,0 0-14,0 0-8,0 0 2,0 0 1,0 0 5,0 0 4,0 0 5,0 0 6,0 0 0,0 0-2,0 0-3,0 0-4,0 0-4,0 0-6,0 0-3,0 0-9,0 0-5,0 0-3,0 0-9,0 0-6,0 0-3,0 0-4,4 7 10,8-6 4,6-1 2,9 2-1,10 0-5,11 1-2,18-1-1,31 3-3,12-2-6,3 4 1,5-2-3,-4 2-7,0-1-1,-11 0-2,-1-1-3,-11 2 0,-20-2-7,-12-3-1,-11 1-7,-5-1-23,-6-2-19,-4 3-20,-4-1-22,-5-2-28,-4 0-44,-4 0-53,-7-5-59,-5 3-110,-4-1-102,1 3-120,-20-10-92</inkml:trace>
  <inkml:trace contextRef="#ctx0" brushRef="#br0" timeOffset="159922.83">12288 1671 1540,'-32'7'1,"8"-1"18,6-2 13,2 1 18,4-1 15,2-2 20,1 1 16,0 0 8,2-2 4,2 2 1,5-3 3,-7 3 4,7-3 8,0 0 5,34 7 7,-1-2-3,13-2-3,15 4-1,30-4-5,11 3-5,8-3-4,1-3 0,-2 2-9,0 1-5,-8-3-7,-6 0-2,-22 0-11,-15-3-6,-9 1-7,-7 1-8,-5 1-4,-4 0-9,-3 0-2,-6 0-4,-1 0-7,-4-2-8,0 2-30,-4 0-27,0 0-36,-3 2-17,-4-2-28,-2 1-40,-6-1-45,0 0-48,-11 10-55,-2-8-90,-7 0-195,-9 0 66,-5-2-214,-8 0-221</inkml:trace>
  <inkml:trace contextRef="#ctx0" brushRef="#br0" timeOffset="160404.69">3979 3371 2031,'0'5'-18,"4"-4"-10,-4-1-36,2 7-14,-1-4-22,2-1-14,-3-2-30,0 0-78,0 0-208,0 0 61</inkml:trace>
  <inkml:trace contextRef="#ctx0" brushRef="#br0" timeOffset="161425.06">11169 3089 1234,'-5'7'58,"2"0"18,-1-1 13,-2-2 15,2-1 17,0 1 16,-3 0 13,2-1 5,1 0 2,4-3-2,-6 5 3,4-1-4,2-4-6,-5 5-3,5-5-8,-4 5-10,4-5-2,0 0-12,-2 3-13,2-3-9,0 0-4,19 3-19,-6-3-27,6 0-38,1 0-40,5 1-37,-2-1-40,6 0-46,-1 3-46,2-2-53,-3 3-103,-5 0-139,-4 1 24,0 3-116,-6-1-93</inkml:trace>
  <inkml:trace contextRef="#ctx0" brushRef="#br0" timeOffset="161630.51">11303 3482 1714,'-11'6'92,"5"-1"17,0 0 8,0-3 13,4 0 21,-2 3 20,4-5 12,-8 3 4,8-3 1,-6 4-12,6-4-18,0 0-17,0 0-15,0 0-14,34-9-10,-19 6-21,2 1-33,2 0-36,3-3-30,-2 4-31,4-3-39,-1 1-55,1 2-60,5 1-53,-6-2-117,7 0-144,1 2 35,2-2-154,3 2-133</inkml:trace>
  <inkml:trace contextRef="#ctx0" brushRef="#br0" timeOffset="162153.2">12658 3061 1862,'-4'-9'74,"2"1"22,0 2 7,0-1 19,2 2 18,-2 0 6,2 0 12,0 5 15,-4-9 8,4 6 7,0 3 5,-2-8-4,2 8-5,0-5-6,0 5-7,-2-6-12,2 6-9,0-5-10,0 5-12,0 0-11,0 0-12,2-7-11,-2 7-12,0 0-8,0 0-11,0 0-9,0 0-10,0 0-6,0 0-7,0 0-6,0 0 0,-2 27-2,2-9 1,0 2-1,-2 5 4,-1 1 2,0 3-4,1 2-2,0-1 4,-2 1-3,1 1-1,2-1-1,-3-1-2,2 2 1,-2-1-4,0-6-1,2 3 3,0-1-30,-3-5-23,3-1-28,0-3-25,-3-3-30,5 2-31,-2-6-32,0 2-25,0-5-29,0 1-54,4-4-66,-6 1-100,4-5-138,-4 2 34,4-3-301,0 0-344</inkml:trace>
  <inkml:trace contextRef="#ctx0" brushRef="#br0" timeOffset="164074.47">13485 3166 2336,'2'-6'-16,"-2"6"21,2-5 26,-2 5 17,0 0 22,0-6 11,0 6 8,0 0 0,2-7 2,-2 7-11,0 0-6,0 0-8,0 0-8,0 0-10,0 0-6,0 0 1,4 14 1,-6-4 8,2 1 5,0 0 6,0 6 0,-2 3 4,0-1-2,0 0-1,0 2-9,0 4-1,0-4-6,-1 4-3,1-4-1,-1-1-4,1 0-2,0 1-26,0-3-25,0 1-25,0 0-31,0-2-43,-2-3-56,4-1-56,-2 0-45,0 0-84,0-6-138,-3 0 7,3-1-137,0-2-119</inkml:trace>
  <inkml:trace contextRef="#ctx0" brushRef="#br0" timeOffset="164294.88">13272 3462 1729,'-8'-8'119,"0"-1"18,1 1 8,0 1 17,6 4 23,-3-1 9,4 4 3,-3-7-17,6 1-14,2 0-18,7 0-20,3 0-10,7-2-13,6 1-12,8 0-4,2-1-18,5 1-23,-3 1-45,3 0-40,-4 2-42,-1-4-56,-4 5-61,3-4-73,-10 2-192,-2-1-77,-3 2 69,-5-3-155,-5 2-121</inkml:trace>
  <inkml:trace contextRef="#ctx0" brushRef="#br0" timeOffset="167706.82">14352 3423 1673,'8'-6'-31,"-2"2"25,-2-1 19,2 1 22,-2-2 20,0 0 20,0 1 13,-1-1 11,-1 1 7,0-1 4,0 0 3,0 0 3,0 0 2,-2 1 4,3-1-7,-3 0 2,0 6-1,0-9-4,0 4-10,0 5-2,-3-11-6,1 7-12,0-1 0,0 1-9,-2 1-11,-1-2-4,-1 2-8,6 3-8,-13-4-2,2 2-6,11 2-7,-20 4 0,9 0-4,-2 3-6,1-1-3,-3 2-5,3 2 1,-2-1-6,1 2 6,1 0-2,4 3-3,-3-2-1,1 1 3,7 0 1,-1 2 0,4-2 1,0-1-2,4 1 2,5 0 0,-1-3 4,5 1-1,0-2 2,1-5-4,6 3 4,-3-6 0,6 2-5,-2-3 3,1-4 2,-2 0 1,4-1 7,-1-6 1,-4 2 2,0-4 2,0-2 2,-4-3 5,-2 1-1,-1-4-8,-3 1 2,-5-4-5,1 2-1,-3 1-6,-2 0-2,-2 4 0,0-1-7,-3 2-7,-2 2-18,-3 1-12,-1 3-18,-1 5-21,-3 1-19,0 1-17,-1 3-21,-2 4-24,1 2-31,0 1-28,4 4-33,3 0-24,0 0-69,0 1-116,6-2-20,6 5-153,4-2-123</inkml:trace>
  <inkml:trace contextRef="#ctx0" brushRef="#br0" timeOffset="167911.35">14914 3400 1733,'8'-4'83,"-2"0"25,1 3 8,-3-3 12,3 1 10,-4-2 11,-3 5-4,9-5-3,-5 2-12,-4 3-13,9-4-13,-5 3-8,-4 1-11,7-4-28,-7 4-23,6-6-36,-6 6-45,1-6-55,-1 6-56,3-5-59,-1 1-106,-2 1-144,0 3 32,2-7-114,-2 7-52</inkml:trace>
  <inkml:trace contextRef="#ctx0" brushRef="#br0" timeOffset="168168.31">15134 3114 1722,'2'-7'132,"0"1"13,-2 1 18,1 1 15,-1 4 15,0 0-5,5-5 3,-5 5-14,2-6-12,-2 6-25,0 0-10,0 0-20,0 0-12,0 0-12,0 0-5,10 15-13,-10-6-4,-2 2-7,2 3-5,0 0 0,0 4-9,0 1-2,-4 0 2,4 0-7,-2 0-28,0 1-31,2 0-27,0-1-37,-2 0-48,0 0-63,4-2-56,-2-2-50,0 2-110,0-6-94,2-2 39,0 0-185,6-1-149</inkml:trace>
  <inkml:trace contextRef="#ctx0" brushRef="#br0" timeOffset="168635.11">15589 3255 1800,'12'-13'48,"0"0"28,-4 0 26,-2 2 23,-2-2 18,1 4 15,-3-3 11,2 3 2,-1-2 5,-1 2 1,0-3 4,-2 0-1,0 3-7,-2-4-11,2 5-12,-2 0-14,-2-1-12,-1 1-15,-2 0-13,3 3-10,-4-1-12,0 2-9,-1 2-9,-2 1-8,1 1-4,-1 0-6,1 1-4,1 1-6,0 2-4,0-2-5,4 4-3,-1-3-1,2 5 0,2 0-2,2 0 3,0 2-5,2 2 0,2 0-1,2 2-1,2 1-3,0-1 2,4 1-3,-5 1-4,3 2-3,2 0-10,-2-1-7,-3 1-4,2-3-6,-5 1-3,0 0-2,-2 0 8,-4-3-2,0 2 8,-2-2-2,-2-1 3,-3 1 6,-2-4 1,3-1-3,-3-2 5,1 0 3,1-5 1,-2 1 1,3-2-1,8 0 1,-18-6-2,12-1 0,2-4-1,2-3-2,2-3-3,2 0-5,2-2-6,8-3-13,2 0-9,3-2-16,6 4-21,3-1-16,3 2-32,3 2-43,7-2-53,7 6-45,-4-4-69,-4 7-136,5 0-38,-3 3 67,2 3-152,0 2-100</inkml:trace>
  <inkml:trace contextRef="#ctx0" brushRef="#br0" timeOffset="169327.26">16425 3152 1814,'0'0'105,"0"0"23,0 0 17,0 0 22,0 0 19,0 0 13,0 0-1,0 0 0,0 0-8,0 0-9,0 0-13,0 0-11,0 0-13,0 0-13,0 0-12,0 0-8,0 0-10,0 0-8,10-1-10,-10 1-8,14-4-8,-1-1-5,-3 5-6,1-5-6,0 2-5,-3 0-2,0 2-7,3-4-3,-2 4-1,-9 1-3,10-2-6,-3 0-3,-7 2-4,8-2-5,-8 2-4,6-2-2,-6 2-1,0 0-1,0 11-1,-4-3-1,-2 1 1,-3 6 1,-3 1-2,-1 1 4,-4 3-1,0 0-1,-2 3 1,-2 2-3,-1-2 1,2-3 2,-2 4-4,3-1 2,2-6 1,0 2 1,3-4 4,0 1 1,2-6-3,2 2 0,1 0 0,1-5 3,-1 3-1,3-5 1,-1 2-1,5 0 2,-4-1 0,4-2-1,-2-1-1,4-3 0,-2 6-2,2-6-1,0 5 0,0-5-3,0 0 4,6 4-4,-6-4-2,6 2 2,-6-2-3,11 2 0,-5-2-1,3 2-1,1 0 2,3 0 2,-1-2-2,2 1 0,2 1 4,1 0-1,4-2 0,0 3 0,3-3 1,-1 0-2,0 2 1,3-2 2,-3 0-2,0 0 4,-1 0-5,-4 0 3,2 0-4,-6 0 3,2 0 1,-4 0 0,1 0 8,-3 0 11,1 0 8,-2 0 8,1 0 9,-10 0 6,14 0 3,-6 0 12,-8 0-8,10-2 0,-10 2 6,10-3 0,-10 3-7,7-5-3,-5 1-6,0-2-4,0 1-9,-2-3-9,1 0-17,-1 1-21,-1 0-25,1-4-38,-2 2-49,0 0-56,0 0-48,-2-1-60,3-3-68,-1 4-65,-2-2-129,0 2-89,0-3 52,2 1-394,0 1-454</inkml:trace>
  <inkml:trace contextRef="#ctx0" brushRef="#br0" timeOffset="169565.13">16896 2863 2805,'-6'-9'43,"2"1"13,2 1 9,0 2 11,0 1 7,2 4 5,0-5-15,0 5-2,0-8-11,4 4-7,2 1-3,2-1-5,0 0-4,5 2-20,2-2-25,0 2-29,-1-1-41,2-2-42,0 3-57,2 2-43,-5-5-77,1 2-141,-4 0-43,4 1-139,-4 0-114</inkml:trace>
  <inkml:trace contextRef="#ctx0" brushRef="#br0" timeOffset="169778.56">17209 2610 1904,'2'-10'124,"1"0"10,-1 3 11,0 0 20,0 2 10,-2 5 19,2-7 6,0 2-6,-2 5-18,2-4-20,0 0-19,-2 4-19,0 0-15,0 0-13,0 0-5,7 17-9,-5-6-3,0 7-8,0-1-2,1 5-22,1-1-41,-2 6-41,0-2-38,0 4-51,-2-3-66,0 4-79,-4-1-104,-2 3-180,-3 1 39,-2 1-242,1-1-251</inkml:trace>
  <inkml:trace contextRef="#ctx0" brushRef="#br0" timeOffset="170366.5">16133 3156 1919,'3'-4'-69,"-3"4"35,4-3 25,-4 3 18,0 0 21,0 0 17,6-5 16,-6 5 11,0 0 8,5-2 3,-5 2 1,0 0-2,0 0 2,3-5 0,-3 5 4,0 0-2,0 0 4,0 0-6,3-3 2,-3 3 0,0 0-4,0 0-11,0 0-3,0 0-5,0 0-12,0 0 0,0 0-6,0 0-7,15 3 0,-15-3-4,12 2-4,1-2 2,2 0-5,6 0 3,0 0-8,7-2 0,2 0-1,4 1-5,1-3-13,3-1-49,1-2-71,1 2-78,-3-5-116,7 3-239,-2-2 41,-4 1 69,-2 1-140,2-2-79</inkml:trace>
  <inkml:trace contextRef="#ctx0" brushRef="#br0" timeOffset="173678.62">17686 2981 1481,'3'-4'-35,"-3"4"24,10-5 30,-6 3 18,-4 2 22,7-7 27,-4 7 21,2-5 16,-5 5 7,0 0 6,4-8 4,-2 6 4,-2 2 0,0 0 5,6-3-6,-6 3 6,0 0-7,7-2-8,-7 2 0,0 0-13,0 0-11,0 0-9,0 0-14,0 0-8,0 0-11,0 0-11,0 0-4,6 12-4,-6-2 5,-3 2 1,2 3-2,-3 5-2,-1 5 4,1 1 0,0 0 2,-2 3-2,-1 5-4,1 1-3,-1-3-4,-1 2-3,2 1-2,0-2 1,-1-5-2,2 0-5,-1-1-14,2-1-32,2-2-27,-2-4-33,2-1-36,2-3-37,-2 1-39,0-6-46,2 0-49,2-1-38,0-5-98,0 0-116,-1-3 32,-1-2-208,0 0-201</inkml:trace>
  <inkml:trace contextRef="#ctx0" brushRef="#br0" timeOffset="173904.98">17502 3330 2030,'-4'-4'62,"-3"1"18,3 1 10,4 2 7,-9-5 5,9 5 2,-4-3-4,4 3-7,-5-4-11,5 4-6,0 0-8,18-4-9,-1 2-1,6 0-9,7-2-1,10 1-15,0-2-42,3 0-45,1 1-57,1-1-61,1 3-48,-1-4-117,-1 5-126,1-2-172,-1 0-131</inkml:trace>
  <inkml:trace contextRef="#ctx0" brushRef="#br0" timeOffset="175351.33">19931 3345 1716,'-3'-4'6,"3"4"34,-3-6 19,3 6 17,-3-5 9,1 1 11,2 4 7,0 0-2,-4-5-3,4 5-4,0 0-4,-3-5-8,3 5-5,0 0-14,0 0-5,0 0-7,0 0-3,0 0-5,0 0 1,0 0 2,0 0 11,0 0 9,28 5 5,-15-3-1,-1 1 2,6-1 1,-2-2-10,4 2 3,-1-2-4,0 0 2,0-2 1,2 0 0,-2-1 2,0 1 3,-2 0-6,-1-3 3,1 1 7,-1 0-1,-4-1-3,1 1-5,-1-1-3,-2 1-8,0 0-6,-2 0-1,0-1-6,2 3-4,-5-3-2,2 4-3,-1-3-2,-6 4-2,11-4-5,-7 3 0,-4 1-4,7-3-4,-7 3-3,0 0-3,8-2-3,-8 2 0,0 0 1,-2 13-4,0-6 2,-2 0 1,-5 5 0,3 1 0,-3 3 5,-2 1 5,1 0 0,-3 2 4,1-1 1,1 0-1,-2 2-2,1-3 3,-1 3 2,3-2-3,-4-1 2,4-1-3,0 0-2,1-5-1,1-1 1,-1 1-2,2-2 0,1-1-1,0-2 3,2 1-3,0 1 1,0-3-1,-2-1 0,5 1-3,-2 1-2,3-6 2,-6 5-3,4-1-2,2-4 1,-4 5-3,4-5-2,-2 4-1,2-4-2,0 0 2,6 6-2,2-4-2,-8-2 2,20 2 0,-10-2-2,4 1 3,2-1-1,3 2-1,-1-2 2,-1 0 1,3 0 0,0 0 0,-2 0 0,2 0 2,-2 0 0,0-2 3,-4 1 0,1 1 1,0-2 0,-2 0 8,-1 0 3,-1-2 3,2 3 2,-3-3-2,1-2 2,-3 1-5,3-3-1,-4 3-1,0-2-1,0-1-5,-1-1-4,-2 0-22,-1-1-24,3 0-29,-1-2-28,-5 3-31,2 0-33,0-3-27,-2 3-32,0 0-40,0-2-40,0 4-36,-2-2-116,2-1-115,0 1 42,0 1-258,2 0-272</inkml:trace>
  <inkml:trace contextRef="#ctx0" brushRef="#br0" timeOffset="175577.24">20598 3310 2283,'0'-5'66,"0"5"19,-2-8 19,0 3 10,2 5 11,0-8-5,2 2-9,-2 6-12,5-10-13,0 8-11,1-5-4,5 3-8,-3-1-16,6 1-32,-4 0-37,2-1-39,2 0-48,-2 0-52,3 1-46,0-2-66,-2 1-148,1 0-34,-3 0-142,2 1-97</inkml:trace>
  <inkml:trace contextRef="#ctx0" brushRef="#br0" timeOffset="175942.73">20867 3105 1667,'4'-4'39,"-3"-1"15,2-2 11,1 2 17,-4 0 15,4 0 13,-2 0 4,3-1-3,-1 0-7,1 2-5,1-1-6,0 1-7,3 0-4,1 2-11,-2 1-3,2-2-8,-2 2-3,2 1-6,-2 1 1,1 2-4,2 0 5,-3 3 8,-1 0-3,-1 3 8,0 2 6,-2-2-2,-2 6 6,-2-2-5,0 2-2,-5 0-4,0 2-5,-1-2-2,-5 5-1,3-4-5,-3 2-4,2-3-9,1-2-4,2 1-2,-2-3-6,3-1-3,1-1-4,-1-1-1,1 1-2,0-2-3,2 0 1,2-1 2,4-1-3,-2-1 1,4 0-1,4-2-1,0-1-2,0 1 3,3-2-23,0 0-36,-1 0-38,4-2-49,3-1-50,1 1-66,4-4-54,1 1-153,1-1-79,4-1 47,-1 2-197,9-2-178</inkml:trace>
  <inkml:trace contextRef="#ctx0" brushRef="#br0" timeOffset="176232.95">21831 3259 1975,'0'-6'129,"0"6"22,2-7 15,-2 7 19,2-6 10,-2 6 11,0 0-6,0-6-14,0 6-18,1-3-16,-1 3-19,0 0-18,0 0-16,0 0-11,0 0-10,0 0-4,7 15-8,-5-6-9,-2 3-3,0 1-1,2 2-8,-2 0-4,2 3-1,-2-1-1,0 2-7,0-2-2,0 2 0,0 0-10,-2 0-27,0-2-33,0 2-33,0-1-34,0-3-31,-2 0-49,2 0-48,2-4-53,-4 1-50,0-4-125,0-2-61,0 0 44,0-1-176,0-1-151</inkml:trace>
  <inkml:trace contextRef="#ctx0" brushRef="#br0" timeOffset="176454.86">21494 3478 1801,'-10'-4'121,"5"1"30,-1-1 7,1 2 8,5 2-1,-4-6-11,4 6-8,0 0-16,15-9-17,0 4-8,3-1-10,10 1-10,10 1-5,1-5-9,3 4-12,2-1-34,-2 0-46,-2 0-58,-1-1-74,-1 0-90,-4-1-181,-4-1-97,-3 2 77,1 2-148,-3-1-92</inkml:trace>
  <inkml:trace contextRef="#ctx0" brushRef="#br0" timeOffset="177605.79">22552 3421 1578,'5'-5'37,"-3"1"22,2-2 16,0 0 20,0 1 20,-2-3 19,3 2 8,-3 1 4,0-4 6,0 4 9,1-1-6,-1 2 9,0-1-7,0 1-9,-2 4-1,2-8-8,-2 8-13,2-5-8,-2 5-15,0-4-13,0 4-8,0 0-10,0 0-8,-19 12-8,10-5-4,-1 3-6,-1 1-1,-1 0-5,0 7-4,0-3-3,2 2-3,1 1-5,0 0 0,3-1-4,0 1 2,4-2-4,-2 0-2,4 0-1,2 1 2,0-3-2,4-2 2,0 1 0,5-3-2,0-5-1,1 3 4,4-4-4,-2-2-3,1-2 1,2-5 0,0 4-2,1-7 0,2 0 0,-1-5-1,0 0-1,-2-2 1,-1-5-1,-2 2 1,-3-3 0,1 0 4,-4 0 0,-1 0-4,-4 2 1,0 2-4,-6-2-2,2 4-5,-5-1-5,-3 1-6,-2 4-6,1-2-10,-3 5-12,-2 0-9,-1 2-15,0 2-18,-1 1-17,1 0-19,0 3-18,0 0-35,-1 3-39,2 0-51,2 3-33,3-4-93,2 1-132,3 4 10,3-1-201,4-2-201</inkml:trace>
  <inkml:trace contextRef="#ctx0" brushRef="#br0" timeOffset="177789.34">23118 3462 2122,'4'-3'98,"0"-1"7,3 1 3,-5-2 3,2 3-2,0-4-6,-4 6-9,7-9-9,-6 6-11,2-1-16,1-2-28,1 2-38,-3 1-54,4-3-61,0 2-64,-2-1-65,2-1-152,2 1-35,-4-3-113,0 2-54</inkml:trace>
  <inkml:trace contextRef="#ctx0" brushRef="#br0" timeOffset="178263.1">23253 3205 1458,'3'-7'46,"1"1"27,-3 1 12,-1 1 11,5-2 12,-3 2 8,0 1 1,-2 3-4,4-6-10,0 2-5,4 3-7,-8 1-8,14-4-2,-6 4-13,3 0-1,1 0-8,-2 1-3,1 2-5,0 0-3,-3 1 1,3 0-3,-2-1 6,1 1 0,-3 2 5,0-1 1,-1 2 1,0-2 4,0 0-10,-4 3 8,3 0-4,-3-2-2,0 1-13,-2 1 0,0 0-4,0 0-3,0 0 0,0-1-9,2 2 3,-4-2-2,2 1-13,0 0 2,0 0-2,0 0 7,2-1-6,-2 0-6,4 3 1,-2-3-5,2 1-1,1-1 10,-1 2-1,3-1-3,-3 0-6,2 0 1,0 0 0,-2 1 0,3 1 5,0-3 5,-3 4 10,0-4 7,0 0 1,0 1 3,-2-1 4,3 3-1,-3-5 8,-2 4-1,0-2 2,0-2-2,-2 3 0,-3-4-6,-1 2-1,-2 0-5,-1-3-7,0 1-19,-1-2-30,0 0-33,-1-1-38,0 1-35,11-2-51,-23-3-53,15-1-57,-3-2-72,2-1-128,2-1-47,4 1 73,1-6-177,6 2-137</inkml:trace>
  <inkml:trace contextRef="#ctx0" brushRef="#br0" timeOffset="178937.66">23738 3321 1755,'9'-2'58,"-9"2"34,10 0 18,-10 0 14,11-3 8,-11 3 4,7-2-2,-7 2-6,8-1-8,-8 1-1,10-3-12,-10 3 2,17 0-11,-6-1-10,0 1-6,5-3-7,2 2-5,-2-1-8,1 0-9,2-2-1,-3-1-9,4 1 6,-5-2 2,2-1 17,-2 3-2,0-1 7,-3-2 5,-3 1 1,2 3 1,-3-1-4,0 0-3,-2 0-4,2 0-9,-2 2-7,-6 2-4,10-3-8,-10 3-11,6 0 4,-6 0-10,0 0-1,-4 11-2,4-11-5,-6 13 0,0-3-3,0 2 3,-4-1-4,2 2 1,0 1 4,0-1 2,-2 0-3,0 0 10,2 2 0,-4-1 0,2 0-2,0-1 2,0-2-3,0 0-2,3 1-2,-2-2 2,0 0-3,4-4-1,0 0 0,-1 0-4,1 2 2,1-4-3,0 2 3,2-4-6,-2 5 1,2-4 0,2-3-3,-5 7-3,2-4-2,3-3 0,0 6 0,0-6 0,5 8 1,0-7 0,1 1-1,2 2 1,1-2-1,1 0 1,3 1 2,1-1-1,3 1 6,3-3 0,-1 2 6,2-2 4,-2 0 8,3 1 4,-2-2 5,2 1 4,-3-2 8,-1-1 5,0 1 11,1-1 5,-4-1 4,2 0 0,-3-2 8,2 3-2,-4-3-2,0 2-7,2-1-6,-7-6-4,3 4-10,2 0-4,-4-3-4,1 0-7,-2-1-4,-2 1-6,0 0 4,-3 0-9,2 0-20,-2 1-18,0 1-21,0-1-27,-2 2-28,-2-3-37,-2 0-42,0 4-47,-3-2-36,2 1-39,-4-1-49,2 4-46,-1-4-64,0 4-173,-1-2 32,3-1 70,-3 2-315,5 1-324</inkml:trace>
  <inkml:trace contextRef="#ctx0" brushRef="#br0" timeOffset="179159.59">24399 3166 2303,'2'-10'83,"0"3"28,0 0 10,3-1 23,-3-1 22,0 4 5,0-2 6,0 1-9,2-2-10,0 3-20,3-2-14,4 0-9,-1-1-18,5 3-12,-2-3-43,1 2-44,5 3-41,1-1-45,0-2-61,1 0-75,5 0-66,-4 3-168,-4-1-93,4-1 82,-3 1-187,0-1-153</inkml:trace>
  <inkml:trace contextRef="#ctx0" brushRef="#br0" timeOffset="179602.95">24937 2900 1839,'1'-8'99,"-1"1"26,3 2 16,-1-1 13,0 1 18,0-1 15,0 0 8,0 3 2,-2 3-7,3-10-12,-1 5-12,0 3-14,-2 2-20,5-9-11,-1 6-12,0 1-15,0-2-10,2 2-13,-6 2-8,11 0-4,-11 0-9,13 0-8,-13 0-5,13 2-5,-7 4-1,-2-3-2,2 6-5,-4-2 1,2 1-2,-2 2-12,0 1-4,-2 0-3,0 0-3,-2 1 1,0-2 1,0 3-4,0-2-3,-2 3-2,2-1 0,0 0-3,-2 0-3,2 0 1,0 1 1,0-1 3,2 1-4,0-1-1,0 0 3,2 1 4,0 1-1,2 0 1,0 1 1,2-3 0,0 0 0,2 2 5,-2-2 8,0 1 15,2 0 6,-1-1 7,1 0 11,-2-2 6,-1-1 9,-1 0 0,0 1 4,-1-3 2,-3 1-1,-3 0 0,-1 2-5,-8-1-5,-2 0-4,-2-2-29,-6 1-57,-6-1-75,1-3-81,-11 3-125,-4 0-174,-12-3-200,2 3 92,-6-2 74,4 0-361,-7-5-366</inkml:trace>
  <inkml:trace contextRef="#ctx0" brushRef="#br0" timeOffset="182565.43">5071 12325 1883,'-5'-5'505,"5"5"-183,-4-7-120,2 4-68,2 3-33,-4-5-9,4 5-2,-2-5 1,2 5 3,0 0-5,-4-4-12,4 4-7,0 0-3,10-3-11,-10 3 0,19 0-5,-4-2-8,0 2-16,4 0-33,-2 0-47,2 0-44,0 2-57,-4-2-63,2 1-54,-4 1-129,-1 2-100,-4 1 29,1-2-169,-5 4-137</inkml:trace>
  <inkml:trace contextRef="#ctx0" brushRef="#br0" timeOffset="182742.95">5073 12591 1804,'-17'14'149,"3"-4"18,0-3-5,6 1-5,0-2-9,1-1 4,2-1-1,4 0-2,1-4 11,1 6-3,-1-6-17,18-2-13,1 0-12,0-4-13,9 0-17,1 1-56,1-1-44,7-1-59,-2 1-73,2 0-85,-7-2-100,-1 3-175,1 0 25,-2 0 60,-6 3-171,5-2-93</inkml:trace>
  <inkml:trace contextRef="#ctx0" brushRef="#br0" timeOffset="184949.67">6525 12242 1653,'0'0'4,"11"1"8,-11-1 2,0 0 1,0 0 8,7 2 13,-7-2 7,0 0 6,0 0 6,0 0 4,0 0 0,0 0-1,0 0 4,0 0-2,0 0 1,0 0 2,12-3 1,-12 3 0,2-5 1,-2 5 3,0 0 2,5-7 3,-3 3-1,-2 4-3,2-10-3,-2 5-6,2-1-1,-2-1 5,0 0-3,0 0-6,-2-1 5,2 1-3,-2-2-1,0 1-7,0-1-2,-1 2 6,-1 0-10,0-1-1,0 2 2,-2 1-11,-3 1-3,-5 2-9,3 4 4,-7 2-2,-4 3-3,0 2-2,-3 8-5,-1 1 1,3 1 4,0 5-4,0-2-8,1 3 6,5 0-7,0-1 1,5 5 5,3-7-11,3 2 2,1-5 6,4-1-7,1 1 3,4-1 4,4-3 0,5 0 2,3-2 9,6-4-17,0 0 1,0-3-1,2-4 3,-4-1-2,3-1 3,-1-1-2,-3-3 3,1 0-5,-2-5 2,0 2 7,0-2-11,-2 0 8,-2-5-5,1-2-2,-5 0 2,2-2 5,-2 0 0,-2-1-8,-4 1 4,2 0-3,-1-1 9,0 1 2,-3 3 10,2 0 0,-2 3 7,0 2 2,0-3-3,0 4-3,0 2-6,-2-1-2,2 0-7,0 1-1,1 5 0,-3 2 0,0 0 2,0 0-3,4 19 1,-2-10 1,-2 2-1,2 5 1,0 0-2,2 2 3,0-1-2,1 3 1,-1-2 1,3 1-18,-1 2-24,2 0-30,-1-1-30,1-5-40,1 0-53,-3 0-54,1-2-58,1-1-135,-2-4-83,0-1 47,1 3-216,2-3-178</inkml:trace>
  <inkml:trace contextRef="#ctx0" brushRef="#br0" timeOffset="188505.2">6932 12550 1643,'0'0'-25,"-2"-3"31,2 3 17,0 0 15,0 0 12,0 0 9,0 0 9,0 0 7,0 0 16,0 0 7,0 0 12,0 0-5,7 15 4,-5-10-7,0 1-2,0 1-1,-2-1-2,0 1-1,0 1 2,0 0-3,-2-2-1,0 1 2,0 1-7,-3-1 0,1-1-7,0 0 0,-1 0-3,-1-1-8,0-1-2,0-2 1,6-2-5,-14 0 0,14 0-7,-12-6-2,6 1-7,0-3-1,0-2-8,5 1-1,-1-2-5,2-3-4,0 2-5,2-3 1,-1 3-1,7-2-7,-4 0 1,2 3-5,2 0 3,2 1-7,-2 0 0,0 1 3,4 3-6,-1 0 2,2 3-1,0 1 4,-1 2 1,4 2 6,-2 4 4,1 3 2,-2 3-1,1 3 2,-1 3 6,-3 4-1,2 1-1,-6 3 5,-1 3 1,-2-1 4,-6 3 0,2 1 1,-8 2-4,1 0 2,-4 3-1,2-2-2,-4-2 2,-2 0-1,0-2 0,0-5-4,-2 1-2,4-2 0,-1-6-2,0-1 1,0-2-2,3-4 3,0-1-3,2-4-4,-2-1-2,1-1-4,2-5 0,9 0-3,-15-7 0,9 3-3,1-3-2,2 1-1,-1-1-1,4-1-2,-3-1-1,6 0-2,-3 2 0,2-1 2,2 1-3,0-1-1,0 3 1,2-2 1,1 0-1,1 4 1,1-2 0,2 3 0,-1 2 2,2 0 1,4 0 1,-2 4-2,3 0 0,3 3 2,-4-2-2,4 2-2,2 1 3,-2 0 1,1-1-3,1 1 1,-6-1 2,3-2-3,-1 3-8,0-3-21,-3-1-27,2-1-32,-1-1-27,2 0-46,-3-2-57,-1-2-45,-1-1-62,2-1-70,-1-4-141,0 1-54,-2-4 47,3-2-334,0 0-356</inkml:trace>
  <inkml:trace contextRef="#ctx0" brushRef="#br0" timeOffset="188854.77">7538 11971 2423,'-8'-14'-14,"-1"4"37,5 1 27,0 1 15,1 3 17,-1-1 15,0 3 11,4 3-2,-2-8 2,-1 4-9,3 4-7,0 0-10,-4-3-15,4 3 20,0 0 18,0 24 5,0-7 3,0 5-6,0 2 0,2 5 3,-2-1-2,5 5-10,-3-1-6,2 4-2,0 0-10,3 0-6,-1 1-4,3-3-9,-1-1-6,4 0-3,2 0-6,0-5-10,3-1-32,0-2-44,4-4-38,1-2-39,0-8-44,-1-1-55,3-4-65,2-5-56,-1-2-137,3-5-70,-1 0 41,8-3-260,-4-4-252</inkml:trace>
  <inkml:trace contextRef="#ctx0" brushRef="#br0" timeOffset="189277.22">8212 12146 2287,'-13'-5'64,"0"-2"10,3 2 25,-2-1 17,4 2 9,2-1 10,-2 1 7,1 2-6,3-2-2,-1 0-14,3-2-8,2 6-10,5-9-10,4 4-7,-1-2-11,6 2-3,2 0-5,2 0-4,0 3-3,3 0-5,-2 4-8,4 0-2,-5 3-2,0 3-1,-3 1 7,-1-1 4,-2 6 2,-6-1 10,-4 3 2,0-1 0,-6 2-2,-6 4-6,0-1-2,-2-2-2,-5 3-2,0 2-2,0-4 0,-1 1-2,0-3-3,3-2-2,0-1-6,5-2-4,-1 1-6,1-3-3,1 0-2,2-1-1,3-2 0,4 2 2,0-4 0,6-1-4,6 0-2,0-4 0,3 2-3,4-2-1,4-2-5,1-1-18,3 1-30,0-3-35,6-1-28,-4 2-49,1-3-47,-1 0-68,-1-1-60,4-6-69,-9 4-158,0-3-11,1 0 54,-1-4-296,-2-3-294</inkml:trace>
  <inkml:trace contextRef="#ctx0" brushRef="#br0" timeOffset="189540.52">8634 11868 2450,'-7'-10'95,"-2"5"6,4-1 6,1 2 19,-1 0 6,5 4-3,-3-6-7,3 6 14,0 0 24,0 0 16,32 6 11,-9 4 0,2-1-3,9 6-7,5 5-7,1 3-13,-1 1-1,3 0-19,-3 5-8,-3 0-8,-4 0-12,-7 0-11,-7 1-5,-8-6-4,-8 5-13,-4-1-17,-10 7-26,-8 3-48,-8-2-60,-13 14-65,-2-3-55,-3-3-90,8-8-106,-1-7-145,-1-5-120,2 1 84,-1 0-459,6-8-505</inkml:trace>
  <inkml:trace contextRef="#ctx0" brushRef="#br0" timeOffset="190105.01">10062 12012 2874,'-6'-13'-33,"-3"4"30,5-2 28,0 3 23,0-1 20,2 2 15,-2-1 19,4 3 7,-3-1 0,3 6-4,-2-7-11,0 3-11,2 4-11,0 0-1,0 0 11,0 29-1,2-10-1,0 7-6,1 3-6,-2-1-5,4 4-2,-3 6-6,0-3-3,0 2-6,0 0-2,-2-2-9,-2-3-45,4 3-48,-4-4-54,2 1-62,-2-3-75,0-3-70,-2-2-146,0-4-75,1-3 58,-1-3-246,2-4-219</inkml:trace>
  <inkml:trace contextRef="#ctx0" brushRef="#br0" timeOffset="190310.46">9908 12327 2221,'-9'-9'112,"2"-1"11,1 2 15,2 1 17,1 1 2,2-2-6,1 1-14,1-1-8,8-4-12,5 3-12,3-4-11,13-1-11,7 2-7,10-3-5,6 2-9,0 0-22,5 4-55,0 1-48,-1 1-37,0 1-51,-2 2-58,3-2-73,-14 4-179,2 0-29,-3 2 41,-5 0-147,-2 0-95</inkml:trace>
  <inkml:trace contextRef="#ctx0" brushRef="#br0" timeOffset="191035.04">11452 12091 1723,'2'-4'45,"-2"4"16,6-7 14,-6 3 13,2-1 9,0-3 16,-1 1 5,-1-1 10,3 1-8,-3-2 3,0-1 6,0-2-5,0 3-5,0-4-1,-3 1-3,2 0-4,-3 0 1,-1-2 0,0 3-7,-2 0-6,-2 1-8,-1 0-11,-3 3-7,-3 3-8,0 3-6,0 2-7,-4 5-1,-1 4-2,-6 7-9,4 0 3,-1 3-6,0 4-1,4 0-5,0 3-1,3-3-3,3 2-3,4 0-4,-2-3 3,5 0-6,4 0 1,1-4 1,4 0 0,0-2-2,2-2-1,3-1 4,-1-3-5,3-3 2,1-3-4,2 1-1,0-4 1,-1-2-3,3-2 1,1-2-1,0-2-3,-1-3 3,2-2-5,-2-3 2,1-3-4,-2 0-2,-1-5 2,-1 2 0,-1 1 0,2 0 0,-6 3 1,2 3 0,0-1-3,-4 4-1,0 0-2,3 0-1,-4 5-3,3-1-1,-2 4-2,-4 2 6,0 0 3,15 13-4,-11-5 5,2 4 0,-2 1-3,2 2 1,0 0 1,0 3 1,-3-2 5,4 1-3,-4 0-26,4 3-41,2 1-42,-5-1-46,3-4-59,-1 1-67,-2 0-61,3-2-151,-1-1-60,-2 1 47,2-4-248,1 2-240</inkml:trace>
  <inkml:trace contextRef="#ctx0" brushRef="#br0" timeOffset="192262.4">11836 12320 2054,'-10'-7'-28,"0"4"24,4-2 20,-1 0 16,-2 1 14,5 2 20,-2-1 12,2-1 18,4 4 11,-9-4 3,4 2-2,5 2-11,-1-5-10,1 5-11,8-9 0,1 8-12,1-3-5,3 2-2,2 2-7,-1-1-4,6 2-4,-3-1 2,2 4-12,-2-1-3,-3 3 1,2 0-5,-2 2 3,-1-1 0,-2 4 2,-5-3 1,0 1 3,-4 2 8,-2-2-9,-4 4 3,-2 0-6,-6-3-3,2 2-2,-6 1-4,-4 0-4,2 0 1,-2-3 1,1 0-3,-1-1-3,2-1 2,2-2-9,-2-1 5,6 2 3,-3-2-4,5-3 1,0 1-1,1 0 3,2-1 4,7-2-15,0 0-1,0 0 3,0 0-6,0 0 5,0 0 3,0 0-4,0 0 3,34 0 1,-24 2 3,3 1 1,0 1 3,2 4 6,-3-1 12,0 3 2,2-1 7,-4 3 7,1 1 10,-3 0 5,1 0 5,-5 2 8,3-2 8,-5 0 5,0 0 1,-4-2 0,-3 4-2,1-3-5,-4 1-3,-1-2-5,-4-1-9,1 0-2,-4 0-7,0-3-5,1 1-4,-4-3-5,2-1-7,1-2 1,-4 0-6,1-4-11,1 0-29,0-3-38,1-3-42,0-3-43,3 1-17,-2-4-34,4-1-38,1 2-35,5-3-38,4 5-26,0-4-57,4 2-136,0-2-12,2-1 39,5 3-207,1 0-188</inkml:trace>
  <inkml:trace contextRef="#ctx0" brushRef="#br0" timeOffset="192778.5">12563 11719 1999,'-8'-17'43,"2"4"22,-1-3 21,0 7 19,3-1 11,0 6 19,-2-3 6,4-1 3,-2 3-6,2 1-5,2 4-13,-7-8-20,7 8-8,0 0 17,-9 15 19,3-4-4,0 6-2,-3 7-3,-1 3-4,1 3 2,1 4-8,-2 2-8,3 3-10,1-1-7,2 0-7,0-1-5,-2 2-7,4-3-6,2-2-3,2-1-9,1 0-23,1-3-38,1-2-37,3-3-49,2-2-46,1-4-47,0-2-63,6-4-53,-3-2-44,1-4-108,2-4-75,3-3 39,-2 0-224,1-3-214</inkml:trace>
  <inkml:trace contextRef="#ctx0" brushRef="#br0" timeOffset="193293.12">12830 12012 2008,'0'-11'32,"-2"1"32,0-1 25,0 2 14,0-2 13,2 1 3,-2 0 2,4 0 5,0 1-12,0 0-1,4 1-7,2-2 5,5 1-4,0 1-3,6 3-3,1-1-7,0 2-13,2 0-4,-1 3-6,0 1-8,0 1-6,-2 3-5,-2 0-4,-2 2-4,-3 1 3,0 3 0,-8-3 1,-2 5-1,-2-2-5,-4 1-1,-3 0-5,-4 1-2,1 0-1,-3-3-4,1 2-5,-2-4-1,4 3 0,0-1-3,1-4-4,-1-1-1,5 3-2,-1-3 2,0 2-6,1-3-3,-1-1 5,6-2-6,-2 6 0,2-6-1,0 0-1,10 6-2,-10-6 1,15 1-1,-7 3-1,6-2 2,-2 4 2,5-1 0,0 2 1,0-2 5,0 3 4,0-1 5,4 1 6,-6 1 0,2-1 6,-3 2 8,0-2 9,-2 1 15,-2 1 6,2-1 13,-8 0 4,0 2 3,-2-4-3,-4 2-5,0 1-4,-2-1-6,-6 0-10,2 0-3,-4 0-1,-6-1-9,2-3-4,-5 3-6,1-2-9,-6-3-23,6 1-29,-3-2-34,1-2-46,0 0-43,-1 0-42,3-4-42,-1-1-42,2-3-57,1-3-41,0-3-93,5-3-132,2-6 34,5-2-342,1-1-385</inkml:trace>
  <inkml:trace contextRef="#ctx0" brushRef="#br0" timeOffset="193573.37">13287 11535 2650,'5'-5'27,"2"1"20,-3 1 18,-4 3 10,6-4 15,-6 4 10,6-2-1,-6 2 11,15 2 15,-5 2 11,2 3 16,2 1 10,0 5 7,4 3 2,0 1 1,2 5-6,1 4-3,3 1-9,-6 1-3,4 7-16,-1 0 0,-5-2-4,-2 0-4,-6 2-16,-5 1-4,-3-3-27,-5 4-4,-8-4-9,-8 6-27,-4-3-30,-7 0-34,0-1-49,-15 6-55,9-7-54,4-7-64,-1-2-80,5-8-80,-2 1-155,3-3-83,3-4 83,2-2-409,1-3-448</inkml:trace>
  <inkml:trace contextRef="#ctx0" brushRef="#br0" timeOffset="194979.2">14382 12239 2430,'4'-6'-120,"-2"3"30,-2 3 25,5-6 24,-3 3 26,-2-3 19,2 0 24,0 2 18,0-3 12,1 3 5,-1-1 6,0-4 2,0 4 3,0-1 3,0-2 0,0 1-6,0-1-3,1-2 1,-1 3 1,-2-3-12,0-1 3,0 0-7,-2 1-4,-1-4-7,-1 4 4,-2-5 3,2 4-7,-3 0 5,1 2-4,-3 0-6,-1-2 0,-2 4-7,-4 1-2,-2 4-6,0 2 1,-1 4-1,-5 1-3,2 7-5,-6 3 2,3 3-2,3 2-2,2 4 1,0-2-2,3 2-3,5-2 6,1 2-7,2 0 4,3-2-5,2-1-2,4-1 2,0-1-6,2-3-1,2-2 4,2 0 2,3-1-7,2-4 12,1-2-9,1-1 0,2-2 9,-2-2-7,3-4-2,0 0 4,0-3-3,1-1-1,0-5-2,2-4 3,-3 1-3,-1-3 0,1-4 4,1-4-7,-2-2 3,-3 0 1,-2-1 3,1 4-5,0-1 2,-3 4 14,-1 0 5,-1 5 1,1 1 10,-1 2-12,0 2 0,-1-1-11,-1 3-4,0 3-6,2 6 5,-6 0 0,16 9 2,-6 2-3,4 4 6,0-1-2,0 5 1,1 1-9,2 0 4,0 3 6,2-1-6,-2 4 2,1-4 5,1 3-18,1-2-31,-1 0-34,-4-4-46,0 0-59,4 3-57,-6-5-71,1-2-134,-4-3-52,0-3 39,0 1-131,-2-3-84</inkml:trace>
  <inkml:trace contextRef="#ctx0" brushRef="#br0" timeOffset="195650.67">14948 12305 1716,'1'-7'61,"2"0"15,-1 1 15,0-1 17,-2 1 5,2 0 5,0-1 2,0-1-7,3 2 2,-3-4-3,4 3-18,1 0-3,0-1-13,3 0-4,-2 1-5,2 0-4,2 5-6,-2-5-5,2 5-6,-3 0-4,4 2 3,-3 2-2,-1 5 4,1 0 13,-1 0 8,0 5 2,-3 1 11,0 3 4,-4 1-1,-2 0 4,-2 1 0,-2 1-7,-2 5-2,-3-2-3,-5 2-6,0 0-3,-2 3-9,-4-4-4,2-1-4,0-2-5,1-3-1,3 0-6,-4-3-2,3-3-1,4-2-1,-3 0-5,2-3 1,-3-2-5,4-2-5,1-2-2,-1-4-1,1 0-3,2-1-4,-1-1 4,4-1-6,-1-1 0,2 1-1,0-2-1,2 4-4,-1-3 2,1 2 1,2 1-5,-2-1 1,2-1-1,0 7 1,2-9-1,3 6 0,-1-1-3,-4 4 1,10-6 0,-4 6 0,1-2-1,-7 2-2,17 2 2,-10-2 0,4 5 0,1-2 0,0 1 2,1 2 1,1-2 1,0 5-3,2-3 1,-1 1 1,2 0-1,-2-1 2,0 3 1,2-4 0,-3 3 1,2-2-3,-2-1 2,1-1 1,-4-1 1,2 1 5,-3-2 7,-3 2 9,4 0 10,-1-3 13,-2 1 1,-8-2-6,17-3-1,-9 1-1,-1-4-2,1 0-4,1-1-1,-1 0-8,-3-5-1,2 0 0,1-1-6,-3-2-2,0-1-5,-1-1-14,-3 2-22,2-1-33,-3-1-37,0-1-42,0 4-37,-3 0-34,2-1-37,-1 2-45,2 2-49,-4-2-45,1 4-136,2-3-58,-3 2 52,2 1-269,-2-3-280</inkml:trace>
  <inkml:trace contextRef="#ctx0" brushRef="#br0" timeOffset="196183.2">15782 11462 2139,'0'-11'-19,"0"2"22,-2 1 30,2 0 23,-2 0 21,2 2 12,-2-1 16,2 1 4,-2-1 7,2 1-1,0 0-11,0 6 4,0-8-1,0 8-1,-2-5-1,2 5-3,0-8-8,0 8-8,0 0-6,-3-4-11,3 4-6,0 0 0,0 0 6,-15 25-4,7-9 0,-2 5-1,-5 5 2,2 4 7,-2 11 2,-2 3 0,2 4 5,-5 16 2,0 3 0,6-10 0,0-5-2,4-2-5,2 1-6,1 1-4,3-8-3,4 0-5,0 0-6,6-3-2,3 5-6,5-4-1,6-2-1,3-1-3,4-7-3,3-2-12,5-5-36,-4-5-44,2-4-53,4-2-41,1-5-68,0-2-58,0 0-87,-4-5-114,0-2-128,0 0 45,4-4-351,0-6-394</inkml:trace>
  <inkml:trace contextRef="#ctx0" brushRef="#br0" timeOffset="199776.86">16051 11730 2401,'0'0'-23,"0"0"41,0 0 25,0 0 19,0 0 18,0 0 21,0 0 11,0 0 12,6-1 4,-6 1-8,0 0-1,0 0-8,0 0-12,0 0-7,0 0-6,0 0-13,0 0-6,0 0-8,0 0-15,0 17 12,0-6 18,0 3 10,-2 5 2,2 2 1,-2 1 5,0 5 3,0 0 1,0 2-5,2-3-4,-4 3-7,2-3-4,0 2-6,0-2-5,-2-1-7,3-4-4,-1-3-6,-1 3-7,1-3-2,2-3-4,-2 3-3,0-8-25,2 4-29,0-3-28,-2-1-40,4 0-35,0-1-27,2-3-44,1-1-56,4-3-67,-3-2-77,2-2-186,0-1 33,1-4 66,0-2-250,2-2-223</inkml:trace>
  <inkml:trace contextRef="#ctx0" brushRef="#br0" timeOffset="200195.03">16392 11355 2076,'0'-8'22,"0"-3"34,0 4 38,-2-1 23,2 2 9,0-1 3,0 0 0,0-1-10,2 0 7,1 0 3,-3 0-5,2 3-4,0-1-10,4 1-9,0 0-13,0 4-7,7 1-2,4 6-1,6 5 13,5 10 11,8 9 12,9 19 10,3 1 1,-3 4 5,-3 1 1,-2 4 0,-1 0 1,-8 2 8,-1 2-3,-10 2-1,-6-11-10,-8-5-28,-8-6-1,-10 7-3,-18 12-8,-11 2-35,-9-5-50,-7-4-62,-7-3-86,3 1-66,-12-8-88,6 1-102,-5-7-153,-3 0-114,4-4 95,3-5-454,2-5-502</inkml:trace>
  <inkml:trace contextRef="#ctx0" brushRef="#br0" timeOffset="201199.21">5702 14081 3044,'-9'-7'40,"9"7"16,0 0 7,-8-2 24,8 2 22,0 0 27,0 0 19,0 0 9,0 0 2,0 0-6,0 0-9,-13 2-13,13-2-14,0 0-13,0 0-9,0 0-12,0 0-8,28-6-7,-9 4-9,-1 0-5,6-1-21,-3-3-44,0 1-47,-1 5-56,5-4-59,-6 1-56,0 0-69,0 3-52,-3-2-105,-4 4-114,-2 0 20,-4 2-303,-1 3-330</inkml:trace>
  <inkml:trace contextRef="#ctx0" brushRef="#br0" timeOffset="201386.7">5711 14391 2401,'-18'13'101,"6"-4"22,3-3 4,1 0 0,2-1 4,1 1 13,1-3 3,-1 1-6,5-4-7,-4 6-13,4-6-6,0 0-11,18 5-8,-2-8-10,12-1-11,1 0-17,7-2-33,7 1-48,3-2-56,7-1-70,0-4-80,5 3-78,1-3-187,-3 1-40,19-8 77,-18 2-218,-3-1-170</inkml:trace>
  <inkml:trace contextRef="#ctx0" brushRef="#br0" timeOffset="208926.33">7097 13743 1758,'13'-18'316,"-5"3"-89,-3 4-56,0-1-44,-2 2-30,-1 1-9,1 1 0,-3-1-1,2 1 8,-2 3 8,0-4 6,0 4-5,0 0-10,0-2-7,0 7-7,2-7-9,-2 2-12,0 5-3,0 0-7,-13 0 1,13 0 1,-19 9 1,6-2-6,-4 3 1,0 5-4,-2 2-8,-5 9 3,4 0-3,-6 9 1,1 2-4,4 3-2,0 2-3,3 3-5,4 1 3,4-1-7,1 1 0,2-9-3,7 2 0,0-7 3,7 2-1,4-3-3,1-3 1,4-8 0,6-3-5,2-2 2,1-7 1,3-3-5,-2-5 3,7 0-2,-3-10-3,4-3 3,-1-4 1,1-6-4,-2-7-1,-3-6-1,-3-1 1,-4-1 2,-6-4-4,-5 6-2,-7-7-1,-4 4 1,-4 0-3,-7 1 1,-1 4-1,-8-2-3,-1 8 0,-2 1-4,-4 6 7,-3 4-2,0 4-4,-4 5 4,5 3 0,-1 2 1,0 6-1,1-1-3,3 5-15,1 3-13,1 1-20,4 0-15,0 4-23,6 5-33,1-2-39,4 2-52,3 3-55,1-5-86,5-1-169,5 0 3,1 1 80,7-1-145,4 1-90</inkml:trace>
  <inkml:trace contextRef="#ctx0" brushRef="#br0" timeOffset="209114.83">7803 14053 1696,'4'-7'152,"0"1"22,-2-1 14,-2 4 13,0-5-4,0 2 10,-2-1-3,0 2-12,2-3-15,-2 2-17,0-2-15,0 3-21,-1-1-41,3 6-71,0-8-75,0 3-90,0 5-95,5-6-107,-3 2-188,2 0 36,-4 4-188,10-3-189</inkml:trace>
  <inkml:trace contextRef="#ctx0" brushRef="#br0" timeOffset="209646.41">8160 13817 2105,'-2'-9'72,"-2"1"28,-2-1 10,2 0 12,-2 2 10,-3-3 11,0 1-8,1-1 1,-1-1-4,1 1-8,0 1-15,1-3-6,0 0-8,3 4-13,2-1-9,0-4-8,2 2-8,2 0-7,2 0-4,3 1-10,2-2 0,-1 2 1,5 1-9,-3 1-1,1 1-17,2 0 9,-3 5-5,0-1-1,4 6-2,-2-1 0,1 5 1,-3 4-6,5 5 2,-4 0-1,-1 8 1,-2 3 4,2 3 1,-4 6-1,-4 2-2,-2-1 2,-2 6 0,-4-3-1,-7 10-3,0-9 5,-4 3 1,-2-6-1,-2 1-4,1-11 4,0 0-5,0-4 8,1-3 5,3-3 6,-2-6-1,1-1 1,2-3-5,0-3-2,3-5-4,2-1-1,1-3-3,-1-4 1,7 1-3,1-2-1,0 2-5,2-3 2,0-1-3,4 2-1,-1 1-1,5 1 0,3 1-2,0 1 2,5 0-1,1 2 0,-2 3 2,4 0-2,2 3 0,-2 0 2,3-1 2,2 5 0,2-1-1,-4-1 5,9 3-5,-5-3 2,1-1 3,3 2-1,-3-1-5,1-3-33,-3 1-47,2 2-58,-5-8-78,1 1-98,-4-1-128,0 1-147,1-5 49,-6 2-277,0-1-303</inkml:trace>
  <inkml:trace contextRef="#ctx0" brushRef="#br0" timeOffset="209995.14">9789 13651 2472,'-4'-10'105,"2"5"15,-2-2 16,4 2 12,-2 2 7,2 3 7,-3-7-11,3 7-11,-2-5-8,2 5-19,0 0-16,0 0-9,0 0-6,0 0-9,7 20 6,-3-6-2,0 5-2,2 3 0,-1 8-1,2 6-2,-1 2-5,-4 0-3,0 4-6,-2 2-3,-2-1-16,0 0-49,-4-3-62,-1 1-58,2-4-85,-1-3-89,-2-7-75,-1-3-208,-2-3 29,5-5 65,-3-5-242,1-2-227</inkml:trace>
  <inkml:trace contextRef="#ctx0" brushRef="#br0" timeOffset="210187.62">9476 14088 2328,'-9'-12'134,"3"2"20,2-1 5,2-1-8,6 2 3,2-5 8,7 1-6,5-3-13,10 0-9,10-5-14,8 0-13,8 8-9,20-7-13,3 4-21,-1 4-71,-11 1-77,-10 2-93,2 5-107,-5-3-157,-11 3-109,0 1 50,1-5-217,-2 6-208</inkml:trace>
  <inkml:trace contextRef="#ctx0" brushRef="#br0" timeOffset="211076.78">11127 13750 1941,'2'-10'7,"3"3"23,-5-3 27,2 3 26,-2-3 19,0 3-1,0-1 14,0 1 8,-2 2 0,2 1-6,0-3-10,0 1-17,0 6-11,0 0-5,0 0-9,-24 13-6,14-1-5,0 5-4,-4 2-5,2 4 0,0 4-2,2 3-2,0 3-3,4-1-5,-1-3 6,7 0-10,-2 3-3,4-3 3,1-1-4,3-1 2,-1-3-1,7-2 2,1-2 12,1-5 6,4-1-3,-2-7 0,5-2 0,1-4 0,0-2 0,4-8-2,1 0 2,1-6 1,-2-3-5,-3-8-4,-2 0 1,-2-5-7,-5 0-4,-4-1 0,-4-1-6,-4 1-3,-2 3-5,-6 1 0,0 1-5,-11 0 2,4 7-6,-6-1-2,-3 5 0,-6 1-9,4 6-18,-2 1-16,-2 5-18,3 3-11,0 0-19,-1 3-23,1 5-34,4 1-44,1 3-55,4 2-61,5-1-153,3 0-58,4 2 47,4-2-133,2 4-104</inkml:trace>
  <inkml:trace contextRef="#ctx0" brushRef="#br0" timeOffset="211247.33">11803 13882 1914,'3'-8'145,"3"2"5,-4-1 2,0 0 2,-1 2-14,-1-1-12,0 6-15,0-9-9,3 5-17,-3 4-54,2-9-65,-2 5-93,6-2-98,-2 0-173,2 2-86,3-1-152,0 0-130</inkml:trace>
  <inkml:trace contextRef="#ctx0" brushRef="#br0" timeOffset="211738.52">12250 13554 1952,'0'-8'119,"-2"2"21,4 0 18,-2 1 11,2-1-16,-2-1-7,4-1-8,0 0-9,5-1-11,0-1-11,5 1-12,1-1-9,1 5-9,2-2-8,-1 4-6,-2-1-8,1 3-1,-3 1-11,0 0-3,0 1-7,-3 6-10,1-2 9,-5 2-4,-2 3 9,-1-1-3,-3 6-3,-5-3 0,-3 3-7,-3 2 1,-1 1-3,-6-1-3,4 0-3,-3 3 2,-1-6-5,6 0 3,0-1-7,0-4 4,2 1-8,2 0-6,0-1 11,-1-3-10,5-1-1,-2 3-2,5-2 6,1 3 3,1-1-4,5-1 1,2 0 2,3 4-2,1-2 3,4 0 6,0 3 8,1 1 4,0 3 2,0-5 5,3 2 6,-4 2 1,-1 0 0,0-3 2,-3 0 2,-1 2 4,-3-4 4,-2 2 4,-1 0 6,-7 0-2,-3 3-4,-3-5-3,-4 6-7,-8-5-4,-3 0-4,-3 1-2,-3 0-6,-7-4-9,2 3-39,-4-4-42,7-1-51,-1-3-53,0-1-60,0-4-79,4-1-71,1-5-165,3 1-66,4-6 87,9 0-269,3 1-277</inkml:trace>
  <inkml:trace contextRef="#ctx0" brushRef="#br0" timeOffset="212143.1">13360 13740 2128,'0'0'11,"-5"-3"22,5 3 16,0 0 13,-4-7 11,4 7 13,0 0 2,-2-5-6,2 5-8,0 0-7,0 0 2,0 0 8,0 0 5,-9 20 1,7-9 0,-3 4-9,0 2-1,-2 3-5,-2 2-13,2 2-1,-3 0-3,0 0-9,-3 5-6,3-1-28,-3 0-41,3-4-54,-3-2-63,1 0-65,0-7-72,-2 0-154,4-2-48,-4-6-160,6-2-144</inkml:trace>
  <inkml:trace contextRef="#ctx0" brushRef="#br0" timeOffset="212337.58">13067 13843 1913,'0'-7'87,"-2"3"0,2-2-4,0 6 1,4-4 23,-4 4 21,12 0 12,2 0 3,2 6-5,8 0-12,1 3-2,9 4-9,0 2-13,5 3-7,-1 2-8,2 4-43,-3-3-46,-5-3-80,-2 2-98,-5-1-131,1 0-248,-9-2 68,0 0-182,-2-4-168</inkml:trace>
  <inkml:trace contextRef="#ctx0" brushRef="#br0" timeOffset="-213037.9">13975 13647 1481,'0'-9'146,"3"0"-22,-3-1-29,0 3-5,2-2-5,-2 2-5,0-1 2,0 3-2,0-1 0,-2 2-8,2 4-4,-4-7-5,-2 7 1,6 0-1,-14 5 1,5 3 0,-1 1 2,-2 3 3,1 2 4,-4 8 8,5-1 1,-5 6 0,4 7 0,1 0 0,1 2-1,3 1-7,2-1 1,2-2-9,2-3-9,4 1-2,4 2-1,1-5-6,4-3-6,2-5 0,3-6-4,4-2-2,1-6-5,-1-5-3,8-4-2,-2-5-2,2-6-4,-1-4 0,1-3 2,0-10-6,-3-2-1,-3-2 2,-3-7 0,-6 0-8,-4-5-2,-5-1-1,-5 2-3,-2 2-5,-10-4 3,-2 1-1,-6 6-4,-1 4 3,-6 3-2,0 10 4,-1 3-6,-3 6 2,0 4-1,1 7 3,-1 1 0,0 5 4,1 2-8,1 4-25,-2 6-23,5 1-20,2 2-21,6 1-30,5 1-42,2 2-51,8 2-46,0-4-94,4 1-184,6 0 38,0 0-144,4-1-144</inkml:trace>
  <inkml:trace contextRef="#ctx0" brushRef="#br0" timeOffset="-212847.41">14819 13718 2030,'6'-6'138,"-3"0"5,2 1 10,-1-1 10,-3 2-8,2-3-2,0 5-13,-3 2-16,5-7-28,-5 7-51,4-3-64,-2-1-83,-2 4-85,6-1-53,-6 1-162,0 0-96,0 0-146,0 0-140</inkml:trace>
  <inkml:trace contextRef="#ctx0" brushRef="#br0" timeOffset="-212600.07">15098 13394 2040,'1'-10'164,"4"2"17,-3 4 16,1-3 7,1 3-4,-2-2-14,0 3-22,-2 3-22,5-4-20,-5 4-7,0 0-11,4 17-5,-2-3-9,2 3-10,-2 3-5,2 4-8,0 2-6,2 1-12,2 2-2,-4 4-24,2 2-37,4-1-35,-3 0-36,-3-5-53,2 0-62,1 0-59,-1-7-74,1-3-146,0-4-72,2 1 79,1-11-151,1-1-120</inkml:trace>
  <inkml:trace contextRef="#ctx0" brushRef="#br0" timeOffset="-212224.36">15730 13510 1872,'0'-10'105,"0"1"24,0-1 11,-2 1 25,2-1 9,0-2 4,0-1-3,2 2-11,2-4-18,4 2-11,4-5-15,6 3-11,7 0-13,7-1-10,0 6-7,3 2-13,1 1-3,-4 4-10,0 1-3,-3 7-6,1-2-7,-4 6 0,-4 3-4,1 1 2,-7 4 17,-4 2 11,-5 4 4,-3 0 4,-6 4 5,-4-1 3,-8 6-1,-6 6-12,-7-1 4,-1-1-3,-17 15-1,9-12-4,7-7-6,-1 1-3,2-4-9,8-7-4,1-1-7,0-1-5,8-8-3,-1 2 0,4-2 2,6 1 3,12-4-3,3 1-3,17-3-1,13-1 0,16-2-7,30-1-11,4-3-35,7 0-69,0 0-95,-5 0-126,-22-3-137,12-5-221,-14-1 49,-17-3 87,-3-3-355,-6-2-380</inkml:trace>
  <inkml:trace contextRef="#ctx0" brushRef="#br0" timeOffset="-211368.03">6143 15726 2453,'14'0'86,"-14"0"15,4 3 4,-4-3-5,0 0 10,7 2 8,-7-2 19,4 4 0,-4-4-12,4 3-12,-4-3-9,4 5-12,-4-5-12,9 1-3,-9-1-7,23-1-8,-3-4-9,7 4-4,-2-3-3,4 0-15,1 1-30,2-1-42,1-2-47,-6-1-52,2 3-57,-2-1-65,-2 0-59,0 5-129,-11 0-66,-1 0 41,-3 5-124,-5 0-98</inkml:trace>
  <inkml:trace contextRef="#ctx0" brushRef="#br0" timeOffset="-211179.53">6373 15998 1652,'-23'21'123,"4"-8"21,2 0 3,6-2-5,1-4 5,1-2 4,3 2 6,-1-2 15,5 2 6,2-1 29,0-6 7,15 4-6,0-4-18,13-2-18,10-3-14,5-5-17,7-2-13,3 0-15,2-3-55,-5 1-54,0-1-68,3 1-51,-7-5-71,1 3-100,-5 0-103,-1-2-193,-8 3 38,3-2 69,-2 1-194,-2-3-163</inkml:trace>
  <inkml:trace contextRef="#ctx0" brushRef="#br0" timeOffset="-209075.55">8211 15874 1811,'1'-8'68,"-1"-1"16,0 2 7,0 2 6,0-4 9,-1 6 9,1-6 7,0 4 9,-2-1-5,2 6 8,0-8 0,0 3-2,0 5-9,-2-6-5,2 6-7,0-4-9,0 4-11,0 0-7,0 0-12,0 0-8,0 0-1,-11 15 6,7 0-5,-2 5-2,-2 1-2,1 5-2,0-2-4,1 2-2,2 0-4,2 1-2,2-2-1,2 1-4,2-1-3,4-4-2,4 0-2,0-1-4,5-5-8,5-2 0,1-3-5,4-5 2,1 1-2,1-6-1,1 0-3,0-3 0,-1-2-1,-1-2 3,4-7 3,-1-3 6,-3-1 3,0 0 1,-6-4 1,-3-6-4,1-2-2,-9-1 0,-1-4-9,-6 0 3,-6 0-3,-5 1-5,-8-9-1,-3 2 0,-5 2-3,-7 4 1,-1 2-1,-2-1-3,-5 8-1,-2 6-5,4 4-2,-3 8 2,2 1-1,3 7 2,-4 7-7,2 1-20,1 5-19,7 2-20,0 8-20,2 2-18,7 4-19,3-1-34,2 3-46,6 0-55,6-6-68,2 5-176,4-5-50,4 3 55,7-2-231,4-5-224</inkml:trace>
  <inkml:trace contextRef="#ctx0" brushRef="#br0" timeOffset="-208894.01">8910 15879 2348,'2'-9'139,"0"5"3,-2 0-8,0 4-4,1-5-12,-1 5-4,0 0-21,0 0-26,5-4-60,-5 4-68,8-3-72,-2 1-84,2-1-158,-2 3-105,1-5 40,5 5-100,-1-7-42</inkml:trace>
  <inkml:trace contextRef="#ctx0" brushRef="#br0" timeOffset="-208593.26">9389 15558 1781,'-6'-8'198,"-3"8"0,0-3 4,3 1 13,6 2-4,-15 0-12,15 0-22,-10 0-18,3 5-13,4-3-12,-3 4-16,4-1-9,2 3-12,2 3-10,4-2-3,0 2-11,4 0-3,3 2-6,1 1-3,4 0-1,0-2 4,0 3 1,0-1 4,2-1 6,-3 1-1,-3-3 7,2 0-1,-6 1 0,0-3-2,-1 4-3,0 1-5,-7-1-4,0 1-7,-2 0-29,-4-2-48,-3 0-63,-3 1-73,1-2-66,-5-1-83,0 0-74,0-6-145,-3-1-80,-3 0 46,6-3-320,-6-3-360</inkml:trace>
  <inkml:trace contextRef="#ctx0" brushRef="#br0" timeOffset="-208412.77">9344 15565 2648,'15'-18'85,"2"1"15,2 3 21,3-3 20,-2 2-5,8-1 2,1-1-15,1 2-8,0-1-10,3 1-14,-1 5-31,2-5-53,1 6-59,-6-4-66,1 5-92,0-5-79,-6 5-193,0 2-36,-5 1 66,2 3-143,-2-3-95</inkml:trace>
  <inkml:trace contextRef="#ctx0" brushRef="#br0" timeOffset="-208021.76">10335 15057 1764,'5'-10'160,"-3"4"21,0 1 3,0 3 13,0-4 17,-2 6 8,5-6 5,-5 6-9,2-2-15,-2 2 9,0 0 4,0 0-7,-7 24-11,3-7 5,0 5-8,-1 4-16,-1 3-12,0 5-9,-1 3-10,3 1-10,-2 3-11,1 0 0,2 1-23,1-1-9,2 2-6,-3-1-9,6-2-6,1-3-3,0-3-4,4-1-7,3-4-3,-1-4-1,5-4-4,2-4-2,3 0-4,0-9-1,4-1-7,1-2 3,-1-5-2,-2-2 0,2-3 1,-1-2 6,-1-5 0,-2-1 5,-2 0-6,-4-3-9,-3 1-2,-3-3-6,-4 3-5,-6 1-6,-4 2-3,-7 3-3,-8-2-8,-6 5-11,-6 2-29,0 4-25,-3 0-31,-6 1-31,0 5-36,-1 2-39,3 2-43,2 4-37,-7-1-38,9 0-50,2 2-58,3-4-68,7 0-142,1 1 13,2 0 69,6-5-375,5 0-408</inkml:trace>
  <inkml:trace contextRef="#ctx0" brushRef="#br0" timeOffset="-207735.53">11238 15584 2874,'8'0'160,"-8"0"-2,8 0 0,-8 0 3,0 0 1,0 0-4,0 0-6,4 7-5,-8 4-14,-4 0-13,0 4-9,-3 4-10,-2 0-9,-4 6-8,1 0-30,-6 2-59,3-2-61,0 1-59,-2 0-89,1 2-97,0-2-169,2-5-121,0 2 77,3-4-326,7-4-335</inkml:trace>
  <inkml:trace contextRef="#ctx0" brushRef="#br0" timeOffset="-207549.03">11585 15654 2644,'13'-10'168,"-5"3"11,-6 2 15,-4 5 16,2 0 14,0 0 0,-27 9-16,7 4-18,2 2-17,-6 3-33,-5 11-9,-5-1-15,2 5-49,-13 10-78,9-2-97,-8 6-148,7-11-205,-5 10-177,0 2 89,2 1-419,-2 0-445</inkml:trace>
  <inkml:trace contextRef="#ctx0" brushRef="#br0" timeOffset="-205737.77">2811 13963 1079,'-6'2'146,"6"-2"-38,0 0 7,0 0-4,0 0-10,-17-2 1,17 2-6,0 0-3,0 0 5,-9-4 1,9 4-5,0 0-3,-2-4-9,2 4-9,7-11-7,-1 2-7,11-4-5,11-7-6,29-11-5,17-6-4,12-6 1,12-2-8,12-4-4,3-5-1,-2 1-3,6-3-3,0 3 0,-10 2 0,-7 3-7,-7 7 3,-15 4-9,-7 4-8,-23 9-19,-9 2-33,-13 5-32,-4 2-44,-9 2-42,-5 6-37,-10 1-54,-2 4-117,-9 2-218,-4 4-95</inkml:trace>
  <inkml:trace contextRef="#ctx0" brushRef="#br0" timeOffset="-205505.88">3263 13834 1628,'-50'37'-32,"8"-6"17,4-2 12,5-2 13,-5-1 19,11-3 21,3-4 17,0-2 19,7-3 9,4-5 12,0 1 4,3-1-7,6-5-1,6-2 0,-2-2-3,34-14 1,15-4-9,34-15-4,12-6 4,10-4-9,8-3-3,1 2-5,6-2-8,-1 3-4,-3 3-6,-1 6-10,-7 0-30,-10 3-46,-12 1-64,-8 7-84,-7 1-76,-19 4-197,-12 3-34,-11 0-169,-9 3-149</inkml:trace>
  <inkml:trace contextRef="#ctx0" brushRef="#br0" timeOffset="-203277.48">18370 3255 1630,'2'-5'-81,"-2"5"17,0 0 16,2-4 12,-2 4 16,0 0 17,0 0 3,0 0 9,0-6 14,0 6 5,0 0 10,0-6 2,0 6 5,0 0 3,-2-5 4,2 5 11,2-6 12,-2 6 5,-2-6 2,2 6 0,-2-5-4,2 5-1,-5-7-9,5 7-3,-4-5-7,0 3-4,4 2-4,-6-6-3,6 6-6,-4-4-5,4 4-5,0 0-5,0 0-1,-22 9-4,14-1-1,-2-1-3,-1 4-3,0 3-1,0 4-1,-1 2-1,2-1-1,-1 3-1,4 0-1,-1 0 3,4 2-3,2-4 0,0-1 1,4 0-1,0 1 5,2-4 0,4-1-1,-1-1 8,8-1 8,-3-3 10,5-3 5,-2-1 6,2-3 1,3-3-2,0 0 5,-1-1 3,0-5-3,0 1 12,0-5-17,-2-1 5,1-2-6,-4-3-9,1-1-2,-5-3 1,4 3-7,-8-3-4,2-1-4,-4-1 3,-2 4-8,-1-1-6,-1-1 4,0 4-7,-1-3-4,-3 4-4,-2 1-7,-2 2-4,-6 1-7,2 1-8,-1 2-9,1 3-12,-6 3-11,2 1-12,-4 1-15,4 3-17,-1-1-22,0 3-23,0 4-18,3-2-25,-2 4-20,4-3-45,3 1-115,-1 0-282,1 2-148</inkml:trace>
  <inkml:trace contextRef="#ctx0" brushRef="#br0" timeOffset="-203079.01">18567 3392 1844,'15'-1'48,"-9"-1"15,-2 0 12,-4 2 18,9-6 10,-9 6-2,6-4-5,-1 3-7,-5 1-11,4-5-8,-4 5-21,6-4-34,-6 4-42,1-3-53,-1 3-63,5-4-56,-5 4-132,0 0-330,4-4-158</inkml:trace>
  <inkml:trace contextRef="#ctx0" brushRef="#br0" timeOffset="-202723.96">18808 3282 1874,'2'-4'24,"0"1"20,0-1 19,-2 4 16,4-8 10,-4 8 7,3-5-4,-3 5-8,3-5-9,-3 5-6,2-3-9,-2 3-7,0 0-4,0 0-8,0 0-5,0 0-2,-10 16-3,8-11-4,2-1-2,-2 5-2,2-4-2,0 5 1,2-3-4,2 6 2,4-4 0,0 2 1,2 2 0,5 2-3,0-1 1,2 1-3,2-1-1,-2 1-1,0-1-6,2 2 5,-2-3-1,-3 1-7,0-3 1,-2-2-2,-2 3 0,2-2 3,-4-3 0,-2 3 7,-4-3 2,0 3 1,-4-2-11,0 0-11,-6-1-25,-3 1-45,-2-2-49,-1 1-54,-2-3-50,-3-1-108,-1-3-142,-1 0-154,2 0-130</inkml:trace>
  <inkml:trace contextRef="#ctx0" brushRef="#br0" timeOffset="-202538.94">18772 3335 1663,'9'-7'4,"-1"-2"15,1-1 6,3 0 14,4 0 15,2-1 11,6 0-3,-1-1-1,7 1-4,4-2-4,-1 1-8,3 3-6,0-1-17,3 2-41,-3 1-47,-7 1-49,1 0-66,0 1-142,-5 1-189,0 0-16</inkml:trace>
  <inkml:trace contextRef="#ctx0" brushRef="#br0" timeOffset="-202128.12">19592 3042 1481,'0'-8'52,"0"2"24,0-1 24,-2 2 23,-1-2 14,3 7 9,0-9-3,0 5-6,0 4-14,0-7-16,0 7-10,0 0-12,0 0-13,0 0 3,0 0 3,-12 18 3,8-4 1,-3 2-5,0 2 5,-1 7 0,2 0-1,0 4-3,0 3 0,2-1-6,-4 4-5,4 1-9,2 2-5,2 5 4,0-5-8,2 0-2,-1-6-4,7 3-5,-3-5-2,1-2-3,0-1 0,2-4-5,0-2 3,2-1-2,5-8-5,-1-1 1,-2-3 1,4-1-6,-3-5 4,1-2 0,-1 0 11,0-2 1,-1-5-2,-2 2-1,-1-5-3,0 1 0,-3-1-6,-2 1-5,-2-3-5,-4 1-13,-2 1-10,-6 1-12,-2 2-23,-2 1-28,-3 0-31,-4 1-36,-1 5-48,1 0-61,2 3-48,-4 1-117,2 0-149,2 2 42,1-1-205,3 2-218</inkml:trace>
  <inkml:trace contextRef="#ctx0" brushRef="#br0" timeOffset="-198965.79">9467 2914 3023,'0'0'77,"0"-7"-22,0 7 33,0-10 4,0 6 43,0 4 1,0-8-4,0 8-16,2-5-16,-2 5-15,0-6-10,0 6-10,0 0-17,0 0-3,0 0-7,5 15-6,-3-2 2,0 5-6,0 3 1,-2 3-2,0 3 1,2 4 0,-2 1-2,0 1 0,-2 1-3,0 3-1,0-1-18,-3 1-25,3-6-20,2 0-16,0-4-35,-2 1-43,0-7-55,2 0-53,2-4-50,0-2-129,3-6-136,1-2 69,0-1-217,0-5-200</inkml:trace>
  <inkml:trace contextRef="#ctx0" brushRef="#br0" timeOffset="-198697.51">9813 2865 2019,'2'-19'85,"-2"3"30,0 3 21,0 2 19,0 3 22,0 1 16,0 0 3,0 0-11,0 3-14,0 4-18,2-7-21,-2 7-19,0 0-12,0 0-3,0 0-1,0 27 0,2-12-9,-4 5-6,4 4-4,-2 4-4,0 2-8,0 1-5,0 1-5,2 7-5,-2-5-19,0 0-24,0-1-32,0-2-39,0 2-43,-2-3-47,2 0-50,-2-7-51,2 1-45,-2-7-31,2-2-139,-2-3-58,-2-1 44,-2-1-166,1-4-146</inkml:trace>
  <inkml:trace contextRef="#ctx0" brushRef="#br0" timeOffset="-198495.05">9573 3185 1942,'-8'-10'99,"0"3"25,5 1 9,-1-1 16,2 1 2,2-1-4,0 0-9,2-1-16,4-3-16,5 2-4,5-4-11,4-1-10,7-2-9,5 4-8,4-2-8,8 1-39,5-3-47,2 3-52,-1 0-71,6 2-76,-5-1-97,0 0-187,-3 1 38,-3 2-133,-5 1-106</inkml:trace>
  <inkml:trace contextRef="#ctx0" brushRef="#br0" timeOffset="-198117.3">10505 2863 1908,'-5'-4'141,"5"4"14,-6-4 17,6 4 8,-6-6 13,6 6-4,-2-3-10,2 3-13,2-9-21,4 2-13,7 2-15,1-3-12,10 1-9,2-3-9,5-1-8,5 1-6,-2 0-4,0 1-10,-4 1-6,-4 3-9,1-1-4,-6 0-5,0 2-10,-4 3-4,-1-4-4,-2 5 1,-2 3-4,-1-1 16,-3 6 12,-1-1 12,-3 6 3,-4 2 3,0 3-2,-2 1-4,-3 3-3,-1 3-3,-3 2-4,1 3-5,0-3-2,-1-3-4,2 3-4,-1-3-2,2-2-3,2-1-4,-2-4 0,4-1 1,-3-1-3,2-4-3,6 1 3,-1-3 4,4 1-2,4-4-1,3-2-2,4-3-4,3-1-22,-1-4-41,0-1-57,7-4-59,-1-2-93,5-4-116,-3-5-167,-3-4-86,-1 2 67,-5-7-359,-3-1-401</inkml:trace>
  <inkml:trace contextRef="#ctx0" brushRef="#br0" timeOffset="-197587.55">7978 320 2281,'9'-19'-144,"-4"-2"20,1 1 28,-4 2 14,-2 0 28,0-1 29,0 1 21,-2 0 18,-1 1 3,-1 0 9,2 2 4,0 1-1,-1 3 10,0 1 0,2-1 0,-1 2-2,0-1-2,0 0-5,2 5 0,-3-3-7,2 0-1,-1 4-5,2-1-1,0 5-7,-2-7-3,0 1 1</inkml:trace>
  <inkml:trace contextRef="#ctx0" brushRef="#br0" timeOffset="-197320.29">7964 0 2231,'0'0'2,"-16"15"2,12-4-1,0 5 1,-2 1-4,0 0 6,-1 5-4,-1 2 2,1 1 3,-1 5-4,-1 2 2,1 4 9,0 3 2,0 8 3,-2 3 5,4 1 4,2 5 2,0 1 8,2 4 6,0 24 3,4 7-4,2 7 4,2 5 1,4 11-3,2-3-2,2 2-5,2-5 1,0-6-7,1-6 1,-1-3-3,2-7-3,-2-6-4,0-8 0,-5-13-2,0-9 0,2-3-4,-1-3 0,0 3-1,-4-12-1,3 2-1,0-1-1,-3-1-2,0-4-17,1 1-20,-1-1-22,1-8-33,0 1-41,1 1-47,0-6-45,4-1-148,0-6-97,1-2-106,2-6-66</inkml:trace>
  <inkml:trace contextRef="#ctx0" brushRef="#br0" timeOffset="-196352.12">10579 2343 1599,'4'-6'14,"0"0"15,0 3 7,1-3 17,-1 1 26,-2 0 19,1 2 13,-1-4 5,0 4-3,-2-3-5,0 6-7,0-8-2,0 8-10,-7-7-10,1 5-11,-5 2-11,1 0-4,-4 0-5,0 4-8,-3 0-2,-1 1-5,2 1-2,0 1-3,0 1-3,0 4-4,1 0-5,0-3 0,0 6-2,1 0-2,0 1 1,4-3-3,-2 6 1,3 0-2,0 0 3,1 3 0,-1-4-7,1 3 3,2 1-3,0 0-4,1 1 2,-2 0 1,3 1-3,-2 2 4,1-2 5,2 2 0,1-1 5,0 2 3,2 2 2,-4-1 1,8 0 2,-4 3 0,2 0 1,2 5 4,2 0-1,0-1 8,2 1 0,2-1-4,2 0 3,-1-1 4,1-2 0,3 1-1,0-1 1,2 1-7,-2-5 6,2 1 5,2-2 1,-1-1-1,4-1-7,-4 0 8,3-4 3,4 1 2,-1-2 7,2-3 1,2 0 0,1-4 1,3-1 0,2-3-1,2-1-3,1-2-3,0-2 0,-1-3-7,2-2 1,5-2-2,-1-2-1,1-1 0,5-4 0,1-3-2,-4-4 1,5-2-2,8-11-2,-1-5-1,-3-3-4,-5-2 1,-2-5-4,-5-5-2,-4-2-3,-4-3 5,-8 8 1,-1-12 5,-8 6-4,-6 3 2,-3-1-1,-6-3 3,-4-1-7,-4 2 1,-9-14-5,-6 2-4,-7 6-5,-6 4-5,-3 3-9,-8 10-5,1 10-11,-1 9-18,-3 4-25,-8 6-36,-1 7-32,-11 4-41,-24 10-30,-5 5-43,4 9-46,1 6-39,9-1-53,6 7-145,12 0-35,4 2 52,11 1-200,15-4-200</inkml:trace>
  <inkml:trace contextRef="#ctx0" brushRef="#br0" timeOffset="-193550.22">7946 2264 1810,'0'0'-48,"12"3"24,-8 1 16,-4-4 17,8 2 6,-4-1 10,-4-1 5,6 2-4,-6-2-1,0 0-6,9 4-3,-9-4-3,9 5 4,-3-1-2,-2 0-3,2 2 1,1 0 2,-1-1 2,2 2 2,-2 0 5,2 0 1,0-1 0,-3 5 5,2 1 7,2 1 5,-3 3 10,1-1 2,-1 7 6,2 4 3,-1 0-1,1 9-2,3 1-7,0 7-2,3 1-2,-1 2-4,2 3-4,0-1-4,-2 1-1,6-1-5,-3 0 3,2 0-5,-2-4-1,1-1 0,0-3-4,0 0 2,-3-6-1,6 3-4,-5-7 4,2-2 1,-2-1 0,-1-1-1,0-6-2,-2-1 0,0-2-2,-1-2-2,2 3-3,-3-5-3,3-2 4,-2 2-3,4-1-1,-3-3-2,2 3 1,2 0 6,1-4-11,-1 2 2,0-2 1,2 2-2,4-3 0,-3 1-1,2 2-4,-2-3 0,3 3 2,-4 0-3,-1-3 3,3 2-3,0 1-1,0 0 3,-2-1 0,4 3 0,-2-3-1,0 2-1,0 3 0,2-4 12,-4 2-1,6 0 0,-2-1-4,-1-2 3,2 3 3,-2-4-4,1 2 5,-1-5 0,2 3 1,-2-2-3,1-3 3,-2 3-2,4-4-2,-3 1 1,1-3 1,0 3-4,1-2 0,1-1-3,0 0-4,-2 0 0,4 0-2,-2-1 0,-1 1-2,1-3 0,-1 3 2,2 0 0,-2 0-4,0-3 0,-2 3 3,3 0 2,-1-2 4,-1 2-3,-2-2 1,2 2 0,-1-2 1,0 2-2,-2 0 3,3 0 1,-2-2-8,0 2 3,1 0 5,-3 2-3,4-2 0,-1 0 2,0 2-1,0 0 0,1 3 6,1-5 4,5 4 2,2 0-3,-4-2-3,6 2 4,1-1-2,-4 2 3,9 1-3,0 1-1,0 1 1,1-1-2,-1 1 0,0-1 0,-1 3 1,2-2 1,-3 1-5,2 0 3,0 1-1,-2-3-2,0 3 2,0-2-2,0 0 2,-2-1-1,2-1-4,-3 4 5,-3-5-1,-1 2-6,1 0 4,4 0-1,-4 1-4,-2-1 7,-1-1-6,3 4 0,-3-3 2,3 1-6,-2 0 12,1-1-9,-1 1 3,2-1 0,3 3-5,1-1 3,-4-1 1,4 1-3,-5-2-2,1 0 0,4 0 5,-3-1-5,-1 2-2,2-2 0,-2-1 2,-3 2 0,3 0 6,-3-1-6,-1-2-1,2 1 6,-3 2-6,3-2 2,-2 0 4,2-1-3,2-1-4,2 3 1,-1-2 4,4 0-1,3 1-2,0 0-1,2 0 5,1-1-3,-2 2 5,3-2-1,1 2-1,0 1 1,3-2-4,8 1 4,-4 2-1,5-3 0,-2 3 0,1 0-2,2 0 0,-2-1 2,2-1-6,-1 2 7,3-5-6,-1 2 5,-2 0-1,4-3 1,-2 1-4,2 0 0,-1-2 0,-1 2 1,-6 0-3,3-1 0,-5 0 3,7 2-5,-8-2 3,1 2 5,2-3-1,4 3-3,-5-2 2,0 0 0,3-2-1,-3 2-1,8-2-2,2 0 9,2 1-5,1-2 0,1 1 0,4-2-4,-3 2 0,1 0 4,-2 2-3,-1-1 2,-4 2-7,-7-2 7,-4 1-2,-1 0 1,-1 2-1,-1-2 3,-1 1 0,-3 0-3,1-1 2,-2 0-2,-2-1-1,4 1 1,2-2 4,3 2-1,3-2 2,0 0-4,1 0 1,0-2-6,1 4 4,0-2 4,7 3-7,-8-1 0,-1-1 4,-1 1 2,0 0-4,-3 2 2,1-2 2,1 2 2,-1-3 1,2 3 4,0-2 1,0 2 4,5-3-3,3 3-3,3 0 0,1-2-1,0-1 3,3 2-1,-3 0 1,4-1-2,-4 0-5,5 1 0,-4 0 3,5-1-3,0 3 1,22-2 0,-1 1-1,0 1-1,-14-3 4,-11 2-4,2-2 5,0 0 0,-1-1 1,-1-1-4,2 0 4,-1 0-4,1-1 2,4-1 0,19 0-2,1-2 0,0 1 0,0-3-3,-12 2 3,11-2-3,2 3-4,1-4 3,2 6 0,2-3 0,0 1-2,3 3-2,-1 0 1,-4 3-3,-2 1 10,-1-3-9,-2 4 4,-14-2 3,-8-1-2,2 0 0,-3 1 1,6-3 0,20 1-2,2-1 0,0 2 0,0-2 2,-17 0-5,-6 0 2,-4 0-2,1 0 1,-1-2 4,1 2-3,0-1-2,0 2 3,-1 1 0,-4-2-3,5 4-1,-6-2 3,2 1 4,-1-1-6,1 4 2,0 0-2,0-2 3,23 5 1,-1-2 1,4 5-1,0 0 0,-2 1 0,-1-2-1,0 3-1,-6-4-3,-12-1 6,-9-2 0,-1 3 2,2-4-5,-2 3 2,-1-2-3,-1 2-3,5-2 6,-1 1 2,0-1-5,2 1 2,-1-1 0,22 3 1,-1 0-6,-1-3 4,-10 1 2,10-1 0,-10 1 1,-6-2-5,17 1 1,-1 3 4,-14-2-1,-11-4 0,-7-1-4,-5 1 2,-2-2 5,-8 0 0,-1-1 1,-3 2-2,-3-3 3,-5 2 0,2-2-2,-3 0 3,-3 0-6,2 0-2,-1 0 2,0 0-2,0 1-4,1-1 5,-4 0-2,3 0 2,2 0-3,0 2-2,-1-2 3,2 2-6,0 0 7,1 0 1,1-2-5,-2 0 0,0 2 0,1-2 3,-1 0 0,-2 0 0,2 0 0,-3 0-2,2 0-7,-2-2 0,-1 0-5,-2 2-9,1-2 3,-3 2-4,2-2 2,-2 2 1,0-2 8,0 2-7,-2-1 7,4 1-2,-4-2-1,5-1 4,-2 3-1,4-1-3,0-1-2,0 0 0,2 0-8,1 0 3,-2 2-2,1-2 3,0 1 1,-2-1 3,1 0-8,-4-3-12,-2 4-13,-2-1-27,-1-3-65,0 2-65,-5-1-88,-4-3-229,-4-5 32,-7 1 67,-3-7-125,-9-5-55</inkml:trace>
  <inkml:trace contextRef="#ctx0" brushRef="#br0" timeOffset="-188395.64">23003 4362 1394,'0'0'275,"-10"2"-109,6 0-67,4-2-30,0 0 9,-13 0 16,13 0 10,-7 2 0,7-2-4,0 0 4,0 0-6,-9 2-5,9-2-1,0 0-2,0 0-2,0 0-9,0 0-3,0 0 3,0 0-10,0 0 1,27 1-14,-9 2 8,4-2-10,7 3 6,9 2-19,9-3 2,7 5-5,2-1-5,3 0-3,2 3 0,-3-5-7,-1 2 7,-2 1-10,-11-5 3,1 4-17,-5-4-20,-7 2-13,-3-4-26,-6 1-27,0-2-49,-6-2-54,0 1-68,-10-1-111,-4-3-137,-4 3 20,0 2-166,-16-11-141</inkml:trace>
  <inkml:trace contextRef="#ctx0" brushRef="#br0" timeOffset="-188218.12">23080 4489 1746,'-13'4'-16,"2"2"15,3-1 27,4-4 23,-1 1 28,5-2 27,0 0 14,15 10 2,1-9-11,12 5-7,13-1-14,15 2-8,5 0-29,23 3-75,3-1-108,-15-4-136,-6-2-180,1-1-158,-1-4-105</inkml:trace>
  <inkml:trace contextRef="#ctx0" brushRef="#br0" timeOffset="-174085.97">11746 3170 423,'-5'-2'33,"5"2"13,-8-4 9,1 2-5,7 2-16,-7-3 14,2-1 0,5 4-2,-9-4 1,5 0-3,4 4 3,-6-5 6,6 5 0,-6-5-3,6 5 1,-5-3-7,5 3 1,-4-4 0,4 4-7,-4-5-1,4 5 2,0 0-9,0 0 1,-4-3-4,4 3-2,0 0-4,0 0 2,0 0 7,0 0-3,0 0 0,14-6 2,-4 4-2,6-2 0,1 1-1,4-1-3,-2 2-2,6-3 0,3 1-7,-6 0-1,2 0 1,2 1-1,-3 1 0,-1-1-15,-2 1-8,0-1-18,-3 3-7,-1-2-25,0 0-22,-4 2-25,1-3-29,-4 3-42,-4 0-237,-5 0 74</inkml:trace>
  <inkml:trace contextRef="#ctx0" brushRef="#br0" timeOffset="-173847.6">11619 3356 1077,'-3'6'-4,"-1"-2"12,2 0 21,-2 0 6,4-4 16,-2 5 3,0 0 10,2-5 3,0 0 0,0 0-2,0 7-1,0-7-1,8 1-7,-8-1-6,18 0-3,-8 0-3,4 0-14,4-1-19,-2 1-20,3 0-35,1 0-29,5 0-16,5-2-38,2 0-109,2-1-206,-1 0 48</inkml:trace>
  <inkml:trace contextRef="#ctx0" brushRef="#br0" timeOffset="-172733.36">14196 3664 1185,'0'0'45,"0"0"-3,0 0-7,0 0 5,0 0-6,-14-1-3,14 1-8,0 0 0,0 0-3,-10-2-2,10 2-2,0 0-9,0 0-22,0 0-25,0 0-39,0 0-23,-6 3-53,4 0-229,2-3 104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09:52:00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1360 1130 1992,'9'-9'105,"-2"2"-34,-3 2-8,0 1-6,0 0 6,-2 0 6,-2 4 1,4-6-2,1 3 2,-5 3 1,4-4-5,-4 4 0,2-6-2,-2 6-4,4-4 1,-4 4-4,0 0-4,2-3-3,-2 3-4,0 0-7,-16-5-4,7 5-4,-1-2-2,-6 4-4,0-2 0,-4 0-4,-1 3-4,1-1-3,-2 0 0,-1-1-3,2 3 0,-2-2 4,1 0-4,3 0-3,1-1-2,2-1 3,1 3-9,2-1 4,3-2 2,0 1-3,-2-1 3,4 2 0,0-2-5,0 2 4,8-2 0,-13 2-2,13-2 0,-13 0-5,9 2 0,4-2 3,0 0-3,-13 2-2,9-1 0,4-1-2,-4 8 5,2 1-3,0-2 4,0 4-3,2 0 3,0 3-4,0 4 4,0-2 2,2 3-3,-2 1 0,2 0 2,-2 3 4,2-3-2,0 4-2,0-2 2,-2 0 0,2 2-3,0-2-7,0-1-14,-2-1-19,2-1-20,0-2-27,-2-1-33,2-1-38,0 0-37,1-2-36,-3-3-90,0-2-131,0-1-187,2-1-136</inkml:trace>
  <inkml:trace contextRef="#ctx0" brushRef="#br0" timeOffset="226.39">978 1442 1773,'-4'-8'6,"0"-2"19,0 3 22,2 2 17,0-4 4,-2 0 10,4 3 2,0-3-3,0 1-6,2 1-7,2-1-6,2 0-6,4 1-6,0 1-1,2-2-8,6 3-4,-1-1-3,-1 0-25,4 2-26,0 1-34,0-2-38,1 5-34,-2 0-30,0-5-38,-2 3-103,2 2-285,0-3-83</inkml:trace>
  <inkml:trace contextRef="#ctx0" brushRef="#br0" timeOffset="535.56">1453 1194 1632,'-2'-5'18,"0"-2"23,-1 2 21,0 1 18,1-2 16,-3 3 18,5 3 8,-3-8 7,3 8-3,-4-5-9,4 5 0,-4-6-18,4 6-9,0 0-7,-5-4-11,5 4-11,0 0-9,0 0-3,0 0-1,-2 15 3,2-6-5,2 3-6,-2 0-2,0 3-6,2 0 1,0 1-6,-2 4-6,1-1 4,-1 0-16,0-2-11,0 3-17,0-2-18,0 0-22,0-1-24,0-2-30,0 1-36,0-3-42,4-2-40,-4-1-88,0-1-108,2-2-219,2-1-144</inkml:trace>
  <inkml:trace contextRef="#ctx0" brushRef="#br0" timeOffset="807.83">1716 1180 1723,'1'-11'11,"2"4"22,-3-1 23,2 0 23,-2 3 14,3-1 10,-3 1-5,2 1-4,-2-3-12,0 7-11,2-5-12,-2 5-5,0 0-6,0 0-2,0 0 5,7 20 2,-7-8-4,1 2-1,4 3-2,-5 0-4,2 0-4,0 5-1,-2-3-7,1 1-13,2-1-19,-3 3-26,2-4-25,-4 2-29,4-5-35,-2 2-37,0-4-28,0-4-38,0 0-100,2-1-328,-2-3-143</inkml:trace>
  <inkml:trace contextRef="#ctx0" brushRef="#br0" timeOffset="1287.56">1787 1169 1693,'-5'-9'-24,"0"1"27,2-1 23,-1 1 19,-3 0 16,1 2 12,3-1 12,-4-1 3,6 3 1,-1-1-4,0 1-5,2-1-7,2 0-7,0 1-7,4-2-4,2 2-8,2 0-3,2 3-6,1-3-2,4 3-3,2 2 0,-3 0-8,4 2-1,-3 0-3,-3 3-5,2-2 1,-2 2-1,-4 2 2,2 0-2,-6 0 5,0 3-2,-6 0-1,-2 2 0,-2-2 0,-4 2-3,-2 1 2,-2 0-2,0-1-3,-1 0-3,-2-3 1,2 1 1,3-1-3,-2-2-1,2 2 1,0-4 2,2-1-4,1 2 3,0-1-1,3-1-3,-3 0 3,4-1-2,-2 2-9,1-2 4,4-3-3,-9 6-4,8-3 4,1-3-2,0 8 2,1-1 0,4-5 1,-1 5 0,0 1 2,4-1 1,-1-1 1,4 3 1,0 0 3,-1 3-1,2-2 3,2 1-2,-2-1 1,1-1-1,0 2-3,0-1 3,-1 0-23,0-1-21,0 1-26,-2-3-38,2 0-39,-1 1-49,0-4-59,-3 1-142,1-5-44,1 0-119,0 0-54</inkml:trace>
  <inkml:trace contextRef="#ctx0" brushRef="#br0" timeOffset="1718.41">2886 1289 1546,'6'-8'31,"-2"1"13,0 2 11,-2-5 9,0 3 10,2-3 15,-2 1 7,-1-1 6,-1-2 5,3 3-6,-6-4-1,3 4-5,-1-6-1,1 4 0,-4 0-5,2 2-6,0-4-7,-2 4 1,2-1-4,-2 1 0,2 1-2,0 1-12,-3 2-4,3-2-3,-2 4-11,4 3-4,-7-7-4,1 7-7,6 0-3,0 0 1,-17 8-11,11 1 4,2 0 0,-2 2-5,1 6 5,0 0-5,1 2-3,0 7 6,0-4-4,4 5-3,-2 0 1,0 1 5,4-1-7,-2 1 5,0 0 1,0-2-10,0 1-11,0-5-13,0 1-25,-2-3-16,2-2-29,0-1-33,-2 1-29,2-5-33,0-1-45,0-7-65,0 2-96,-2-3-59,2-4-132,0 0-82</inkml:trace>
  <inkml:trace contextRef="#ctx0" brushRef="#br0" timeOffset="1873.99">2769 1489 1583,'-4'-9'2,"0"1"26,3-1 19,-1 1 19,0-1 15,2 1 12,0 1 2,-2-2-6,4 1-9,2-1-10,1 2-4,3-3-11,3 3-3,4-1-6,-1 1-7,4 0-27,0 2-40,1-1-36,5 2-48,-2-3-37,0 1-66,-1 2-444,-1-1-154</inkml:trace>
  <inkml:trace contextRef="#ctx0" brushRef="#br0" timeOffset="2047.52">3201 1204 1805,'0'-6'43,"-2"0"22,2 1 11,-2-2 9,2 7 7,-2-7 2,0 3-3,2 4-8,-2-7-8,2 7-10,0-6-9,0 6-22,0 0-31,0 0-29,0 0-31,0 0-37,0 0-38,0 0-32,0 0-65,0 0-440,0 19-163</inkml:trace>
  <inkml:trace contextRef="#ctx0" brushRef="#br0" timeOffset="2227.05">3186 1309 1684,'0'7'-54,"0"1"23,3-2 25,-3 1 23,2 0 15,-2 3 21,2-3 10,-2 1 7,2 2 3,0-1 1,-2 1-1,2-1-4,0-2-5,0 6-7,0-6-5,0 3-3,-2 1-5,2-3-18,-2 1-34,0-1-39,2 1-48,2-1-45,-4-2-62,2 0-115,1-1-227,-1 1-48</inkml:trace>
  <inkml:trace contextRef="#ctx0" brushRef="#br0" timeOffset="2513.82">3399 1261 1594,'0'-9'63,"0"-1"21,0 3 19,0-2 15,0 2 18,0 1 8,4 1 2,-4-1-9,0 6-8,0-10-15,0 7-13,0 3-11,0 0-7,0 0-9,0 0-6,0 0 4,0 0-10,10 19-6,-6-10 2,-2 4-10,2 0-2,-2 5-4,2-3-4,-1 2-1,-1 3-7,0-3-12,0-1-15,0 2-20,-2-3-23,2 0-32,-2-2-43,0-1-46,0 2-51,2-5-54,1-2-116,-1 1-96,0-2-186,2-2-159</inkml:trace>
  <inkml:trace contextRef="#ctx0" brushRef="#br0" timeOffset="2877.88">3732 1165 1829,'-4'-9'7,"0"-1"23,2 5 21,-2-2 24,1 3 24,0-2 10,0 1 10,3 5 4,-4-7 7,1 4-3,3 3-10,-2-7-4,0 4-11,2 3-18,0 0-6,0 0-12,0 0-6,0 0-7,0 0-1,0 0 2,-2 22-16,2-9 1,2 1 8,0 5-10,-2 1 5,2 1 2,1-1-12,-3 5 2,2 2 1,-2-4-10,2 1 2,-2 0-2,3-4-4,-1 1-6,-1 1 8,2-3-6,-1-3-7,2 2-10,0-3-14,2 0-10,1-3-11,1-1-28,3-4-35,-2-3-39,-1-2-49,4 0-51,0-4-73,-2-1-136,2-1-40,-1-2-179,2 2-159</inkml:trace>
  <inkml:trace contextRef="#ctx0" brushRef="#br0" timeOffset="3071.74">3718 1396 1825,'-11'-2'54,"4"0"19,1 0 7,0 0 8,6 2 13,-6-5-6,6 5-8,-2-6-10,2 6-7,0 0-4,10-8-8,-4 5-17,3 1-35,0-3-49,1 5-48,0-3-56,1 1-68,-1 0-134,2 2-289,-12 0-136</inkml:trace>
  <inkml:trace contextRef="#ctx0" brushRef="#br0" timeOffset="3456.36">3995 1451 1701,'1'4'29,"-1"-4"26,0 0 18,5 4 19,-5-4 15,4 1 6,-4-1-4,0 0-6,0 0-10,18-3-12,-12-1-6,1 2-7,5-1-6,-2-3-5,2 0-5,-2 1-1,2-4-8,-1 1-1,0-1 9,1 2-3,-1-3 2,-3 1 1,-2-1-5,1 0 8,0 3-10,-3-1-4,-2 1 4,0 0-3,-2-1-7,-2 2 2,2-1-6,-4 3-3,0 0-5,-1 1 4,5 3-8,-13 0-4,13 0 6,-14 5-1,5 1-7,3 1 1,0 3-4,-1 1 0,0 3 2,3-4-4,2 6 3,0-5-4,2 3 1,0-2-3,2 3 0,2-2 0,3 0 3,2 0 2,-1-1-2,2 0-22,1-3-30,1-1-35,4-1-51,-4 0-60,5-3-44,0-1-43,2-3-120,3 1-71,0 1-211,6 0-174</inkml:trace>
  <inkml:trace contextRef="#ctx0" brushRef="#br0" timeOffset="3950.03">4739 1551 1872,'0'0'53,"8"-3"36,-8 3 22,0 0 14,2-3 15,-2 3 5,0 0 6,0-7-6,2 2-6,-2 5-13,2-10-11,-2 5-9,4-3-10,0 1-13,3-2-5,0-3-5,-1 0-11,0-1-6,5-4-10,-3 1 1,3 1-7,-1-4-4,1 2-7,-3 3 6,0-1-6,2 1 6,-5 0 1,0 1-4,0 1 1,-2 1 0,-1 1-3,0 3-9,-2-3 0,0 2-4,-2 1-1,-3 2 0,2-2-9,-4 4 0,2-1-4,5 4 1,-15-6 2,15 6-3,-11 2-3,11-2 2,-11 6-4,7-3-1,2 6-10,0-4-6,2 2 5,0 1-11,4 0 8,0 1-3,5 2 5,-3-1 4,4 2-1,2 1-6,-2-3 7,0 1-1,1 3 2,0-6 4,-1 4-3,1 0 1,-1-3 4,-2 2-2,4 0 1,-6-1 0,2 0-3,1 2 7,-3-3-2,1 0-1,-3 2 2,-1-2-2,0 1 2,1-1 3,-2-2 3,3 3-24,-3-3-18,2 4-12,-2-4-13,2 0-20,0 1-22,0-2-23,4-3-31,-2 3-26,4-2-16,3 0-30,-2-3-62,1-1-122,1 0-38,0-1-112,8-1-67</inkml:trace>
  <inkml:trace contextRef="#ctx0" brushRef="#br0" timeOffset="7267.69">5873 1078 1466,'0'0'-24,"0"0"27,-2-5 15,2 5 15,0 0 12,-4-4 12,4 4 11,0 0 8,0 0 10,-4-5 5,4 5 2,0 0 4,0 0-1,0 0-1,0 0-2,0 0-5,0 0-5,-2-5-4,2 5-5,0 0-5,0 0-6,0 0-11,0 0-2,0 0-1,0 0-7,0 0-9,0 0-3,0 0-5,0 0-4,0 0 1,-3 17-3,3-9-3,3 1 0,-3 3 0,2 0-3,0 1-5,-2 2 4,2 0 0,-2 0-9,2-1 11,0 5-2,-2-4-3,2 2 1,-2-2 0,2 0-1,-2-1 4,0-2-2,3-2 1,-3 2 0,0-3 2,0 1-2,0-3-2,0 1 3,0-1-1,0 2 1,0-4-4,2 3 5,-2-4-5,0 1 2,0-5 0,0 8-1,0-8-3,0 5 0,0-5 1,0 9-4,0-9-2,2 5 2,-2-5 0,0 5-2,0-5 1,0 0 1,1 7-2,-1-7 4,0 0-4,0 0 2,0 0-3,-1 5 1,1-5 0,0 0 1,0 0-1,0 0 1,0 0-3,0 0 3,0 0 0,0 0-1,0 0 4,0 0-6,0 6 5,0-6-3,0 0-1,0 0 3,0 0-3,0 0 1,0 0 0,0 0 0,0 0-2,0 0 2,0 0 0,0 0-6,0 0 6,0 0-4,0 0 1,0 0 2,0 0-3,0 0 1,0 6 2,0-6-1,0 0 4,0 0-9,0 0 5,0 0 0,0 0-3,0 0 3,0 0 4,0 0-8,0 0 7,0 0-2,0 0-1,0 0-2,0 0 3,0 0-2,0 0-1,0 0 5,0 0-2,0 0-1,0 0 0,0 0 6,0 0-4,0 0 1,0 0-1,0 0 2,0 0-3,0 0-4,0 0 0,0 0 6,0 0 3,0 0-4,0 0 3,0 0-8,0 0 7,0 0 0,0 0-1,0 0-1,0 0-2,0 0 0,0 0 0,0 0-4,0 0 6,0 0 0,0 0 0,0 0-2,0 0 1,0 0-2,0 0 2,0 0 4,0 0-2,0 0-2,0 0 4,0 0-5,0 0 2,0 0 0,0 0-2,0 0 1,0 0 2,-2-19-5,2 19 4,0 0 2,0-6-6,0 6 2,0 0 2,0-7-2,0 7 1,-2-7 5,2 7-2,-5-7 2,5 7-4,-4-8 2,-2 4 1,1 1-10,0-1 12,0-1-7,-1 0 2,-3 2-2,-1-1 5,0 1-6,0 1-5,-2 2 4,-3 0-2,0 0 1,1 0-1,-4 2 2,4 5 0,-4-2 2,4 3-2,-1 1 3,0 1-2,2 2-2,3-2 1,0 4 3,1-1-8,2 1 3,1 0 2,2-2 2,2 0-4,2-1 7,0 0-4,4-1-3,0 0 6,0-2-4,4-1 1,2-1 3,0-3-4,2 1 6,0 0-1,0-4-1,1 2-2,-3-4 4,3 0 3,2-2-1,-5-1-2,1-1-1,2-1 0,-3-5 2,0 3-5,0-3 4,0 3 4,-1-3 3,-1 3 1,-2 1 3,0 0 3,0 0-6,-1 3 4,0-1-6,-1 1-5,0 1-2,0 0 2,-4 4-3,6-6-5,-6 6 4,5-1-1,-5 1-4,0 0 11,0 0-7,8 13 3,-6-8-3,2 1 0,-1 0-2,1 1 4,0 0-4,1 1 5,-2 1 0,2-4 2,1 2-1,0 1 0,4-2 0,-2 0-4,0-1 7,0-1 1,3 0-3,0 0 0,-1-2-7,1 0 6,-1-2 1,-10 0 1,20-2 0,-10-3-4,-2 3 3,0-5 1,2 2-4,-4-3 2,0-1-6,1-1 6,-3 3-6,0-1 11,-1 1 5,2-2 3,-1 4 3,1-3 0,-3 4-12,3-1 1,-3 1-3,-2 4-5,4-6-4,-4 6-1,0 0 6,0 0-4,0 0 10,3 12-8,-3-5 2,0-2-4,0 3 2,3 1-8,-1-1-4,0 1-16,0 0-4,-1 0-13,2-1-18,-1-1-21,0-1-33,1 0-43,1 0-52,-2-3-45,-2-3-102,7 3-125,-7-3 23,0 0-127,7-11-88</inkml:trace>
  <inkml:trace contextRef="#ctx0" brushRef="#br0" timeOffset="7442.23">6084 1173 1748,'-1'-8'70,"-1"1"8,0 1 6,0 0 6,-1 3 0,3 3-2,-1-8-9,1 8-9,0-5-10,0 5-24,0-9-42,0 9-40,0 0-29,0 0-39,10 0-43,-10 0-92,0 0-379,22 9-126</inkml:trace>
  <inkml:trace contextRef="#ctx0" brushRef="#br0" timeOffset="8352.05">6301 1162 1810,'0'-8'48,"0"8"28,-2-8 18,2 8 23,-2-5 16,2 5 6,-2-6 4,2 6 0,0 0-20,-2-5-8,2 5-11,0 0-15,0 0-16,0 0-3,0 0-12,0 0-4,2 22-8,-2-7 1,2 7-3,-2-2-7,2 6-2,-2 6-1,2-1-3,-2 2 2,0 0-4,0 5-6,2-4-2,-2-2 3,0 1-2,2-3 1,-2 1-8,2-2 0,0-5-3,0-1-8,0-5-5,-1 0 5,6-1-6,-1-3-5,-2-2-7,4-5-3,-1-1-4,-1-5 0,2 2-7,-8-3 1,11-8-2,-7 1-7,1-6-1,-3 2-8,-2-2 6,-2-2 3,0-1 4,-3-1 3,-1 0 0,-1 1 3,-1 1 4,-1 0-1,-1 0 6,4-1 11,-2 3 6,0 2 2,2 0 0,0 1 7,4 3-5,-2-4 4,4 2-2,4-2-3,4 2 5,8-5-6,2 2-1,6 4 3,1-4-5,5-3 5,1 1 2,-1 2-3,2-1 1,3-2 5,-3 2 1,2 2 0,-2-5 11,-2 3 7,-5-3 7,-1 5-2,-8-4-3,2 3 12,-1-1 10,-5 0-6,-4 0-6,1 1 5,-2 1-15,-1-1 10,-2 3-10,-2 1-3,0 0-6,2 0-4,-2 1-5,-2 1 9,0 1-15,0 5-1,-2-6-3,2 6 0,-8-2 6,8 2-4,0 0-6,-20 13 1,12-5 5,-2 5-7,-3 3 5,1 3 3,2 1-4,-1 4 5,4 3 1,-5 3-12,1 3 12,6 1-3,-1 0-2,0 2 5,4-3-3,0-2 2,0 2 3,2-3 4,-2-1-9,4-1 3,-2 0 0,4-2-1,-2-3-4,2-4 5,-2 0-5,4-1-1,-2-4 2,5-2-3,0-1-6,1-2-5,-1-2-6,-1-4-7,-1-1-1,2-2 2,-9 0-5,16-5 1,-8-3-1,-2 0-5,-2-3-1,2-1 7,-5 0-6,-1-2 7,-1-3 3,-5 2-2,0-2 4,-4-1 5,-2 1 1,-4-3 7,2 3 10,-1 2 0,0 1 5,2 2 7,1 0 9,-1 1-7,2 1-2,3 1-1,1 2 0,1-2-6,0 1-4,4 3 4,0 0-3,6-2-12,2 4-16,3-1-20,1-1-26,5 1-34,2 0-42,-1 0-43,4 1-34,-3-1-22,2-3-60,2 2-101,3 0-23,1 0-123,3 0-54</inkml:trace>
  <inkml:trace contextRef="#ctx0" brushRef="#br0" timeOffset="9936.34">7070 1385 1547,'2'5'20,"-2"-5"19,3 6 10,-3-6 12,0 0 8,-3 6 10,3-6-1,0 0-1,0 5-3,0-5-8,3 5-2,-3-5 2,0 0 6,8 2-1,-3-2-5,4 3-1,2-3-8,-1 0-4,3-3-5,0 3-4,-1-5-10,1 3 3,0-3-4,-1-1 0,2 0-2,-4 1-5,1-1-1,-1-4-1,-3 5 0,-3-5 2,0 2-3,-1 1-3,-1-1 6,-4 1-3,-1 1-3,1-2-3,-4 3 4,-3 1-3,1 1 0,-1 3 1,-1-2-9,-1 2 6,-2 2-3,3 3-5,0 1 3,-2 1-5,4 3 4,-2 1-4,1 3 1,3-1 1,2 0-3,2 2 3,2 2 0,2-2 1,4 3 0,-1-3-3,5 0 4,0 1-3,3-1-1,2-2 2,1-2-2,2 0 5,1-2-3,0-4 2,0 1-6,-1-2 2,2-2 1,1-2-2,-2-2 0,0-2 2,1-2-2,0-1 1,0-7-3,-4 1-1,3-4 0,-1 0 0,-4-3 1,1 0-1,-2 3 5,0-3 1,-5 1 6,0 2 7,1 5 0,-2-3 8,-1 2 0,-2 0-3,0 4 1,0 1 0,0-2-2,-2 3-5,-1 1-7,3 0-7,-2 1-1,-2 5 5,0-4-3,0 4-1,0 0 1,0 0-4,0 0 8,-9 15-9,7-8 1,2 4 1,-2-1 0,2 2-2,0 0 2,0 2 2,2 1-7,0-1 3,1 3 3,3-2-5,-1-1 1,1 1 4,2 0 1,-1-1-3,2 0 5,0-2 0,5 0-8,-2-3 10,0 1-5,2-3 3,0-1 1,1-1-16,2-4 2,-3-1 2,3-1-4,1-2 3,-1-2 2,-3-2-6,4-4 3,-4 0 1,2-1-5,-4 0 6,-2-1-1,3 4 2,-4-2 3,-1 0 4,-2 2 6,1-1-7,-5 3 5,2 0 0,-4-1 0,0 3 7,-2-1-1,-2 2-8,4 4-4,-7-6 2,3 4 3,4 2-8,0 0 2,-18 8 7,15-2-10,-1 1 0,-1 1 9,3 1-8,0 3 6,2 0-4,0-1 2,2 0 1,2 4 3,3-3-4,-1 2 4,3-2-3,1 0 0,1-3-2,1 2-10,4-2-5,-2-1-3,-1-3-8,2 1-4,-2-5-1,-1 1 0,3-4-1,-4 2 3,1-5 2,-1 1 1,2-3 1,-5-4 5,1 2 0,-1-2 9,0 0-2,-1-3-6,0 1 7,-1-1 4,-2 3 1,0 2 4,2 1 6,-2 1-4,-2-2-3,3 2 2,0 2-3,-3 0 2,0 1 0,-2 4-3,0 0 3,0 0 5,0 0-4,16 11 0,-14-6 1,1 5-4,-1-3 7,2 3 4,-2-3-7,2 4 1,-4 0 3,1-2-1,2 1 1,0-3 2,-3 1-4,2-3 0,0 1 9,-2 0 13,2-2 15,-2-4 15,2 5-3,-2-5-8,0 0-2,0 0-2,0 0-8,3-15-2,-1 7-4,0-3-4,2-1-5,2 0-2,0-2 0,-3 2-5,8-1-2,-5 2-5,0 1 0,0 2-2,-2 1 0,3 1-6,-1 0 1,-1 4-2,1-1 2,-6 3-2,0 0 2,19 5-5,-17 1 8,4 0 0,-2 1-4,0 3 5,-2 0-3,4-1-3,-2 2 8,0-1-1,-1 1 4,2 1 3,-3-2 0,1-1-1,2 0 3,2 1-3,-3-3 7,0 1 6,3-3 3,-1 3 4,1-4 1,1 2-2,0-4 1,4 0-2,-2 0-2,-2-2-4,5-2 0,-2 0-1,-3-2 0,3-1-1,-3-3 0,2-2-1,-1 0-4,2-4-1,-5-1 0,1 1-1,0-2-2,0 0-2,0 2 2,-3 1 1,0-3 2,0 3 6,-2 0 9,0 2 1,1 2 2,-2-4 4,-1 4-2,3 2 2,-3 1-4,0-2-3,0 2-4,0 6-2,-4-7-4,-1 5-2,5 2-3,0 0-1,-14 5-2,9 2 1,-1 0-2,-4 3-2,7 1-2,-3 2 6,0 1-4,0 1-3,1 0 4,0-1-1,1 1-1,2-2 0,-2 0-2,2 1 4,2-4-2,-2 1-2,2 0 4,2 0 0,0-1-1,0-3 2,4 4 0,-3-4 1,8-1-7,-5 1-16,4-3-24,4 1-24,4-3-32,3 0-37,3-4-47,5 0-66,5-1-72,6-5-92,11-3-181,7-1 35,21-5 67,6 0-237,0 2-215</inkml:trace>
  <inkml:trace contextRef="#ctx0" brushRef="#br0" timeOffset="10681.81">9811 1377 2009,'0'0'36,"0"0"12,0 0 6,0 0 5,0 0 10,0 0 4,0 0 5,0 0 2,0 0-1,0 0-3,0 0-1,0 0 2,16 8-13,-5-6-6,-1-1-2,3 1-9,2-2-1,-3 0-6,4-2-4,-2 2-3,1-3 0,1 1-5,0-2-2,-4-2 1,1 1-7,-2-4 0,-1 2 2,-1 1-2,-3-3-3,-3 2 0,1-3 2,-4 3-4,0-3 0,-3 0-2,-3 1 3,-3 1-3,1-1 1,-4 1 3,-2 1 3,0 0-3,-1 4 1,-2-1 2,0 1-4,1 3-4,-2 0 3,-1 3-1,2-1-4,-3 3 1,5 3-3,-1 0-1,2 0-1,-1 3 1,4 0 0,1 1-2,1 1 5,1 2-6,4 0 1,2 0 5,2 0-2,4-1-4,2 1 3,7 1 2,1-1-1,4-2-2,1-2 0,4-1-4,0-3-4,2 1 7,4-1-7,-3-4 6,4-3 0,-3 0-1,3-1 0,-4-5 2,1 0-2,-1-1 1,-3-1 11,-2 0 11,-2 0 14,-1 1 10,-6 1 3,0-1-1,-3-2-5,-4 1-8,-1 3-6,-7-2-1,0 1-1,-9 2-6,2 0 0,-4 1-5,-4-1-2,3 2-2,-3 2 0,2 0-3,2 0-3,-1 2-7,2-2-9,1 2-12,1 0-3,2 1-4,3-1 1,-1 0 4,5 2 6,2-4 2,0 0 2,7 9 1,0-5 4,-1 1 2,2-5 1,1 5-7,1-3 5,1 1 0,0 2-6,-1-1 1,0 1 3,6 1-6,-6-1 6,3 1-3,-3 2 4,1 1-5,2 1 2,-5 2 2,0-1 3,-1 2 3,3 0 3,-3 3-4,-1 1 3,-2 0-4,3 0-2,-3 0-7,0 0-15,0 0-18,-2 1-20,0-3-48,1-2-47,-1-2-61,0 2-39,-2-2-74,2-4-115,-1 1-41,3-2-182,0-1-165</inkml:trace>
  <inkml:trace contextRef="#ctx0" brushRef="#br0" timeOffset="11114.06">10389 1533 1824,'2'-19'8,"0"4"40,0 4 33,0 0 20,0 1 11,0 3-2,-2 0-8,2 2-8,0 1-10,-2 4-14,4-4-6,-4 4-8,0 0-5,12 13 2,-4-3 11,-2 4 2,-2 1 0,3-1 5,-3 3-5,0 0-3,0 1 0,-1-1-8,0-1-5,-1-1-5,-2-2-5,2 0-1,-2-1-6,0-2-4,0-1 0,-2-3-12,0-1 1,-1-1-4,3-4-7,0 0 0,0 0 1,0 0-5,-7-17 0,4 7 0,6-3-3,-1-2-6,3-5 2,2 1-5,5-3-5,-2 0-1,1 2 4,4 1-6,-3 0-2,2 4 3,1-1 2,3 5-2,-4 4 4,4 1 3,-2 1 6,1 4 6,1 2 2,-4 4 2,3 1 0,0 3 0,2 2-2,-4 0 0,0 2 1,-3 4-5,-1-2 8,0-1-1,-5 1-2,1-1 4,-2 0 1,1 1-8,-3-2-11,-3-1-42,0-3-64,-4 1-84,2-3-87,-3 0-176,1 0-24,0-4 61,-2 4-127,2-4-54</inkml:trace>
  <inkml:trace contextRef="#ctx0" brushRef="#br0" timeOffset="11298.57">11024 1627 1795,'0'0'166,"9"-4"11,-4 2 2,-5 2 7,0 0 7,11-4-7,-11 4-17,7-2-17,-7 2-12,0 0-17,6-2-21,-6 2-54,0 0-56,0 0-67,0 0-71,11 4-80,-11-4-117,-1 4-159,1-4 27,0 0-151,-10 9-125</inkml:trace>
  <inkml:trace contextRef="#ctx0" brushRef="#br0" timeOffset="12666.43">2373 2389 1416,'-7'-6'252,"3"0"-85,1 2-47,0 1-12,3 3-3,-4-5-1,4 5 0,0 0-3,-4-5-4,4 5-5,0 0-8,0 0-4,0 0-9,0 0-12,0 0-7,0 0-5,0 0-9,-9 12-1,6-4-3,3 6-1,-2-1-2,2 3-3,-2 1-2,2 2-2,2 3-1,-2-2 3,5 1-4,-4-1 3,7 4 2,0-3 0,2-3 4,3 0 0,2-1 5,0-2-6,1-3 0,2-1-1,-2-3-3,2-2-1,-1-3 2,-3 1-7,2-4 2,-4-2-9,2 0 5,0-4 3,-4-1 3,1 0 1,-3-5 4,-1 2 3,1-1-3,-3-2-4,-1 3 2,-2-2 2,0 3-9,-2-1 2,0 3-5,-2 2-6,0-1 0,2 6-2,-7-2-5,7 2 5,-11 11-5,5-2-2,0 8 7,-1 1-6,1 7-2,0 2 4,2 8-5,-3 2 3,3 2 2,-1 3-3,1 1 6,-2 6 1,2-6-5,0 0 2,0 1 1,-1-5 3,-2-1-3,1 1 0,0-3 1,-2-4 1,1-6-3,-1 0 1,-3-6 1,0 0 0,-1-3-1,-3-5 6,0-3-6,-2-3-2,-2-6 4,-2-3 7,-3-2 0,0-5-1,-4-4 0,1-5 2,1-6 6,-2-6 0,1-3-4,3-3-4,3 1 1,6 4-3,5 0-4,4-1 1,1 5-8,5 1-7,2 3-10,7 0-11,3 3-15,8 0-16,5 2-11,3 4-24,2 0-34,-1 4-42,3-1-47,2 2-43,0 3-37,-5 1-102,-1-1-95,2 1 25,-1 2-148,1 0-114</inkml:trace>
  <inkml:trace contextRef="#ctx0" brushRef="#br0" timeOffset="12942.2">2879 2713 1629,'2'-4'36,"-2"-2"34,0 6 17,-2-9 13,0 4 18,2 5 14,-4-9 7,1 4-1,1 3-4,2 2-15,-4-6-7,4 6-12,-6-4-16,6 4-2,0 0-7,-15 5-6,9 2-8,0 0-3,-4 3-3,4 1-6,-2 2-3,2 2-5,0 3-7,-1-1-2,0 1-2,3 0-4,2 1 5,-2-1-4,4 5-5,0-5 0,0 2-21,4-3-24,2 1-23,-1-3-30,4-2-37,-3-1-45,6 0-49,1-3-32,0-3-45,4-2-108,-3-3-49,6-2-165,-4-1-104</inkml:trace>
  <inkml:trace contextRef="#ctx0" brushRef="#br0" timeOffset="13409.95">3098 2834 1653,'0'-7'33,"0"1"25,-3 0 16,3 1 16,0-1 13,0 6 8,-3-10-4,3 10-6,-2-5-9,2 5-10,-2-5-10,2 5-2,0 0-3,0 0 0,-6 14 11,6-8-5,-2 3 2,2 1-5,-2-1 0,2 3-5,0-1-5,-2 1-5,-1 1-2,3 0-5,-1-1 2,1 0-3,-2-1-11,0 0 3,2-2-5,-3-1-5,0 1 3,3-2-5,0-2 1,-1 1 1,1-6-5,0 6-2,0-6-3,0 0-4,0 0 3,0 0-7,-9-14 0,9 4-6,-1 1-3,2-2-1,-1-3-3,5 0 3,-3 2-6,1-1 4,5 1-3,-2-1-2,2 3 1,0-1 1,3 4 4,0-2-3,-1 4-4,6-1 7,-2 4-3,1-2-3,0 4-4,0 0 6,1 2 0,2 0 2,-1 2 3,-4 2 3,6 1-1,-8 1-1,2 2-1,1 0 2,-4 1-3,-2 0 4,3 2 0,-5 0-4,1-1 5,-3 3 1,1-4-1,-3 4-3,2-5-12,-4 2-10,2-3-32,-2 1-22,2-1-34,-2-1-40,2-1-46,-2-2-53,0-5-104,2 5-104,-2-5 4,0 0-152,0 0-101</inkml:trace>
  <inkml:trace contextRef="#ctx0" brushRef="#br0" timeOffset="13654.3">3486 2771 1749,'0'0'80,"0"-7"20,0 7 7,0-8 8,0 8 3,0 0 3,2-6 11,-2 6 5,0 0-5,0 0 1,26 12-7,-13-7-2,-2 4-11,1 1-14,1 0-4,1 6-14,2-1-3,-6 0-6,2 2-4,2 0-8,-6 0-6,-2 0-6,1 1-13,-5-1-5,0-2-25,-2 2-25,-2-2-44,-7-3-53,3 3-69,-4-3-84,-3-3-146,2 1-109,-1-3 59,-2-1-197,4-2-158</inkml:trace>
  <inkml:trace contextRef="#ctx0" brushRef="#br0" timeOffset="14289.34">4571 2900 1826,'0'0'20,"0"0"22,0 0 11,0 0 9,0 0 10,0 0 3,0 0 0,4-5-4,-4 5-8,0 0-4,11-2-7,-5 1-8,-6 1-8,16 0-26,-6 0-37,-10 0-40,20 0-53,-10 0-48,-2 0-88,2 1-398,-2 1-150</inkml:trace>
  <inkml:trace contextRef="#ctx0" brushRef="#br0" timeOffset="14457.89">4634 3042 1742,'-10'11'-1,"4"-3"18,1-2 7,0-1 12,4-1 25,-1 0 21,2-4 14,0 7 12,0-7-5,6 2-4,2-2-12,1 3-8,4-3-23,0-3-39,1 2-44,6 0-51,-1-5-58,-3 4-57,4-6-133,-4 1-302,0 0-126</inkml:trace>
  <inkml:trace contextRef="#ctx0" brushRef="#br0" timeOffset="15743.45">5066 2828 1682,'0'0'-28,"2"-5"23,-2 5 19,0 0 22,0 0 12,3-6 13,-3 6 10,0 0 5,0 0 0,0 0-4,4-4-4,-4 4-4,0 0-6,9-3-2,-9 3-6,10-2-6,-4 2-4,-6 0-5,17 0-2,-8 0-5,-9 0-4,15 4 0,-7-1-5,0 3-3,-1 0-1,2 1-1,-2 5-1,0-1 2,0 5 2,-3-1-3,-1-1 0,0 6 6,-3-3-6,2 0 1,-4 2-1,-1-2-2,0 0-1,1 0-1,-4-3-1,3 1 0,-1-3-2,0 0 1,2-3-1,0-1-1,0-3-2,0 1-4,-1-4-4,3-2 0,0 0-5,0 0-3,0 0-1,3-17 1,1 6-5,0-1 3,4-2 1,-1-3-6,0-2 2,2-2 0,1 0 0,1 0 2,-1 0 1,1 3 3,-2 1 1,-2 1 9,1 3 6,-2-1 4,-1 3 4,1 2 1,-2-1-4,0 2 1,1 1-6,-1 1 0,-3 2-5,-1 4 1,6-2 4,-6 2-2,0 0 0,0 15 2,0-7-1,-2 1 3,2 3 1,-4 1 6,4 3-3,-1-1 3,1 2-2,-2 0 0,2-2 1,0 3-3,0-1 0,2 0 1,-1-2-3,5 0-1,0 0-18,-2-3-19,4 1-30,4-3-38,-2 1-41,0-3-35,1 0-32,-1-5-102,1 1-337,2-2-141</inkml:trace>
  <inkml:trace contextRef="#ctx0" brushRef="#br0" timeOffset="16004.76">5666 2839 1675,'-2'-7'9,"2"0"27,-2 1 8,0 0 11,-2 1 1,1 1 0,3 4 5,-9-4 2,9 4-2,-8 0 4,8 0 0,-8 10 4,4-5 0,-2 5-5,0 2 0,5 0-1,-4 4-4,3-3-6,0 4-2,2 1-4,0-1-6,2-1-1,0 1-3,4 1-3,2-3-4,0 5-15,2-8-24,1 2-35,0-4-37,1-1-51,3-1-40,0-1-55,-2-3-108,3 0-339,2-1-170</inkml:trace>
  <inkml:trace contextRef="#ctx0" brushRef="#br0" timeOffset="16470.51">5939 2893 1749,'2'-5'-25,"-2"5"25,-2-8 7,4 4 9,-2 4 6,0-5 8,0 5 14,0 0 11,0 0 6,0 0 12,0 0 8,8 14 5,-3-6-1,-3-1 0,0 2 1,0-1-8,2 3-3,-1-2-7,-1 0-2,0 1-5,2-3-4,-2 3-7,0-2-3,-2 0-4,3-1-3,-3-1-2,2-1 1,0 1-9,-2-6 3,0 6-11,0-6-4,0 0-5,0 0-2,0 0-4,0 0-6,0 0 1,-9-19-5,9 10-2,0-2-1,0-1-4,2 0-2,1-3-1,1 2 0,0-1-1,0 0 1,2 3 1,0-2 2,4 4-2,-2-1 3,0 2 0,3 3-1,0 0 2,-1 0-1,3 5 2,-1-2-3,2 2 5,-4 2-2,1 3 3,3 0 1,-1 0-1,-3 3 8,1 0 3,-1 1 1,-1 2 5,0-1-2,-4 2 0,2-2-2,-3 3-2,0-2 4,-2-2 0,3 4-7,-2-4-19,-1 0-29,0-1-38,-2-1-46,4-1-44,-4 1-40,2-3-44,2 1-90,0-4-296,-4-1-139</inkml:trace>
  <inkml:trace contextRef="#ctx0" brushRef="#br0" timeOffset="16746.12">6530 2802 1783,'2'-6'32,"0"3"20,0-1 11,-2 4 16,5-5 12,-5 5 4,2-5 0,-2 5-5,6-3-2,-6 3 4,0 0-4,15 8 4,-7-1-4,3 0 0,2 3-7,-1 1-2,3 4-6,0 0-6,-2 5 0,-1-4 0,-1 6-8,0-3-3,-1 0 6,-4-1-10,-2 0 0,0-1-1,-4 1-12,3-1-11,-6-2-9,0 0-22,0-2-24,-4 0-36,2-1-40,1-4-48,-2 1-46,-1-3-45,-1 0-107,5-5-116,-3 3 19,6-4-140,0 0-86</inkml:trace>
  <inkml:trace contextRef="#ctx0" brushRef="#br0" timeOffset="16985.77">7174 2839 1757,'6'-7'112,"-4"3"12,0 1 8,-2 3 6,6-4 8,-4 0-2,-2 4-4,5-4-13,-5 4-18,7-1-14,-7 1-7,0 0-10,0 0-1,8 9-17,-4 0-5,0 5-7,3-1 4,-3 4-6,0 1-4,-2 3-6,2 0-8,1 1-14,-1 2-30,-4-4-30,0 1-50,-2-2-55,2 2-66,-5-3-73,1-1-141,-2-4-39,0 2-187,1-4-153</inkml:trace>
  <inkml:trace contextRef="#ctx0" brushRef="#br0" timeOffset="17179.26">7106 3069 1959,'-5'-8'92,"1"0"9,0 1 2,2 1 5,4 0-1,0 0-3,1-1-11,7 2-6,0-2-7,3 2-12,6-1-3,0 0-8,6 3-15,3-3-46,0 0-52,1 2-56,3 3-50,9-6-63,1 5-151,3-3-78,-1 2-117,3 0-71</inkml:trace>
  <inkml:trace contextRef="#ctx0" brushRef="#br0" timeOffset="17761.7">8220 2867 1529,'-9'-8'53,"5"3"19,-2-2 19,-1 2 18,1 0 19,0-2 8,2 4 4,0-3-3,-1 0-4,2 3-10,3-3-7,0 6-15,0-10-8,5 7-10,2-1-8,1 1-12,2 1-8,1 2-4,2 0-4,0 2-5,-1 3-7,0-2-3,4 3-3,-4 2-3,1-3-2,0 5-2,-2-1-1,-3 1-4,-2 2-1,0-1-5,-4-2 6,0 2-3,-4 1 1,-2-2-7,-3 0-5,2 3-7,-6-4-7,3 0-4,-1-1-5,-1-1-2,1 2-3,1-4 0,2-1 0,-1 2 6,-1-2 0,3 1 1,1-1 3,0 0-1,4-4 4,-8 5 4,6-2-1,2-3-1,0 0 6,0 0-4,6 7 0,-6-7 3,6 4-2,-6-4 9,10 3 1,-6 2-1,4-2 0,0 1 2,-2 2 0,-1 0 1,5 1 3,-4 0 3,3 1 2,-1 1 9,0 2 1,-1 0 9,-1-1 6,0 1-3,0-1-5,-1-2 5,-2 5-3,-1-4 9,-2 2 4,0-1 10,-5 0-2,0-3 2,-1 3-1,-3-3-6,4-1 3,-6 0-7,1 0-5,-4-3-1,3-1-4,0 0-4,-3 0-1,2-4 0,-2 2-26,1-2-29,0-2-30,0-2-33,1-1-43,-2-2-52,6-2-54,0 1-44,2-4-81,2 1-118,4 1-10,0 0-179,6 2-165</inkml:trace>
  <inkml:trace contextRef="#ctx0" brushRef="#br0" timeOffset="17978.12">8681 3130 1944,'9'1'111,"-3"2"25,0-2 24,-6-1 24,12 2 14,-8 0 21,-4-2 1,8 3-8,-8-3-13,0 0-16,10 0-20,-10 0-10,0 0-23,9 0-24,-9 0-45,0 0-57,0 0-55,10 0-61,-10 0-71,7-3-76,-3-1-77,0 0-179,3 3-20,-3-4 64,2 0-183,1 1-149</inkml:trace>
  <inkml:trace contextRef="#ctx0" brushRef="#br0" timeOffset="18365.62">9114 2828 1851,'0'-7'60,"0"1"22,-2 1 14,2 5 13,0-10 13,0 6 6,0 4 0,-2-10 5,2 10-11,2-5-10,-2 5-7,0-5-21,0 5-5,0 0-6,0 0-10,0 0-8,0 0-5,6 22-8,-4-7-2,2 6 2,0 2-4,-2 4 5,2 2 3,1-1-4,-1 3 2,-1-3-6,-1 3 5,0-3 2,0 1-2,2-4-4,-4 1 0,2-5 0,-2-2-3,0 0-3,2-1 3,-2-5-4,0 0-2,0-2 0,2 2-2,-2-4-2,0 0-11,0-1-14,0-3-21,0 1-27,0-6-31,2 3-31,-2-3-45,0 0-62,0 0-53,0 0-77,0-12-132,2 4-28,-2 2 71,3-3-138,-1 1-74</inkml:trace>
  <inkml:trace contextRef="#ctx0" brushRef="#br0" timeOffset="20036.05">9882 2981 1490,'-4'-4'29,"0"0"10,-1 1 5,1-4 11,-2 4 10,4-1 10,-2 0 13,4 4 5,-7-7 3,7 3-3,0 4-1,-2-7-8,2 7-5,0-8-12,0 8-6,5-9-5,3 9-6,-2-3-8,0-1-5,1 3-2,-7 1-8,13 0-2,-3 0-2,-10 0-6,15 4 2,-7 0-4,-1 1 1,-1 1-3,1 1-2,-1 1-1,-2 1 0,0 2-1,-1-2 0,1 0 0,-4 2 1,0 1-4,0-3 5,-3 3-2,-1-3 1,2 1 0,-3-2-1,2-1 0,-1 1-1,-1-1 1,1-1 1,0 1 0,-1-5 1,0 3-5,5-5 4,0 0-5,-7 0-5,7 0-4,0 0-5,4-18 2,-2 9-2,4-3-3,3-1 1,0-3 2,3 2 1,1-4 0,-1 1 0,-1 3 3,-2-1 9,1 4 6,-2-2 5,1 3 1,0 1 2,-3-1 3,0 3-4,-1 1-3,1 0-2,-2 1-3,0 1-3,-2 0-2,-2 4 3,0 0-2,0 0-2,5 13 1,-5-5 4,-4 1 0,3 3 0,-1 0 2,0 5-2,2-1 5,-2-1-3,0 1 0,2 1-2,0 1 1,0-3-2,2 0-2,0 0 2,2 0 1,3-2-11,2-1-13,1 0-25,0-3-33,6 0-34,-2-1-29,7 0-36,1-6-50,-2 0-98,2-2-117,1-4-170,3-1-106</inkml:trace>
  <inkml:trace contextRef="#ctx0" brushRef="#br0" timeOffset="20304.33">10551 2862 1678,'-4'-7'35,"2"4"30,-1-3 19,3 6 14,-5-7 9,5 7 4,-2-7-3,2 7-8,-5-4-10,5 4-6,0 0-9,0 0-9,-14 4 1,7 3-7,-1 0 1,1 4-6,1 1-3,-2 3-5,-1 1-2,2 1-2,1 0-3,-1-1-6,6 4 0,-3-1-3,4-2-5,0 2-1,2 0 0,1-2 0,4 1-19,3-1-24,2 1-40,4-5-43,0 2-55,7-5-49,-1-2-76,2 0-137,-3-6-29,2 1-129,1-3-77</inkml:trace>
  <inkml:trace contextRef="#ctx0" brushRef="#br0" timeOffset="20765.64">10928 2981 1638,'-2'-6'50,"-1"1"15,2 0 2,1 5 6,-2-7 1,0 4-5,2 3-10,0 0 1,0 0-3,0 0 10,0 0 3,-11 13 1,9-4 0,0 1 1,0-1-6,-1 2-1,1 3-5,0-2-5,2-1-4,-2 0-3,0 1-3,0-3-6,0 2-1,2-2-1,-3-2-4,2-1 1,1-1-1,-2 1 2,2-6-6,-2 5-2,2-5-4,0 0-2,0 0-5,0 0 1,-6-15-4,6 6-1,0-3-5,1-1-5,2 0 3,-1-4-4,2 2-1,2 2-8,-2-1 1,0 1-2,3 2 0,1-1-2,-1 2 1,1 2 1,3 1-2,-1 3 1,1 0 0,0 3-1,-1 1 1,3 0 1,-2 3 1,-1 1 0,3 1-1,-3 5 2,1-1 2,0 3 6,-1 0 6,-2 1 6,0 3 4,0-3 1,-2 2-1,-2 0 0,0-4-2,0 4 0,-1-6-1,-2 4 4,4-2-15,-5-1-18,2-1-27,0-1-41,-2 0-43,1-1-51,-1-3-59,3 0-115,-3-4-111,0 0-177,0 0-135</inkml:trace>
  <inkml:trace contextRef="#ctx0" brushRef="#br0" timeOffset="20964.59">11351 3038 1716,'0'0'40,"6"-4"24,-6 4 11,2-3 10,-2 3 13,0 0-1,4-5 1,-4 5-5,0 0-9,6-3-3,-6 3-13,10-2-6,-10 2-6,16 2-6,-4-2-22,-1 0-45,-11 0-50,20 0-61,-6 0-56,-2 0-127,0-2-124,2 2-128,-2-2-63</inkml:trace>
  <inkml:trace contextRef="#ctx0" brushRef="#br0" timeOffset="21207.98">11741 2913 1667,'2'-6'90,"-2"6"11,0 0 3,3-7-3,-3 7-1,0 0-5,0 0-13,0 0-9,0 0 1,0 0 1,9 17 5,-9-4 6,2-2-3,0 4-10,2 2-3,-4 1-4,2 0-13,-1 1 0,4 1-10,-5-4-27,2 0-26,0 0-34,-1-3-37,3-2-42,-2 3-56,2-6-51,0 1-143,0-1-85,1-3-116,-1-1-75</inkml:trace>
  <inkml:trace contextRef="#ctx0" brushRef="#br0" timeOffset="21693.82">12040 2714 1640,'-4'-5'61,"2"1"13,2 4 4,-4-4 7,4 4 3,-2-6 2,2 6-8,0 0 0,0 0-1,0 0 1,0 0 2,18 14 6,-7-2 1,4 1-4,1 3 3,2 3-6,3 6-1,0 0-6,-2 3-7,0 1 1,1 0 1,-6 1-5,-2-2 10,2 3-5,-8-6-11,0 2 5,-2-4-3,-2 0-5,-4-2-3,0 0-11,-2-3 0,-2 3-2,-2 1-4,-2-7-2,2 0-9,0-2-3,0 0 5,-2-1-11,7-2 6,-4-1-4,1-2-2,2 3 2,-1-4-3,1 2-2,0-2-3,0-2-6,1 1 0,0-2 7,1 4-7,2-7 5,-5 5-1,3-1-4,2-4-1,-5 5 1,5-5 4,-2 4-1,2-4-3,0 0-6,0 0 6,0 0 0,0 0-16,0 0-12,0 0-23,0 0-10,0 0-18,0 0-23,0 0-25,0 0-34,0 0-34,0-17-39,2 13-45,-2 4-90,3-12-118,-1 5 20,-2 1-159,2-1-119</inkml:trace>
  <inkml:trace contextRef="#ctx0" brushRef="#br0" timeOffset="22606.39">13027 2924 1793,'2'-7'80,"-2"7"15,2-3 11,-2 3 9,0 0 11,0 0 1,0 0-6,0 0-11,0 0-16,0 0-8,0 0-3,0 0-3,9 16 4,-8-5 9,2 6-3,1 2-5,3 4-9,-1 2-10,-2 0-5,0-1-5,0 1-2,1 1-8,2 0-11,-5-2-21,2 1-35,-3-6-31,2 2-52,-1-3-56,2-1-65,-2-4-79,2 0-140,-2-4-45,0 2-184,0-2-167</inkml:trace>
  <inkml:trace contextRef="#ctx0" brushRef="#br0" timeOffset="22818.82">13059 3164 1968,'-4'-9'70,"0"-2"18,3 4 17,-1 0 14,0-1 7,0 0-4,4 1-7,0-4-14,1 4-7,5-2-12,2 1-10,2 0-8,4-1-3,3 4-9,6-1-21,3 0-25,1 2-37,1 3-44,4-4-53,5 5-55,2-3-53,-1 1-121,3 0-98,-7 2-161,0-2-115</inkml:trace>
  <inkml:trace contextRef="#ctx0" brushRef="#br0" timeOffset="23143.95">13917 2968 1673,'0'0'35,"0"-8"17,0 8 17,-5-8 8,3 4 8,2 4 4,-5-3-3,5 3-2,-11-4-4,11 4-9,-7 0-8,7 0-4,-10 4-7,10-4-4,-10 5-6,7 0-4,0 0-3,1 3-1,2-1-3,2 1-1,0 3-1,2-1-4,6 4-2,0-1 0,-3 0-3,9 2-2,-1 2 1,0-1-3,-1-1-2,2 0 0,-4-2-2,3 3-1,-2-5-1,-3 2 1,-1-1 8,-1-1 1,-2 1 1,3-1 1,-6-1 0,1-1-1,-4-1-3,-4 2 0,-1-2-1,-2-3-13,-1-1-19,-5 3-30,-1-3-32,-4-2-44,0-1-44,0-1-56,-1-3-99,1-3-122,-2 1-189,4-3-128</inkml:trace>
  <inkml:trace contextRef="#ctx0" brushRef="#br0" timeOffset="23339.43">13834 2878 1791,'4'-5'40,"3"-1"25,-1-2 16,-2 3 11,4-2 5,4 2-3,-4 0-1,6-2-11,-1 2-9,0 1-5,4 2-8,-2 0-6,4 0-14,-3 4-42,4-2-46,-1 4-57,2 0-62,-4 1-97,-1-1-152,2 1-172,-4 5-88</inkml:trace>
  <inkml:trace contextRef="#ctx0" brushRef="#br0" timeOffset="23507.97">14323 3118 1565,'3'4'71,"-3"-4"32,6 5 19,-6-5 12,4 4 8,-4-4 1,0 0-11,4 4-12,-4-4-12,0 0-18,0 0-24,0 0-40,0 0-52,0 0-64,16-5-67,-10 0-79,-2 2-154,0-1-264,4 0-151</inkml:trace>
  <inkml:trace contextRef="#ctx0" brushRef="#br0" timeOffset="23822.13">14755 3018 1841,'0'0'46,"0"0"15,-7-9 18,3 7 12,4 2 11,-6-3 9,6 3-3,-8-4 1,8 4-10,-7-2-10,7 2-9,0 0-9,-6-4-12,6 4-6,0 0-5,0 0-3,0 0-9,-4 12 0,6-6-3,2 1-1,0 0-2,3 5-5,-1 0-1,4-1-3,-1 0-2,0 5-2,-1-5-1,2 4-3,-1-2 1,0 2-1,-1-5-1,-2 4-3,1-3 0,-3-1 3,-1 0 2,0-2 0,-1 3 1,-4-2-16,-1-2-24,-2-1-36,-6 2-45,1-4-52,-1-1-52,-2-1-85,1-2-146,-2-2-15,0-1-141,2-1-95</inkml:trace>
  <inkml:trace contextRef="#ctx0" brushRef="#br0" timeOffset="23997.69">14691 2943 1792,'3'-8'84,"1"3"5,2-3-1,0 3 6,1-2-4,4 2-6,1 0-8,3 0-10,0-1-5,2 2-8,2 3-26,0-1-44,3 0-54,-2 2-59,2 0-66,1 0-161,-2 2-267,0 0-121</inkml:trace>
  <inkml:trace contextRef="#ctx0" brushRef="#br0" timeOffset="24574.06">15410 3028 1754,'-3'-5'73,"-1"1"18,2-2 6,0 0 16,0 1 8,2 5 2,-2-11 2,2 7-10,0-3-6,0 0-9,0 7-7,6-10-15,-2 7-9,1-1-6,3 3-6,1-2-8,-1 1-7,-8 2-4,14 2-5,-3 1 2,-2 2-4,-1 0-11,3 3 4,-3 6-5,0-1 2,2 3-7,-6-1 0,2 2-2,-2-1 1,-1 1-6,0 1 2,-3-1 2,0 1-8,0-1 5,0-4-1,-3 0 1,2-2 1,-1 1-5,0-2 3,-3-1 1,4-1-2,-1-1 0,0-3-6,-4 2 5,5-4-2,1-2 2,0 0 1,0 0-6,0 0 0,-5-14 0,5 5-4,5-1 1,0-5-2,1 0 2,2-2-8,0 0 7,3-2 1,-2-1 0,1 4-3,-1 1 11,-3 0 9,2 4 4,-1 0 2,-3 3-12,1-1 5,-1 2 1,0 1-10,0 0 1,0-2-2,0 6-4,-2-2-3,-2 4 2,0 0 2,0 0 2,6 10-2,-6-3 4,3 3 8,-3 2 1,0-1 2,0 2 5,2 3-3,-2-3 4,0 2-14,4 0 6,-1 1 1,-1-2-14,2 1-19,0-1-20,0-2-29,3-2-38,-1 0-51,2 1-53,3-6-89,-2 1-179,1-4-6,1 0-193,2-1-173</inkml:trace>
  <inkml:trace contextRef="#ctx0" brushRef="#br0" timeOffset="24866.28">16165 2855 1901,'-4'-6'20,"2"3"11,-3-4 9,4 5 5,-1-3 5,2 5-2,0 0 0,-9-2 15,9 2 12,-9 9 6,6-2 4,-1 4 1,-1 1 4,0 3-2,2 1-4,2 4 4,-1 1-5,0 1-7,2-2-9,2 3-1,-2-3-5,2 4-2,-1-3-9,4-3 0,0 6-10,2-6-15,-1 3-21,0-5-30,3 1-28,-1-4-49,3 1-57,2-3-53,-2-2-64,4-3-139,0-2-43,-2-2-152,2-2-110</inkml:trace>
  <inkml:trace contextRef="#ctx0" brushRef="#br0" timeOffset="25361.47">16465 2960 1567,'3'-5'6,"-3"-2"30,0 7 15,2-9 11,-2 9 12,0-5 3,0 5 0,0-6-5,0 6-5,0 0 7,0 0 15,0 0 7,0 0 5,6 22 0,-3-9 4,-1 1-7,2 1 2,1 2-1,-3 0-11,0 1-1,2-1-6,-2 1-6,2-1-6,-3-4-3,2 2-2,-3-4-12,0 1-4,2-3-3,-2-1-3,2 1-3,-2-1-3,0-2-1,2 2 0,1-5-1,-3-3-3,0 7-5,0-7-3,0 0-4,0 0 2,0 0-3,4-18 0,-1 6-7,1-1-6,0-2-9,2-1-3,0-1-7,1-1-1,1 3-3,3 1 5,-2-1-1,-1 1-9,2 1 8,1 1-7,2 3 4,-1 1 1,1 1 3,0 1-1,2 3-2,1 3 6,0 0-7,0 1 5,-2 5 3,2-1 1,-2 5-5,-1 0 8,1 1-4,-2 4 3,-2-1 5,1 1-4,-2-1 3,-3 1 3,3 2 0,-3-3 1,0 1 2,-2-1 1,0 0 2,0-1 1,2 1-14,-2-6-28,-2 0-40,0 2-51,0-2-61,0-2-59,-2-1-128,2-1-135,0 0 43,-2-4-106,6 3-73</inkml:trace>
  <inkml:trace contextRef="#ctx0" brushRef="#br0" timeOffset="25566.42">17177 3137 1648,'-4'-3'79,"4"3"24,-4-7 16,4 7 19,-2-5 4,2 5 3,-2-4-10,2 4-4,-2-5-16,2 5-12,6-6-9,0 4-9,0 0-23,4 0-37,-10 2-40,20-2-54,-7-1-61,2 3-59,0-4-78,-2 0-191,8-3-221,-4 2-174</inkml:trace>
  <inkml:trace contextRef="#ctx0" brushRef="#br0" timeOffset="25938.21">17569 2909 1790,'2'-9'-32,"-2"9"19,4-3 19,0-1 23,-4 4 16,10-1 12,-4-2 5,-6 3 1,17-1 4,-10 2 0,7-1-2,-3 3-3,1-2 0,4 3-12,-4-1-4,0 4-5,-1-1-4,1-2-4,-3 7 0,0-2 9,-1 2 5,-4 1 0,0 0-4,-4 1-2,-2-2-3,0 5-4,-4-2-3,-2 0 1,-1-1-3,1 3-2,-3-4-3,3 1-3,-2 0-3,3-2 0,-1 1-2,-2-3-2,4 1-2,2-3-3,-1 1 2,2-1-5,1-1 2,2 2 2,2-1-3,1-1 6,4 1-3,1-2-1,4 1-1,1-1-10,3-1-23,1-2-32,-2 0-42,3-2-46,2-2-45,-3-6-76,4 1-143,-2-5-27,3-1-97,0-4-36</inkml:trace>
  <inkml:trace contextRef="#ctx0" brushRef="#br0" timeOffset="26219.46">18074 2644 1445,'-4'-2'37,"4"2"14,-5-6 13,5 6 8,0 0 12,0 0 15,0 0 4,0 0 5,23 8 4,-12-1 0,-1 5 2,8 0-7,0 7-3,2 1 3,1 4-2,4 7-6,0 2-7,-3 4-8,-1 0-7,0 1 1,-9-6-7,1 3-6,-7 0-1,2-5-7,-8-2-15,-5-1-29,-7-4-50,1-3-67,-10 2-90,-3-3-115,-4-4-225,1 1 61,2-5-179,2 0-147</inkml:trace>
  <inkml:trace contextRef="#ctx0" brushRef="#br0" timeOffset="28833.82">19054 2900 1894,'0'-7'31,"0"7"9,2-8 7,-2 8 11,0-7 12,0 7 2,2-5-3,-2 5-6,0 0-9,2-6-3,-2 6-7,0 0-7,0 0-5,2-4-7,-2 4-2,0 0-1,0 0-3,0 0-3,-2 25 0,0-16-4,0 3 1,0 3-4,2 2 2,-4 2-1,2-2-1,-1 4-1,2 0 0,-4 0 1,3 0-1,-3-1 4,1 2-28,0-5-23,0 2-26,2-2-34,-2 0-44,2-2-31,-2-1-52,1-4-117,-1-1-231,0-1-75</inkml:trace>
  <inkml:trace contextRef="#ctx0" brushRef="#br0" timeOffset="29056.01">18846 3096 1565,'-4'-4'13,"0"-1"28,2-1 20,0 4 24,2 2 13,-4-7 10,4 7 3,-2-5-6,2 5-8,0 0-11,8-10-8,0 6-8,7 1-9,2-1-6,8 0-6,5 0-5,3 3-6,8-2-2,2 2-21,-1-1-30,1-1-31,-6 3-38,5 0-38,-3 0-36,-4 0-54,4 0-140,-5-2-270,-1 1-119</inkml:trace>
  <inkml:trace contextRef="#ctx0" brushRef="#br0" timeOffset="29431.52">19806 2950 1740,'0'-5'35,"0"5"30,0-6 22,0 6 19,0-5 15,0 5 5,0 0 4,0-6-4,0 6-7,0 0-7,0 0-13,0 0-10,-2-6-15,2 6 1,0 0-15,0 0-4,-6 15-3,2-7-3,-4 2-3,2 0-4,0 5-1,-2-3-2,-1 3-2,3 1-1,-3-1-1,1 2-4,-1 0-1,1-1 1,2-1-10,-4 0 5,4 1-3,-2-1-3,4-4-1,-2 2-3,2-1 1,1-2-5,-1 0 0,2-2-1,2 0-1,0 2 3,3-1 3,7 1-4,0-1-5,2-1 5,4 0-11,3-1 7,2-1 1,2 1-1,3-1-11,-3-2-23,2 0-30,-2-3-35,0 2-45,-1-6-47,1 3-48,-4-4-74,-2 1-163,2-3-22,-1 1 56,-6-3-105,-1-1-42</inkml:trace>
  <inkml:trace contextRef="#ctx0" brushRef="#br0" timeOffset="29706.78">19979 3131 1449,'-3'-4'51,"-5"1"28,4-1 20,0 0 15,4 4 11,-8-6 2,8 6-5,-6-1-9,6 1-13,-8-2-12,8 2-11,0 0-4,-7 7-2,4 1 2,0 0 1,-2 4 0,3 2-1,0 1-5,-3 2-9,1 0 2,0 1-2,-1 1-6,4-2-3,-3 2-2,2 0 5,-2 0-10,2 0-13,-3-2-4,5 2-29,-3-1-13,1-3-19,0 0-23,2-2-24,0 1-43,0-5-40,0 3-30,2-3-32,-2-1-79,5-3-131,0-1-204,1 1-137</inkml:trace>
  <inkml:trace contextRef="#ctx0" brushRef="#br0" timeOffset="29918.21">20386 3251 1885,'10'-5'105,"-5"-1"20,1 3 14,-1-2 12,-3 2 21,2-1-1,-4 4-5,6-4-17,-6 4-25,4-4-6,-4 4-14,5-5-12,-5 5-31,4-2-41,-4 2-44,0 0-62,3-5-59,-3 5-69,9 0-92,-5-3-188,6-1 24,-4 3-157,4-1-125</inkml:trace>
  <inkml:trace contextRef="#ctx0" brushRef="#br0" timeOffset="30524.19">20920 3120 1754,'-2'-7'41,"2"7"22,0 0 22,0-6 18,0 6 18,0 0 10,2-8 3,-2 8-2,2-7-9,-2 3-13,0 4-10,2-9-16,0 1-5,-2 1-7,4 0-6,0 0-9,0-1-8,0-1-5,2 1 4,0-1-11,-2 0-5,2 2-5,0-1 1,0 3-1,4-2-6,-4 0-3,2 2 3,-2 0-6,1 0 0,1 2-3,-2 0-5,-6 3 1,16 3-1,-10 0 0,0 2-6,0 7 3,0 0-3,2 3 1,-4 2 2,0 2 0,-2 2-2,-2 0 2,0 0-2,-2 3 4,-2 0-1,0 0-2,-4 0 4,0-2-6,0 1 4,-4-5 1,0 2-3,-2-1 3,1-4 0,1 1 0,-2-5-3,4 0 2,0-1 0,-2-1-3,2-1 4,0-3 2,0 0-2,5-2 1,-3-3 5,8 0-10,-11 0 2,11 0-1,-7-8-1,7 8 2,-2-8 2,4-1 2,-2 4-3,2-1 0,0 2-1,3-1-1,-3 1-1,3 0 3,0 3-3,-5 1 0,10-4-1,0 4 0,-2 0-7,3 1 4,-2 3 4,1 0-7,0 2 2,3 1 3,0-1-1,0 2 4,-3-1-3,3 0 10,-2 1-11,1 0 4,-2-2-12,2 1-15,0 1-20,1-2-33,-3-1-34,-1 1-42,3 1-57,-2-5-60,0 1-167,3-1-71,-3 0 73,-3-2-106,7 0-45</inkml:trace>
  <inkml:trace contextRef="#ctx0" brushRef="#br0" timeOffset="31144.32">21587 3135 1569,'-2'-5'67,"-1"-1"21,1 0 17,0 1 10,2 5 7,-2-10 3,0 6-5,2-1-5,0 5-8,0-10-9,2 6-12,0 0-10,2 0-9,1 1-6,-5 3-11,12-5-2,-1 5-9,0 3-3,-1 1-8,0-1-1,4 4-4,-4 6 0,1-2-2,-2 2-2,3 4-2,-3 0-5,-1 1 2,-2-3 1,-2 5-2,-3-6 3,2 4 0,-3-4-2,0 3-1,-3-1 1,0-5 2,-1 3-1,0-2 1,0-3-4,0 0 2,-1-1-4,-1-3 6,1 1-2,0-2 0,0 0 3,5-4-6,-9 0-2,9 0-3,0 0 3,-4-16-4,6 5 2,0 0-1,5-4-4,0-1-3,3-6-4,1 5 1,-2-3 2,1 3 0,0 1 0,-1 3 2,-3 0 10,2 2-2,-4 2-1,3-1-1,-3 3-9,3 0 2,-3 3 3,-4 4-7,0 0 2,0 0-4,11 13 6,-5-5-1,-4 2 9,0 1 5,-1 3 2,2 1 1,1 0 0,-2 0-1,2 1-2,-2-1 4,2 0 0,4 1-6,-5-1-6,6-3-21,-3 2-24,3 0-29,2-3-41,-1-1-48,5-1-57,2-1-44,-2-4-115,1 0-109,2-3-188,-6-1-167</inkml:trace>
  <inkml:trace contextRef="#ctx0" brushRef="#br0" timeOffset="31385.7">22158 3084 1740,'0'-12'27,"0"3"35,0 1 15,-2 5 13,2-3 6,0 6 3,0-6 2,0 6-11,0 0-8,0 0-3,0 0 5,0 0 2,0 0 4,-9 21 0,8-10-6,-3 4-4,2-1-1,-2 1-2,2 3-10,-1-1-9,0 2 0,3-2-10,3 1 1,0 2-27,-1-1-21,2-3-30,0 2-36,2-2-49,4-1-58,3-1-50,-4-2-95,2-2-162,-1-3 28,2-1-116,-2-2-69</inkml:trace>
  <inkml:trace contextRef="#ctx0" brushRef="#br0" timeOffset="31852.43">22351 3076 1611,'2'-7'30,"-2"-1"9,3 0 2,-1 3-3,-2 1-3,0 4 10,0 0 17,0 0 22,0 0 9,9 15 9,-6-5 1,-1 2-1,3 3-1,-4 2-6,4 0-1,-3 0-7,0 0-4,2-2-3,-2 1-6,0-1-2,1-2-13,-3-2-1,2 1-5,0-3-5,-2 2-2,3-4-3,-1 0-5,-2 1 2,0-2-1,1-1-2,-1-5 3,0 4-8,0-4-6,0 0-3,0 0-5,0 0-2,5-21-7,-3 12-5,1-5-8,2-3-2,0 2-7,3-2-1,1 2 3,-1-1 2,0 3-4,3-1 0,-1 4 0,4-1 1,0 4 1,-2 1-3,4 4 5,-4 0 4,3 2 0,0 4 0,0 2 5,-2 0 2,4 1-3,-5 5-2,0-2 4,1 1-4,-4 0 1,2 3 2,-5-2-1,2 2 2,-2-1 1,0 1 1,-2-3 2,-2 1 0,-2-1 1,2 1-11,-2-1-37,-2-2-60,0-2-74,-1 2-80,2-4-179,-5-1-66,3 0 64,3-4-109,0 0-48</inkml:trace>
  <inkml:trace contextRef="#ctx0" brushRef="#br0" timeOffset="32044.42">23067 3221 1716,'2'-8'142,"-2"8"15,1-6 7,-1 6 11,4-2 7,-4 2-12,6-8-14,0 6-18,0-2-14,5 0-15,2 2-14,4 0-14,1 0-44,2 2-51,-2-2-49,2 0-63,1 4-74,-2-6-86,0 0-206,-4-1 8,0 1-122,-2-3-105</inkml:trace>
  <inkml:trace contextRef="#ctx0" brushRef="#br0" timeOffset="32485.93">23415 2991 1732,'0'-8'59,"0"8"25,0-6 13,0 6 15,0 0 12,2-5 6,-2 5-1,2-7-6,-2 7-8,8-2-13,-2 2-13,1-3-3,-7 3-9,14 0-12,-14 0-4,18 3-9,-10-1-4,0 3-10,1 0 0,-2 1-5,1 4-6,-2-3 3,-2 2-3,0 5 5,-1-2-7,1-1-2,-2 0 1,-2 1-4,0 0-2,2 1 1,-2-4-4,0 3-2,0-1-3,0-1 4,0-2-7,2 2 3,-2 2-5,2-1-2,2 1 4,1-1 1,-1 3-6,3-3 4,-1 3-1,2-3 4,-2 1-8,3 3 5,-2-4-4,-1 0-3,2 1 1,1 0 3,-1-2-2,-4-2 7,3 2 3,-1-1 5,-1-1 4,-2 0 7,2-1 0,-3-1-8,0 2 9,-1-3-5,2 3-1,-6-3 1,2 1-4,-3-2 0,-2 3-5,-4-7-18,0 2-21,-2 0-27,-1-2-41,-4-2-52,-2 2-59,4-5-66,-4-1-146,2-2-131,1 1 78,0-7-149,4 1-116</inkml:trace>
  <inkml:trace contextRef="#ctx0" brushRef="#br0" timeOffset="32763.69">24113 2802 1927,'6'-2'125,"1"0"6,-7 2 16,9-4 4,-5 3-6,-4 1-6,10 0-7,-2 3 2,-2 3-1,6 2-1,0 5 0,5 3 2,2 10 4,2 9 0,5 2 1,-1 6-6,5 11-5,-4-4-6,-10-7-9,-1 3-5,-6-2-6,-5-3-12,-6-2-7,-2-1-7,-10 6-20,-2-6-28,-8 0-38,-3-1-51,-3-3-57,-6-7-71,-2 0-102,-23-1-111,4-7-219,4-3 43,-21 2 72,-3-3-256,-3-1-252</inkml:trace>
  <inkml:trace contextRef="#ctx0" brushRef="#br0" timeOffset="34171.82">5579 3680 2090,'0'0'61,"13"0"20,-13 0-4,6-1-1,-6 1 7,0 0 6,10 0 4,-10 0 2,0 0-4,10 1-3,-10-1-9,0 0-6,8 1-13,-8-1-9,6 6-1,-4-1-10,0 2-4,0 7 8,0-2-3,0 8-2,0-1 2,0 5-5,-2-2 1,3 2-2,-3 5-6,0-3 0,2 3-2,-4-2-4,2 2-4,0-3-11,0-3-35,0-1-40,-3-2-40,1-1-55,2-3-61,0-2-74,-2-2-160,2-3-27,0-1-161,0-5-143</inkml:trace>
  <inkml:trace contextRef="#ctx0" brushRef="#br0" timeOffset="34420.16">5611 3967 1749,'-5'-11'101,"1"4"20,0 1 5,0 1-2,2 1 8,0 0 8,2 4-1,-5-6-8,5 6-3,0-6-3,0 6-11,3-6-11,3 0-15,2 1-7,8-3-7,6 1-4,4-2-16,3 0-4,5 1-32,2 1-28,5 0-26,-1-2-26,2-1-35,7 3-40,4 0-49,6 4-37,1 1-80,3-4-143,0 6-17,3-2-117,2 2-81</inkml:trace>
  <inkml:trace contextRef="#ctx0" brushRef="#br0" timeOffset="35091.76">7413 3899 1718,'0'0'84,"-11"7"7,11-7 2,-8 3 2,2 0 9,6-3 3,-14 0 0,6 1-2,0-1-4,8 0-1,-15 0-13,15 0-9,-15 0 0,15 0-5,-13 0-10,13 0 0,-10 0-10,10 0-7,-10-1-1,3-2-6,2-1-2,1 0-5,0 0-5,0-1 0,2-1-1,0 0-3,0-1 1,2 1-5,0-2-1,2 2-5,0-1 1,2-1-7,0 2-1,0 1-3,3 1 3,2-2 1,-3 2 1,2 3-5,0-1 0,1 2-4,-9 0 2,21 6 1,-11-2 1,0 1-1,3 4-1,-1 0-1,-2 4 2,1-1-1,-2 2 4,-4 1-1,5 6-3,-4-4 8,-4 3 1,0 0 0,-2 0 0,-4 4 2,-2 2-4,-4-4 6,0 3-5,-5 0 1,-1-1 5,-3-2-7,4 0-5,-2-5 3,-1-2-3,2 1 8,1-3-2,2-4 2,-1 0-2,1-2-1,0 1-4,2-7 4,3 1 0,-2-2-10,1 0 0,9 0 2,-13-3 2,9-2-2,-2 3-2,6 2-3,-5-5 2,5 5 4,-1-8-2,1 8 1,4-6 4,-4 6-7,6-5 4,0 3-2,-2-2-4,-4 4 4,16-1 1,-8 1-4,0 0-2,-8 0 6,19 1-5,-8 3 1,2 0 7,-1 1-6,1 1 1,0 3 4,-1 0-1,1-2-1,2 3-1,-2-1 1,-3 0-1,2 2 6,0-1-4,-2 0-2,2 0 7,-3-1-4,1 1 0,1-3-10,-4 0-19,1 0-24,-2-2-38,-2 1-42,4-2-57,-2-2-75,-6-2-130,10 0-112,-10 0 58,11 0-140,-11 0-87</inkml:trace>
  <inkml:trace contextRef="#ctx0" brushRef="#br0" timeOffset="35300.2">7913 4359 1781,'0'0'129,"6"-4"6,-6 4 3,4-2-4,-4 2 3,7-3-2,-7 3-6,4-3-10,-4 3-15,0 0-9,7-2-22,-7 2-26,5-6-35,-1 5-54,2-4-63,0 2-66,0-2-89,2 0-171,-3-1-25,5 1-124,1-3-79</inkml:trace>
  <inkml:trace contextRef="#ctx0" brushRef="#br0" timeOffset="35836.08">8599 4153 1724,'5'-4'95,"4"1"8,-2-2 0,2 1 3,-1 1 7,2-1 4,4 0-8,-1-2 7,3 3-7,1-1-7,0 2-6,-1 0-5,4 2-10,-1 0-4,-2 0-10,0 4-5,-1 0 5,2 1 2,-6 3-11,1-1 1,-4 2 1,-3 4-9,0-1 1,-6 0-7,0 1-5,-4 0-9,-2 3-1,-3-3-3,-2 2-2,1-4-13,-2 4-8,0-4 4,2 0-10,0-1 0,1-1-1,1-1 0,-1-1 3,3 0-2,-1-2-2,3 1 4,-2-2-5,1 1-1,4-1 1,1-4 1,-2 4-1,2-4-3,3 5 1,-3-5 1,9 4 1,-5 0 2,5-2 0,-1 1-3,1 0 2,2 1-4,-1 1 3,0 0 5,4 0-2,-4 1 7,2 1 1,-3-1 2,2 1 2,-1 0 2,1 1 0,-5 0 4,0 0 4,0 0 1,-1-1 16,-2 3 1,-1-3 2,-4 3 3,-1-2 1,-2 1 0,-1-1-4,-3-1-2,0 2-5,-4-1-3,-2-2 2,0 0-5,-1-1-9,-2 0-28,1 0-27,0-3-42,-2 0-41,3-2-57,-4 0-68,5-4-72,0-1-151,3-3-52,-2 0 40,9-1-177,0-1-154</inkml:trace>
  <inkml:trace contextRef="#ctx0" brushRef="#br0" timeOffset="36430.5">9641 4511 1799,'0'0'49,"2"-6"20,-2 6 13,2-9 11,1 5 11,0-2 7,2 2 8,-1-3-3,2 1 1,0 0-8,0 1-6,4 0-1,-2-2-14,0 3-8,2 0 0,0 0-17,0 2-6,0 2 1,1 0-14,0 2-3,-3 2 1,5 1-2,-5 3 0,2 2 0,0 0-5,-2 1-1,-3 3-1,0-1-1,0-1-1,-4 1-4,2-2 0,-3 2-1,-3-1 1,2 2-1,-2-3 2,-1-2-7,1 0-2,0 1-5,1-3-4,0 0 0,0-2-2,0 1-6,0-2-2,2-4-1,0 0-5,0 0 1,0 0-2,0 0-1,-2-15 1,6 6-3,2-3 2,-1-2 2,5 3-1,-2-3-1,1 4 2,1-4 4,-1 4-7,-1-1-1,-1 3 6,2 1-3,-3-1-1,-1 3 1,2-2-5,-4 3 6,2 3-2,-5 1 1,11 0 0,-11 0 6,11 5 3,-9 2 9,2 0 15,0 0-3,-1 3 7,-2 0-1,4-1 1,-5 2 1,2 1-4,0 0-1,0-1-1,0 0-7,0-2 3,0 1-5,0-1 0,0 1-21,3 0-28,-2-3-29,1-1-27,0 0-49,2-2-57,2-1-63,1-1-65,4-2-124,-3 0-40,3 0 30,-1-2-130,6-3-88</inkml:trace>
  <inkml:trace contextRef="#ctx0" brushRef="#br0" timeOffset="36696.3">10391 4383 1680,'-2'-4'96,"0"-1"24,0 1 5,2 4 6,-3-6 2,3 6 0,-5-4-5,5 4-8,0 0-2,0 0 0,-12 8-2,8-1-5,-2 1-4,1 2-2,-1 0 0,2 3-8,-3 0-3,1 0-6,2 3-6,-1-1-10,1 0-2,2 2-10,0-1 0,2-1-6,2-1-8,2 3-1,0 0-24,5-2-42,0-3-46,1 2-34,3-2-52,1-3-59,4 1-52,-4-5-65,6 1-123,-3-2-34,-3 0 28,4-3-118,0 1-76</inkml:trace>
  <inkml:trace contextRef="#ctx0" brushRef="#br0" timeOffset="37163.46">10694 4558 1571,'4'-8'62,"-2"3"22,2-1 11,-2 1 9,0-1 8,0 2 3,-2 4 0,2-6-6,2 2-10,-4 4 0,0 0 1,0 0-9,0 0 4,0 0 0,11 12-1,-11-4-4,2 1-4,0-2 5,-1 5-10,-1-2 0,0 2-8,4-1-7,-4 0-3,0 0 0,0 0-5,0-2-3,0 0-7,0 1-8,0-3 0,0-2-4,0 3 3,0-1-6,0-7 4,-4 8-9,4-8-1,0 5 1,0-5-6,0 0-2,0 0-1,0 0-2,0 0-5,0-23 1,4 11-2,0 3 0,2-5-3,-1 4-1,3-2-1,-2-2-10,1 3 5,6 0-3,-6 1 2,3-2-1,4 4-1,-1-1 1,0 4 4,-2-2-10,6 2 4,-4 2-6,5 0 5,-6 2 0,3 2-3,2 2 1,-1-3 3,-2 5 0,0 1-1,0 1 8,-2 1 12,-1 0 0,-1 1 7,1 1 7,-2 0-2,-3-1 1,0 2-1,-2-2-4,2 1-3,-1-1 4,-4 0-18,5 0-38,-4-2-39,0 1-54,-2-2-50,2-1-64,2-1-66,-4-4-109,3 6-123,0-6 29,-3 0-223,0 0-223</inkml:trace>
  <inkml:trace contextRef="#ctx0" brushRef="#br0" timeOffset="37366.2">11359 4645 2040,'0'0'100,"4"-3"21,-4 3 5,0 0 10,8-4 10,-8 4-3,0 0-2,8-1-14,-8 1-5,11-5-10,-2 3-19,-1 2-4,3-2-11,1-1-7,1 1-33,2 0-42,-1 0-53,4-1-66,-3 0-78,5-2-51,-2 1-138,-2 0-98,1 0 28,2 1-121,-2-1-82</inkml:trace>
  <inkml:trace contextRef="#ctx0" brushRef="#br0" timeOffset="37706.29">12055 4458 1574,'3'-5'113,"3"2"32,-4-1 9,2 0 8,-4 4 4,6-6 11,-6 6-1,4-2-1,-4 2-13,0 0-5,5-3-11,-5 3-15,0 0-14,0 0-6,0 0 0,8 7 4,-8-2 5,0 5-6,2 0-2,-2 0-4,0 3-6,0 0-6,-2 0-4,2 4-10,0-1-6,0-1-6,0 2-6,0-1-7,0-3-7,2 2-2,0 1-4,0-1-5,2-2 2,3 0-6,1 0-3,5-1-1,0 0-6,6-1 0,0-3-3,2 1-14,2-1-20,3-3-26,-3 0-31,-1-2-36,-1-1-17,0-4-44,-1 1-54,2-3-62,1-2-58,-5-1-106,2-2-131,-7 0 54,0-2-322,-2 1-331</inkml:trace>
  <inkml:trace contextRef="#ctx0" brushRef="#br0" timeOffset="37912.74">12493 4584 2256,'-6'-2'-2,"6"2"17,0 0 12,0 0 25,0 0 23,-8 9 21,8-4 20,-3 3 1,3 1 14,0 1-8,-2 2 4,2 1-7,-2 0-14,2 4-6,0-2-10,-3 1-8,2 1-6,-1-2 4,0 0-39,2 3-37,0-5-48,-2-1-57,2-2-60,2 1-67,-2-2-76,4-2-147,-3 1-41,-1-2 66,5-1-127,-5-5-55</inkml:trace>
  <inkml:trace contextRef="#ctx0" brushRef="#br0" timeOffset="38543.42">12667 4279 1654,'2'-8'109,"-1"0"12,-1 2 4,3 2 5,-3-1 4,0-1 8,0 6 3,2-7-2,-2 7-2,5-4 2,-5 4 8,9 0 2,-9 0 8,16 4-3,-6 2-5,5-1-2,0 4-7,2 0-2,5 6-2,-2-2-7,6 0-3,2 4-8,-1-1-6,1 1-3,-1-2-7,-1 0-5,-3-2-9,-2 1-7,0-3-10,-1 0-3,-2 1-6,-2-2-8,-2-3-6,-2 1-1,-1-1-3,0-1-8,-3-1-3,3 2-3,-3-2 0,-1-1 1,-1 0-3,1-1-1,-3 2-4,0-1 3,2-4-1,-2 5-2,-4-5 0,6 3-8,0 2-1,-6-5 0,2 5 2,-2-5-4,-2 10-1,2-6 4,-6 1-7,4 1-2,-2 0-4,0 1 5,0 0-4,0 2-1,0-2 0,-2 4 0,-1 1 2,0 2-2,1-1 3,0 0 2,2 4-13,-3 1 2,3-1 3,-2 5-1,2 2-1,-1 0 7,3 0 5,-3 3-1,3 0-4,-2 0 0,2 1 1,0-1 1,0 2-2,2-3 0,-2 3-2,2-2 2,0-6 1,-2 1-3,4 0-2,-2-4 0,-2 3 4,4-3-1,-4-1 0,2-4 7,0 0-7,0-1-1,-2-3 2,-1 1 0,0-1 3,-5-3-3,0 1-16,-2-3-13,-3 1-24,1-4-25,-5 1-36,0-2-49,-1-2-50,0 1-39,-1-6-58,-5 2-65,8-3-53,-4-1-122,1-3-81,4 3 40,-2-4-398,5 1-458</inkml:trace>
  <inkml:trace contextRef="#ctx0" brushRef="#br0" timeOffset="38761.97">13639 5235 2715,'25'3'105,"-6"0"19,-3-2 26,-4 2 33,1-6 27,-5 6 22,-2-3 4,-6 0-11,13 0-7,-13 0-30,13 0-15,-13 0-10,10-3-17,-10 3-33,14-1-52,-10-2-75,2 0-84,0-2-80,0 3-114,-1-5-100,1 3-209,-4 0-1,-1-3 90,-1 0-357,-1-1-351</inkml:trace>
  <inkml:trace contextRef="#ctx0" brushRef="#br0" timeOffset="43680.35">12633 4359 1181,'-3'-6'191,"3"6"-50,-6-6-24,6 6-15,0-8-5,-2 4 1,2 4 0,-3-5-2,3 5 3,0-5 3,0 5 2,-1-7-1,1 7 1,0-5-5,0 5 1,0 0-4,0 0-8,0 0-5,0-8 5,0 8-6,0 0 1,-2-4 1,2 4-6,0 0-1,0 0-4,22 0-5,-12 2-2,7 2 2,2 0 1,6 5-2,1 1 0,8 2-6,-3 3-7,9 5-6,-1-1-4,1 6-2,-4-3-7,0 4 0,-2-2-4,-2 4-2,-2 0 10,-8-2 22,0-1 15,-3 5 6,-5-3 5,-2 4 2,-8-2 4,-2 3-2,-6 2-8,-10 0-4,-7 4-2,-9-1-5,-14 9-7,-7-5-5,-6 0-6,-4-10 1,-1 0-11,10-9-46,3-7-60,1-4-72,9-5-69,5-3-106,4-6-100,1 1-184,3-6-36,8 1 88,2-1-402,4-1-423</inkml:trace>
  <inkml:trace contextRef="#ctx0" brushRef="#br0" timeOffset="44334.12">13639 4717 2951,'-2'-4'184,"2"4"-4,-3-4 5,3 4 10,0-4 1,0 4-5,0 0-12,0 0-17,-1-5-17,1 5-12,0 0-14,0 0-21,0-4-51,0 4-67,4-3-70,-4 3-102,10-2-103,-1 2-105,4 0-209,-1 0 37,8 0 73,-4 0-279,1 0-268</inkml:trace>
  <inkml:trace contextRef="#ctx0" brushRef="#br0" timeOffset="52541.92">15454 4625 2094,'4'-4'-18,"-4"4"18,5-4 15,-5 4 10,2-4 17,-2 4 12,0 0 11,4-5 9,-4 5 4,0 0 1,0 0-8,2-6 8,-2 6-4,0 0 1,0 0-11,0-6-3,0 6-6,0 0-11,0 0-6,0 0-2,0 0-5,0 0-3,0 17-1,-4-7-3,0 4-2,-3 3 2,-2 4 2,1 2 1,-2-1-5,-1 4 5,-2 0-18,3-2 2,-1 0 0,0 0-1,-2-1 1,5 0 1,-2-2-3,2-2 1,0-4 1,0 0 1,4-4-3,-2 1 5,2-2 8,-3 0 5,5-5 7,0 1-8,-1-3 0,3-3 7,0 0 10,0 0-6,0 0-12,0 0-2,9-14-2,-2 10 0,1-2-7,0 1-1,0 3-6,4-3 1,0 2 7,1 0-13,2 2 9,-2-2-6,1 3-11,2 0-12,-2 3-8,1-3-10,0 1-22,2 2-23,-3-3-30,4 0-34,-2 1-40,4-1-32,-3 0-33,3-1-76,2 1-80,-2-3-35,2 2-126,1-3-67</inkml:trace>
  <inkml:trace contextRef="#ctx0" brushRef="#br0" timeOffset="52995.7">16032 4879 1602,'9'-7'52,"-3"0"24,0 4 21,-2-4 14,-1 0 10,-1 1 9,-1 0-2,-1-1 9,-1 2-6,1-3-1,-5 1-11,3 2-2,-2-3-9,-2 3-12,2 1-6,-5-2-13,0 3-3,-3 0-3,0 2-12,-6 1-2,1 1-12,0 2 1,-2 2-7,1-1-3,0 4-1,1-1-7,3 0-6,-2 4 2,3-4-5,3 4-1,5-1 0,-3-3-3,1 1-2,6 1-14,1-1-6,1 0-6,2 0-2,3-3-1,2-1-3,0-2-2,0 0 5,2 0 0,1-4 5,0 0-1,0 0 4,3-4 0,-4 1 0,4-3 5,0 1-3,-3-2 2,1-2 7,-1 2 1,0 0 3,-3 1 0,0 2 3,0 0 5,-2 1-4,0-2-5,0 5 0,0-3 0,-2 2-14,1 0 4,-5 3 2,11 0 1,-11 0 1,8 6-3,-4 1 4,1-2-2,-2 1 7,4 3-6,-4-2 2,5 3 4,-2-1-10,1 3-9,1-2-18,-2-1-20,2-1-30,-1-1-35,2 1-43,1-1-43,-1-1-43,-1-3-73,0 2-111,1-2-11,2-1-152,-4 1-91</inkml:trace>
  <inkml:trace contextRef="#ctx0" brushRef="#br0" timeOffset="53313.85">16397 4671 1743,'0'-8'65,"0"1"18,0-1 17,0 1 19,2-2 17,-2 5 7,0-5 12,2 6-4,-2-3-7,0 6-4,2-8-12,-2 5-15,0 3-13,2-6-8,-2 6-21,0 0-1,0 0-9,0 0-4,2 17-13,-2-8 6,0 2-4,0 4-7,0-1-5,0 3 3,0 0-3,-2 3-4,2-1 0,0-2-4,0 2-25,-2 0-18,2 1-21,0-3-22,-2-5-33,2 2-38,0-5-39,-2 3-46,4-1-34,-4-3-68,4-2-105,-4-1-30,2-5-184,0 6-135</inkml:trace>
  <inkml:trace contextRef="#ctx0" brushRef="#br0" timeOffset="53530.27">16294 4796 1763,'-6'-5'36,"2"-1"20,0 1 12,0-1 11,-1 2 8,3-2 8,-2 3 1,2-4-2,2 7-11,0-8-9,0 8-13,6-7-1,3 3-7,1 3-2,2-1-8,6 0-5,3 0-22,0 0-28,2 0-30,5-2-36,0 2-33,-5 1-38,5-1-49,-8 0-90,5 0-384,1 0-167</inkml:trace>
  <inkml:trace contextRef="#ctx0" brushRef="#br0" timeOffset="53792.58">16856 4623 1942,'-2'-4'38,"-2"1"16,4 3 13,-7-6 13,7 6 20,-4-6 9,4 6 2,-4-4-10,4 4-10,0 0-3,-5-4-13,5 4-9,0 0-7,0 0-9,0 0-3,-8 14-1,6-7-6,2 6 0,-5-2-5,3 0-6,0 4-1,0-2-1,-1 3 2,2 1-8,-1-2 2,-2 3-5,1-3-39,2-1-36,-3 2-43,2-5-58,2 3-50,-4-5-62,4 1-120,-2-3-48,-2-1-165,1 1-102</inkml:trace>
  <inkml:trace contextRef="#ctx0" brushRef="#br0" timeOffset="53990.56">16654 4728 1697,'-6'-6'77,"0"1"23,2 1 8,-1 2 10,3-2 11,2 4-1,0 0 0,-4-7-8,4 7-11,0 0-9,13-7-10,-3 5-16,5 2-4,2-3-5,1 1-15,2 0-32,1 2-31,1-1-38,-4-2-48,6 1-46,-3 0-57,-2-1-95,2-2-119,-1 4-250,0-3-162</inkml:trace>
  <inkml:trace contextRef="#ctx0" brushRef="#br0" timeOffset="54164.09">17106 4606 1837,'0'0'54,"1"-6"22,-1 6 10,5-5 10,-5 5 7,0-4 10,0 4-2,0 0-4,4-6-13,-4 6-8,0 0-11,1-3-9,-1 3-11,0 0-22,0 0-27,0 0-26,0 0-25,0 0-28,0 0-29,0 0-33,-1 14-32,-1-8-56,-2 2-107,0-2-318,0 3-143</inkml:trace>
  <inkml:trace contextRef="#ctx0" brushRef="#br0" timeOffset="54300.29">17070 4707 1779,'-4'8'-6,"2"-1"27,0 3 18,-1-3 17,1 3 10,0-3 9,0 3 5,-1-2 1,0 1-5,3-1-5,0 1-6,-1 0-6,1-2-4,0 1-6,0-1-22,-2-2-39,2-5-53,0 10-63,0-6-80,3 1-153,3-3-258,-6-2-117</inkml:trace>
  <inkml:trace contextRef="#ctx0" brushRef="#br0" timeOffset="54776.14">17377 4720 1739,'0'-5'90,"0"5"27,0-8 18,1 4 15,-1 4 7,0-7 13,0 7 6,0 0 0,0-5-10,0 5-13,0 0-12,0 0-18,0-7-13,0 7-12,0 0-7,0 0-5,0 0-8,-7 16-5,3-7-6,1-1-4,1-1-9,-2 3-5,4-1-1,-1 1-10,2 0 2,-1 1-5,6-2 2,-1 0-5,1 3-1,2-2-6,0 0-5,5-3-15,0-2-10,2 0-14,-3-2-4,6-1-8,-4 0-6,1-4-7,0 0 1,2-1 5,-5-2-4,4 0 8,-6-1 2,2-2 1,-3 0 10,-2 1-7,-1 0 6,-2-1-3,-2 2 2,0 0 1,0 1 4,-2 5 1,-6-7-3,6 7 5,-10-2-2,10 2 3,-16 2 5,6 1 3,2 1-6,2 0 4,-3 2 3,0 1 4,5 1 0,-2-3-2,4 4-1,0 2 4,2-4 0,0 2 4,4 1 2,-2-1-1,4-1-3,2 1-9,1-1-28,2-4-38,-1 2-59,2-4-70,4 2-61,-1-1-114,4-1-116,0 0 28,5-2-172,-2 0-135</inkml:trace>
  <inkml:trace contextRef="#ctx0" brushRef="#br0" timeOffset="55455.32">18254 4918 1714,'-13'-2'104,"13"2"33,-7-3 9,3 1 16,4 2 7,-8-4 12,8 4 5,-4-4-4,4 4-16,-5-5-13,5 5-19,3-8-8,-1 2-16,2 1-9,2-3-12,0 2-6,6-4-14,-2 3-3,0-5-6,3 3-13,-2-2-9,0-3-8,-1 1-9,0 2-7,0-3 3,-2 3-4,0-1 1,-4 1-7,0-1-2,0 3 1,-2 0-5,-1 0 2,-1 2-6,0 1-1,-1 1 0,1-1 8,0 0-6,0 6 0,-4-7-2,4 7-6,-5-2-3,5 2 5,0 0-4,0 0-4,0 0 6,0 0-5,0 16 11,5-9-6,-3-2 6,1 6-1,5-2-1,-4 0 4,3 2-4,-1 3 3,-1-2 4,5 3-6,-4-1 0,0 0 9,2 1-12,0-2 7,0 1 3,-2 1 1,0-2 0,0 0-7,3-1 8,-2 0-2,-1-1 0,2 0-2,-1-4 2,1 1-2,-2-1 3,6-2 4,-2-1-9,-2 0 0,5-2-11,-2-2 7,-1-2-1,2 0-8,4-2 3,-3-1-1,-2-4-1,4 1 2,-1-3-2,-3 0-1,3 2 4,-3-3 2,-3 2-2,0 1 15,1 1 8,-3 1 7,0 0 2,-2-1-2,0 2-1,-3 0 2,-1 1-3,0 5 0,-1-7-5,1 7 1,0 0-4,-10-2 2,10 2-4,0 0 5,-12 7-6,8-4-3,0 4-1,-1 0 6,3 0-3,-1 1 3,2 1-5,2 1 4,-1-3-3,5 5-18,0 0-7,5-1-20,2 0-32,2 1-44,4-2-42,4-1-41,3 1-40,1-5-29,1 1-66,7 2-97,-4-5-39,4-1-194,-1 3-160</inkml:trace>
  <inkml:trace contextRef="#ctx0" brushRef="#br0" timeOffset="55887.57">19289 4949 1772,'4'-6'23,"-2"3"34,0-4 27,-2 2 20,0-1 16,0-2 16,-2 3 11,0-3 4,0 5 4,-3-5 6,4 4 0,-3-2-8,-2 1-10,3 1-16,-4 0-11,1 0-12,-2 3-12,-1-2-8,-1 3-6,0 0-13,-4 3-8,2 0-5,-1-1-3,0 3-6,3 2-5,-3-2-4,5 1 0,0 2-4,0-1-2,2-1-1,2 1 1,0 0-6,4 0-1,0-1-1,0-6 0,6 9-10,2-5 1,0-2-7,0 0 0,2-2-1,1 0 3,1-2-3,-1-2 2,2-2-3,-1 3-1,2-5 2,-2 1-1,-2 0 0,-1 2-2,0-1 4,-1 2 3,1-1 4,-3 1 2,0 2-2,-2-2-3,2 2-3,-6 2 0,12-4-4,-12 4-1,0 0 0,12 4 3,-12-4-2,6 8 1,0-3 5,-1 1-2,-1 2 2,1-1 0,0 3 1,2 0 7,2 1-4,-1-2-5,-2 2-19,3-1-27,0 2-31,-1-5-47,-2 1-50,2-2-57,1 0-68,-2-3-78,5-1-132,-3 0-23,-1-2 64,2 0-198,4-2-155</inkml:trace>
  <inkml:trace contextRef="#ctx0" brushRef="#br0" timeOffset="56122.26">19564 4722 1842,'2'-13'49,"-1"2"31,-1 1 18,6 2 10,-4 3 9,-2-2 0,1 2-6,5 1-8,-6 4-2,5-2 9,-5 2-1,0 0 7,17 10-3,-11-2 7,1 3 9,2 1-5,-3 3-2,-1 2-9,1-1-11,-2 2-2,0 1-19,0 0-21,-2 3-25,1-4-31,-1 3-45,-2 0-60,0-4-62,2 0-67,-2-2-53,0-3-122,0 0-115,2-3 54,-1 0-199,2-3-161</inkml:trace>
  <inkml:trace contextRef="#ctx0" brushRef="#br0" timeOffset="56296.79">19898 4718 1735,'3'-11'14,"-1"2"28,0 2 20,0-1 11,-1 0 8,2 1 0,-3 2-5,2-1-11,1 3-6,-3 3-11,2-8-19,0 4-31,-2 4-21,0 0-30,0 0-41,0 0-40,0 0-49,0 0-118,11 12-235,-14-5-39</inkml:trace>
  <inkml:trace contextRef="#ctx0" brushRef="#br0" timeOffset="56476.31">19928 4778 1382,'0'9'5,"0"-1"28,0-1 26,3 2 15,-3 0 21,0-2 18,0 2 5,0 1-1,2-1-1,-2-1-5,0 4 0,0-3-15,0 3 3,2-1-9,-2 0-4,0-1-13,0 2-18,0-3-37,2 1-44,-2-1-49,0 1-54,1 0-56,-1-3-103,3 1-128,-1 1-173,4-4-90</inkml:trace>
  <inkml:trace contextRef="#ctx0" brushRef="#br0" timeOffset="56926.1">20184 4850 1640,'0'-6'55,"-5"0"32,5 6 24,-1-9 14,-1 5 8,0 0 0,2 4-1,0-5-9,0 5-13,5-9-6,0 4-16,5 2-6,0 0-5,2-1-15,6 3-4,-2-3-11,1 4-2,3-2 1,-4 0-12,4 2 0,-6 0-4,-1 0-8,-1 0 2,2 0-3,-2 0-10,-4 0 5,3 2-4,-4 2 5,-1-1-1,-2 4-4,-4 1 3,0 1-4,-6-1 5,0 4 3,-3 0 0,-2 2 0,-1 1-2,-1 0-3,-2 0-3,3 0 1,1-2 1,0 1-3,0-3-3,3 3 3,-1-5-6,2 3 2,2-4 2,-2 1-1,5-1-5,0 1 11,2-2-5,2 1-12,4-1-21,4 0-30,-2-2-39,6-1-44,2 0-47,5 0-10,9-1-24,1-3-64,9 4-107,-2-4-61,7 2-131,-1-4-81</inkml:trace>
  <inkml:trace contextRef="#ctx0" brushRef="#br0" timeOffset="57333.66">20990 5003 1677,'2'-7'37,"0"2"23,-2-3 23,0 8 21,0-9 11,0 3 11,0 6 2,-2-8 1,0 3-14,0 1-4,-3 0-2,1 0-16,-3 1-8,7 3-2,-12-5-14,4 5-2,-3 0-8,-2 0-3,0 3-7,0 1-4,1-1-1,-3 3-12,2 0-1,0 1-3,1-1 1,2 2-14,-1 0-1,3-1-1,-1 0-3,1-1-4,3 2-3,3-2-3,-1-1 0,3-1-5,3 1-2,-1-1 0,3-1 0,-5-3 3,17 1-2,-17-1 1,19-1 2,-9-4 0,2 0 0,1-3 0,0 1 0,0-1 2,0 0-3,-2-1 12,1 1 9,-4 3 4,2-2 5,-2 4-4,0-3-3,-4 4-2,2-1-4,-2-1-10,0 2 3,-4 2-3,0 0 3,0 0 0,18 6-3,-16-1 9,2 1-10,0 4 1,1-2 2,-1-1-18,0 3-20,1-1-31,0 0-37,2 1-45,0 0-42,3-1-44,-4-3-72,7 4-101,0-7-43,4 5-172,0-3-118</inkml:trace>
  <inkml:trace contextRef="#ctx0" brushRef="#br0" timeOffset="57781.65">21326 4814 1730,'0'-18'23,"-2"5"38,2 2 27,0 3 15,0 0 12,0 3-2,0 0-2,0 5-8,0-11-12,0 11-6,-2-5-14,2 5-6,0 0-4,0 0 4,0 0 6,0 16-5,0-3 12,-2-2 4,2 6-2,0 3-11,0-2 3,0 5 3,0-1-8,-2 4-4,0-6-7,0 4 0,0-2-8,-1-3-3,-1 3-5,0-8-3,2 3 1,-2-2-7,1-5-3,1 0-6,-2-2-11,2-3-14,0-1-3,2-4-7,-7 2-1,7-2-7,0 0 1,0 0-9,0-17-4,0 9-3,4-1-5,3-3-6,-1-1 0,3 0 0,2 0 4,-1 1 4,0 0 3,2 3 2,0-1 3,0 1 6,1 3 2,0-1-2,0 2 0,1 2 1,0 1 4,0 4 1,1 0 4,0 1 4,0 4 3,-3-2 0,1 3 5,0-1 2,-5 5 4,0-3 2,1 3 3,-2-1-9,-6 0-19,2-1-43,-3-1-58,0 1-70,-3-5-77,0 3-160,-2-1-24,-4-2-142,3-1-93</inkml:trace>
  <inkml:trace contextRef="#ctx0" brushRef="#br0" timeOffset="57956.69">21502 4785 1769,'0'-11'103,"0"1"13,0 2 1,2 1 6,-2 1-2,0 6-11,0-8-13,2 5-11,-2 3-21,2-4-44,-2 4-35,0 0-45,0 0-61,20 6-59,-12-3-139,2 3-115,6 2-113,-2 2-49</inkml:trace>
  <inkml:trace contextRef="#ctx0" brushRef="#br0" timeOffset="58564.07">22049 4938 1534,'7'-6'99,"-4"2"22,-3 4 21,0-10 7,2 6 6,-2 4 3,-2-5 1,2 5-9,0 0-11,-8-6-17,2 4-8,6 2-15,-14 0-4,14 0-9,-18 6-10,9-2-8,-2-1 1,3 3-13,-3 2-1,3-1-6,-3 3-8,5-4-2,-3 2-1,3-1-2,0-2-10,0 2 0,1-2-7,1 0-8,-1 0 3,3 1-3,2-6 0,0 0-3,4 5-11,-4-5 10,0 0 2,20-8-8,-12 5 1,3-4-8,2-1-7,-1-2 1,0 2 0,4-1-5,-3 1 2,-2 0 2,-1 1-2,3 1 1,-6 2 1,2-1-5,0 3 1,-1 0 6,1 2-3,-9 0 3,16 4 3,-7-1-5,-1 6 6,2-1 4,-2 2-2,0 0 5,-2 3 2,1-1 3,-1-2-1,0 2 4,-1-2 4,-1 0-3,-1-1 0,0-4-1,2 3 5,-3-1-1,0-2 3,0-1-4,-2-4 2,4 3-4,-4-3 0,0 0-3,0 0 2,0 0-8,0 0-4,0-19-5,2 11-7,0 1 6,0-3-6,2-1-3,4 0-3,-2-1-2,0 4-1,2-3 9,-2 4-5,3-1 5,-3 2-1,3-2 1,-1 3-2,1 0 1,-2 5 0,2-3 0,1 1 3,-10 2 4,14 5-1,-7-2 3,1 2 0,0 2 3,-1 2 3,0 1 0,1-1 2,-2 1 5,0 0-3,0 2-6,-1 0-40,-3-3-55,0 1-71,3 1-65,-4-3-108,-1 0-145,0 0 26,3-3-120,-1 1-81</inkml:trace>
  <inkml:trace contextRef="#ctx0" brushRef="#br0" timeOffset="59109.85">22853 4907 1704,'-2'-9'59,"0"-1"24,2 2 19,-2 0 22,2-1 6,0 1-2,2-1-11,2 1-11,0-1-11,1 1-7,3-2-7,0 1-8,4 2-8,-2-3-5,0 3-6,-1 1-6,4-2-4,-1 5-3,-1-4-10,1 6-2,-1-3-4,-2 1-4,1 3-4,-2 3-3,1 1-2,-3 4 2,3 3 0,-5 2 1,-2 4-3,-2 6 7,0 4-4,-2 1-4,-2 6-1,-2 5-1,0 1 3,-6 3-5,2 3-2,2-7-6,-1 0-8,-2 5-6,3-7-7,-3-2-4,5-2 3,0-6 0,2 0 0,-1-5 2,3-3 1,0-2 6,-2 0-3,4-3-4,4-3-1,-2-2-6,3 1 1,1-4 2,0-2 0,0-2-3,1-2-4,-7 0-6,12-12-9,-3 2-3,-4-2-6,-1-6-5,-2-3 9,-4 0 3,-2-5 4,-3-2 9,-4-1 5,-1 0 2,-3-2 15,-3 4 14,4-1 12,-3 4 10,2 3 9,3 2 11,1 2 5,0 0 2,5 6 2,-3 0-5,3 0-5,4-1-6,0 4-4,2 1-3,4-1-4,0 3-23,5-1-27,1-2-31,3 5-40,4-1-49,3 0-55,-4 1-119,5-1-129,5 0-139,2 0-88</inkml:trace>
  <inkml:trace contextRef="#ctx0" brushRef="#br0" timeOffset="59489.5">23890 4862 1626,'3'-7'57,"-2"4"36,-1 3 25,5-10 20,-2 6 14,-1 1 7,-2 3 9,4-4-2,-2 0-15,-2 4 0,0 0-8,2-6-8,-2 6-15,0 0-15,-6-10-10,2 8-11,-1 0-11,-4-3-6,3 3-9,-2 1-24,-2-2-16,10 3-16,-20-1-5,12 2-11,8-1-6,-19 3 2,8-2-3,2 3-2,1 1-2,0-3 3,0 4 1,-2 1 4,4 0 1,2 0 2,-2 1 0,2 3 1,2 2 1,-3-3 3,1 6-4,0-1 4,2-1 2,-1 4 1,3 1 2,-2 0-3,2 4 2,-2-4 5,2 2-3,0 1-22,-2-2-28,2-2-32,0 1-42,0-3-48,0 2-42,-2-8-74,2 2-123,-2 0-36,0-3-149,2 1-98</inkml:trace>
  <inkml:trace contextRef="#ctx0" brushRef="#br0" timeOffset="59684.02">23674 5004 1653,'0'-11'65,"-2"1"24,2 5 12,0-2 7,2 2 0,-2-1-5,6 3-9,0-3-9,1 4-10,3 0-6,2 0-13,1 0-8,2 4-22,3-2-40,0 2-54,2 0-63,2-2-85,-1 0-170,-1 0-249,0-2-131</inkml:trace>
  <inkml:trace contextRef="#ctx0" brushRef="#br0" timeOffset="59938.34">24157 4831 1653,'0'-4'25,"2"-2"34,-2 6 24,0-7 22,0 7 15,-2-7 9,4 2 3,-2 5-6,0 0 0,0-7-17,0 7-11,0 0-5,0 0-12,0 0 2,0 0 5,0 0-3,0 25-1,-2-14-3,2 0-12,0 6-3,-2-1-10,2 3 1,-2 0-9,0 0-22,0 0-27,2 0-29,-4-1-39,2-2-41,0 1-48,2-2-51,0-1-34,-2-3-76,2-3-92,0 0-37,2-3-125,2 1-74</inkml:trace>
  <inkml:trace contextRef="#ctx0" brushRef="#br0" timeOffset="60182.69">24448 4787 1563,'4'-4'11,"0"2"22,0-1 4,-4 3 3,5-3 6,-5 3 23,0 0 18,13 10 18,-11-3 7,0 3 5,2 4-2,-4 1-11,2 0-3,-2 4-9,0 2-5,-2 0-11,2 0-5,-2 0-16,2 0-20,-4-3-25,2 2-35,0-1-28,-3-4-32,3-1-29,-2-1-17,4-2-18,-1-3-29,-1-4-41,2-4-52,0 0-321,0 0-93</inkml:trace>
  <inkml:trace contextRef="#ctx0" brushRef="#br0" timeOffset="60507.82">24471 4842 1587,'5'-13'-14,"-3"1"29,2 4 20,-2-1 22,2 4 12,0-3 6,0 2-1,3 3-3,1-3 0,1 2-7,2 0 0,-1 1-5,2 1-1,0-1-5,-1 3-2,3 0-6,-2 0-8,-1 5-2,2-2-3,-3 1 0,-2 2 6,2 0 6,-4 3 0,0-2 0,-5 6-3,2-2 1,-6 0-3,0 2-3,-4-2-4,2 4 0,-3-3-2,0 2-5,-1 1 0,1-4-2,0 2 1,-1 1-5,1-3-2,0-1-4,3-1-1,-1 0 1,2 2-4,0-4 0,-1 3-3,3-3 2,2 1 0,2 2-2,3-1-5,1 0-22,2 1-25,3-1-32,3 1-37,4-1-40,2 3-44,-2-2-55,3-1-119,-2 2-297,-2 3-165</inkml:trace>
  <inkml:trace contextRef="#ctx0" brushRef="#br0" timeOffset="61109.65">23893 5453 2067,'-5'-7'122,"0"2"17,2-1 5,1 0 12,-2 1 10,2-2 2,0 4 2,0-2-6,2 5-11,-4-7-16,4 7-15,-5-3-17,5 3-14,-2-4-10,2 4-13,0 0-5,-9 12-3,5-3-8,0 0-3,2 4-5,-2 4-5,-1 0 0,1 3-2,2 4-3,-2 0-3,2 2 0,-2 1-2,1 0-2,1 2-7,0-5-8,-2 2-12,1-1-14,-1 1-4,0-6-21,0-1 1,2-2-2,-2 0-1,2-1-3,-2-3 1,0-2 1,-2 0-1,2-4 7,-2 0-2,2-4 12,0 2-5,0-3 8,4-2 0,0 0 0,-13-7 2,13 7 5,-2-10-3,2 0-1,0 0 2,2 1 5,0-2 1,2 0 8,1 1-3,-1 0 5,2-1 0,0 1 4,2 0 0,2 1-2,0 2 0,2-3-5,1 4 10,0 0-4,2 1 5,-1 3-4,2 0 3,-2 0 0,1 2-1,2 2 1,0 2 3,-2 1 1,2-1-3,-3 4 0,0-1 1,-2 0 7,1 4-1,-3-2-2,-2 0 3,-1 1-1,0 0 2,-5-1 2,0 1-6,-2-3-15,-2 3-25,-3-3-35,1-1-48,-3 3-61,1-5-72,0 1-71,-2-4-141,-3 3-42,1-4 41,-4 3-135,4-3-93</inkml:trace>
  <inkml:trace contextRef="#ctx0" brushRef="#br0" timeOffset="61294.66">24050 5642 1693,'8'-11'98,"-2"1"29,-2 3 16,3-1 8,-2 2 9,-3 1 3,2-2-8,0 5-14,0-5-20,0 3-6,0 0-19,-4 4-28,7-5-35,-5 1-45,2 1-57,-4 3-57,0 0-60,7-2-85,-7 2-173,0 0-4,0 0-133,0 0-82</inkml:trace>
  <inkml:trace contextRef="#ctx0" brushRef="#br0" timeOffset="61530.03">24169 5599 1506,'6'4'2,"-6"-4"24,4 1 18,-4-1 16,4 4 12,-4-4 15,4 4 16,-4-4 16,0 9 14,2-3 6,0 3-2,-2-1 4,0 4-10,0-1-5,0 0-7,0 6-10,-2-3-6,2 1-8,-2 0-10,0-1-12,2 0-11,-2 1-4,0-4-25,0 2-25,0-3-32,0-1-39,2-1-44,-2-2-48,2 1-60,0-3-89,0 0-128,2-1-38,-2-3-143,0 0-111</inkml:trace>
  <inkml:trace contextRef="#ctx0" brushRef="#br0" timeOffset="61788.34">24478 5488 1790,'6'-7'92,"-2"-2"29,0 4 21,0 0 16,-1 3 17,-3 2 2,6-5-18,-6 5-6,0 0-17,6-2-10,-6 2 4,5 10-5,-5-1 2,4 1-4,-2 7-8,-2 0-8,-2 3-7,-2 1-10,1 3-5,-5-1-7,2 2-18,-5 0-32,1-1-27,-4 0-43,4-2-36,-2-3-37,1 1-46,2-5-49,1 0-45,-1-4-64,3 1-134,0-3-69,-1-1 65,5 0-151,-2-3-106</inkml:trace>
  <inkml:trace contextRef="#ctx0" brushRef="#br0" timeOffset="61953.92">24355 5767 1587,'0'0'-5,"1"-7"25,-1 7 8,3-6 6,1 2-1,2 4-4,0-3-3,3-1 1,2 2-11,4-1-25,1 1-41,2-2-35,0 0-24,2 0-27,-3-1-32,0 1-253,2 0 68</inkml:trace>
  <inkml:trace contextRef="#ctx0" brushRef="#br0" timeOffset="62311.94">24609 5690 1098,'13'-4'-11,"-5"2"25,-2 0 28,0 2 13,-6 0 10,0 0 10,0 0 4,0 0 8,0 0 5,2 8 0,-2-8-1,-8 12-3,2-5 6,0 1-6,-2 1-4,1 3-5,0 0-5,2-2-9,0 2-4,-1-2-5,3-1-7,1 2-1,2 0-3,0-3-2,2 4-4,1-4 1,7-1-2,-2 2-3,3-1-4,1-2-1,1-3 7,3 4 3,-5-5 10,3-2 2,1 0 3,-1-5 0,3 1 0,-1-3 6,0-1 8,-1 1-2,-2-3 4,-1 3 6,1 0-7,-3 0 0,2 2 6,-4-1-9,-3 0-10,4 2-9,-5 3-2,3-3-10,0 2-5,-7 2-4,0 0 0,0 0-5,10 6 2,-10-1 2,0 1-11,0-6 5,-2 13-7,0-6 8,0 2-4,0-2-2,0 3-8,-1-3-33,0 4-42,2-4-61,1-2-80,-2 0-95,4 4-181,-4-2-68,4 1 71,-1-1-210,7 0-186</inkml:trace>
  <inkml:trace contextRef="#ctx0" brushRef="#br0" timeOffset="62494.49">25141 6042 2218,'0'0'200,"10"0"36,-10 0 38,0 0 35,7-1 6,-7 1 1,0 0-31,10-3-18,-10 3-29,0 0-15,0 0-24,0 0-20,11 0-53,-11 0-71,9-2-83,-9 2-89,10-1-90,-6 1-110,-2-4-98,-2 4-231,2-4 39,-2 4 69,-8-7-335,-2 1-355</inkml:trace>
  <inkml:trace contextRef="#ctx0" brushRef="#br0" timeOffset="64937.65">224 5995 1090,'0'0'364,"0"5"-148,0-5-84,-3 7-49,3-7-20,-2 2-15,2-2-6,0 0 2,0 9 11,0-9 6,-2 6 1,2-6 4,0 0 0,0 0-3,0 5-3,0-5-3,0 0-9,0 0 1,2 6-3,-2-6-2,0 0-4,2 6 3,1-3 2,-1 3-2,3-3 0,0 4-9,0-1 4,3-2-2,-2 3 0,2 0-3,6 1 4,-4 1-2,4-1 1,0-1 0,2 2-6,1-2 3,7 1 2,4-1-4,1 0 2,7-1-9,6 0 3,3-1 0,9 3-8,4-3 0,5-3 1,4 0-6,2-2 0,26 3-11,1-3 1,8 0 5,3-3 2,8 1-1,8 2 1,1-2 5,1-1-9,2 1 0,1 1 8,-3 1-3,2-2 2,3 0 4,9 2 2,2-3-3,1 3 7,-1 0-6,2-3 1,1 1-1,-4 0-2,-1-2 16,3 1-2,7-1-5,-3 0 0,4-2-2,2 3 1,-1-4-5,0 4 3,-1-2-7,5 1 0,-1 4 6,1 0 14,-1 2 3,5 0-4,1-2-1,4 7-3,-5-1-1,1 1-2,2 2-6,2 3-1,34 3-2,3 1 0,3 1-1,3 1-4,3-1 0,-1 0 1,5 4-1,6-4-2,0 5-2,0-1-1,-3 2-1,-1 0 2,-4 2-3,4-2 1,2 2-1,-2-1 0,-3 3-4,-1-2-2,-6-1 4,-3 0 0,4 2 3,2 0-4,0-1-1,-2 0 1,-1-1 0,-1 5-1,4-4-4,-1 2 3,4 0 0,-2 3-1,1-4 0,-5 5 4,-5-1-4,-2-1 0,5-3-4,-4 3 0,-2-2 0,-6 2 0,-2-4-5,2 1 6,-6-1-2,0 0-4,2 0 0,-30-7-4,34 5 1,3 0 4,0 0-3,-5-1 2,-1 4-2,1-4 2,3 2 3,-2-2-7,-35 0 3,28 2-1,-33-2 11,-5-2-9,-4-1-3,-6 2-2,1-2-1,-4-2 2,-2 2-3,1-1 11,-2 0-1,2 1-10,-7-2 5,0-1-5,-3 3 0,-5-4 0,-2 2-6,0-2 3,3-1 1,1-1-2,4 1 2,1-3 4,1 0 7,-6 0-7,-1 1 5,-3-2-4,-7 0 3,-6 2-4,-3 0 11,-3-1-2,-5 0-1,0 1-3,-4 0 4,4 1-1,2-2-4,4 2 3,0-1 5,6-1-4,-4 1 0,4-4 5,1 1-4,0 1 2,-2 0 4,-3-2-4,3 1-1,-3 0-2,3 0 4,-3 2-1,1-3 4,0 1 5,-1 2 7,-2-4-3,-1 1 5,-5-3 3,-2 1-1,-17-5-2,-8 2-2,-1 0 5,-1-3-7,-1-3 2,0 3-1,-1-3-2,-1 2-3,-9-1-1,1 2-4,0 0 0,-4 0 4,-2 0-2,-10 0-1,1 0 6,-4 2-5,-2-2-1,-5 0 1,-1 0 4,-3 0 3,0 1-3,-2-1-1,-1 0-2,0 0 2,-3 3 0,5-3-3,-4 0-2,-2 0 1,2 3 3,-4-3-6,3 1 4,-4-1-1,1 0-2,-1 1-2,-1-1 2,1 2 0,0-2 1,1 3 3,-3-1-2,4-1-3,-3 1 1,1 0-2,-1-2 4,1 3 0,0-2-5,-1 1 6,-2 0-4,-1-2 4,2 2-1,-1-2-3,-5 2 1,4-2 1,0 0 5,-3 2-5,-4-2-6,8 1 6,-8-1-4,7 0-1,-7 0 1,0 0-5,0 0-11,0 0-10,0 0-9,0 0-13,0 0-14,-19-5-13,10 3-12,-1-2-4,1 3-22,-2-4-29,-1 2-31,2-4-24,-3 5-18,3-4-20,0 3-13,-2-3-64,1 1-71,-2-3-243,1 3-126</inkml:trace>
  <inkml:trace contextRef="#ctx0" brushRef="#br0" timeOffset="67483.36">1805 6834 1911,'0'0'77,"0"0"-1,9 3-3,-9-3-6,0 0-1,0 0 2,0 0 1,6 4-8,-6-4-3,5 4 0,-3 1 6,2 5 1,-2-1 1,4 4-2,-2 2-5,0 1-3,0 1-8,3 1 0,-2-1-5,-1 0-1,0 0-1,0 0-3,0-2-4,1 0-3,-1 0 5,-2-2-7,2-5 1,-2 4 8,0-4 3,1-1 7,-1-1 4,0-1-5,0-3-5,-2-2-4,0 0-2,0 0-6,7-13-5,-5 6 0,0-5-4,0-1-1,2-7 1,0 3-7,0-2-1,0-3 3,2 1-5,2 4-1,-2-1 2,-2 3-3,0 2 1,2 1-7,1 4-3,-1 1 0,3 6 4,-1 1-8,-8 0 6,21 5-2,-11 5 0,4-1-2,-2 2 2,-1 3-1,2 0 1,-1 1-1,-1-1 1,-1 0 2,1-1 0,-2-1-5,-1-1 0,0-1 3,-1-1-1,-1-1 2,-1-3-1,-1 3 4,0-3 6,0 0-1,-2-2-4,-2-3 0,0 0 4,0 0-1,0 0-3,0 0 1,0 0 0,-6-25-2,4 14-4,0-2 8,-1-4-1,3 0-3,0 0 1,3 0-8,-1 1-3,2 3 8,0-2-1,0 1-2,3 4 6,-1 1-12,2 3 2,1 1 7,4 1-4,-3 4-1,3 2 4,2 3-1,0 2 0,-1 1-4,2 4 4,-2 0 2,0 3-3,2-1-3,-4 1 3,0-2 1,-3 2-2,2-2 2,-4 1-3,1-1 4,-2 1-2,-2-3 4,1-1 0,-2 1 0,-1-2-4,0-1-4,0 0-19,-2 1-9,1-3-21,-1-1-26,0 0-41,0-5-49,0 0-49,5 2-58,-5-2-122,0 0-101,8-12 60,-4 4-141,3-1-82</inkml:trace>
  <inkml:trace contextRef="#ctx0" brushRef="#br0" timeOffset="67774.09">2821 6867 1770,'-10'-2'85,"2"0"7,0 0 8,8 2 13,-14-1-1,8-1 6,6 2-7,0 0-10,-14-2-7,14 2-10,-3-2-8,3 2-11,0 0-2,0 0-11,0 0-4,21-5-4,-10 2-7,-2 3-22,1 0-26,-2-1-32,-8 1-30,18 0-30,-10 1-38,0 3-30,-3 2-49,1-1-103,-4 3-109,2 0-134,-4 2-67</inkml:trace>
  <inkml:trace contextRef="#ctx0" brushRef="#br0" timeOffset="67909.73">2858 7031 1529,'-2'17'29,"-3"-4"24,5-3 22,-2-2 20,2-2 17,-2-1 12,2-5 3,0 8 2,2-4-5,2-3-8,-4-1-6,13 3-14,0-3-5,0 0-30,5-4-47,4 0-76,3 0-91,-1-4-151,6 3-165,1-5-176,5 0-143</inkml:trace>
  <inkml:trace contextRef="#ctx0" brushRef="#br0" timeOffset="81923.56">3409 6662 1493,'4'-7'301,"0"5"-113,-2-3-54,-2 5-19,4-8-2,-2 4 3,0 1-8,-2 3 0,7-6-7,-5 3 4,0-1-5,-2 4-11,6-4-9,-6 4 3,5-4-13,-5 4-14,0 0 8,0 0-1,10 13-2,-5-3 3,-3 1-5,2 6 6,0 1-6,2 3 1,-2 1-8,0 3 0,2 0-7,-2 0-2,0-3-4,-2 2-6,2-2 0,0-1-5,-2-3-5,2-2 1,1 2-2,-3-2-1,2-4-3,3-1 3,-3 1 1,2-4-2,5-1 1,-1-2-3,5 0-1,2-1-2,2-3-1,4-1-7,0-1 4,7-1-10,0 0-18,-1-3-25,1 2-17,0 1-31,-5-1-30,1-1-37,-6 0-40,0 0-56,-3 0-53,-4-1-111,-3-1-75,-1 2 26,-3-3-160,-4 0-123</inkml:trace>
  <inkml:trace contextRef="#ctx0" brushRef="#br0" timeOffset="82151.49">3785 6786 1741,'-8'-2'128,"2"-3"18,-1 4 4,7 1-4,-6-4-5,6 4 12,0 0-1,0 0 31,-5 10 16,7-3 1,-2 5-2,3 2-4,1 3-7,-2 5-12,5 2-13,-5 2-14,2 2-16,0 1-11,0-1-11,2 2-9,-1-1-25,2 0-39,-3-1-48,2-1-53,0 0-57,-4-3-74,2 0-87,-1-6-80,1 1-200,-2-1 8,-1-3 69,2 0-312,-1-3-286</inkml:trace>
  <inkml:trace contextRef="#ctx0" brushRef="#br0" timeOffset="90626.03">2034 4095 427,'-17'0'160,"5"-3"-71,1-1-15,0 1-11,3 0-24,-1-1 4,1 2-11,2-1 9,0 1-6,-2-1 13,8 3 5,-8-3 5,4 1 3,4 2-6,-4-6-7,4 6 0,-2-3-8,2 3-4,0 0-2,14-8-4,-2 4 2,2 1 1,7 1-3,11-5-1,8 4-2,11-7-1,11 3 0,22-7-2,5 2-3,7 2 2,7-2-3,3 0-2,1 3-2,0 0-3,-3 1-24,-9 0-10,-4 1-23,-19 1-18,-12 2-18,-8-2-19,-7 1-27,-9-1-104,-9-1-171,-10-1 87</inkml:trace>
  <inkml:trace contextRef="#ctx0" brushRef="#br0" timeOffset="90964.13">2280 3991 1082,'-41'11'-19,"7"-1"5,5-1 6,5-3-4,4 2 2,0-5 1,6 4 0,1-5 6,0 3 8,2-1 9,3-1 21,3 1 10,5-4 27,10 5 12,11-2 4,8-3 5,15-3 1,16-2-4,27-1 0,10-4-2,15 1-5,9-2-4,1 0-9,4-5-3,-6 7-8,-11 2-4,-10-6-4,-12 2-4,-19 4-1,-15-1 5,-13 4 5,-2-2 1,-9 3-4,-1-1-2,-5 2-3,-1 0-7,-4-1-2,0 3-6,-4-3-1,-2 1-7,-1 2-13,3-2-18,-4 1-30,0 1-33,-1 0-43,-9 0-45,16 1-22,-9 3-25,-2-1-108,-5-3-292,8 5-104</inkml:trace>
  <inkml:trace contextRef="#ctx0" brushRef="#br0" timeOffset="96409.35">2303 8494 1871,'-15'-12'99,"0"1"-1,1 0-3,-2 2 2,4-3 11,0 2 8,-4 3 5,6-1-2,-1 1 0,1-2-1,4 4-6,-3 2-11,2-4-2,1 5-15,0-3-2,2 2-10,-1-2-9,-1 3-6,6 2 4,0 0 2,0 0 3,0 15-3,2-6-3,5 2-2,-1 4-6,2 2-1,0 3-5,6 0-2,-2 1-2,3 8-7,2-5-2,2 3-2,-2 0-1,2-3-12,-2 0-29,0 0-33,2-1-22,-5-4-31,0 0-33,-3-4-35,3-1-35,-4-3-39,3-2-32,-2-5-49,1 0-118,-1-4-23,-1 0-200,3-4-156</inkml:trace>
  <inkml:trace contextRef="#ctx0" brushRef="#br0" timeOffset="96695.59">2610 8515 1875,'-2'-9'30,"-1"2"17,-2-2 25,2 1 18,-1 1 16,0 0 18,0 1 8,-1 0-4,1 1 0,0-2 0,4 7-15,-4-3-8,4 3-3,0 0-2,-13 8 2,6 3-12,-1 0-5,0 6-4,-3 2-9,-2 5-4,-1 6-3,-5 6-9,-3 4-4,2 1-5,-4-2-2,0 3-5,3 0-3,-3 0-6,4-2-17,-1-3-28,4-4-15,2-3-14,0-3-26,4-6-22,1-1-22,0-2-27,1-5-32,6-3-37,1-3-33,4-2-37,-2-5-106,14-2-71,-4-6-198,7-1-151</inkml:trace>
  <inkml:trace contextRef="#ctx0" brushRef="#br0" timeOffset="97004.31">2837 8630 1825,'0'-10'31,"-2"5"17,-1-6 12,0 6 14,-3-1 20,2-1 8,-2 1 13,2 0 5,0 2 1,-2-1 1,2 1-5,-1 0-9,-4 2 0,9 2-1,-14 5-1,5-3-8,2 6-1,-3 2 1,-1 1-6,1 4-4,0 4-8,-1 3-8,0 0-6,3 2-4,-3 2-6,5-1-4,-2 1-6,3 3-2,1-2-3,-2-1-3,3-1-7,3-2-20,0-3-24,2 0-26,3-3-28,4-4-31,1-2-40,3-2-53,2-4-47,5-3-53,-3-4-86,6-3-118,5-4 35,4-6-194,2-2-151</inkml:trace>
  <inkml:trace contextRef="#ctx0" brushRef="#br0" timeOffset="97456.1">3199 8641 1747,'-8'-4'47,"-4"0"24,2 1 14,-3 1 15,3-1 10,-3 0 14,2 1 8,3 0 2,-3-1-2,6 3-3,-5-3-11,10 3 0,-12-4-12,8 2-5,4 2-7,0 0-12,0 0-4,0 0-8,18-9-11,0 7-6,0 0 0,4-2-9,1 3-6,1-3 2,-2 2-6,0 0-2,-3 2-8,-2-3 0,-2 3-3,-2-1-2,0 1-4,-3 1-3,0 2 6,-3-1-5,-6 4-1,2-3 8,-3 3-10,-4 1-1,-3 1-1,-3 2 3,0 0-4,-8 3 2,0 2 2,0-2 3,-5 7-3,1-6 10,4 3 4,-6 3-6,3-5 2,5 0-5,-2 0-1,1 0-2,6-3-4,-1 0 0,2-1 3,1 0-1,0-1 0,6 2 3,-4-3-2,7-1 1,2-3-4,3 1 2,3-3 1,0 1-3,5-4-1,1 0-2,2 0 1,2 0-17,2-4-14,1 1-28,1-1-44,0-2-30,2 1-42,1-3-38,3 0-55,4-4-57,-1 1-139,1-2-55,-1 0 66,2 0-169,-2-3-112</inkml:trace>
  <inkml:trace contextRef="#ctx0" brushRef="#br0" timeOffset="97788.21">3666 8390 1699,'-11'-2'22,"4"-4"21,0 2 14,0 2 19,2-1 16,5 3 12,-9-7 10,4 5 1,5 2 4,0 0 8,0 0 5,0 0 5,0 0 3,24 6 13,-11 0-1,1 0 0,4 2 3,3 3-2,-2 2-1,2 0-6,3 6-8,-2 0-10,0 4-11,-1 0-10,-2 2-5,-4 4-10,-1-1-6,0 1-10,-8-2-5,-4 0-8,-2 1-10,-4 0-18,-6 3-27,-6 0-34,0-3-33,-4 0-36,-1-3-47,-3 0-56,2-5-64,-2 2-64,-3-5-104,5-6-137,2 0 30,2-2-305,6-6-326</inkml:trace>
  <inkml:trace contextRef="#ctx0" brushRef="#br0" timeOffset="98656.14">4406 8599 2157,'0'0'-61,"0"0"27,-11 2 21,11-2 15,0 0 17,0 0 16,0 0 18,-10 0 13,10 0 7,0 0 4,0 0 4,0 0 1,0 0-2,0 0-3,0 0-6,29 2-4,-18-4-7,0 2-7,1 0-5,4-2-3,-4 2-8,4 0-11,-3-2-30,2 2-36,0-2-43,-3 2-43,4 0-52,-6 0-66,3 0-110,-5 0-92,1 4-107,-5-2-56</inkml:trace>
  <inkml:trace contextRef="#ctx0" brushRef="#br0" timeOffset="98851.65">4497 8711 1484,'-11'10'49,"3"-5"21,2 0 9,0 0 10,0-1 17,6-4 18,-6 4 9,4 0 8,2-4-3,-4 3-11,4-3-6,0 0 0,16 5-6,-6-5-15,2-3-7,5 3-9,2-2-9,2 2-9,-1-2-39,0 1-32,2-3-41,-3-1-54,5 0-62,-4 3-64,1-4-113,1 4-129,-1-1-211,0-3-174</inkml:trace>
  <inkml:trace contextRef="#ctx0" brushRef="#br0" timeOffset="100714.4">5564 8561 1853,'0'0'30,"-4"-4"17,4 4 12,-5-4 10,5 4 11,0 0 14,0 0 5,-6-4-4,6 4-7,0 0-10,0 0-9,0 0-2,-17 12-4,12-4-6,-5 0-3,-2 4-4,-2 3-1,3 3-8,-2-1-3,-2 0-1,1 0-2,-3 3-4,6-3-3,-4 1-6,0 0 1,2-1 0,3-4-20,0 0-26,-2-1-31,4-2-36,0-3-43,0 1-60,3-5-46,-2-1-90,7-2-88,-6-2-197,6 2-112</inkml:trace>
  <inkml:trace contextRef="#ctx0" brushRef="#br0" timeOffset="100951.76">5329 8532 1806,'0'-7'67,"0"1"14,0 1 6,0 5 8,0-10 4,0 5 2,0 5-8,2-5-11,-2 5 3,0 0 6,0 0-1,0 0-3,24 12 2,-14-4-4,1 3-15,1 0-1,6 2-13,-3 3-6,4-1-7,-3 0 0,3 2-8,3 4-1,-7-4-19,4-2-29,-3 3-33,1-3-41,-2-2-48,0 4-49,-3-4-25,2-1-52,-4-4-99,2-1-80,-1-3-141,0 0-81</inkml:trace>
  <inkml:trace contextRef="#ctx0" brushRef="#br0" timeOffset="101260.45">5992 8475 1762,'-2'-10'81,"2"3"28,-2 0 15,0 0 16,2 2 7,0 5 1,-2-10 0,0 6-7,2 4-19,0-7-8,0 7-9,0 0-19,0 0-6,0 0 7,-15 11-3,8-1-4,1 2-9,-1 2-5,1 2-3,0 2-9,0-2-9,0 1 3,4 0-6,-4 3-2,4 0-4,2-1 7,0 1-12,2-5-11,4 2-15,0 1-23,0-1-26,4-5-39,1 0-41,4-5-45,0 1-53,3-3-46,2-4-113,-2-2-125,6-4 51,-1-1-175,1-1-128</inkml:trace>
  <inkml:trace contextRef="#ctx0" brushRef="#br0" timeOffset="101633.5">6327 8494 1745,'-4'-4'55,"2"-1"17,0 1 9,-4 0 12,6 4 15,-4-7 9,4 7-2,-4-6-1,4 6-8,2-6-13,-2 6-6,14-5-10,-2 3 1,1 0-6,1-1-9,4 3-8,-1 0-1,4 3-7,-5-1-5,1 0-6,-2-2-6,0 5 1,-3 1-6,0 0 4,-4-1 6,-3 2 6,-2 1-2,-3 1 3,-3 2 0,-2 0-4,-5 2 0,-4 2 1,-2 1-5,0-1 9,0 0 0,-1 0-3,-1-2-3,4 1 1,2-2-8,-1-3 0,2 0-10,3 2 3,-1-3-7,3-1 1,2 0 3,2-1-4,4-1 3,4 1-3,2-2 4,5-1-7,2-1 3,1-2-12,3 0-14,7 0-21,4 0-24,-1-2-36,1-3-47,2-1-67,4-1-59,-2-3-77,-2-1-143,0-1-4,0-1 56,-2-2-145,0 0-77</inkml:trace>
  <inkml:trace contextRef="#ctx0" brushRef="#br0" timeOffset="101924.12">6947 8315 1696,'-10'-6'85,"1"0"19,2 4 10,1-1 15,2 1 10,4 2-1,-6-4 4,6 4-13,0 0-6,-6-3-14,6 3-2,0 0 9,0 0 0,18 14-2,-3-4-1,4 4-2,2-1-11,7 2-7,-2 4-10,1-3-7,1 4-7,-6-1-6,0 1-5,-3-1-4,-5-2-2,0 2-5,-6 2-2,-6-4 1,-2-2-5,-4 4-7,-5-2-9,-4 2-25,-3-1-23,-3-3-28,-1 1-35,0-1-48,-3-2-56,5 0-63,1-5-75,0-1-176,3 0-28,-1 0 75,8-6-194,-1 1-147</inkml:trace>
  <inkml:trace contextRef="#ctx0" brushRef="#br0" timeOffset="102353.48">7875 8298 1867,'-4'-4'51,"-2"0"22,2 0 18,4 4 15,-4-5 16,4 5 9,-4-2 5,4 2-4,0 0-7,-4-5-10,4 5-12,0 0-8,0 0-6,-4 15 3,4-6-5,0 2-3,0 2 1,2 5-9,-2 0-1,2 5-7,0-3-5,0 4-5,0 2-6,0-2 2,0 0-12,0-2 3,2-1-28,-4-1-32,2 2-29,0-5-33,0 0-44,-2-2-52,2 1-63,-2-5-57,2-2-142,-4 3-65,4-7 51,-2 2-160,0-4-109</inkml:trace>
  <inkml:trace contextRef="#ctx0" brushRef="#br0" timeOffset="102555.94">7621 8531 1709,'-9'-8'103,"5"2"22,0 0 3,4 1-4,0-2 6,4 2 6,4-1-4,5 0-4,4 1-6,7-1-6,5-1-11,7 1-12,2-1-6,4 0-15,-2 2-21,1-1-36,-1 0-57,0 1-70,1 1-79,-6-4-114,0 1-202,0-1 41,1 1-131,2 1-95</inkml:trace>
  <inkml:trace contextRef="#ctx0" brushRef="#br0" timeOffset="103102.49">8658 8233 1746,'-14'-9'74,"4"1"19,3 3 25,0-2 21,3 2 12,-3 1 9,2 0-10,2 0-4,3 4-11,-2-8-13,2 8-17,8-5-11,1 1-4,2 4-13,1 0-10,0 0 1,6 4-12,-2 0-11,3 0-2,-3 3-4,0 1 1,-2 2-10,-2 1 1,-2 0-1,-1 0-3,-3 3-2,-4-3 5,-4 3-7,0-1-2,-4 1-1,-3 0-1,1-3 1,-4 2-8,-2-2-1,2 0 0,2 1-2,-4-2-5,4-3-5,-1 1 7,3-1-11,0-1 8,1 0-2,0-1-10,2-1 4,0 1 5,0 0-4,4-2 1,1-3 2,0 9-6,0-9 6,6 7-2,-1-3-1,5 0-2,-3-1 6,3 3-1,0-1-1,3 3 0,0 1-2,0-4 1,1 2 8,-3 1-3,4-1 7,-5 1-2,1 0 8,-5-1 4,3-1 15,-5 1 7,1 0 6,-5 0 1,0-1-1,-5 0-1,-1-1-4,-3 1-3,-1-1 0,-3-1-6,-1 0 0,-4-1-6,-1 2 1,-2-5-1,2 2-24,-1-1-28,2-2-30,-4-1-38,4-3-51,-3 0-60,5-1-75,2-3-89,6 0-162,-3-1 9,8-1 61,3 1-201,3-2-156</inkml:trace>
  <inkml:trace contextRef="#ctx0" brushRef="#br0" timeOffset="103301.95">9176 8451 2112,'7'0'176,"-7"0"10,15 2 32,-15-2 31,11-2 10,-11 2-13,7-2-13,-7 2-21,0 0-22,14-3-16,-14 3-17,0 0-24,11-2-43,-11 2-55,0 0-68,8 0-66,-8 0-77,0 0-90,7-1-76,-1-1-178,-2 0-34,-4 2 50,6-6-236,-4 2-232</inkml:trace>
  <inkml:trace contextRef="#ctx0" brushRef="#br0" timeOffset="103563.36">9490 8239 2176,'4'-6'126,"-4"1"16,5-1 3,-3 2 15,-2 4 16,3-7 14,-3 7-1,4-4-12,-4 4-17,0 0-15,0 0-5,0 0 11,10 11-2,-6 0-9,0 0-14,0 6-9,3 0-12,-3-1-9,1 3-7,1 4-8,-1 0-24,0 0-44,-2-3-46,0 4-64,0-3-61,-3-2-76,2 1-89,-4-1-125,-2-1-143,-1-3 47,0 3-348,0-1-374</inkml:trace>
  <inkml:trace contextRef="#ctx0" brushRef="#br0" timeOffset="105013.99">10145 8320 2308,'0'0'-32,"0"-7"29,0 7 17,0 0 12,0 0 15,0 0 12,-2-6 6,2 6 6,0 0 0,0 0-2,0 0-8,4-4 6,-4 4-4,0 0 6,19 0-2,-6-2-9,3 2 2,4 0-3,3-1-6,3-1-4,0 0-1,4 0-8,-2-2 0,-1-1-2,-1 1 2,-3-3-2,-3 3 2,-3-2 4,0 2 11,-1-2-7,-3 0 0,-2 3 2,-1-3-5,1 4 4,-5-2-11,2 0 4,0 3-12,-8 1-3,0 0 3,8 5-2,-8-5-3,-12 13-2,2-2-5,0 4 5,-6 2-5,2 0-2,-3-1 3,0 6-4,0-3-1,2 0 4,-2 2-11,0-2 0,3 0 2,-2-2 0,2 0 4,1 0-1,3-3-2,-1-3-4,2 0 12,-1-1-8,1-1 2,4-1 9,-3-1-11,4 0 12,-2-2 2,2 1 12,0-2 4,0 0 2,2-1-9,2-3 0,-5 4-6,5-4 0,-4 4-1,4-4-5,-5 4 0,5-4-7,0 0 4,0 0-5,18 5 1,-8-3 0,0 0-3,6 1 5,3 2-6,0-3 0,2 1-2,1 2 4,4-2-1,-4-1 1,1 0 1,-1 2 0,-2-2-2,0-2 0,-1 2 3,-3 0-2,0-2 8,-2 0 10,1-2 9,-2 0 13,-1 0 5,-1 0 1,-1-2-2,1 1 5,2-6-1,-5 4 1,0-1-2,2-2-4,-4 3-5,0-5-3,2 3-3,-3-3-2,1 3-4,-2-3-4,-2 2-3,3 1-5,-3-1-8,0 1-27,0-1-31,-2 2-45,2 1-39,-2-2-42,-2-2-64,2 4-71,-4-3-83,-2 1-168,5-3-5,1 3 71,-2-2-219,4 1-205</inkml:trace>
  <inkml:trace contextRef="#ctx0" brushRef="#br0" timeOffset="105294.24">10977 7974 2143,'-6'-7'74,"2"1"9,0 2 19,-1 1 8,5 3 7,-5-5 2,5 5-6,-2-6-6,2 6-12,0 0-1,2-7-20,6 5-3,-2 0-13,2-2-10,2 3 5,1-1-10,0 2-4,4 0-9,-4 0-33,3 0-24,1 0-34,-1 0-42,2 0-50,0 2-48,-3-2-59,6 0-133,-5 0-79,1-2-174,3 2-144</inkml:trace>
  <inkml:trace contextRef="#ctx0" brushRef="#br0" timeOffset="105541.59">11369 7783 1847,'-2'-8'87,"2"1"17,0 0 20,-2 1 9,0 0 6,2 1-4,0 5-1,-2-8-7,2 8-9,0-7-19,0 7-12,0 0-6,0 0-10,2 20-6,0-5-3,0 4-3,2 5-7,0 2-3,0 5-8,0 4 0,3 2-2,-2-1-31,1 2-38,-2-1-51,0-3-63,1 2-73,-5-5-101,6-3-185,-4-1 11,-2-1-160,2 2-149</inkml:trace>
  <inkml:trace contextRef="#ctx0" brushRef="#br0" timeOffset="106287.47">11842 8531 1642,'0'0'-37,"0"-8"24,0 8 11,-4-8 17,4 4 21,0 4 20,-2-10 17,0 8 9,2 2 11,-2-9 9,2 9 3,-2-8 0,2 8-2,-2-5 1,2 5-5,0-6-1,0 6-5,-2-6-6,2 6-7,0 0-8,0-5-3,0 5-4,0 0-12,0 0 0,-2-7-7,2 7-4,0 0 2,0 0-10,0 0-10,0 0 4,0 0-5,-10 15 2,2-6-6,-2 4 0,0 1 7,-3 1-7,-1 2 2,-2 0-4,-1 0 0,1 2-10,-1 0-20,0 1-30,0-3-33,0-1-50,0 4-54,2-5-45,3-5-64,-1 1-126,2-2-41,0-1-164,3-2-117</inkml:trace>
  <inkml:trace contextRef="#ctx0" brushRef="#br0" timeOffset="106537.98">11521 8482 1824,'0'-11'53,"2"0"35,-2 2 19,0 1 17,0 1 10,0 2-10,2-1-4,-2 1-18,0 5-8,0 0-1,10 0-5,-10 0-9,20 13-4,-7-3-7,0 0-4,4 5-1,-1 2-13,2-1-4,2 4-3,2 1 0,-1-1-11,3 2 5,-4-2-22,4 1-26,-3-1-37,-2-4-44,0 1-44,3 0-42,-4-6-62,1 0-113,-2-4-138,0 0 45,3-4-89,-6 2-37</inkml:trace>
  <inkml:trace contextRef="#ctx0" brushRef="#br0" timeOffset="106803.78">12173 8464 1562,'0'-13'51,"-2"3"43,2 0 27,-2 1 20,2-1 14,0 5 8,-2-1-1,2 0 1,0 6-25,-2-9-11,2 9-12,0 0-11,0 0 7,0 0 2,-10 19-6,6-10 2,-1 4-10,3 3-5,-3 1-1,3 0-12,2 3 0,-2-3-11,2 3-5,0-1-4,2 0-5,0 2-7,0-4-24,3 5-28,0-5-31,-1-1-29,2 2-33,2-5-43,1 1-57,3-3-65,-1-4-60,4 1-144,-3-4-40,2-4 55,0 1-155,-1-2-103</inkml:trace>
  <inkml:trace contextRef="#ctx0" brushRef="#br0" timeOffset="107257.57">12487 8475 1739,'-6'-4'65,"1"1"21,1-1 29,0 0 13,4 4 14,-6-7 3,6 7-2,-5-4-8,5 4-11,-2-5-11,2 5-8,0 0-11,13-5-8,-2 2-15,-1 3-8,5 0-5,0 0-3,-1 0-12,2 0-6,0 3 1,1-1-5,-2 1-10,2-1-2,-5 5 1,0-4-6,-4 3 2,0 2 2,-2 1-6,-3-2 3,-3 4 0,-3-2 8,-3 2 6,0 3 1,-2-3-1,-6 0 5,4 3-5,0-4-5,-3 2-3,2 0 1,1-3-5,1 1 1,1-2-8,2-1-1,-1 1 1,2-2-4,1-1 5,2 1 4,2-1-3,4-1 7,3 3-2,2-5 2,3 1 1,1-1-19,4 0-19,0-1-31,1-2-32,2-1-43,-1-3-58,0 0-61,2-3-75,2-3-133,3 2-61,2-4 37,2-1-148,-1-1-118</inkml:trace>
  <inkml:trace contextRef="#ctx0" brushRef="#br0" timeOffset="107561.89">13004 8363 1785,'-13'-8'68,"2"2"22,2 3 25,2-1 20,2 0 15,1 2 3,-2 1 5,6 1 3,-8-4-3,8 4-11,-5-4-11,5 4-17,0 0-8,0 0-12,0 0-7,0 0-10,25 15-7,-8-6 2,3 3-9,0-1-8,2 5-4,-1-1-5,5 2-7,-4 0-5,0 2-1,-3-2-4,-2 0 1,-2 1-6,-5-2 1,-2 1-3,-4 1 1,-1-3 2,-6 0-6,-3 0-4,-2 1 0,-6-1-7,-4-2-23,-1 1-16,-2-2-27,0-2-53,-3-1-50,2 0-58,9-3-66,-7-1-124,6-1-161,1-2 62,2-2-259,5 0-252</inkml:trace>
  <inkml:trace contextRef="#ctx0" brushRef="#br0" timeOffset="107790.49">13558 8405 2185,'7'-4'89,"0"0"15,-1 2 5,-2-3 12,2 5 12,-6 0-7,8-2-1,-8 2-11,0 0-13,12 2 15,-8 3 10,-2 3 0,2 1-7,1 4-8,0 1-9,-3 0-8,2 4-10,-1-1-7,-1 1-7,0 1-28,-2-1-40,0 1-52,2 1-57,-4-1-71,0 0-91,-3-2-110,1 0-176,-3-4 32,4 1-231,-3-2-243</inkml:trace>
  <inkml:trace contextRef="#ctx0" brushRef="#br0" timeOffset="107966.23">13523 8625 2252,'-2'-7'68,"2"-3"6,0 3 0,4-3 8,4 1 1,3 1-2,3-1-11,8 1-5,1 0-4,2 1-11,5-1-29,-3 0-48,2 1-58,6-1-68,-2-2-79,4 1-139,1 2-90,2-1-101,1 2-64</inkml:trace>
  <inkml:trace contextRef="#ctx0" brushRef="#br0" timeOffset="108246.41">14391 8401 1639,'0'0'72,"0"0"21,-9-6 20,9 6 16,-4-5 7,4 5 3,-6-2 1,6 2-10,0 0-9,0 0-15,-6-2-11,6 2 1,0 0 2,-6 11 0,6-3-5,2-1 5,-2 1-3,4 1 5,-3 3-4,6 0-1,-1 3-6,0-2-7,1 3-6,-1-3-6,3 2-7,-3 0-5,-2 0-7,1-1 0,-1-1-6,-4 0-1,0-2-3,-2 1-19,0 0-20,-5-3-35,-1 2-38,-3-3-52,-2-5-53,3 1-62,-2-2-60,-4-2-96,0 0-141,-2-3 22,2-1-200,1-4-205</inkml:trace>
  <inkml:trace contextRef="#ctx0" brushRef="#br0" timeOffset="108406.5">14281 8338 2013,'10'-6'19,"3"1"18,-1 0 16,6 3 13,-2-3 1,6 1-4,-3 2-6,2 2-6,0-2-4,1 4-11,-2 0-44,0 0-59,1 3-70,-2-3-100,-2 3-166,-2 1-161,0 1-65</inkml:trace>
  <inkml:trace contextRef="#ctx0" brushRef="#br0" timeOffset="108590.01">14827 8555 1790,'0'0'158,"6"5"10,-6-5 9,5 1 15,-5-1 9,9 4-5,-9-4-12,4 2-17,-4-2-20,0 0-9,6 2-30,-6-2-42,0 0-72,10 0-65,-10 0-73,0 0-79,15-4-88,-8 1-167,-1 2-18,-3-3-172,4 0-163</inkml:trace>
  <inkml:trace contextRef="#ctx0" brushRef="#br0" timeOffset="108926.11">15180 8422 1896,'0'0'56,"0"-6"28,0 6 20,3-6 18,-3 6 9,0-5 8,0 5-8,0 0-5,0 0 0,0 0-13,0 0-8,-7-4-5,7 4-12,0 0-7,0 0-8,0 0-9,-8 13-2,6-7-3,2-1-9,0 3-1,2 0-3,-1 2 1,2 1 0,3 0 2,1 1 2,-2 0-3,3 1-1,0 0-1,1-2-2,1 2-3,-2 1-5,2-3 0,-4 3-5,2-3-3,-2 0-1,0 1 10,-1-2-9,1-1-2,-4 1 1,0-1 2,-2 0-4,-2 0-2,-4-2-2,-1 0-18,1-2-22,-4 0-26,-4-1-34,2-2-57,-2-2-60,-1-2-76,-3 0-72,2-4-143,-4 3-54,4-5 44,-1 1-179,0-4-170</inkml:trace>
  <inkml:trace contextRef="#ctx0" brushRef="#br0" timeOffset="109110.62">15172 8407 1894,'8'-2'90,"-1"-2"8,1 1 7,3 0 8,2-2 5,1 5-2,3-4-4,0 0-11,3 3-11,1-2-9,-1-1-9,2 4-9,-3-1-45,0 1-51,2-3-74,-3 6-87,-4-3-132,1 0-158,2 0-172,-4 1-151</inkml:trace>
  <inkml:trace contextRef="#ctx0" brushRef="#br0" timeOffset="109771.86">15805 8436 1933,'0'0'73,"-8"-5"18,3 1 16,5 4 12,-5-3 9,5 3 7,0 0 2,-7-2-12,7 2-7,0 0-10,0 0-18,17-4-3,-7 4-11,4 0-4,2 2-10,3-2-6,0 0-5,0 2-3,3-2-6,-6 0-1,2 0-9,-6 0 4,3 0-5,-3 0-3,0 0 2,-2 0 0,-2 0 4,3 0-13,-11 0-4,13 2 4,-7-2-11,0 1 2,-6-1-10,2 8 9,-6 0-8,-2 0 5,-2 3-8,-6 0 9,2 3-4,-5 0-4,2 4 4,-2-3 0,0 2-3,-2 1 0,3-3-5,-2 0 7,2 3-3,-1-3 4,-2 0-3,6-2 0,-4-2 6,7-2-8,0 2 2,0-4 4,2 1 2,-1-2 14,3-1 3,-2 1-7,3-3 11,1 1 4,0-1-4,4-3-2,0 0 2,0 0-8,0 0-4,0 0 4,0 0-4,0 0-2,0 0-3,0 0-2,0 0 1,0 0-13,0 0 8,0 0-7,24-3 6,-14 6 3,0-2-5,0 1 1,3 0-4,4 2 5,0 2-7,0-3 6,2 1-3,0 2-2,5 0 8,-6-1-5,4-1 2,-3 2 10,0-1 4,0-1 11,-2 1 14,2-2 6,-2-1 12,-2 0 9,0-2 13,-1 1 4,0-1 7,-2-1-2,1-1-2,-3 0-8,1-1-5,-3-2-5,3-1-11,-3 1-8,-2-1-4,3-1-3,-2-2-25,-1 1-32,-2 0-40,0-4-45,0 3-49,-1 0-57,-1-3-74,2 3-89,-2-2-136,-2 0-134,0 0 53,0 0-369,0-1-429</inkml:trace>
  <inkml:trace contextRef="#ctx0" brushRef="#br0" timeOffset="110014.21">16335 8335 2520,'-11'-13'21,"3"6"34,4 1 22,0 0 14,0 1 20,0 1 10,4 4 3,-4-4-10,4 4-3,0-5-19,0 5-12,10-4-5,-4 2-11,4 2-13,1 0-29,-1 0-34,5 2-39,0-2-47,-1 0-54,6 0-67,-6-2-97,4 2-217,-2-5 58,3 3-162,-1-3-135</inkml:trace>
  <inkml:trace contextRef="#ctx0" brushRef="#br0" timeOffset="110372.25">16682 8110 1770,'2'-4'23,"-2"4"28,4-11 23,-2 11 15,-2 0 13,10-9 2,-6 8-4,2-1-4,4 0-3,1 2-3,4 0 2,2 2-2,-4 1-4,7 1-9,-5 1-10,2 4-6,-2 0-9,0 0 1,-3 1-5,0 4-6,-4-1 8,-2 0 6,-2 4 3,-2-2 0,-4 3-9,-2-1 7,-8 1-9,-2-1-3,-2-1-8,-3 1-1,-1-4-4,1 3 0,-1-3-6,5 1-2,0-4-2,2-1-1,0-1-5,3 0-1,0 1 1,0-4-7,4 3 2,2-3 1,4 1 1,0-6-1,10 10 2,2-5-4,-2 0-17,7-3-26,2 1-28,-1-1-38,5 0-48,-1 0-33,8 1-58,-1 0-81,5-1-138,7 1-45,3 1-178,3 1-175</inkml:trace>
  <inkml:trace contextRef="#ctx0" brushRef="#br0" timeOffset="110624.58">17629 8591 1885,'0'0'78,"0"0"27,0 0 14,0-5 13,0 5 15,0 0 4,0 0 6,0 0-20,0 0-5,0 0-20,0 0-1,0 0-7,0 0 4,-15 13-4,9-6-11,-3 2-5,-1 1-8,-1 0-4,0 4-8,-1-3-8,-3 5-2,0-2-6,0 0-5,1 1-44,-2 0-43,0 0-47,0-3-54,2 1-62,1-2-62,3-2-52,1-4-130,-2 3-55,5-4 29,-1-1-116,4-1-90</inkml:trace>
  <inkml:trace contextRef="#ctx0" brushRef="#br0" timeOffset="110863.45">17387 8599 1600,'1'-11'60,"-1"0"46,0 3 28,3 0 18,-3 0 12,0 0 4,0 1-3,5 3-5,1 1-9,0 0-7,4 1 2,-10 2-1,26 6-4,-8 0-5,-2 3 4,4 4-5,-1-1-12,-1 2-10,4 1-13,-1 6-7,0-2-8,-2-2-6,0 3-8,-2 0-18,1-3-43,-4 2-46,0-2-52,-1-1-54,-4-3-60,2-4-59,-4 3-41,2-4-96,-1-4-130,5 1 20,-2-1-210,2-2-209</inkml:trace>
  <inkml:trace contextRef="#ctx0" brushRef="#br0" timeOffset="111154.42">18232 8555 1941,'-2'-8'53,"0"1"37,0 1 26,0-2 25,0 3 13,0-1 5,0 2 7,2 4-3,-5-5-1,5 5-13,-2-7-11,2 7-15,0 0-9,0 0 18,0 0 4,0 0-6,-19 16-3,13-8-4,-1 1-7,1 2-8,0 3-6,0-1-9,1 1-8,-2 1-7,1-2-7,2 3-7,0-1-8,2 0-2,0-2-4,2 1-4,2 1-4,0-2-29,2 0-44,0 0-50,4-3-48,4 0-73,0-4-69,3-1-78,-2-3-85,0-2-144,3-4 24,2 1-353,0-6-388</inkml:trace>
  <inkml:trace contextRef="#ctx0" brushRef="#br0" timeOffset="111500">18436 8562 2314,'0'-5'-24,"0"0"44,0 5 29,0-9 22,0 9 21,2-9 13,-2 9 4,0-6-1,4 3-15,0-1-11,2 2-2,1 0-9,4 2-10,-1-2-2,1 4-5,1-2-8,1 2-3,2 2-6,-4-1-3,6 3-6,-7-2-6,1 0-2,-3 1 1,0 3-2,-1 0 6,-3 1-1,-1 1-1,-6-1 7,1 1-2,-4 1 4,-1 2 5,-2-1 1,1 2 2,-2-2 2,-3 0 0,2 0-3,-1-1-4,4 0-5,-4 1 0,4-3 5,0-1-12,1 0 4,1-1-5,2-2-2,0 4 8,2-2-3,2-1-4,4-1 4,2 1-6,3-1-7,-1 0-15,2-2-21,4-1-32,0-4-42,3 2-48,4-3-54,7-2-81,3-6-137,3 0-130,1-2 42,7-5-204,-2 1-202</inkml:trace>
  <inkml:trace contextRef="#ctx0" brushRef="#br0" timeOffset="111772.27">18950 8418 2011,'-5'-4'47,"1"2"22,4 2 20,-7-5 20,7 5 13,-1-4 10,1 4-6,0 0 4,0 0 4,0 0 3,0 0 4,28 15-1,-14-8-3,5 7-1,1 0-6,3 8-3,0-3-8,0 4-4,1 2-7,-5-2-5,-2 1-5,-5-3-7,-2 2 1,0-2-9,-6 1-4,-4-3-4,-4-3-9,-6 4-9,-4-3-26,-4-4-39,-6 0-48,-2-2-59,-3-2-63,-5-2-78,4-1-90,-3-4-141,-1 0-109,-2-2 69,-1-2-312,3 2-323</inkml:trace>
  <inkml:trace contextRef="#ctx0" brushRef="#br0" timeOffset="112516.31">19437 8719 2247,'7'-4'13,"-1"0"31,-2 3 24,3-3 18,-1 2 21,-6 2 14,8-4 9,-4 2 6,-4 2 0,12-2 5,-12 2-1,0 0-4,8-1-4,-8 1-8,0 0-9,0 0-16,7 0-10,-7 0-10,0 0-9,7 5-5,-7-5-2,2 11-5,-2-1-4,1 1 2,-1 1-4,0 3 2,0 2-1,0 1-3,-1 1-5,-1-1-1,0 3-5,0-1-4,-1-2 0,2 2-26,-3-3-29,2 0-33,0-2-35,0 0-33,2-3-42,-4-1-45,4 0-44,0-3-49,-3-2-76,1-1-120,2-1-20,0-4-275,-7 5-280</inkml:trace>
  <inkml:trace contextRef="#ctx0" brushRef="#br0" timeOffset="112721.76">19372 8906 2189,'-7'-6'70,"5"-2"34,-2 5 19,1-1 12,3-2 28,0 6 18,0-5-11,3-1-5,-1 0-9,4 1-19,3 3-16,1-1-10,8 1-16,-2-2-3,6 4-9,1 0-9,3 0-15,2 0-38,2 0-42,3 2-46,-5-4-65,2 0-68,5 1-86,-5-5-142,-1 0-129,-2 1 72,-2-3-220,-1 1-199</inkml:trace>
  <inkml:trace contextRef="#ctx0" brushRef="#br0" timeOffset="113050.39">20039 8630 1952,'0'0'35,"0"-8"29,0 8 20,0-7 19,0 7 18,0 0 13,0-5 15,0 5 0,0 0-9,0 0-6,0 0-2,0 0 16,0 0 11,0 0-3,-5 22 1,1-13-2,2 6-5,-2 0-6,0 3-4,-2 0-7,1 3-10,-2 2-11,1 0-8,0-3-7,0 4-8,0-3-9,-1 0-9,2-4-7,-1 0-7,4-1-4,0-1-5,0 0-4,2-4-2,2 4-3,4 0-3,0-1-2,5-1-2,0-2-5,1 1-3,6 0-23,-1-4-34,-1-3-40,6 1-41,-2-3-52,2-3-47,-1-1-61,3-3-64,0-2-48,-2-5-138,-1-1-69,-1 0 45,-4 0-287,-6-2-320</inkml:trace>
  <inkml:trace contextRef="#ctx0" brushRef="#br0" timeOffset="113283.76">20299 8763 2235,'-4'-7'5,"2"4"30,-2-1 14,4 4 17,-6-5 14,3 1 9,3 4 5,-5-4-8,5 4 30,0 0 13,-10 12 9,8-4 7,-4 4-1,2 2 3,-3 3-1,0 0-6,-1 6-8,2 3-6,-3-1-9,2 3-10,2-2-11,-1 0-7,0-1-9,-2 2-16,2-2-51,2-3-53,-2 1-56,2-4-63,0-2-68,2 0-74,-3-2-79,3-4-158,2-2-1,2-1 76,0-3-192,3-1-151</inkml:trace>
  <inkml:trace contextRef="#ctx0" brushRef="#br0" timeOffset="113473.26">20520 8949 2066,'4'-5'153,"-4"-4"4,4 5 16,-2-2 10,-1 0-6,2 2 2,-3-1-20,2-2-14,2 4-16,-4 3-16,3-8-45,1 6-56,-1-2-64,3 1-78,2 1-81,-2 0-77,0-2-168,3 3-39,0-1 45,-9 2-105,18-3-58</inkml:trace>
  <inkml:trace contextRef="#ctx0" brushRef="#br0" timeOffset="113881.67">20881 8809 1647,'2'-5'93,"-2"5"21,2-7 16,-2 7 16,7-3 5,-5-2 4,-2 5-16,8-6-11,-1 5-3,-1-1-17,3 0-8,-9 2-4,21 2-5,-10-2-9,3 2-1,-1 1-10,0 1-8,0 1-4,-1 3-7,-1-1-4,0 2-2,-1 2-2,-4 0 9,-3 4 4,2-1 1,-2 2 0,-6-1 2,-3 0 0,0 1-1,-4 0-7,-1 1-3,-4 0-7,0-1-3,-1-3 3,-2 3-11,4-3-4,-4 1-3,4-2 2,1-2-7,1 0-2,1-1 0,0-1-5,3-3-1,1 3-2,-1-2-1,1-1-1,2 0 1,4 0 0,1 1 0,1-1 3,6 1-7,1 1 2,2-5-1,0 5 2,3-4-1,2 1-16,0 0-27,3 0-32,2 0-40,-2-4-44,2 0-63,3-2-77,-3-2-101,2-4-177,4 1 33,-3 0-237,3 2-265</inkml:trace>
  <inkml:trace contextRef="#ctx0" brushRef="#br0" timeOffset="115093.59">21421 8894 2047,'-4'-4'-32,"4"4"19,-4-4 26,4 4 15,0 0 19,-2-5 18,2 5 16,0 0 8,-4-4 10,4 4-1,0 0 2,0 0-3,0 0-7,23 0-4,-12 2-7,2 0-7,6 2 1,2 0-8,2-3-4,2 3 4,3-2-8,-1 2-6,-5-1-4,-2-3 0,-2 3-1,-2-2-7,-1-1-4,-2 3-3,0-2 4,-3 1-13,-2 0-6,4-2 2,-6 3-5,-2-2-1,-4-1 2,0 6-5,0-6 3,-14 10-2,2-5-4,-2 4 1,-1 1-1,-4 4-1,0-4 1,-3 4 3,2-1 1,-2 3-4,3-3 2,-2 1 6,2-2-9,2 2 2,0-3 5,2 3-8,3-4 0,-1-1 0,2-1-1,2-1 0,2 0 3,-2 0-1,2-2 2,0 0-1,2 0 1,-1-1 3,1-1-1,1 1 6,0 0 12,4-4-1,-4 4 5,2-1 5,2-3 0,0 0-1,0 0 1,0 6 4,0-6-1,0 0-4,6 4-5,-6-4-4,6 2-1,-6-2-4,11 2 0,-5 1-3,2-3-1,4 0-1,-4 2-6,4 0 0,-1 3 3,4-5-3,0 5-1,1-3 1,2 2 1,0 0 3,0-2 5,0 1 7,-1-1 9,-1 2 8,-4-2 6,0-1 7,0-1 8,-2 3 9,0-1 5,-1-2 5,-9 0 2,15 1 1,-15-1-4,13 0-1,-7 0-5,-6 0-8,10 0-4,-10 0-9,14-6-5,-8 5-3,0-3-11,2 0-1,-2 1-5,1-6-16,-1 4-11,1-3-19,1-1-22,-1-1-24,-1-1-19,0-2-24,-2-1-27,2 1-30,-2-1-31,2 2-26,-4-3-31,-2 2-41,0 2-41,-2-4-54,0 2-143,-2-3-46,0 3 53,0 2-214,2-3-225</inkml:trace>
  <inkml:trace contextRef="#ctx0" brushRef="#br0" timeOffset="115356.89">21806 8612 1971,'-5'-8'56,"-1"3"26,5-1 13,-1 2 12,0 1 16,2 3 14,0 0-8,2-9-10,-2 9-15,9-7-10,-1 6-9,2-1-15,4 2-3,0-2-12,3 4-20,2-2-33,0 2-39,1-1-41,-4 3-43,4-2-53,0-1-43,-2 2-65,7-3-136,-4 0-36,2 0-73,-2 0-32</inkml:trace>
  <inkml:trace contextRef="#ctx0" brushRef="#br0" timeOffset="115845.75">22360 8511 1474,'0'-5'32,"0"5"27,2-7 20,-2 7 23,2-2 14,-2 2 6,0 0-2,2-7-3,-2 7-2,4-4-9,-4 4-9,0 0-7,0 0-10,0 0-9,13 0-9,-13 0-6,10 6-7,-3-1-2,0-1-8,-1 2-2,-1 2-4,2 0-4,-1 0-2,-1-1-3,-1 0-2,-1 1-3,-1 0 0,-2 1 2,-2-2-4,-1 2-2,1-2 2,-3 3 3,-1-3-6,0 1-2,0-3-6,-1 2 0,1 0-2,-1-1-6,3-2 4,0 1-6,0-1 0,-1 1-2,2-1-1,-2 2 0,2-1 0,0-3 2,3-2-1,-2 11 0,0-5 3,0-1 0,2 1 1,0 1 2,2 1 10,0 2 2,-2-1-2,2 0 0,1 3-1,0-1-3,2-1 6,-3 2-1,2-2 3,-2 2 3,0 0 12,1-3-3,-3 0 4,0 2 3,0-3 3,0 2 0,-1-2 4,-1-1-4,-5 1 2,4-3-2,-6-1-1,1 0 0,-3 0-6,0-1-26,-1-2-24,-1-1-34,2 0-41,-1-1-38,-1 1-68,5-3-60,-5-1-130,4 0-125,1 0 38,0 1-103,4-1-82</inkml:trace>
  <inkml:trace contextRef="#ctx0" brushRef="#br0" timeOffset="116098.21">22736 8923 1571,'9'0'67,"-9"0"28,11 2 20,-11-2 19,8 0 10,-8 0 9,9 2 4,-9-2-8,6 1-10,-6-1-12,0 0-14,4 7 3,-6 0 0,0 0-5,-2 1-5,-2 3-6,-5 4-5,2 1-9,-4 1-4,1 3-7,0 0-9,-4 3-3,-1 0-6,0 1-13,-2-1-51,3 0-32,-3 0-42,2-3-48,-1 0-51,4-3-55,-3-1-43,-1-6-96,4-2-116,2 0 0,-2-2-115,6-2-104</inkml:trace>
  <inkml:trace contextRef="#ctx0" brushRef="#br0" timeOffset="116376.3">22500 8981 1793,'2'-7'86,"-2"-1"18,2 3 13,-2-1 6,2 2 4,-2 4-2,2-7-8,-2 7-11,2-4-2,-2 4 0,0 0 0,12 11 18,-2 1-3,-2-1-4,0 5-8,1 2-2,1 3-12,-1 3-6,2-2-11,-1 5-3,0-3-8,-2 3-7,2 0-5,0-1-23,-2 0-28,1-4-33,-3 2-30,3-4-22,-3-5-23,0 0-34,-1-2-42,3 2-43,-1-8-44,2-2-95,-1 1-96,2-4-21,-2 0-102,5-4-83</inkml:trace>
  <inkml:trace contextRef="#ctx0" brushRef="#br0" timeOffset="116667.52">23189 8988 1681,'-4'-10'51,"2"2"19,0 2 18,0 1 13,0-1 10,2 6-1,-2-7-7,2 7-7,-6-2 3,6 2 10,0 0-7,-24 9 7,12 1 3,-1 0 0,-1 5-1,-2 2-5,2 2-5,-4 4-3,0 1-4,5 2-6,0 2-17,-1-1 3,3 1-7,3-2-5,1 0-7,0-2-5,0 1-1,6-2-4,-1-3-7,4 2-22,-1-3-24,6 1-37,4-3-35,0-1-52,3-1-55,3-4-60,0-3-66,2-3-154,3-2-65,-4-3 67,2-3-115,3-6-79</inkml:trace>
  <inkml:trace contextRef="#ctx0" brushRef="#br0" timeOffset="117082.41">23347 9115 1601,'-3'-8'43,"0"3"29,2 0 20,1-2 10,0 7-1,1-8 0,5 5-2,-1-3-12,4 4-8,0-1-8,3 0-3,3 3-7,-2 0-3,4 3-7,2-2-3,0 3 0,-2 0-6,0 1 0,0-5-3,0 4-6,-5 0 0,2-2-4,-4 3-6,-2-3-4,0 1 2,2 2 4,-8 2 9,0 0 3,-2 3 6,-4-1 7,-3 3-7,-2 1-3,-3-2-4,-3 4-2,-2 0-3,-2 1 1,2-3-5,-2 2-6,0 0-2,2-2 2,2-1-7,3-2-1,-2 0-1,3-1-2,1 0 3,2-1-6,-1-3 3,3 2 0,-1 1 0,4-3 6,3 1 6,2-1 4,4 1-3,2 1 0,6 0-1,-2 0-1,5-1 3,0 0-5,4-3-2,-2 3-6,2-2-22,1 0-21,-1-4-37,0 1-48,-2-1-52,5 2-57,-5-4-90,6 1-175,-4-1-6,3-2-167,-4 2-159</inkml:trace>
  <inkml:trace contextRef="#ctx0" brushRef="#br0" timeOffset="117382.32">24033 9016 1810,'-3'-11'3,"1"1"40,0 1 34,0 4 30,0-2 21,2 1 9,-2 2 3,2 4-4,0 0-10,-2-7-3,2 7-20,0-6-8,0 6-11,0 0-11,0 0 0,0 0 4,6 15 14,-2 0 3,2 1 0,4 9 2,0 4-5,0 5-5,1 2-7,-2 3-6,-1 0-2,-2 1-10,-2-1-1,1 0-6,-5-5-2,-5 2-3,-1-1 1,-6-5-7,-4-3-45,-2-3-56,-8-4-74,-5-3-105,-14-4-115,1-5-258,-1-5 41,-12 4 92,-2-4-218,-4-1-188</inkml:trace>
  <inkml:trace contextRef="#ctx0" brushRef="#br0" timeOffset="119241.51">5800 9538 1591,'0'0'326,"0"0"-121,0 0-75,0 0-32,0 0-9,3-3 2,-3 3 0,0 0 3,0 0-3,0 0 0,0 0 4,0 0 6,5 11 3,-5-6-6,4 1 1,-3 3-7,4 3 4,-3 3-1,1 0-3,5 3-2,-6 0-8,3 6-9,-3 0-1,0 1-7,-1 1-6,2 2 2,-1-1-10,-2-2 0,2 4-4,0-3-4,-1 2-2,2-3-6,-1 0-7,3-7-11,-3 2-21,0-3-23,0 0-30,2-2-37,-2-3-44,3-3-45,-3-1-52,4-1-47,0-5-70,1 0-126,-3-2-24,2 0 65,-6 0-174,12-6-109</inkml:trace>
  <inkml:trace contextRef="#ctx0" brushRef="#br0" timeOffset="119499.42">5735 9919 1791,'-12'-8'99,"-2"1"16,2 1 7,4 1 14,0-1 12,1 2 12,1-1 14,2 3 18,-2 0-5,6 2-5,-5-6-16,5-1-16,0 7-15,13-9-14,-3 6-7,7-3-12,7 0-10,6-1-10,1 0-5,7-1-10,4 4-4,3-1-9,1-2-20,7-1-27,3 3-33,0-1-38,-2 2-48,-8-1-59,1-1-66,1 4-67,-3-1-140,-1 0-105,-1 3 65,-8 0-257,2 0-233</inkml:trace>
  <inkml:trace contextRef="#ctx0" brushRef="#br0" timeOffset="120126.25">7235 9813 2237,'-11'-2'64,"-1"2"2,2-3 7,-6 3 11,2 0 7,-2-2 7,4 2 4,-4 0-3,3 0 2,1 0-3,2-3-6,0 3-1,-1 0-4,0-2-8,11 2-7,-16-3-13,11-2-6,1 1-3,0 1-10,2-3-1,2-2-5,2-1 7,2-1 1,2 0-1,0-1-13,3 2 1,-1-3-11,4 3 1,-2 1 6,0-1-7,3 3-1,-5 0-14,5 2 11,-2 3-2,-3 1-5,3 1 2,0 3 3,-1 2-7,0 2 4,2 2 4,-4-1 9,-2 4 0,0 2 4,-1 1 3,-3 1-4,-4 0 6,0 2-1,-5 1-4,-1 4 2,-2-2-2,-4-1-5,0-1-11,-8 2 2,1 2-1,-2-6 4,0 2-2,-1-3 1,3-2-6,-1-4 0,2-1 2,3-2-1,0-6 0,0 3-2,4-3-4,0-2 3,3-4 0,0 0-3,2-2 1,-2 1-3,6-3 2,0 0-7,4-1 4,0 1-1,4-2-2,0 2-1,0 1 0,6 0 0,-2 1 0,0 2 3,5-1-2,-2 1 0,3 2 3,-1 0 2,0 2 3,4 0 0,1 2-2,0 2 1,-1 1 7,1-1-5,0 4 1,-3-3-3,4 4 0,-5-1 3,3 1 0,-2-2-1,0 1-12,-3-1-28,4 0-35,-4 1-35,1-1-35,-3-2-50,6-1-63,-2 1-31,-2-2-66,4-3-109,-4 2-49,1-2 63,0 1-174,-1 1-115</inkml:trace>
  <inkml:trace contextRef="#ctx0" brushRef="#br0" timeOffset="120283.83">7465 10048 1674,'5'-3'100,"2"-2"27,-5 0 2,2 1 5,0-1 6,-2 1 13,0 0 4,0-2-3,0 1-6,0 0-21,-2 5-6,3-8-17,-3 8-14,2-4-43,0-1-49,0 2-73,0-2-87,3 0-75,-3 1-154,2 1-81,2-3 37,1 0-120,1 1-57</inkml:trace>
  <inkml:trace contextRef="#ctx0" brushRef="#br0" timeOffset="120888.3">8108 9823 1749,'-5'-5'127,"1"0"6,2 0 8,2 5 7,-5-7 11,4 4 13,1 3 2,-2-9-10,2 9-6,-2-5-17,2 5-10,5-6-17,2 2-7,2 2-11,3-1-4,0 3-7,6-2-1,-2 2-7,2 0-5,-1 0-8,0 2-5,0 1-5,-3 1-3,0 0-7,-2 0 1,-2 1-5,-3 4-6,-1-4-2,-4 3 1,-2 1-4,-2-1-2,-4 1-2,-4 3-3,1-3-3,-4 2-5,-2 3-5,-1-7-7,2 5-5,2-3-3,-1-1 0,1-1 0,0-1-3,4 1 6,0 0-2,2-3 2,0 2-4,-1-3 4,2 1-3,5-4 3,-2 4-2,2-4-1,0 0 3,7 7-5,-3-3 4,3-2 4,1 0 0,0 1 0,3-1 3,0 3 5,-1-3 2,3 5 0,-4-1-1,5 1 6,-1 1-2,-1-1 4,0 1 5,-2 3 2,-1-2 8,1 3 6,-2 0 5,-1 1-2,-2 1 0,0-4 5,-2 3 10,-3-2 4,0-2-1,-3 4-4,-2-4-3,0-1-4,-4 3-4,-2-4-3,-1 1-5,-3-3-3,0 2-3,-1-7-5,-2 3-2,-1-3-1,-2 0-10,2-3-25,-2 0-23,-2-3-37,-1-3-38,2 0-41,4-2-34,-1-6-41,2 4-43,1-2-41,8 2-25,0-2-86,3 1-121,2 1 29,3 1-308,0 3-307</inkml:trace>
  <inkml:trace contextRef="#ctx0" brushRef="#br0" timeOffset="121969.41">8996 10009 2291,'-3'-4'9,"-5"0"19,5 0 9,-1 1 12,4 3 16,-8-7 20,8 7 11,-7-5 7,5 3-1,2 2-11,0 0 0,-6-3-6,6 3-5,0 0-9,0 0-7,-3-5-7,3 5 1,0 0 0,0 0 0,0 0-3,28 6 4,-17-6-8,3 2-7,4 0-2,0-2 0,2-2-12,1 2 4,0 0-3,2-2-3,1-2-7,-3 2 3,0 0-3,0-3-4,-2 1 3,-2 0-5,0 0-2,-2-1-5,-2 1 4,-3-1 4,-2 2-1,4 1-1,-4-1 1,0 1-4,-8 2-3,10 0-2,-10 0 3,0 0 3,0 0 1,-10 15 2,2-3 5,-6-1 6,2 4 5,-2 2 2,-4 2-1,-1 3 3,-1 4 1,-2-2 0,1 0-3,0 2-2,0-2 2,-1 0 0,1-4 2,4-1 3,0-1 0,0-3 4,2 0-2,3-3 3,2-2 4,-2 1-2,4-4 4,2 1 3,-3-5-5,5 1-5,-1-2-7,5-2-2,0 0-3,0 0-5,0 0-2,0 0-3,0 0-3,0 0-3,7-17 0,-5 13-4,-2 4 1,9-3-4,-6-1 3,4 2-3,-1 0-4,-6 2 3,16-3-3,-8 3 2,2 0-1,1 0-1,2 3 0,0-1-1,3 0 1,0 2-1,0-1 3,2 3-5,-2 0 2,1-3 3,0 3-2,0 2-1,0-3 4,-2 2-1,0-2 4,-1-2 8,-2 4 5,2-5 8,-7 1 5,4-1 5,-2 0 3,0 0 3,1-2 2,-1 0-1,-1-2 3,-8 2-4,17-4-9,-8-1-1,-3 1-2,0-4-4,0 1 1,0-3-1,-2 0 3,0 1-8,0-4-8,-2 1 2,0 0-10,0 1-8,0 0-17,0 0-27,-2-2-34,-2 3-42,2-2-41,-2 1-42,0 1-46,-2-2-57,2 4-69,0-4-69,0 2-159,-2-1 18,2 2 69,2-1-349,0 0-349</inkml:trace>
  <inkml:trace contextRef="#ctx0" brushRef="#br0" timeOffset="122226.23">9575 9849 2612,'-7'-6'88,"1"0"13,1 1 14,2 1 24,3 4 18,-6-6 10,6 6 2,-4-7-11,4 7-14,6-4-14,-2-1-16,4 2-10,1 1-13,3-1-8,3 0-8,2-1-28,-2 2-41,3-1-39,2-1-42,2 2-47,-4-2-52,4 2-58,-3-1-54,0-1-68,0 0-138,-3 1-3,0-2 57,-2 2-174,1-2-111</inkml:trace>
  <inkml:trace contextRef="#ctx0" brushRef="#br0" timeOffset="122565.3">10035 9619 1809,'0'0'90,"-5"-11"21,4 8 26,-2-3 16,1 2 14,2 4 14,-4-5 12,4 5 7,-3-6-7,3 6-5,0 0-13,-4-3-22,4 3-3,0 0 12,0 0-5,-8 16-10,6-6-11,0-1-12,0 1-7,0 5-10,0-3-9,2 0-10,0 2-5,2-1-10,-2 3-4,4-1-7,-2 0-6,2 0-4,0 1-2,2-1-6,3 0-4,2-1-1,2 1-3,1-2-6,2 0 1,2 1-6,-1-6-3,0 5 0,4-6-1,-3 1-5,0-1-14,0-3-24,-2 3-33,3-7-37,-1 2-35,2 0-37,0-2-35,-4-2-31,-1 0-41,0-5-39,0 3-31,-5-3-44,-2-3-104,2 5-42,-6-6 32,0 4-213,-2 0-206</inkml:trace>
  <inkml:trace contextRef="#ctx0" brushRef="#br0" timeOffset="122779.72">10293 9757 2007,'-9'-4'52,"3"3"35,2-1 24,4 2 13,-8-5 14,8 5 9,-7-2-6,7 2 2,0 0-13,0 0 14,-11 10 18,9-3 6,-2 0-7,2 2-7,-2 6-11,-3 0-9,3 2-10,-4 3-11,1 1-11,1 2-9,-3 1-9,1 4-7,0-4-27,0 0-39,-1 3-37,2-1-47,1 2-69,0-4-74,1 2-96,1-2-145,2-2-127,0-5 72,2 3-331,4-2-328</inkml:trace>
  <inkml:trace contextRef="#ctx0" brushRef="#br0" timeOffset="123295.38">10933 10129 2179,'2'-11'-10,"0"3"25,0-1 15,0 2 29,2-1 23,-2 3 18,0-2 16,0 1 21,0 0-4,-2 1 5,0 5-2,5-9-10,-5 9-11,3-3-14,-3 3-3,0 0 7,0 0 12,-10 15-5,4-1-6,0-3-3,-5 7-7,1 2-5,-3 1-11,-4 4-7,1-2-3,-4 4-10,0-1-4,1-2-6,-2 1-11,1-2-36,1-2-24,2-2-45,2 0-38,0-4-51,1-1-51,2-4-42,2 1-37,2-4-61,1-3-96,1 0-54,4-2 25,2-2-167,0 0-136</inkml:trace>
  <inkml:trace contextRef="#ctx0" brushRef="#br0" timeOffset="123541.69">10723 10153 1720,'2'-11'53,"-2"1"34,0 1 33,0 1 25,2 1 11,-2 0 12,0 0 17,0 7 11,2-9 1,-2 3-5,0 6-9,0-7-15,0 7-15,2-4-10,-2 4 7,0 0 1,18 9-6,-10-1-13,4 3-11,4 3-10,-2 1-11,0 2-9,4 2-9,-1 4-9,-3-2-5,6 1-8,-6 0-26,-1-2-43,1 0-45,0 1-51,-4-5-52,1 1-49,-4 0-55,3-3-65,-4-4-55,-2 1-114,3-1-37,-3-2 34,5-3-237,-3 1-226</inkml:trace>
  <inkml:trace contextRef="#ctx0" brushRef="#br0" timeOffset="123849.37">11411 10072 2050,'0'-12'89,"-2"2"18,-2 0 8,0 1 27,2 2 1,-3-1 20,1 3 26,2-4 4,-3 6-2,3-2-11,0-2-11,0 5-16,2 2-14,-6-5-5,6 5 13,0 0-5,-14 12-10,6-5-7,0 5-9,2 1-5,0 3-8,-3 4-11,3 1-7,-1 1-9,1 2-3,2 0-7,-3 3-6,7-2-4,-4-1-9,4 0-3,2 0-2,2 1-4,1-2-10,3-3-21,-1 2-30,1-7-39,5 0-45,1 1-49,4-3-44,-4-4-48,2-3-44,7 2-55,-3-6-47,4-2-132,-3-2-42,1-4 69,2-2-292,2-3-279</inkml:trace>
  <inkml:trace contextRef="#ctx0" brushRef="#br0" timeOffset="124231.65">11739 10147 2080,'-3'-7'32,"2"-2"36,-3 1 34,2 3 19,-1-3 22,2 4 25,-1-1 30,2-2 7,0 7-7,-2-8-4,0 5-11,2 3-14,2-8-15,2 5-14,4-1-15,2 2-13,4 0-9,-2 2-7,5-2-11,2 2-9,-2 2-9,3-2-4,-4 4-11,-1-3 0,-2 4-7,-1 0-4,-1 2-2,-3-1-4,-4 3-4,0 1 1,-6 2-1,-2 1 1,-2 0 0,-2 2 1,-5 2-4,0-1 4,-2 1-5,-2 1 0,0-1 0,3-2-3,-3 2 1,2-1-3,2-2 0,3 0-7,-1-1 3,2 1-2,3-3 0,2 0-3,2-1 1,2-1 0,6-1-3,2 2 1,4-3-2,-1-1 0,5 0-8,3-1-18,-3-1-27,5-4-38,-1 0-34,3 0-29,1-2-49,-1-5-43,2-1-49,3-1-55,-3-6-74,3-3-140,-4-2 2,3-2 57,-2-1-284,-2-2-268</inkml:trace>
  <inkml:trace contextRef="#ctx0" brushRef="#br0" timeOffset="124527.85">12256 9932 2343,'-4'-6'88,"2"2"25,2 4 20,-4-5 31,4 5 18,-4-4 11,4 4 4,0 0-8,-4-3-10,4 3-11,0 0-4,0 0 20,0 0-1,12 12-10,-2-5-15,3 0-12,2 3-7,2 5-7,-1-2-10,8 7-5,-3 2-13,2 2-10,-4 0-10,1 1-7,-4 0-1,2 1-12,-8-2-3,-1 0-6,-3-2-7,-2 3 3,-4-4-8,-4 3 1,-2-4-15,-6 1-17,-2 1-18,-3-5-25,-2-1-29,-6 1-41,2-4-45,-1 1-51,4-4-40,-4-3-48,3 0-65,3-2-60,4-4-152,2 1-60,0-4 81,4 1-398,4-5-419</inkml:trace>
  <inkml:trace contextRef="#ctx0" brushRef="#br0" timeOffset="124718.34">12828 10353 2701,'17'2'197,"-4"-2"20,-1-2 14,-3 1 21,-3-1 26,-6 2 24,15-2 22,-15 2-7,11-3-13,-5 3-22,-6 0-27,8-5-28,-4 3-25,1-4-39,-1 2-75,3 1-86,-1-3-106,0 2-122,1-3-133,-1 1-146,4-3-227,1 1 78,-2-4 85,1 3-517,-2-2-557</inkml:trace>
  <inkml:trace contextRef="#ctx0" brushRef="#br0" timeOffset="128688.21">2603 11338 860,'0'-6'109,"0"6"-23,2-7 3,-2 1 2,0 6 2,0-7-10,0 7-5,0-11-3,0 8 5,0 3 5,0-6 3,0 6 6,-2-9 3,2 9 5,0-8 0,0 8 0,0-6-5,0 6-8,0 0-4,0-5-11,0 5-6,0 0-9,0 0-6,0 0 10,0 0-6,7 19 3,0-8-4,-3 5 1,4 4-2,0 4-9,3-2-2,2 7-3,-5-4-9,7 5 0,-2-3-1,0 1-8,1 0 2,-3-4-2,2-2-7,-1 2-23,-1-5-39,-3 1-36,-1-4-34,2-3-37,-1 0-35,0-2-35,-2-2-83,0-4-142,3-2-209,0 0-153</inkml:trace>
  <inkml:trace contextRef="#ctx0" brushRef="#br0" timeOffset="128965.32">3052 11414 1818,'-1'-11'-6,"-1"4"23,2-1 29,-3 0 22,1 0 17,2 3 10,-4-1 3,4 6-3,-2-7-6,-1 3-7,3 4-11,0 0-1,-18 11 1,8 3-3,-6 4-1,-5 6 2,2 2-1,-6 6-10,-1 4-1,-1 1-2,-7 13-8,4-5-4,-6 5 0,7-6-7,1-6-2,2-1-6,1 4 3,0-5-8,4-2-19,-1-5-25,5-2-30,1-3-34,0-5-38,6 0-44,0-2-35,3-3-48,2-6-125,3-1-78,4-3-127,-2-4-79</inkml:trace>
  <inkml:trace contextRef="#ctx0" brushRef="#br0" timeOffset="129252.43">3179 11517 1648,'5'-11'24,"0"5"24,-3-1 29,0-1 18,0 3 14,0 0 9,0 2 2,-2 3-1,0-7-9,2 4-10,-2 3-9,0 0-12,0 0 1,-12 16-4,0-5-7,2 4-6,-3 7-5,1-5-2,-1 9-4,-2 1-4,1 3-3,0 1-5,1 1 4,2 1-8,4-4-3,-4 5-5,7-8 0,-1 1-4,2 1-16,3-5-20,3-3-25,4 1-33,6-4-43,0-2-47,5-2-54,4-6-82,1-5-135,0 0-25,7-2-135,1-6-91</inkml:trace>
  <inkml:trace contextRef="#ctx0" brushRef="#br0" timeOffset="129609.48">3589 11700 1677,'-2'-4'45,"0"-2"21,-1 3 13,3 3 19,-5-6 9,5 6 6,-4-5-1,4 5-10,0-6-2,0 6-10,0 0-10,0 0-3,7-6-8,0 3-9,0 2-5,3 1-6,1-1-4,3 2-6,-4-1-4,1 1-3,-1 2-7,-1 1 1,0-2-2,-3 4 2,-2 1 3,0 0 11,-4 5 4,-2 0 8,-3-1-6,0 4 2,-9 0-4,2 3 3,-1-1-3,-3 0-7,0-1 4,1 0-10,1 2 0,-2-3-5,4 0-5,0-1 0,1-3-8,2 0 3,3 1-4,2-3-2,2-1 5,6 0-7,0-4-18,5 1-18,2-3-18,-1-2-21,3 0-25,2-2-14,5-3-21,6-2-58,-3 0-37,5-5-58,3-1-134,-1-3-53,0 0-167,-1-5-131</inkml:trace>
  <inkml:trace contextRef="#ctx0" brushRef="#br0" timeOffset="129868.79">4029 11533 1700,'-3'-7'68,"2"2"30,1-1 7,0 6 8,-2-5 2,2 5 0,0-8-1,0 8-14,2-8 1,-2 8 12,11 3-2,-11-3-8,24 5 3,-6 1-11,0 3 0,4 0-3,3 3-5,3 4-3,-3-1 0,1 2 0,-1 2-2,-2 0-4,-6 0-5,0-1 0,-6 4-5,-3 0-6,-4-2-3,-6 1-4,-4 4-7,-9 1-30,-2 3-37,-8 2-41,-7-3-41,-4 1-56,-17 9-72,-2-6-66,-6 1-154,-8-5-84,-3-1 44,-3 1-180,-6-2-165</inkml:trace>
  <inkml:trace contextRef="#ctx0" brushRef="#br0" timeOffset="130210.34">2383 12430 1916,'-24'1'68,"4"-1"17,3 0 8,2 3 18,2-3 15,3 0 5,1 0 0,9 0-10,-14 2-8,5-2-7,9 0-19,-11 2-3,11-2 1,-2 5 8,2-5-6,9 10 5,2-5 5,3 3 7,9-1-4,7 1 1,10 0-2,11 2-4,36-3 7,12-1 2,18-2-5,14-2-3,9-6-8,2 4-10,0 0-5,-3 0-6,-5-2-5,-9 2-7,-11-2-5,-9 2-8,-16-2-17,-22 2-23,-14 0-25,-13 0-23,-8 0-34,-2 2-30,-9 0-28,-5 2-32,-4-2-33,-8 1-28,-4 1-33,-2 1-23,-7 0-55,-2 2-111,-8 3-44,-4 0 54,-6 4-163,-14 3-105</inkml:trace>
  <inkml:trace contextRef="#ctx0" brushRef="#br0" timeOffset="130493.7">2704 13138 1976,'-13'-8'197,"6"-1"-7,-1 4-3,1-1-3,3 2 13,0 1 1,0-1-10,4 4-15,-9-4-12,9 4-20,-8-4-15,8 4-10,0 0-4,-7 13-7,3-3-9,0 3-6,-4 5-8,1 2-8,-3 3-5,1 2-4,-4 1-8,1 3-5,-4 0-6,2-2-31,-3 1-29,-2-1-33,2-1-42,0 2-44,-2-4-44,5-5-54,-2 1-57,4-6-43,-4-1-97,6-2-85,-1-3 9,2-4-225,6-2-220</inkml:trace>
  <inkml:trace contextRef="#ctx0" brushRef="#br0" timeOffset="130734.27">2383 13196 2007,'2'-17'40,"2"0"36,-1 5 22,-1 0 15,0 4 15,-2 3 4,0-1 6,2 1-2,-2 5-4,2-8-15,-2 8-10,3-3-8,-3 3 18,0 0 3,12 11-7,-4-4-8,-1 5-5,2 2-8,1 1-6,0 3-10,1 3-5,-1 0-6,-1 0-6,2 0-5,-1 2-20,-1-1-33,2 2-49,-1-2-32,-2-1-44,1 1-61,0-2-56,1-1-63,-1-6-151,-1 3-76,2-6 65,2 2-208,0-4-170</inkml:trace>
  <inkml:trace contextRef="#ctx0" brushRef="#br0" timeOffset="130971.64">2938 13263 1921,'3'-22'39,"3"2"31,-6 4 14,2 4 19,-4 1 22,2 2 13,-3 1 13,0 2 11,2 1-10,1 5-7,-6-4-4,6 4-5,0 0 2,-16 14-6,6-5-6,2 2-2,0 5-5,2 1-11,-3 2-8,2 1-7,1 2-8,2-2-9,0-1-6,1 3-6,3-2-6,0 1-6,3-1-30,-1-2-39,6 4-47,-1-5-36,1-2-43,1-2-60,3-2-79,0-2-58,2-1-106,-2-3-80,0-1 30,2-4-224,1 0-213</inkml:trace>
  <inkml:trace contextRef="#ctx0" brushRef="#br0" timeOffset="131317.71">3131 13435 1898,'4'-7'37,"1"1"23,-3 0 21,0 1 12,0-1 8,2 1 4,-2 1-1,0 0 2,3-1-9,-1 0-5,4-1-1,3 2-6,2-1-4,3 1-7,2 0-2,3 0 0,0 1-6,0-1-6,-2 2-5,0 2-6,-2-2-1,-2 4 8,-3 0 10,-1 2 20,-3 2 0,-4-1 2,-4 4 1,-2 1-4,-4 2 1,-4-1-4,-3 5 1,-4 0 2,-2 0-4,2-1-7,-3 2-2,4-2-4,-1 1-3,4-1-6,1 0-7,0-3-4,4-2-4,2 2-4,4 0-4,0-4-1,6-1-2,2-2-5,8 2-1,0-2-1,3-3-8,3-2-14,0 0-24,3 0-35,1-2-37,3-1-40,-2-4-48,-1 2-57,0-3-65,1-3-46,-1 0-129,0-2-77,0-2 38,-5-3-272,5-2-276</inkml:trace>
  <inkml:trace contextRef="#ctx0" brushRef="#br0" timeOffset="131572.03">3775 13190 2279,'0'-6'95,"2"1"11,-2 1-5,0 4 0,4-6 2,-4 6 14,4-4 25,-4 4 19,13 0 13,-2 4 9,-1-2 0,6 3-7,7 3 3,-1 1-5,3 1 4,4 4-10,-2 1-13,1 2-9,-1 2-17,-3 0-10,-6 3-9,-4-5-3,-4 5-8,-4-1-8,-4-3-9,-6 2-4,-6 3-3,-8 2-15,-7 1-27,-7 3-33,-8-2-39,-13 7-53,3-9-57,7-5-62,-3-2-85,1 1-93,-1-8-128,1-3-117,3-3 49,1-3-433,5-2-492</inkml:trace>
  <inkml:trace contextRef="#ctx0" brushRef="#br0" timeOffset="132466.16">5697 12489 2621,'0'0'-51,"-10"-2"27,10 2 18,0 0 15,-13 2 10,13-2 19,-8 0 12,8 0 7,0 0 1,-8-2 0,8 2-1,0 0-10,-7 4-1,7-4-9,0 0-1,0 0-3,0 0-1,0 0-7,11 10-1,-5-10-8,2 5-31,1-3-43,-1 0-47,5 0-55,0 0-64,-5 2-114,2-1-126,0 1-155,-4 1-116</inkml:trace>
  <inkml:trace contextRef="#ctx0" brushRef="#br0" timeOffset="132639.69">5628 12712 1784,'-8'5'99,"0"2"25,0-5 6,4 3 3,0-2 12,-2 2 5,4-1 0,2-4-8,-3 5-2,3-5-15,11 2 2,-1-2-18,6-2-4,0 2-25,8-2-48,-1 0-67,-2 1-75,2-1-89,3-5-87,1 4-186,-3 1 2,-2-1 42,0 1-108,1-3-39</inkml:trace>
  <inkml:trace contextRef="#ctx0" brushRef="#br0" timeOffset="133721.82">6996 12064 1423,'0'0'45,"10"-6"27,-6 2 22,1 1 15,-2-3 19,2 0 17,0 3 12,-3-1 21,2 0 3,-4 4-4,6-6 2,-4 2-7,-2 4-11,5-3-11,-5 3-14,4-5-13,-4 5-14,0 0-12,0 0-14,0 0-11,0 0-6,6 12-3,-6 2 1,-2 3 3,0 8-4,-3 1 0,2 3 0,0 5-3,-1 3-5,-2 1 2,2-1-7,-1-1-1,0 0-6,-1 1-3,1-7-10,4-2-50,-1 2-45,0-5-52,-2-5-68,4-1-71,0-1-67,2-9-147,0 0-101,2-3 64,0-4-279,1 0-274</inkml:trace>
  <inkml:trace contextRef="#ctx0" brushRef="#br0" timeOffset="135065.76">7861 12010 2207,'6'-7'8,"-2"1"25,-2 2 22,2-1 20,-2 1 14,2 0 10,-4 4 3,4-5-3,-4 5-8,7-4-11,-7 4-12,0 0-1,0 0-2,0 0-2,-7 22-2,3-5-4,0-1 2,-2 5-10,0 3-2,0-2-7,2 4-3,0-2-1,0 2-6,0-1 7,0-1-6,2 1-2,-2-2-3,1-2-32,1-3-26,0 2-35,0-5-42,-3 0-46,5 1-48,0-2-48,-1-5-102,-2 0-135,1-1 47,-2-1-115,2-1-59</inkml:trace>
  <inkml:trace contextRef="#ctx0" brushRef="#br0" timeOffset="135272.21">7684 12298 1498,'-5'-9'65,"1"-1"13,-1 3 23,4 1 20,-3 0 10,4 3 1,-2-3 0,-1 0-4,3 0-10,5 0-16,0-1-10,9-1-10,2 1-7,10 0-7,2 0-8,4 1-10,8 2-33,-1-3-35,2 3-47,-1 0-53,5 3-51,-4-5-62,0 4-167,2-1-42,-3 1-108,-6-1-51</inkml:trace>
  <inkml:trace contextRef="#ctx0" brushRef="#br0" timeOffset="135769.88">8831 12094 1693,'0'-7'77,"0"0"17,0 3 15,0-4 5,2 4 6,-2-4-8,6 3-11,-4-3-7,4 2-6,2 1-7,1-1-7,5-1-9,4 5-4,-4 0-8,6 2-1,-5 2-8,1 0-5,1 1-1,-4 3-7,-3 2 5,0-1 3,0 3 1,-6-3 3,0 4-4,-4-2-1,-3 2-5,0 0 4,-1 1-10,-6 0 1,0 3-5,2-4-3,-3 0 1,-2 1-5,1 0 1,2-3-2,3 0-5,-1-1 0,0 0-4,0-1-3,4 0 4,-1 3-6,2-3 4,1 1-3,2-1 2,2 4 5,1-4-7,2 2 3,0 2-1,5-3-1,-1 1 0,1 4 1,-2-4-3,1 1 8,2-1 7,-3 3 2,-3-4 1,1 1 6,-2-1 7,0-1 6,0 0 9,-4 1 2,-4 0 2,0 0-1,-2-3-2,-3 1-9,1-2 3,-9 0-10,4-1 2,-4-1-6,0-2-3,-2 0 0,0 0-8,0-2-37,1 2-30,0-2-36,3-1-49,-2-1-61,2 2-68,1-6-89,5 3-142,2-1-28,1 0 63,4-2-137,4 1-95</inkml:trace>
  <inkml:trace contextRef="#ctx0" brushRef="#br0" timeOffset="135957.88">9359 12312 1818,'11'-2'153,"-3"0"10,1-1 14,-1 3 11,-8 0-2,10-5-3,-2 1-16,-2 2-9,-6 2-26,10-3-11,-6 1-24,-4 2-49,8-2-57,-8 2-68,9-2-81,-2 2-72,-7 0-97,8-2-177,-2 0 28,-6 2-140,11 0-114</inkml:trace>
  <inkml:trace contextRef="#ctx0" brushRef="#br0" timeOffset="136219.58">9662 12180 1752,'2'-8'115,"2"1"25,-2 2 16,0-1 11,3 2 13,-4-3 2,2 5 3,-1-3-12,-2 5-13,5-5-21,-5 5-18,0 0-6,0 0 4,10 10-2,-8-3-7,0 3-10,0 1-9,0 4-9,2-1-8,0 3-4,-1 0-6,-1 2-7,1-3-9,-1 4-41,0-2-41,-2 2-43,2-1-52,-2-2-59,0 0-72,2 1-59,-2-5-156,0 0-58,2-1 56,-2 0-214,4-3-186</inkml:trace>
  <inkml:trace contextRef="#ctx0" brushRef="#br0" timeOffset="136871.41">10126 12221 2125,'0'-6'118,"0"0"10,-2 1 15,2 5 8,0-8 10,-2 3-2,2 5-8,2-4-12,-2 4-17,0 0-12,6-7-11,2 7-9,4 0-7,2 2-8,5 0-9,-2-2-7,6 3-7,-4-1 0,3-2-6,-2 0-6,0 0-2,-6 2 1,3-2-2,-4 0-4,0 0 0,-1 0 3,-3-2 5,2 2-6,-3 0-4,-8 0 3,15 0-5,-15 0 2,11 0-9,-11 0-4,8 0-3,-8 0-2,-4 8 0,4-8-4,-11 14 2,2-4-1,-1 1-1,-2 0 0,-2 3-1,0 1 2,-3 0-4,2 0 3,-2 3-4,1-3 0,0 0 0,0 1 0,2-4 2,2 2-2,-1-3-1,3-2 1,-1 1 1,2-1 1,1-1-1,1-1 0,2-2 1,-2 1 1,3-1-2,-1-1 1,-1 2-1,3-5-2,3-1-1,-1 8 0,1-8-3,0 0 0,8 6 1,-3-4-1,1 1-2,1-1 0,-2 1 2,4-1-3,1 0 1,4 1 2,-4 1 0,5 0 2,-3-2 0,2 2-4,0-3 5,4 1 9,-4 2 13,-1-2 12,2-2 7,-3 0 12,1 0 10,-1-2 9,0 2 7,0 0 5,-2 0 3,1-2 0,0-2-5,-3 1-3,3-1 2,-3-2-9,0 1-5,-1-2-12,2 2-5,-3-3-7,0 0-5,-2-1-4,-1 2-2,3-1-10,-2 0-21,-3-2-31,3 3-44,-8-1-50,4 1-56,-3-1-49,1 1-58,-4-1-71,3 0-50,-4 3-180,2-2-45,-1-2 62,-1 2-373,2-1-419</inkml:trace>
  <inkml:trace contextRef="#ctx0" brushRef="#br0" timeOffset="137110.77">10789 11990 2532,'-8'-11'73,"-1"1"22,4 3 13,0 0 13,2 2 9,-1 2 13,2-2-8,2 5-6,-4-6-10,4 6-16,2-7-8,4 3-11,2 0-6,2 4-14,2-2-34,2 2-37,-2 0-30,4 0-40,-2-1-51,1 1-55,0 1-59,-2-1-82,-1-1-170,-1 1 1,-2-2 59,-1 0-117,-1-3-54</inkml:trace>
  <inkml:trace contextRef="#ctx0" brushRef="#br0" timeOffset="137336.17">11068 11601 1807,'4'-12'148,"-4"5"11,1 0 11,2 1-3,-3 2-1,0 4-1,4-7-15,-4 7-17,3-4-18,-3 4-6,0 0 27,4 18-3,1-1-6,-1-2-9,-2 3-8,0 4-9,1 4-7,2 0-11,0 5-6,-1-3-12,0 2-47,-1 5-49,2-4-50,0-1-56,-5-2-71,4 1-80,-4-3-128,-2 1-138,0 0 46,-3-2-216,3-2-216</inkml:trace>
  <inkml:trace contextRef="#ctx0" brushRef="#br0" timeOffset="137673.71">11595 12298 2020,'-6'-11'77,"2"2"32,-2 3 17,3 0 15,-1 0 5,2 3 11,2 3 11,-2-6-12,2 6-12,-5-4-20,5 4-19,0 0-6,0 0-5,0 0-3,-4 20-8,2-8-3,2 3-5,-2 1-4,0 5-7,0-2-4,0 4-6,2 1-3,-4 3-1,2 2-5,0-1-6,0-1-40,-2 1-46,3 1-50,-1-3-53,-3 0-74,3-6-70,-2 1-120,0-3-127,2-1 30,-2-2-220,2-2-224</inkml:trace>
  <inkml:trace contextRef="#ctx0" brushRef="#br0" timeOffset="137880.79">11337 12564 2264,'-6'-9'139,"2"1"8,2 3 17,-1-2 2,3 1-1,3-2-8,3 3-11,4-3-14,4 1-10,6-2-16,6 2-9,3 1-9,9 0-8,3 1-32,1 1-55,0 0-54,-1-1-64,-3 1-79,2-1-75,-6-2-152,-4 2-97,-1-3 48,0 3-169,-1-4-144</inkml:trace>
  <inkml:trace contextRef="#ctx0" brushRef="#br0" timeOffset="139429.62">12192 12357 1728,'3'-7'10,"-1"1"23,-2-1 25,1 1 21,2 2 18,-3-1 14,2-2 8,-2 7-1,0-7 0,3 4-8,-3 3-11,0-7-8,0 7-12,0 0-9,2-5-9,-2 5-10,0 0-5,0 0-6,0 0 0,0 0-5,-13 19-3,8-11-1,1-1-4,0 1-4,0 1-4,2 2 0,-1 0-1,3 1-1,0 2-1,3 1-2,1-1 2,0 3-7,2-2 2,2 0 13,6 2-4,-4-1-6,3 2 4,0-1-5,-3-1 1,3-1-4,-2-2 0,-1 0-3,-1 2-2,-2-5 6,2 4-7,-5-3 5,4-1 7,-6 0-7,-2-2 4,0 1-6,-2 0-5,-6-1-11,2-1-20,-2-3-28,-2 0-38,-1-1-42,-2-1-53,0-2-50,-1-3-108,0-3-126,0-2 16,-1 1-91,2-3-52</inkml:trace>
  <inkml:trace contextRef="#ctx0" brushRef="#br0" timeOffset="139584.07">12173 12385 1479,'7'-7'21,"1"2"15,-1 0 1,1-2 10,3 3 3,1-2 4,4 1-10,-4 1-1,5 2-6,0 1-3,0-1-10,1 0-38,2 4-47,-1 0-46,-3-2-81,2 1-335,-4 3-26</inkml:trace>
  <inkml:trace contextRef="#ctx0" brushRef="#br0" timeOffset="139789.52">12636 12600 1588,'4'5'170,"-4"-5"16,0 0 8,6 3 21,-6-3 17,0 0-18,0 0-11,0 0-11,0 0-17,0 0-20,0 0-13,0 0-17,0 0-36,0 0-46,0 0-50,10-8-59,-10 8-78,4-3-86,-4 3-109,7-1-204,-7 1 50,6-5 65,-6 5-141,9-5-71</inkml:trace>
  <inkml:trace contextRef="#ctx0" brushRef="#br0" timeOffset="140137.94">13113 12416 1661,'0'-5'67,"-2"-1"20,2 6 8,-6-8 12,2 5 11,-5-1 3,4 0 3,-4 1-11,0 3-4,-1-3-6,10 3-13,-19 0-11,8 0-5,0 3-7,1 0-3,2-1-8,-3 4-6,2 0-2,0-1-7,2 4-5,2-1 2,1 4 1,2-3-1,4 3-3,2 3-5,1 0-4,2 1 0,3 4-3,5 1 2,-5 1-5,2-4 0,4 3-2,-4 1 1,-1-2-1,1 1 3,-1 0 0,0-2 4,-3-4-10,-4 3 8,2-3-4,-4 0-1,-2-2-3,-4 1-21,-2-3-32,-4-2-47,-3 1-68,0-2-80,-4-3-105,0-1-202,-3-2 58,3-2-187,-1-2-165</inkml:trace>
  <inkml:trace contextRef="#ctx0" brushRef="#br0" timeOffset="140312.47">12885 12497 2089,'20'-10'105,"0"2"13,6 1 15,7-1 7,8-1-11,7 0-6,6 1-15,1-1-4,4 1-12,-1-1-15,-2 2-43,3-2-70,-2 3-97,1-6-111,-5 2-276,-2 1 52,-5-2-162,-8-2-127</inkml:trace>
  <inkml:trace contextRef="#ctx0" brushRef="#br0" timeOffset="145833.36">13689 12438 1672,'-6'1'19,"6"-1"16,0 0 3,0 0 1,-6 2 10,6-2 14,0 0 12,0 0 8,0 0 2,0 0 0,0 0 2,0 0-4,0 0-1,0 0 0,0 0-2,0 0 1,0 0-1,0 0 4,0 0-7,0 0-4,0 0-2,0 0-7,0 0-2,22-7-9,-14 3-4,2 0-2,5-1-11,0 0 0,0 0-1,1 1-5,4-2 1,-3 2-1,2 1-7,0-1-1,-3 0 1,0 1-4,-2-2 0,-1 2 2,0 1 0,-3 0-8,-1-1 1,1 3 5,-3-2-11,2-1 0,-4 1 3,-5 2-10,10 0 5,-10 0-2,5 7-4,-5 0 4,-2 3-2,-4 1-5,-2 2 10,-3 2 3,-2 4-1,-2 2-4,-3 2 3,-5 2-2,4-1-1,-3 4 2,1-6-1,-1 2 2,2-2-1,-2-1-2,5-3 0,2-2 0,0-1-3,5-3 1,0 0 0,-2-4-2,4 2 1,0-2 2,2-1-1,-1-1 2,0 0 1,3-1 8,-1-1-2,2 3 4,-1-5 12,0 3-2,4-5 13,-5 6-9,5-6 2,0 0-3,2 4-8,-2-4 1,0 0 1,13 3 0,-4-3-12,2 2 1,-1-2-2,4 2 1,3 0 1,5 0-7,-4-1 4,4 4 2,2-2-2,-2 1 0,4 2-1,-5-3 2,1 2 1,-2-2-1,0 2 3,-3-3 4,-1 3 4,0-3 16,-4 0 9,-2-1 15,1 1 9,0-2 9,-3 2 11,1-2 5,-9 0 11,12 2 0,-12-2 1,12 0-1,-12 0-2,12 0-1,-6-4-25,0 1-5,0-3-12,1-2-5,0 0-8,1-1 0,-2-3-10,1 1-4,-1 0-1,-2 2-2,0 1-11,1 0-14,-1 0-16,-2 0-13,3 3-19,-3-2-22,-2-2-57,2 1-34,-4 1-19,2-3-26,-2 3-43,0 0-54,-3-1-46,1-1-67,2-3-142,-5 2-34,3-1 53,0-2-263,0-1-284</inkml:trace>
  <inkml:trace contextRef="#ctx0" brushRef="#br0" timeOffset="146118.59">14215 12091 2369,'-10'-11'53,"5"3"20,1 0 16,0 2 15,2 2 13,-2-2 10,4 6 1,-4-7-5,4 2-16,2-1-7,0 1-14,2-2-11,4 1-6,-1-1-6,7 1-6,1 0-9,4 1-13,1-1-36,0 3-29,2-1-32,-1 0-39,-1 0-48,6 1-48,0 1-46,-7 0-82,2-1-163,0 1 8,1 1-114,-6-6-95</inkml:trace>
  <inkml:trace contextRef="#ctx0" brushRef="#br0" timeOffset="146523.8">14802 11807 1732,'4'-10'40,"0"3"22,-2 0 10,0-1 14,1 1 15,-1 0 8,2 0 0,-2 1-2,0-2-6,2 3-9,0-1-11,2-1-8,2 2-8,-2 2-6,2 1-8,-3-2-4,-5 4-5,18 4-6,-9-1-4,-1 4-2,1 4 0,-3 2-6,0 2 3,-2 2 0,-4 2 0,0 2 1,-2 4-4,-5 0-1,0 0-1,-7 1 1,-2 2 0,1-2-7,-3 0 2,-4 0-3,3-4-2,-2-1 2,6-4-3,1-2 1,0 0-5,4-4 3,-1 2 2,3-4-2,1-2 11,1 1 4,0-2 1,4 0-8,4-3 2,-2-3-3,10 4-1,1-2-1,2-2-5,5 3-3,4-3 1,1 0 1,1 0 1,6 2-11,-4-2-25,4 0-33,-3 2-34,3-2-48,-2 5-60,1-4-54,-5-1-144,2 1-107,-6 2 61,-1-3-117,1 0-63</inkml:trace>
  <inkml:trace contextRef="#ctx0" brushRef="#br0" timeOffset="147329.78">15253 12386 1477,'2'-3'-10,"-2"3"18,0-7 14,0 7 19,2-5 25,-2 5 18,0-5 15,0 5 10,0 0 3,2-7-2,-2 7-7,0 0-7,1-4-8,-1 4-10,0 0-11,0 0 4,0 0 13,5 18-3,-5-6-4,0 3-1,0 3 1,0 3 0,-2 6-9,2-1-2,-3 3-9,2 0-3,-1 1-3,-2-1-6,1 1 1,0-1-30,-1 0-29,-2 0-44,-1-3-55,2-2-57,0 1-66,0-4-138,-2-1-135,1-5 69,-3-2-102,3-4-44</inkml:trace>
  <inkml:trace contextRef="#ctx0" brushRef="#br0" timeOffset="147518.27">15060 12765 1517,'0'-15'83,"0"2"12,2 2 3,0 0 10,1 0 4,1 4 1,4-5-8,0 3-6,3-3-11,4 3-10,8 3-6,3-2-9,1 3-7,11-1-4,0 1-12,3 5-35,-1-3-46,2 2-52,1 1-58,-1 0-60,1 0-162,-8-3-279,-3 2-147</inkml:trace>
  <inkml:trace contextRef="#ctx0" brushRef="#br0" timeOffset="147841.92">16049 12439 1801,'6'-13'27,"-1"1"35,-2 3 26,0 0 30,-1 1 25,0 3 23,0-2 4,-1 2 4,-1 2-6,0 3-12,3-9-16,-3 9-15,2-4-10,-2 4-8,0 0 4,-12 13-11,8-5-4,-5 4-6,3 1-7,-2 2 2,-4 5-2,4 1-7,0 1-4,2 3-5,-3 0-8,2 0-4,3 1-3,0-1-6,2 2-3,0-1-2,2 1-3,2-3-1,2 1-3,4-1-3,2-2 0,0-1-2,2 0 1,4-4-6,2 3 1,-2-5-2,5-2-15,-3-2-29,2 1-43,-1-6-48,-3 0-42,1-5-51,-2-1-63,-2-1-51,-1-5-68,-1-5-128,-2 2-38,-5-4 75,0 0-187,-4 0-159</inkml:trace>
  <inkml:trace contextRef="#ctx0" brushRef="#br0" timeOffset="148039.95">16183 12634 1915,'-3'-6'48,"3"3"8,-2-4 7,2 7 3,-2-8 7,2 8-2,0 0 20,0 0 15,0 0 4,-11 18 6,9-5-1,0 2-8,-2 5-9,1-1-1,2 5-11,-4 0 0,3 0-24,-1 3 0,2-3-1,-1 3-7,0 0-33,0-3-48,-2 2-57,0-4-75,2 0-89,-3-4-185,0 1-84,-1-1 80,2-3-128,0-2-65</inkml:trace>
  <inkml:trace contextRef="#ctx0" brushRef="#br0" timeOffset="148246.4">16453 12951 1830,'5'-11'188,"1"4"20,-2-1 12,0 1 13,0-1 18,-1 1-3,-1-2-15,2 4-19,-1-1-21,-1 2-20,0-1-16,0 1-18,2-2-37,-4 6-50,2-5-56,-2 5-62,5-7-62,-5 7-71,5-2-72,-3-1-74,3 1-167,-5 2-31,2-6 70,-2 6-173,-5-9-144</inkml:trace>
  <inkml:trace contextRef="#ctx0" brushRef="#br0" timeOffset="148794.13">16736 12668 1899,'5'-10'50,"-2"1"25,-1 3 17,2-1 23,-2-4 7,1 4 8,5-2-1,-2 1-8,0-2-5,2 1-9,4 0-11,-1 0-10,5 0-3,-2 4-17,2 0-5,0 2-6,2 1-7,0 2-4,0 5-2,-4-3-8,3 6 0,-4 2-4,2 4-3,-1 3-3,-3 0 7,-2 4 0,-1 1 5,-2 2 3,-3-4-3,-3 4 3,-6 2-4,3-1-2,-3 0-2,-5-3 2,-4 6-6,-3-2-1,-4-2 6,-1-1-10,-3-2-4,-2 1 2,0-5-5,4-3-3,-2 0-5,5-3-3,0-2 1,2 1 5,0-2-4,3-2-1,0-3-3,2-1 2,3 0-2,0-4-3,1 0 1,3-1-3,3-3 6,2 0-6,2-1-1,2 0 6,2 0-3,0-1-7,3 1 4,1 1-3,1 1 1,4-1-1,-1 4 3,-1 0-5,6 0 4,0 2 2,0 4-4,0 0 5,1 0 3,0 3-1,-2 1 3,2-1 1,1 4-2,-1 1 3,-2 2-2,0-3 3,-3 0 1,0 3-3,-3-2 8,3 1-6,-3-2 3,2 0 1,-4-2-3,0 2-31,-1-2-40,3-1-37,-5-3-43,1 1-53,0 1-46,0-4-73,1-2-138,-1-1-68,-6 0 66,15-4-135,-6 1-90</inkml:trace>
  <inkml:trace contextRef="#ctx0" brushRef="#br0" timeOffset="149476.3">17393 12903 1720,'-2'-7'107,"-2"4"13,2-3 12,2 6 10,-4-6 21,1 3 11,3 3 8,0-6-2,0 6-11,0 0-9,-1-6-13,1 6-19,4-5-12,-4 5-10,12-4-14,-1 2-12,3-1-7,4 3-7,4-2-5,0 2-2,2 0-12,1 0 1,1-3-8,-2 3-6,0 0-1,0-2-5,-2 2-1,-2 0 0,-1-2 3,-4 2-10,0 0-1,-3 0-1,1 0-3,-3-1-4,2 1-6,-12 0 7,16 1-9,-10-1-3,1 2 0,-5 3 2,-2-5 0,-2 12-1,-5-2 1,-1 1-3,-6 4 2,-2 0 5,-5 1-4,-2 3-4,-2 1 9,-6 0-3,4 1-1,0-1 0,-1-2 3,3 1-6,0-1 2,4-3 1,3-2-1,2 0 0,0-4 2,2 2 0,3-4 0,-2 0 4,4-1-2,1 0 3,2-1 4,-2-1 4,4 0 6,0-2-4,4-2 0,-5 4-5,5-4 0,0 0-4,0 0 0,0 0-1,0 0-4,21 3 2,-13-3-1,3 0-2,2 3 3,4-2-2,0 2-2,1 0 2,4-1-1,1 1-1,-2 2 8,3-3 2,-1 2 7,0-2 10,1-1 3,-4 2 6,0-2 10,-1 1 6,-2-4 6,-3 2 13,2 0 4,-2 0-2,2-1-7,-2-2 6,-1 2-3,0-3-9,1-3-5,-1 5-3,-1-5 10,0-1-12,0-1-2,-2 1-6,-1-3-8,2 0-2,-3-3-5,1 4-3,-1-4-23,-2-1-22,1 1-28,-3 0-30,1-1-43,-3 4-47,-2-2-39,-2 1-42,0-1-46,-5 1-53,1 1-40,-1-2-119,-3 1-114,-1 2 60,-1-1-313,2 0-356</inkml:trace>
  <inkml:trace contextRef="#ctx0" brushRef="#br0" timeOffset="149734.81">17913 12755 2585,'-5'-9'51,"3"4"21,0-3 27,2 1 15,-2 0-6,4 0-11,-2 1 7,4 0-17,1-1-10,1 1-9,4-1-10,1 3-6,2-1-2,1 5-7,0-3-21,0 1-28,1 2-35,0 0-46,1 0-61,-1 0-64,-1 0-56,0-2-149,-3 1-82,1-4 65,-3 2-102,2-1-39</inkml:trace>
  <inkml:trace contextRef="#ctx0" brushRef="#br0" timeOffset="150258.17">18226 12363 1674,'2'-8'121,"0"4"18,0-3 12,0 2-7,0-1-1,0 0-3,1 1-4,4-2-12,-1 4-12,0-4-9,2 4-8,1-1-9,-1 0-18,3 3-6,0-1-4,-1 2-6,0 0-10,2 0 1,-12 0-9,16 2-1,-6-1-4,-3 3-4,0 0-3,-1-1 2,-2 4-5,-2 1-4,-1-3 2,-1 3-4,0-1 1,-3 3 2,1-3 2,-3 2-8,4 0-1,-4-1-2,1-1 3,-3 0-8,4 1 9,0-1-8,1-1 1,-3 2-2,4-3-2,-1 3 2,0-1 0,0 2 0,-1-2 0,3 1-2,0 1 9,3-1-8,-1 2-1,0 1 6,4-1-9,0 1 7,1 2 2,1 0 1,-2 1-2,3-1 8,0 1-3,-1-1 7,0 0-4,-2 2 7,4-1 3,-4-2 12,-2 1-2,2 0 0,-4-4 8,2 5 2,-2-5 3,1 3 5,-3-2 1,0 1 0,-3-4-4,-1 3-1,0-1-4,0 0-2,-4-4-4,0 1-4,-4 1-1,0-3-10,-3 1-31,-2-3-39,2 1-33,-1-2-39,-6 1-41,3-4-55,-2 2-61,-2-4-54,1-1-144,-3-1-62,2-1 48,0-1-162,1-2-148</inkml:trace>
  <inkml:trace contextRef="#ctx0" brushRef="#br0" timeOffset="151794.7">18090 12641 1723,'5'-4'-7,"-5"4"26,4-5 12,-4 5 12,2-7 10,0 4 2,-2 3 5,4-4-1,-4 4 0,0 0-5,4-5-6,-4 5-5,0 0-5,3-4-5,-3 4-12,0 0-23,0 0-27,0 0-34,4-4-47,-4 4-63,0 0-130,0 0-259,0 0-64</inkml:trace>
  <inkml:trace contextRef="#ctx0" brushRef="#br0" timeOffset="152379.65">18874 12893 1552,'-6'-6'43,"1"2"26,1 0 17,4 4 19,-9-5 20,5 1 15,0 2 7,4 2 6,-6-6 4,6 6 2,-4-3 0,4 3-4,0 0-2,-6-4 0,6 4 0,0 0-3,-2-5-3,2 5-5,0 0-4,0 0-5,0 0-6,0 0-8,0 0-10,-8-3-7,8 3-11,0 0-10,0 0-8,0 0-10,0 0-8,0 0-6,0 0-11,0 0-2,-4 12-2,4-5-5,0 3 1,-2 3-3,2 3-2,0 1-3,-2 3 0,0 1-4,0 6 2,0-1-2,0 1 0,0 0-2,-2 0 0,-1 1-1,3-1-1,-2 0 0,0-3-1,-1 1-26,1-6-33,2 2-31,-2-4-37,4 2-27,-5-4-37,3 0-41,0-3-45,2 1-49,-2-3-59,2-3-163,0 1-23,0-3 61,0-5-247,0 7-234</inkml:trace>
  <inkml:trace contextRef="#ctx0" brushRef="#br0" timeOffset="152620">18663 13190 2122,'-5'-10'78,"0"1"23,4 3 28,-3 0 14,4 2 30,0 4 8,-4-8 12,4 8 3,0-5-17,0 5-21,6-8-16,2 4-15,5 1-17,4 1-7,4 0-10,9 2-12,3 2-9,9 0-24,3 1-48,6 4-37,-4-2-46,-3 0-52,0-2-71,1 2-70,-2-2-143,-11-2-157,3-1 74,-1 0-245,-4-1-237</inkml:trace>
  <inkml:trace contextRef="#ctx0" brushRef="#br0" timeOffset="153231.76">19651 13169 2124,'-6'-2'46,"-2"0"25,5-1 18,3 3 22,-8-4 16,2 0 7,2 0-4,-4 1-4,4-2-2,0 1-9,0-1 0,-2-1-1,2 0-15,0 1-9,-2-1-6,5-1-9,-3-1-8,-1 2-6,3-4-11,2 1 2,0-1-8,0-1-4,2 0-3,-1-1-5,5 0-4,-3-2 0,5 2-5,-2 0-4,0 4 0,2-2-6,1 0 1,2 2-2,-1 2-1,3 1-4,-3 1-1,3 2-3,0 2-2,-1 0 1,0 4-2,0 2 3,0 1 0,-1 4-5,-2 1 2,-1 5 3,-1 0-1,-1 2 0,-4 3-1,-2-2 2,-2 6-1,-2-2 5,-3 1 0,-8 1-5,3 1 5,-5-3-1,-3 0 4,0-2-5,-4-2 2,5-5-2,-2 0 0,0-2 3,2-1 0,-2-2-5,4-1 0,1-4 0,2 1-1,0 0-1,2-4 2,2 1-1,2-3-2,8 0-2,-15-7 5,13 5-2,2 2-5,-2-9 2,2 5 2,0 4-2,6-7-4,0 5 4,-2-2-4,5 1 0,-1 2 1,3 1-3,0 0 6,1 1-6,1 4 7,0-1 2,-2-1 2,3 3-1,-1 1 1,0-1 2,-3 1-1,2 3-1,0-3 3,-2 4 0,-3-4-2,5 2 3,-6-1-24,5 1-34,-4-2-36,-1 0-36,0-1-51,-2 0-57,2-1-45,0 1-91,-2-2-158,-1-2 13,-3-2-197,5 3-203</inkml:trace>
  <inkml:trace contextRef="#ctx0" brushRef="#br0" timeOffset="153413.27">19828 13380 1969,'5'-8'46,"0"-1"31,-1 0 15,0-1 19,0 0 11,3 2 9,-3-2-8,0 0-1,-2 1-14,4-1-13,-2 3-8,1-2-13,0 4-25,-1-3-45,0 4-49,2-5-63,-2 3-66,2-1-67,3 0-157,-4 1-68,-2-5-139,2 4-104</inkml:trace>
  <inkml:trace contextRef="#ctx0" brushRef="#br0" timeOffset="153905.96">20093 13021 1753,'6'-7'46,"0"2"15,-2-1 14,0 0 18,0 1 11,2-1 7,-1 0-3,-1 2 1,0-1-6,-1 2-10,3-2 2,-2 1-15,-4 4-10,9-5-10,-5 2-2,-4 3-7,12 0-7,-12 0-1,10 3-3,-10-3-4,12 5-5,-10 2-4,-1 0 3,2 0-6,-1 3 0,-2 0 0,0-1 0,-2 3-3,-1-4-4,2 6-2,-1-2-3,-2 1 0,2-2-1,-4 2 2,1 3-5,4-3 0,-3 0-1,2 3-6,-1-2 0,2-2 6,-1 2-1,0-3-1,0 1 0,2 1-3,-2-2-1,0-1 3,2 1-2,0 2 1,0-2-5,0-2 4,2 0 3,-2 3-3,0-3 10,0 1 5,2 0 5,0-1 1,-2 0 3,2 1 4,0 0-6,-2-2-1,0-1 11,0 3-2,1-3-9,-2 3 7,1-5-5,-2 2 6,2 2 1,-4-4 3,0 3-2,-1-2-1,-1-1 0,-2 1-4,1-2 0,-2-1-5,-1 1 4,-4-2-33,4 1-14,-2-3-32,-1 0-34,0 0-46,-1-5-54,3 3-64,-1-2-105,0 1-172,4-3 27,2-1-212,2-1-205</inkml:trace>
  <inkml:trace contextRef="#ctx0" brushRef="#br0" timeOffset="154609.62">20561 13274 2005,'-1'-8'67,"-1"3"17,0 0 22,0 0 20,2 5 14,-4-10 16,4 5-5,0 5 9,-1-8 6,1 8-2,0-9-7,1 3-17,5 1-16,-2 0-14,2-1-13,2 2-10,3-3-8,4 1-9,0 1-13,1 1-4,4-2-9,-4 3-4,6-1-6,-3 0-2,0 0-2,-4 1-6,-1 1-1,2-1-4,-7 1 6,1 0-11,1 1-3,-1 1-1,-2-3-6,-8 3-3,12 3 8,-5-2-13,-4 3 12,-3 4-5,3 0 0,-6 1 2,0 4-2,-1 0 1,-2 2-2,-3 5 0,-3-3 0,-2 2 1,1 0 0,0 0 2,-5 0 0,-3 3-1,-2-4-1,0 1 6,-1 1-7,5-5 8,-2-2-5,2 1-1,4-3 0,0-2 1,3 1-2,1-3 4,0-1-1,3 0 2,-1-1-5,3 2 3,0-2 2,0-1-2,1 0 11,-1 0 3,3-1 3,3-3 3,-8 6-1,8-6-5,0 4-1,0-4-1,10 4-5,0-2 1,0-1-6,5 1 5,-1 0-9,6 2 7,0-1-3,2-3 1,-1 4 0,3-4 2,-2 4 3,2-4 6,-3 2 4,0-2 2,0 0 7,-1 3 6,-4-3 15,-1 2 2,-2-2 5,0 0 7,-3 0 2,-2 0-5,4 0 13,-12 0 1,16 0-9,-8-2-12,-1-3-4,2 4-7,-3-3-3,-1 1-9,5-2-1,-4-1-4,0 3-8,1-3-15,0 0-9,-1-1-19,0 1-13,0-1-18,-2 0-18,0 2-30,1 0-33,-1-2-32,1 2-40,-5-1-31,2 0-41,-2-1-43,0 0-37,-4 0-82,-1-3-154,0 1 22,-1 0-292,2-1-347</inkml:trace>
  <inkml:trace contextRef="#ctx0" brushRef="#br0" timeOffset="154958.71">20770 12715 2519,'0'0'41,"-14"-1"8,14 1 16,-10-2 18,10 2 19,-8-3 10,8 3-14,0 0-6,0 0-16,10-9-5,0 7-7,4 1-3,0-1-17,2 2 0,0 0-7,3 0-10,1 2-27,0-2-26,0 0-43,-2 1-43,1-1-56,1 2-54,-4 0-72,4-4-198,-1 0 8,-3 1-101,0-3-84</inkml:trace>
  <inkml:trace contextRef="#ctx0" brushRef="#br0" timeOffset="155581.55">21251 12371 1488,'0'0'-47,"0"0"12,0 0 19,0 0 17,0 0 14,0 0 12,0 0 10,0 0 5,0 0 2,0 0 0,0 0-8,0 0 0,0 0-3,0 0-2,0 0-1,0 0 7,0 0 1,3 15 9,-4-5 5,-1-1-4,-2 7 9,2 2 1,-2 0 2,-2 4 1,0 3 1,-2 0-3,0 0 1,1 0 1,-2-1-1,0-2-1,-1 2-2,2-2-1,0-2-3,-2-2-3,4-1-4,0 0-3,-1-5-4,1 2-2,2-3-4,0-2-3,-2-1-2,3 2-3,3-2-2,-2-2 0,0 1-1,-1-1 1,3-1 8,5 1-2,-1-1 1,3 2-4,1-2-1,1 1 3,1-2-5,6 2 5,-5-3-4,4 3 1,0-2-2,0-1-3,2-1-2,-1 2 0,-4-1-2,0-1-1,1-2 0,-2 0 1,-1 3-5,-1-3 2,-1 2-12,-1-2-19,-7 0-34,17 0-31,-9-5-32,-4 5-43,2-2-41,0-5-37,-1 0-70,0 1-109,-3-5-40,2 1-80,-2 0-37</inkml:trace>
  <inkml:trace contextRef="#ctx0" brushRef="#br0" timeOffset="155873.77">21428 12580 1452,'0'-7'23,"0"7"25,0-8 16,-2 5 13,2 3 16,0-7 8,0 7 2,0 0-4,0-8-7,0 8-5,0 0 26,0 0 7,-7 17 4,7-6-3,-5 2 7,4 7 2,-3 2-3,-1 4 3,1 1-4,0 4-2,-2 3-2,0 2-7,-1-2-2,0 3-10,1-1-9,0-2-10,0-1-9,0-1-4,-4-4-5,6 0-8,-2-4-38,0-2-37,0 2-33,1-6-46,1 2-36,-4-5-57,3 2-54,1-3-65,-5-1-131,5-4-121,-2-1 80,0-1-163,0-1-139</inkml:trace>
  <inkml:trace contextRef="#ctx0" brushRef="#br0" timeOffset="160898.35">2941 14920 1977,'0'-2'78,"-1"-4"-5,1 6-6,0 0-10,0 0 2,0 0 10,0 0 4,0 0 5,1 21 1,-1-9-2,0 1-3,3 2-3,-3 5-5,3 2-8,-3 0-4,2 3-2,-2 2-5,2 1-3,-2-1-6,1 1-2,-1 0-7,0-2 0,0-2-6,0-2-14,0 1-22,0-2-29,0-6-38,-1 4-35,1-7-34,1 1-44,-2-5-66,2-5-103,-1 3-75,0-6-130,0 0-69</inkml:trace>
  <inkml:trace contextRef="#ctx0" brushRef="#br0" timeOffset="161122.25">3298 14878 1679,'8'-8'106,"-1"3"18,0-2-2,-4 6-6,0-3-9,-3 4 1,0 0 13,0 0 5,0 0 7,10 15 4,-8-3-4,1-1-6,-1 5-7,-1 2-6,2 2-10,-1 4-7,2 3-8,0-1-6,-1 3-5,0 2-14,0-1-3,-1 2-14,1-1-40,-1-2-37,-1 0-50,-2 0-62,-4 0-72,3-2-53,-4-1-96,-1-4-123,-2-4 11,3 0-187,-2-5-158</inkml:trace>
  <inkml:trace contextRef="#ctx0" brushRef="#br0" timeOffset="161320.55">2966 15207 1908,'-11'-7'66,"5"1"19,-2 0 1,5-1 2,-1 1 0,4-1 4,2-2 1,2 2 0,5-1-4,6-3-9,3 2-8,7-3-6,0 0-7,11 1-7,-1-2-31,4 6-34,-4-8-33,8 7-40,3-4-43,4 0-48,-4-1-65,3 4-130,-9-5-299,0 4-167</inkml:trace>
  <inkml:trace contextRef="#ctx0" brushRef="#br0" timeOffset="161569.88">3934 14794 2081,'-3'-8'108,"1"-1"10,-2 5 1,-2-3 6,-1 3 17,0 0 16,2 0 5,-3 1 1,8 3-5,-22 6 2,12-4-3,-1 5-2,0 4-3,1 0-9,-3 8-10,3 3-9,-2 0-4,4 2-13,0 8-9,2-1-9,-1 4-8,5-4-7,2-1-8,0 5-4,2-7-6,3 0 0,1 5-17,0-8-31,2-1-36,4 2-49,-2-4-49,2-5-47,0-3-69,6-4-86,-3-3-124,1-5-151,4-2 63,1-2-371,5-6-392</inkml:trace>
  <inkml:trace contextRef="#ctx0" brushRef="#br0" timeOffset="161929.66">4254 15011 2662,'-5'-3'73,"1"-3"17,4 0 12,-5 1 17,5 5 13,-4-5 9,4 5 4,-2-7-5,2 7-14,3-8-11,3 4-11,3 2-9,1-5-12,4 3-5,4 2-10,1-5-8,-2 7-5,-2 0-6,-1 0-7,2 0-2,-4 0-6,0 7-1,-1-1-3,-5 3 5,-1 0 5,-3 3 3,-4 2 8,-3 4 6,-1-4 12,-3 6 4,1-2 5,-4 1-3,-2-1 1,2 5-6,2-9-6,-3 5-2,0-1-7,1-1-7,5-4-3,3 0-5,-2 1-3,1-3-2,5-1-3,2-1-1,3-3-2,3 0-5,-1-2-6,11-2 0,2-2-14,-2 0-25,6-2-38,1-2-44,3-4-46,0 2-47,-4-5-70,2 1-68,1-9-70,1 4-152,-3-4-29,-4-5 48,-2 0-353,1-2-371</inkml:trace>
  <inkml:trace contextRef="#ctx0" brushRef="#br0" timeOffset="162199.94">4730 14766 2706,'-5'-2'103,"3"-3"2,-2 3 17,4 2 8,-2-8 6,2 8 9,4-7 10,5 4 10,2-2 4,5 4-6,8 1-5,3 1-7,3 4-10,8 0-8,0 5-13,1 2-11,-4 2-11,3 6-7,0-1-10,-6 5 3,-2 3-7,-6-4-11,-3 4-1,-7-2-7,-3 5-5,-6-1-3,-2-3-14,-3 5-26,-6-3-31,-3-2-41,-1 3-57,-3-1-51,0-4-70,-1-4-77,3-3-78,-2 0-158,1-6-38,5-4 46,1-3-362,4-2-389</inkml:trace>
  <inkml:trace contextRef="#ctx0" brushRef="#br0" timeOffset="162392.43">5702 15037 2794,'11'-3'140,"-5"-1"2,2 0-2,-3 0 13,3 2 6,-1-1-2,-1 1-9,4-2-15,-1 1-12,2 3-16,3-6-11,1 4-14,1 2-45,2-4-66,-1 4-69,0-3-71,-3 1-88,-1 2-78,3 2-162,-4 1-18,-4 3 43,-4 0-211,1 3-179</inkml:trace>
  <inkml:trace contextRef="#ctx0" brushRef="#br0" timeOffset="162561.97">5791 15282 1934,'-15'12'170,"6"-3"4,3-4-9,2 3-14,0-1 2,2-3 23,0 0 27,2-4 9,8 6-4,0-6-16,5 0-16,6 0-18,2-4-16,7-2-17,1 2-47,3-3-72,6-1-86,-1-1-83,-1 1-107,-10 0-124,11-1-158,-4 0 34,0-1-314,0-1-318</inkml:trace>
  <inkml:trace contextRef="#ctx0" brushRef="#br0" timeOffset="163281.99">7950 14408 2326,'-6'-7'53,"0"2"21,0 0 10,-3-2 19,3 3 22,2-1 24,-3 1 6,2 0-6,5 4 4,-5-5-12,0 2-13,5 3-8,-4-3-17,4 3-17,0 0-5,0 0-4,-4 20-4,6-3-3,2 3-6,-2 4-5,3 5-4,-1 2-3,0 5-8,1 1-2,-5 2-2,0 2-3,0-2-1,-5 1-2,1 0-5,-2 0-21,-1-2-39,-1 1-43,0-2-34,-2-4-42,0-3-59,2-5-58,4-2-39,-3-6-126,3-3-103,0-3 36,6-4-229,2 1-219</inkml:trace>
  <inkml:trace contextRef="#ctx0" brushRef="#br0" timeOffset="163571.64">8663 14657 2109,'1'-7'88,"-1"-5"29,3 4 21,-3 0 15,2 2 14,-2 1 0,2-1-2,0 2-6,-2 4-20,1-7-13,-1 7-19,0 0-7,0 0-7,0 0-6,11 17-10,-6-3-3,-1 3-7,0 0-10,2 7 0,-1 0-6,0 0-5,-1 3-3,-2 1 1,0-2-3,-4 3-3,2-2-23,-5 4-31,4 0-43,-9 1-37,4-8-61,-4 3-61,1-3-65,1-2-68,-2-1-141,-2-4-16,2-5 39,2 3-169,0-7-136</inkml:trace>
  <inkml:trace contextRef="#ctx0" brushRef="#br0" timeOffset="163764.12">8391 14971 1977,'-4'-6'118,"2"-5"9,0 2 5,2 1 1,2 1 2,6-3-4,2 0-6,6-1-6,6-1-9,2 0-14,13 2-15,9-4 2,3 4-6,3-2-27,3 4-35,1-1-25,1 4-38,-2-2-60,3 2-65,-4 4-85,-5-5-180,-2 6-49,-3-2-189,1-1-171</inkml:trace>
  <inkml:trace contextRef="#ctx0" brushRef="#br0" timeOffset="164320.13">9753 14757 1928,'-6'-8'65,"-3"3"20,1 0 14,2-3 17,-1 2 9,0 1 6,1-3 2,2 3 0,0-3-9,2 0-13,2 0-11,2 1 2,0 1-12,4-2-4,2-1-7,4 6 2,4-5 2,1 2 3,5 3-3,0 0-4,0 1-6,1 4-6,-1 1-6,-1 2-7,4 7-4,-6-5-8,-3 6 2,-2-4-6,-6 5-3,0 1 1,-4-1-7,-1 3 0,-6-2 1,-3 4-7,-6-4-1,1 4 0,-1-3-3,-4 2-8,-1-6-3,-3 3-4,5 0-6,0-7 4,0 2-2,2-1 2,3 1-2,0-2 0,0-3 2,2 0-2,2 2-2,2-4-2,2 1 2,2-4-3,8 7 1,1-1 6,4-2-7,1 3 3,0 3 1,2-5 1,1 6-2,-5 0 2,8 1 0,-8-1 3,3 2 6,-4-1 0,-1 3 12,-3-2 10,-1-2 13,-4 4 13,0-3 7,-4-1 6,-2 3 1,-3-1-2,-3-3-4,-3 2-4,-4 1-7,-1-6-3,-2 2-6,-1 1-4,-5-6-3,6-1-3,-4 0-6,1-3-2,-1-3-3,1 3-18,0-7-36,-1 1-45,2-7-48,4 6-49,-1-10-55,5-1-56,2 7-58,4-5-70,4 3-146,4 0-11,2 1 79,1 1-274,4-2-253</inkml:trace>
  <inkml:trace contextRef="#ctx0" brushRef="#br0" timeOffset="164504.64">10145 15015 2233,'10'-2'138,"1"2"18,-4-2 11,0 2 9,-7 0 14,15-3 4,-10 3-13,-5 0-21,13-4-11,-13 4-16,10-2-20,-6 0-37,-4 2-61,0 0-58,15 0-68,-15 0-82,15 0-87,-6-4-161,-1 1-99,-2 1 70,2 2-212,0-3-175</inkml:trace>
  <inkml:trace contextRef="#ctx0" brushRef="#br0" timeOffset="164761.65">10623 14775 2129,'7'-6'152,"-3"1"12,-2 0 20,-2 5 17,6-5 16,-6 5-2,7-3-14,-7 3-21,0 0-21,0 0-4,11 7-1,-5 1-10,-2 3-14,2 2-10,0 4-12,-1 5-8,0-2-20,-1 6-7,-2-2-5,0 2-7,-2 3-7,0-3-19,-2 3-38,0-1-58,0 4-46,0-8-49,-3 0-73,0 0-75,1-6-94,2 2-166,0-7 11,2 0 66,0-2-269,2-1-246</inkml:trace>
  <inkml:trace contextRef="#ctx0" brushRef="#br0" timeOffset="165391.5">10994 14878 2292,'0'-8'94,"0"5"23,0 3 14,-2-9 19,2 9-2,0-7 4,0 7-8,4-6-9,1 4-9,1 0-14,2-1-9,5 1-11,-1 0-9,6 0-4,0 0-8,4 1-5,-3 1-5,2 0-8,0 0-6,-1-4-3,0 2-7,-7 0-1,2 0-4,0 2-4,-5 0 1,3-2 3,-4 2 1,1 0-2,-10 0-4,11 2-2,-11-2-1,0 10 4,0-10-1,-7 12-1,-1-4-1,0 5-1,-2 0 1,-4 3 3,1 3-1,1-1 1,-7 6 1,-1-3-3,3-3-1,1 8 1,-1-2-5,2-4-2,-1 1 2,3-3-4,1 2-3,2-3 1,0-4 0,1-1-5,0 1 3,2-4 0,2 1-1,-1-3 2,-1-1 1,5 3-2,0-5 3,2 2-3,0-6 0,2 7-2,2-7 0,3 5-2,-3-3 1,4-1-3,1 2-2,2 0 1,-3-3 1,4 3-2,4-2 1,-2 3-2,1-4 0,2 4 0,-1-2 1,1 5-3,1-5 4,1 2 2,-4 1 2,2-2 6,-1 1 8,0-2 9,-6 4 15,3-5 17,-3 0 7,3 2 7,-2-3 9,1 0-14,-2-3 4,2 2 6,0-3 6,-2 1-2,-1-2-4,2 1-10,-3-3-12,3 0-5,-1-1-9,-1-2 0,0-1-6,-3 1-12,0-3-19,0 1-29,0-1-38,-3 4-40,-1-5-53,0-1-61,0 3-52,-2 1-82,3 0-81,-6-1-111,3 1-145,0-2 76,0 2-506,0-4-579</inkml:trace>
  <inkml:trace contextRef="#ctx0" brushRef="#br0" timeOffset="165611.88">11646 14664 2986,'-6'-14'25,"0"-3"32,0 9 24,3-2 15,-1 2 22,2 2 12,-1-1 1,1 3-10,2-2-10,2 2-13,5-4-10,0 6-12,3-3-6,2 2-3,4 0-30,-2-1-49,5 3-46,-1-1-65,-2 0-76,2-4-95,-2 3-182,2-1-77,-2-4 75,-2 1-236,1-3-207</inkml:trace>
  <inkml:trace contextRef="#ctx0" brushRef="#br0" timeOffset="165841.78">12115 14061 2257,'3'-11'171,"2"4"14,-3 2 6,1 0 1,0 2-6,-3 3-17,0 0 2,0 0 17,10 17-5,-5 0-9,2 7-13,-2 4-14,4 10-13,-3-2-11,5 12-12,-3 3-6,-2-2-11,2 4-8,-2-1-15,-2-2-49,0 1-56,0-8-45,2 6-70,-4-8-78,1 0-82,2-1-84,1-4-205,0 0 29,0-1 69,5-3-270,2-4-259</inkml:trace>
  <inkml:trace contextRef="#ctx0" brushRef="#br0" timeOffset="166052.29">12760 14952 2166,'9'-19'87,"-3"4"43,-2 1 35,3 7 33,-5-4 25,0 5 14,0 1-5,0-2-18,-2 4-23,0 3-21,0 0-22,4-3-12,-4 3-12,0 0-10,2 21-12,-2-11-8,-2 7-10,0-2-6,-2 5-3,0 0-42,0 1-51,-1 4-69,1-6-62,-2 5-72,-1-2-87,-4-3-89,5-5-184,-4 9 18,2-11 71,-4 3-251,2-4-235</inkml:trace>
  <inkml:trace contextRef="#ctx0" brushRef="#br0" timeOffset="166224.58">12540 15062 2286,'-5'-15'113,"3"2"10,2-1-4,2 3-7,0 2 0,3 0-7,2-3-9,3 2-15,5 3-7,6-3-2,3 3-14,11-1-27,4 1-39,1 2-41,6-2-47,1 2-67,8 2-73,0-5-174,-10 5-72,1 1-177,-10 2-156</inkml:trace>
  <inkml:trace contextRef="#ctx0" brushRef="#br0" timeOffset="166511.81">13301 14872 1969,'-2'-7'99,"2"7"29,0 0 20,0 0 17,0-7 20,0 7 13,0 0-2,0 0-9,0 0-17,0 0-10,0 0-19,0 0-17,0 0-14,0 0-8,0 0 1,0 0-4,12 17-1,-6-12-5,2 5-8,0-1 0,4 2-18,0 0-4,3 4-4,-3 1-1,4-1-7,-2 4-3,1-3-2,-2 2-8,0 3 6,-3-3-5,1 1-1,-4-4 0,-1 1-4,-2 2 0,-2-1-4,-4-2-2,0-2 1,-4 3-17,-1-3-35,-4-1-45,-1 1-59,-1-6-64,-4 1-75,-2 1-86,0-4-96,0-5-157,-2 0 33,-1 0-363,4-5-415</inkml:trace>
  <inkml:trace contextRef="#ctx0" brushRef="#br0" timeOffset="166690.33">13345 14878 2535,'21'-10'15,"-3"0"18,4 1 9,-1 1 4,0 3 4,-2 1-4,3 1-4,-1-3-4,0 4-19,0-2-46,-1 2-65,0 4-74,-2-2-129,2 2-157,-3 0-172,5 6-122</inkml:trace>
  <inkml:trace contextRef="#ctx0" brushRef="#br0" timeOffset="166884.83">14077 15112 2057,'8'0'264,"-8"0"24,0 0 17,7-3-1,-7 3-15,5-7-13,-1 5-26,-4 2-21,4-3-26,-4 3-20,0 0-19,6-4-39,-6 4-61,0 0-70,4-4-76,-4 4-60,5-3-82,-1 3-90,-4 0-98,2-4-195,-2 4 49,0 0 67,6-4-246,-6 4-227</inkml:trace>
  <inkml:trace contextRef="#ctx0" brushRef="#br0" timeOffset="167191.99">14491 14945 2088,'0'0'80,"-4"-12"27,3 9 19,1 3 17,-4-9 14,4 9 7,-5-3 1,5 3-1,-2-6-17,2 6-16,0 0-14,0 0-6,0 0-5,0 0-7,0 0-2,-4 16-7,4-11-2,4 7 5,0-5 0,3 6-5,0-2 1,1 4 4,3 2-4,1-3-5,-1 5-7,1 1-3,1-1-3,-6 1-11,6-3 1,-6 3-4,-2-3-4,-1-1 1,-4 1-8,0 0-4,-4-5-2,-4 2-4,-1 3-7,-4-7-34,-3 1-46,-4 0-63,1-2-49,-6-3-58,2-1-78,-1-5-85,3 0-169,-2-3-62,-2-2 71,-1 0-327,2-2-354</inkml:trace>
  <inkml:trace contextRef="#ctx0" brushRef="#br0" timeOffset="167359.54">14437 14843 2412,'24'-9'38,"-3"4"19,0-1 7,3 2 5,1 0 0,-4 1-6,2 0-1,0 1-11,-1 2-5,1-3-29,0 3-60,-2 0-79,3 3-74,-1-3-136,2 0-124,-1 2-156,-1 1-111</inkml:trace>
  <inkml:trace contextRef="#ctx0" brushRef="#br0" timeOffset="167969.54">15172 14897 1763,'0'0'128,"-6"-14"17,6 14 16,-4-5 18,4 5 11,-2-3 2,2 3-19,6-7-18,0 1-24,2 6-7,5-5-11,4 1-12,0 0-10,1 0-10,2 2-8,-1 0-4,-1-1-7,0-1-8,0 2-4,-2 0-6,-3 1-9,-2 1 0,-1-4-4,-1 4-6,-1-2-6,-8 2 0,13 0-1,-13 0-3,5 7 1,-5-3-4,-3 3 0,-2 3-5,-3 1 7,0 5 2,-3 3-6,-1-3-2,-4 4 2,0 5 1,-2 0 1,2 1 5,-4 1-2,2-1 9,-1 1 0,-1-1 2,4-4 0,-3 0 2,1-2-5,2-3-1,0 0 5,4-2-3,0-2-3,1 1 6,2-7-2,1 3 5,-1 0 5,3-4 4,2-3-5,0 2-2,2-2-6,2-3-6,0 0 2,0 0-4,8 8-4,-4-7 1,-4-1-1,16 3-5,-4-2 0,1 3 0,1-2-1,6 0-1,-4 1 2,5 1-3,-1-2 1,2 2 1,-2 0 0,1-3-2,0 2 2,0 0 2,-1-3 10,-2 0 12,2 3 7,-5-3 10,-1 3 3,2-3 8,-4 0 7,0-3 3,1 3 1,-2 0 4,-2-3 2,2 3-2,-1-3-5,-1-1 5,1 4-8,-2-4-4,-2 0-12,2-2-7,-1 1-8,0-2-2,-2-1-18,0-1-37,-1-2-38,1 0-51,-1 0-61,-2 1-60,0-1-69,0-1-86,-2 0-96,0 0-188,0 0 50,2-1 71,0-1-363,-2 1-392</inkml:trace>
  <inkml:trace contextRef="#ctx0" brushRef="#br0" timeOffset="168212.41">15685 14704 2504,'-13'-13'44,"2"-1"34,3 7 26,2-4 11,4 3 12,-1 0-9,2 1-17,1 1-9,4 1-6,2-4-4,2 8-11,5-7-11,2 5-1,0-1-5,3 2-11,2 0-36,1 2-36,0-2-56,-2 2-66,5 0-77,-7 0-126,6-4-175,-5 1 60,-1 3-177,1-3-144</inkml:trace>
  <inkml:trace contextRef="#ctx0" brushRef="#br0" timeOffset="168616.08">16163 14426 1866,'0'-7'96,"0"-1"36,-2 1 11,2-4 0,2 2 8,0 1 2,0 1-3,3 0-8,1-1-7,5-1-13,-1 1-11,3 0-10,2 2-5,0 2-12,-1 1-7,-1 1-10,2 0-6,-3 2-7,2 2-7,-4 0-7,3 1-1,-3 6-4,1-2-7,-5 3 1,1 1-4,-3 0 2,-2 5-5,-2-3 1,-2 4-4,-4 0 3,-1 2-2,-5 2 1,-1-4-4,-4 3-2,-5 0 1,2-1-2,-4 0 1,1-1-2,1-3-5,1-2-1,4 1 3,3-6-4,1 2 1,1 0-2,0-1 1,4-5-4,2 2 4,2 1 0,4 0 0,4-4-2,4 3 1,5-2 2,6 1-2,2-2-16,5 1-35,2-1-52,3-3-70,1 0-96,4 0-61,13 0-193,-1 0-18,11-2 73,3 1-228,1-3-186</inkml:trace>
  <inkml:trace contextRef="#ctx0" brushRef="#br0" timeOffset="169246.39">16971 14836 1996,'6'-6'100,"0"5"29,0-5 10,-2 2 4,2 0 9,-1 1 1,-5 3-6,9 0-16,-9 0-16,0 0 19,10 11 4,-7-2-8,3 4-15,-2 4-11,-3 1-6,4 4-8,-1 4-8,-3-2-8,2 4-3,0 1-4,-1 3-9,-4-3-3,2 1-15,-6 2-55,5-2-51,-5 2-52,0-6-64,-5 5-78,1-8-76,-4-1-183,0-2-9,0-3 61,-6 0-203,1-7-166</inkml:trace>
  <inkml:trace contextRef="#ctx0" brushRef="#br0" timeOffset="169454.83">16610 15233 1931,'5'-13'103,"1"0"9,0 0 10,5 2 9,-1 0 21,5 1 12,4-2-12,5 3-5,6 0-10,5-3-15,3 1-8,3 6-16,1 1-9,2-3-13,1 5-47,0 2-50,3-2-61,-5 2-85,5 0-77,-6 0-155,-1-3-104,-5-1 37,-5 2-145,-1-2-111</inkml:trace>
  <inkml:trace contextRef="#ctx0" brushRef="#br0" timeOffset="169768.5">17822 14899 1925,'2'-6'154,"2"0"14,-4 2 6,0 4 12,4-8 9,-4 8-7,2-3-18,-2 3-18,0 0-15,0 0 0,0 0 6,-10 15-3,1-5-9,-1 3-8,-3 2-2,0 1-7,-1 1-10,-2 0-8,2 1-3,-3 4-19,2-3-9,0 1-5,3-2-6,-5-1-5,7 3-5,3-5-4,0-2-1,1 2 0,4-2 1,4 1 4,4-1 1,3-4-3,3 3-4,8-2-2,0 0-6,3-2 2,3 1-6,2-4-3,1 1 2,1-2-25,0-4-45,2 0-63,-5 0-54,1-4-64,-7-2-81,4-2-72,-4-6-154,-7 4-88,-3-4 83,-1 5-339,-3-7-359</inkml:trace>
  <inkml:trace contextRef="#ctx0" brushRef="#br0" timeOffset="170021.82">17974 14973 2445,'0'0'56,"0"0"10,0 0 2,-7-4-1,7 4 2,0 0 32,-8 7 32,6 3 5,-2-3 7,2 8-3,-2-1 0,0 5-2,-1 5-9,0 0-11,1 3-4,2 1-13,-2-2-9,2 4-7,-2-2-6,2 1-10,0 0-5,-1-3-6,-1 0-8,2 2-4,0-10-32,0 3-44,2 0-36,-2-3-42,2-1-43,-2-3-50,0-5-49,4 2-49,-4-4-143,2-1-107,2-2 38,-2-4-229,2 6-230</inkml:trace>
  <inkml:trace contextRef="#ctx0" brushRef="#br0" timeOffset="170300.08">18258 15216 2344,'2'-7'205,"0"2"16,0 1 11,-2-2 16,2 0 8,-2 6-9,4-7-23,-3 5-23,-1 2-21,3-9-19,-3 9-21,3-5-37,-3 5-61,4-3-69,-4 3-68,1-3-72,-1 3-75,0 0-77,0 0-115,10-1-142,-8-3 41,-2 4-285,0 0-305</inkml:trace>
  <inkml:trace contextRef="#ctx0" brushRef="#br0" timeOffset="170735.44">18580 15026 2261,'-3'-4'32,"1"-1"18,2-1 7,-2 3 7,2-5 11,2 1 10,3 5 3,-2-3-1,4-1-3,2 2-11,-1 3 0,3-1-5,1 2-6,2 2-3,-2-1-8,3 6-3,-3-4-4,1 4-1,-2 4 1,-5 0-5,0 2 2,-2 3 5,-4 1 8,-2 2 1,-2 1 2,-6-3-6,-1 7-3,-4-3 2,-3 1-4,-1-1-3,-3 0-1,5-3-8,-2-1 2,2-2-3,0 0-4,4-3-2,3-3 0,0 2-1,-2-3-4,4 2-2,-2-1-1,5-5 0,1 4 0,2-2 4,4 1 2,2-2-3,5 1-2,1 0 2,3-3-6,4 2 0,2 0-2,2-3-1,-1 3-29,9-2-39,-5-3-54,1 0-57,2-3-78,4 3-65,-1 0-89,11-3-153,-1-1 41,-2 1-219,3-4-222</inkml:trace>
  <inkml:trace contextRef="#ctx0" brushRef="#br0" timeOffset="171227.72">19196 15062 2031,'0'-3'34,"0"3"11,6-8 10,0 6 12,6-1 13,0-2 9,1 5 4,10-4 0,-2 4-4,3 0-1,0 0-10,6 4-4,3-4-2,-2 5-8,-1-2-5,-3 2-5,0-2-3,-1-1-11,-5 0-7,1 2-5,-6 0-5,-3-1 3,0 5 0,-5 1-1,-5-1 3,-3 2-1,-3 3-3,-1 2-2,-9 0 3,0 5-5,-7 2 0,-2-1-1,-3-1-1,-1 4-3,-6 1 2,1-2 3,1-5-7,2 3-7,-1-2 3,1-2 1,4 1 0,1-4 2,2-3-1,5 0-4,-1-1 1,5-3 0,-3 3 1,6-3 4,1 0 4,-1-4 12,7 5 34,2-3 9,4 1 7,5-1-4,3 1-5,6 2-1,0-6-2,8 3-3,-1 1-7,2-6-2,3 1-4,-2 2-6,-2-3-5,-2 0-2,2-3-22,-5 2-40,3 1-56,-4-6-59,0 1-79,1-1-89,-2-4-147,-4 3-142,-1-6 76,2-1-282,-2 1-289</inkml:trace>
  <inkml:trace contextRef="#ctx0" brushRef="#br0" timeOffset="171497.99">19685 14838 2470,'-12'0'127,"12"0"2,-9-2 8,9 2 14,0 0 9,0-6 1,0 6-11,0 0-6,21-5-14,-9 3-15,6 0-11,-2 0-10,8 2-12,-1 0-6,1 0-37,2 2-57,3 0-59,-4-2-72,-2 2-81,0-2-104,1 0-214,0 0 3,-6-2 70,2-2-169,-4-3-141</inkml:trace>
  <inkml:trace contextRef="#ctx0" brushRef="#br0" timeOffset="171955.77">20147 14659 2003,'2'-8'116,"-2"8"-10,4-6 1,1 4 3,1-1-5,2-1-10,-1 1-1,8 3-6,-3 0-5,2 3-9,4-1-7,-1 2-2,-1-1-10,0 3-5,-2 0-6,-3-1-4,0 3-4,-5 1-3,-2 1-2,-2 0 1,-4-1-5,-2 3-1,-5 1 3,1-2-7,-3 2-2,-1-4-3,-2 2-6,4 0-3,-2 1 2,1 0 3,3-3-8,-3 4 3,4-2-1,0 2-2,4 1 5,-1 0 0,4-1 2,4 1-5,2 3 3,2 5-3,3-3-1,2 1 2,4-2-4,-3 3 1,4-4 3,-4 5 0,4-5 7,-1 1 3,-5 2 11,3 0 10,-4-2 11,-1-1 11,-4-4 11,1 4 11,-5-3 5,-4 1 5,-5-2-3,-1 1-9,-6-3-5,-6 1-7,-1-4-7,-5 4-6,-3-4-7,1-1-21,-2-1-36,2 2-43,-2-7-45,4 2-52,1-3-62,3 3-79,-5-6-96,6-1-181,2 4 23,1-6 66,4 0-211,3 1-183</inkml:trace>
  <inkml:trace contextRef="#ctx0" brushRef="#br0" timeOffset="172214.59">20820 15257 2163,'15'0'141,"-15"0"-9,0 0-2,7 2-11,-2 4 31,-5-1 2,0 7-5,2 0 2,-2 5-8,0 3-10,0 0-7,-2 8-12,2 0-13,0 5-6,-2-3-6,-1 2-6,0 5-13,-1-2-5,-2-1-38,-2-1-56,3-4-49,-6 1-84,0-1-88,-2-5-105,2-4-206,-5-1 28,2 0 63,-3-6-159,2 3-127</inkml:trace>
  <inkml:trace contextRef="#ctx0" brushRef="#br0" timeOffset="172422.03">20443 15613 1927,'-4'-14'158,"0"6"20,6-4 6,0 4 19,2 0 15,2-1-6,5 2-14,4-3-15,9 2-12,3 0-13,11 3-16,2-1-11,5 4-16,3-2-13,1 4-8,-1 0-27,0-2-65,2 2-56,0 0-56,0 0-78,9 2-92,-13-2-115,10-2-187,-8-1 45,-2-1-244,-1 0-271</inkml:trace>
  <inkml:trace contextRef="#ctx0" brushRef="#br0" timeOffset="172984.09">21572 15347 2249,'-8'-9'48,"1"4"27,2-1 23,-1-1 12,0 3 13,0-5 13,2 1 1,-1-3-10,-1 5-14,4-4 2,-3 0-20,5-1-5,-2 1-11,4 2-10,0-5-11,3 6 0,1-6-8,1 1-9,1 3 0,2 0-9,2-2 3,-2 4-8,3-1-2,1 2-5,2 1-7,-2 4 4,1 1-10,6 0 1,-4 3 2,0 6-3,2 1 1,-5 4 2,4 2-5,-8 5 3,1 4 0,-5 2 1,-1 2-9,-5 1 8,-2 1 2,-7 2 7,-4 2-8,-5 3-2,-4-1 6,-6-4-1,1-2-4,-7-3 2,0-2-1,1-2 3,1-6-4,0-3 1,2-2 2,5-2-1,-1-2-4,3-2 2,3-4 1,2 1-5,1 0 3,2-4 1,5-4 2,-3 0-1,7-2-6,-1-1 2,5-1 1,0 2-1,4-5-3,0 4 0,2-2 7,3 2 1,1 0 2,1 1 6,1 0 12,3 4 2,2-1 2,-1 3 6,4 3 3,0-1 1,4 4 4,1 1-4,1 6 0,-2-4-2,4 2-2,-5 2-5,2 0-3,-1 3-2,-1-3-3,0 1-2,-6-1-2,6 1 2,-4-3-24,-4-2-38,0 1-42,-1 1-41,0-3-48,-2-3-65,-2 4-67,-3-9-85,4 7-186,0-5-4,0 1 78,-1-3-225,5 0-213</inkml:trace>
  <inkml:trace contextRef="#ctx0" brushRef="#br0" timeOffset="173184.56">22201 15650 2084,'4'-10'107,"-4"-4"35,2 7 35,0-3 47,0 0 25,0 2-10,-2-1 3,2-2-8,0 3-14,-2 3-21,2-3-16,2 1-25,0 1-18,-2-2-41,2 2-58,2 1-74,0 3-65,0-6-66,1 2-72,-1 3-83,3-1-140,-3-4-134,1 3 55,-1-2-244,2 0-270</inkml:trace>
  <inkml:trace contextRef="#ctx0" brushRef="#br0" timeOffset="173673.97">22500 15344 2125,'4'-6'56,"-2"5"25,0-5 14,2 2 16,-4 4 12,4-4 8,0-1-19,3 3-7,-7 2-14,13 0-8,-5-4-4,1 4-6,1 0-3,-1 4-10,2-2-6,-3 3-5,2-1-10,-2 2-1,2-1-2,-2 7-4,-2-4 0,-2 0-2,-2 1-1,0 0-6,-4 2-1,0-1 0,-2 2-1,-2 0-5,0-1 3,-4-2 0,0 3-8,0-5-3,-1 3-4,-2-2-4,3 1-3,-1-2-2,1 1-2,-1 0-1,2-3-2,3 2 5,-2 2-1,4 2 0,-2-3 2,1-1-2,2 5 3,3-3 0,0 4 2,3-1-1,-1 3 1,5-1 1,-3 0-2,2 2 3,0 1 2,2-2 0,0 1-3,-2 1 1,0-2 3,0-2 4,1 2 13,-3-1 4,0-1 7,-2 1 11,0 0 0,-2-2 5,0-2 7,-2 1-1,-2-3 5,-2 2-6,-3-3-2,1 3-5,-5-6-5,-2-1-5,3 3-6,-6-6-13,2 2-30,1-2-29,0 0-41,0-2-41,-1-1-46,-1 0-59,6-4-52,-4 1-91,4-5-129,0 1-30,7-2-202,0 0-225</inkml:trace>
  <inkml:trace contextRef="#ctx0" brushRef="#br0" timeOffset="174167.69">23030 15351 2022,'0'-4'74,"0"-2"30,3 2 15,-3 4 7,0-10 1,4 6 0,-1-3-10,5 2-8,0-1-7,6 4-15,4-5 1,4 5-8,3-4-4,3 6-11,0-2-2,2 2-8,-2-3-7,-3 2 0,-3 1-8,-1 0-2,-2 0-9,-4 0-2,-1 0-3,0 0-7,-4 0-4,-2 1 4,-2 7-5,-1 0-1,-3 1-3,-4 6 7,-3-1-2,-1 0 2,-4 8-4,-3 0 1,-4 3 3,0 2-5,-1 1 5,-3-1-2,0 1-3,1 0 2,-4-2 4,3 1-7,1-1-2,0-2 3,-1-4-1,6-3-2,2 1-1,3-5 4,0-4-4,0 3 9,2-1 7,1-2 18,0-2 13,2 0 8,1-1 10,2 2 6,4-4-1,2 5-8,3-4-6,1-1-5,4 5-5,3-2-5,4-1-5,2 2-4,3-1-3,0-2-3,1 1-15,0 0-41,0-3-38,2-1-53,0-2-65,-4 0-77,7-5-79,-5-1-135,2-1-129,1-1 47,8 0-250,-4-4-291</inkml:trace>
  <inkml:trace contextRef="#ctx0" brushRef="#br0" timeOffset="174440.96">23777 15059 2114,'-12'-5'34,"4"5"32,2-3 15,0 1 17,6 2 14,-9-3 16,9 3 10,-4-5-7,4 5-13,0 0-18,0 0-4,0 0-16,13-5-6,-13 5-4,18 0-9,-4 1-9,-2 3-32,3-1-33,-2-1-44,4 1-54,-1-1-65,2 1-55,-3-3-134,4 3-148,-1-3 34,1 0-75,3-3-56</inkml:trace>
  <inkml:trace contextRef="#ctx0" brushRef="#br0" timeOffset="174772.08">24353 14751 1626,'-4'-10'95,"4"0"44,-4 4 20,3 3 7,-1-1 10,2 4-12,0 0-14,-5-6-13,5 6-15,0 0-1,0 0-6,0 0-2,-16 13-9,7-4-11,1 3 1,-3 1-10,2 3-7,-1-1-4,0 4-9,-2 1-4,2 0 1,2-1-11,2 3-2,-1-2-3,3 0-9,0-5 1,2 5-3,-1 1-2,6-3 2,1 0-2,2 4-2,5-1 1,1-4-5,2 1-4,2-1 1,3 3-4,2-5 0,0-2-17,3 1-48,-1-1-63,0-5-75,3-3-95,-3-5-94,1-1-195,-1-2-3,-2-2 73,-2-7-143,-4 0-139</inkml:trace>
  <inkml:trace contextRef="#ctx0" brushRef="#br0" timeOffset="174988.5">24520 14809 1942,'-5'-2'58,"5"2"1,0 0 49,-14 8 27,7 0 17,-1 5-5,2 0 17,-5 8 3,0 6 0,-1 4-7,-1 12-4,-2 3-13,0 6-15,-6 14-9,0 0-11,-1 3-9,-2-1-19,0 1-71,1-1-72,-5-4-101,3 2-106,1-17-177,2-8-127,-12 10 59,6-7-189,1-10-196</inkml:trace>
  <inkml:trace contextRef="#ctx0" brushRef="#br0" timeOffset="178004.29">7550 15709 600,'0'0'301,"0"0"-63,0 0-63,-16-1-27,16 1-33,0 0-20,0 0-18,0 0-6,0 0-6,0 0 0,0 0-4,0 0 0,0 0-5,36-8-7,-20 6-1,6-1-8,3-3-2,-1 4-5,-1-4 1,4 1 3,-1 3 4,-5-6 1,-2 5 4,-1 1 5,0-2 2,-3 1 8,-2 3 2,-3-4 7,-2 1-9,-2 3-5,-6 0-5,0 0-8,0 0-2,0 0-2,-35 7-5,14-7-1,-9 7-6,1-3-5,-10 5-1,-1-2-2,0 1-3,-3 1 2,5 1 0,0-2-7,3 0 1,5-3-4,4 1-3,3-3 2,3 3-1,8 0-4,4 0 3,6-6 0,2 0-3,0 0-2,30 0 2,-3-3-2,11-4-3,4-2 4,9 1-1,2-5 0,2-3 4,-3 3 1,-1 0 4,-2 2 1,-12 2 10,-3-1 3,-7 3-2,-2 2 2,-7-1-1,1-1 2,-9 7-5,-4-4-1,-6 4 0,0 0-9,0 0 5,-20 11-5,4-5-5,-7 2-2,-3 2-3,-4 1-5,-3 2 1,1-4-2,-2 3 0,5 1 0,1-5 0,2 2-1,6-1-5,1-1-4,4-1-3,2-1 1,7 1 4,0-2-2,6-3 3,0-2-2,0 0-6,18 3 1,-7-3-2,4-3-7,0 1-12,1-1-21,0 1-31,0-3-40,-3 3-39,0 2-43,-2 0-96,-1 0-111,-2 0-230,-8 0-148</inkml:trace>
  <inkml:trace contextRef="#ctx0" brushRef="#br0" timeOffset="178747.83">7006 16426 1762,'0'0'10,"-6"-2"24,6 2 14,0 0 12,-8 0 8,8 0 11,-4-5 8,4 5-1,-4-5-1,4 5 1,-3-9-1,-1 4-6,4 1-1,-1-5-4,1 1-9,-2-1 5,2 0-8,-2-2 1,2 2 0,-4-3-2,2 5-9,-2-7 4,0 6-3,-3-2 0,3 0-2,-2 2-2,-1-1-7,-1 5 0,1-3-6,-3 0-3,0 4 1,-4 3-6,2 0 4,-5 3 1,0 4-3,-5 0 0,-1 6 4,1 1-6,-4 2-1,1 4 3,0 3-8,5 2 0,-1 1 2,2 2-3,4 3-5,0 0-1,3-3-1,3-2 0,2 2-3,3-6 0,4 1 2,0-4 3,4 0-9,1-4-5,4 1 7,-1-5 3,2 0 0,5-3-6,0-6 3,0-2-8,4-2 5,0 2-5,0-8 5,2-1-1,2 0-1,-3-8-1,0 1-4,0 1 0,1-6 6,-4-1-4,2 6 0,-5-1 2,0 0 5,0 1 11,-3 3 4,-3 0 9,3 4 3,-5-3 4,3 4-1,-3 0 1,-2 1-3,2 1-6,-5 4-4,-1 2 0,0 0-1,0 0-2,0 0-3,9 14 2,-9-7-5,0 3-1,0 2 0,0 0-5,2-2 2,-2 3-1,0 3-7,2-3-17,0 0-31,2 0-31,0 1-30,3 0-29,1-3-42,0-4-51,3 3-46,0-5-46,-1 1-104,0 1-70,2-7 28,-2 7-204,1-7-164</inkml:trace>
  <inkml:trace contextRef="#ctx0" brushRef="#br0" timeOffset="179924">7372 16537 1773,'0'0'16,"2"-4"28,-2 4 19,0-6 14,0 6 13,0-7 8,0 7 7,0-6 5,0 6 1,0 0-2,0 0-7,-2-6-6,2 6-10,0 0-7,0 0-5,0 0-3,0 0 2,0 0 3,-13 19 2,8-6 2,-4 1-5,-4 3 3,0 2 0,-3 4-1,-4 2-2,2 2-6,-4-1-2,1-3-3,1 4 0,-2-5-9,3 4-4,2-9-4,1 1-7,5-2-2,-3-4-5,6 1 1,-2-4-5,3 3-2,-1-7-2,3 2-1,3 0-2,0-5-2,2-2-2,0 0-1,6 5-6,-6-5 0,0 0 1,20-5-6,-10 5 0,1 0 3,4-2-5,0 2 2,1-5-2,4 3 2,-2 2-5,4 0 1,-1 0-2,3 0-12,-4-3-20,2 1-17,1 2-11,1 0-17,-3-2-11,4 2-15,-4-4-24,0 3-27,-4-2-31,3 0-28,-4 1-33,-1 2-28,-4-6-77,-3 6-91,3-6 13,-5 5-175,0-3-102</inkml:trace>
  <inkml:trace contextRef="#ctx0" brushRef="#br0" timeOffset="180158.37">7519 16763 1802,'-9'-1'120,"1"1"22,8 0 6,-17 0 14,9 0 12,-1 5 9,0 2 2,-1 1 3,1 3 2,1-2-6,2 6-6,-3-2-9,1 6-15,-2-2-10,3 4-14,1 4-12,0-4-10,-5 0-12,6 0-10,-1 0-9,0-1-11,2 0-28,-1-5-38,1-1-36,2-2-43,0-2-28,-1 2-42,3-5-46,0 1-57,3 0-57,-1-5-127,2-1-96,-4-2 52,11 0-291,-11 0-261</inkml:trace>
  <inkml:trace contextRef="#ctx0" brushRef="#br0" timeOffset="180473.95">7934 16482 2223,'-2'-16'46,"0"3"19,-2 4 20,-3-2 15,5 2 12,-2 1 20,0 3 12,-1-2 4,-1 1-5,2 0-8,-1 4 1,5 2-10,-12 0 1,12 0-3,-16 8-4,10-1-10,-2 4-10,2 4-9,0-1-7,-1 6-8,0-6-9,3 8-7,0-3-2,2 1-8,-2 2-5,2 0-4,0-3-4,2 2-13,0-1-17,0 1-25,2-6-24,0 4-24,4-6-23,-2 3-25,5-7-29,-3 1-40,3-7-48,1 3-49,0-2-51,2-2-107,-2-2-62,1-2 52,4-4-210,-1 2-153</inkml:trace>
  <inkml:trace contextRef="#ctx0" brushRef="#br0" timeOffset="180834.99">8152 16569 1806,'2'-7'74,"-2"-1"39,-2 3 27,2-4 11,-2 4 12,0-3 19,0 5 9,-2-1 0,4 4-1,-7-6-2,7 6-1,-13 0-8,13 0-12,-10 6-12,3 1-9,1-1-13,-1 1-14,4 2-10,-4 4-12,3-4-7,1 3-11,-1 0-6,4 3-5,-2-2-9,2-4-3,2 4-6,-2 0-4,2-2-6,3-2 1,-1 0-7,1-1-2,3-2-2,-2-1-3,3-5-3,-1 2 0,0-2-5,-8 0 0,20-4-1,-12-1-1,-2-1-2,3-1 0,-4-5-5,-1 3 1,-2-5-5,-2 1 0,0 2-2,-2 1-2,-5-4-2,0 6-6,-3-3-20,-2 4-21,-4-1-22,4 3-28,-1-1-29,4 2-37,-1-1-28,-1 5-43,2-7-55,6 5-40,-4-3-57,6 3-104,1-4-27,0 6 32,6-11-243,-1 6-221</inkml:trace>
  <inkml:trace contextRef="#ctx0" brushRef="#br0" timeOffset="181109.67">8383 16361 1984,'0'0'97,"2"-5"26,-2 5 21,4-6 7,-4 6-4,0 0-4,4-2 14,-4 2 17,0 0 9,0 0 0,10 13-2,-5-4-11,2-2-9,1 6-15,2-3-14,1 4-9,0-2-7,1 7-1,1 1 3,2-6-5,-4 8-13,-1-1-7,1-1-5,-6 6-8,-1-10-8,-4 5-2,-4-2-5,-1 5-9,-6-6-3,-3 2-6,-1 0-16,-3-7-42,-2 4-53,-4-5-69,2 2-54,0-9-88,4 2-101,-1 0-144,1-6-85,3-1 43,2 0-419,0-1-457</inkml:trace>
  <inkml:trace contextRef="#ctx0" brushRef="#br0" timeOffset="181770.42">10634 15790 2496,'0'-9'-61,"0"1"29,0-2 33,-2 3 19,0 1 24,2-1 23,-2-1 19,-1 2 17,3 1 10,0-1 17,0 6 3,-2-10 7,2 7-1,0 3 0,-2-7 0,2 7-3,0-9-6,0 9-7,0-6-11,0 6-11,0 0-9,0 0-13,0 0 0,0 0-2,0 0-2,-6 29-7,6-12-5,-3 4-6,-2 2-5,3 4-7,-3 2 0,-2-1-5,3 2-7,-2-3 0,0 6-2,-2-3-9,0-2-17,0-1-30,2-1-33,0-2-38,2-2-30,-3-5-40,1 1-45,0-1-51,0-4-58,1-3-114,-4 2-124,2-3 57,2-3-315,1 1-302</inkml:trace>
  <inkml:trace contextRef="#ctx0" brushRef="#br0" timeOffset="182111.54">10236 16008 2152,'-7'-13'41,"3"2"42,2 0 23,-2 4 16,2-2 22,0 4 26,0 0 0,-1 0 13,3 5-1,3-8-1,-3 8 6,0 0-2,16 6-9,-7-2-15,1 4-14,1 6-11,1-1-14,1 6-12,1 2-10,-4-2-9,2 1-7,-1 2-8,0 0-8,0 4-4,-1-6-7,0 1-8,-1-6-3,-2 5-5,1-7-3,2-2-2,-1 1-3,6 0-2,0-9-4,3 3-2,2-1-4,1-5 0,2 0-4,4-3-2,3-1-1,0-3-8,4-5-19,-3-2-31,3 1-33,-4-2-46,4-1-38,-7 3-50,-1-4-70,-4 4-85,1 2-175,-5-4-71,-5 10 72,0-6-395,-2 7-415</inkml:trace>
  <inkml:trace contextRef="#ctx0" brushRef="#br0" timeOffset="182902.2">9835 16754 2524,'4'-6'15,"3"5"26,-7 1 15,3-11 8,3 3 12,-4 1 12,2 0 2,-2-1 11,0 1 3,2-5-1,1 3 0,-3-3-4,1 4 0,0-5-5,-1 6 5,-2-7-8,2 7-8,-4-7-6,-3 6-4,2 1-11,-4-4-1,-1 3-5,-4 3-1,1-1-1,-4 4-3,-5 2-3,0 2-3,-2 2 5,-1 3 0,-5 1-4,1 8 0,-3 1-4,3 0-1,2 4-5,-1 0-2,5 3 0,2-1-3,4-2-7,5 4 2,-1-5-3,4 0-4,5 1 0,2-7 1,2 3-6,2-1 1,4-6-1,0 1-3,2-2 2,3-2-3,2-2 0,-3-2 0,3-3-3,0 0 0,1-3 0,2-2-1,-3-2 0,2 0-3,-3 0 0,2-1 0,-2-4-1,1 5 0,-4 0 0,1-1 0,-3 1-2,-1 2 1,1 0 1,-1 1-5,-1 0 1,-1 2-2,-6 2 1,10 0 3,-10 0 6,6 6-1,0 1 0,-2 0 1,-2 1-1,2 4 1,0-4-2,0 5 1,-3 0-2,4-4-15,-3 3-27,1-2-30,3 3-37,-2-2-43,1-1-40,1-2-54,-2 1-56,7-1-26,-6-4-87,5 1-77,5 1-20,-5-4-306,5 2-301</inkml:trace>
  <inkml:trace contextRef="#ctx0" brushRef="#br0" timeOffset="183196.42">10143 16891 2228,'6'-11'37,"-5"5"47,2-2 27,-3 3 18,2 1 16,-2 4 29,2-5 11,-2 5 8,0-8 1,0 8-13,0 0-6,0 0-2,0 0-4,0 0-10,0 0-7,-21 15-10,15-8-12,0 5-6,-3 1-10,0 1-11,1-1-6,-2-2-10,2 6-9,1-2-7,-4 5-5,5-5-8,0-2-4,1 7-3,1-5-6,2-2-6,2 0-2,0 3-5,0-5 2,6-2-6,1 5-1,1-2-10,-2-4-15,5-1-18,2 0-24,-3-1-33,5 0-32,0-5-55,0 1-29,-1 2-33,0-4-43,0 0-47,-2-4-61,2 2-128,-4 2-80,1-5 63,-3 3-356,-2-4-358</inkml:trace>
  <inkml:trace contextRef="#ctx0" brushRef="#br0" timeOffset="183427.8">10301 17070 2273,'0'-5'40,"-1"-1"39,1 6 21,-10-6 12,6 4 12,4 2 29,0 0 13,0 0 16,-18 6 2,10-4-6,5 4-8,-4-1-9,3 4-7,-2 3-13,0-2-12,-3 3-12,3 0-12,2 3-7,-2 1-12,-3-4-7,4 2-10,0-1-22,0-1-26,-1 1-32,2 1-43,0-3-28,1-3-27,1 2-13,0-3-26,-3-1-25,5 1-38,-2-3-46,2-5-45,2 8-104,1-8-83,-3 0 24,0 0-263,13 0-219</inkml:trace>
  <inkml:trace contextRef="#ctx0" brushRef="#br0" timeOffset="183783.84">10740 16857 1962,'4'-13'20,"1"6"44,-3-6 21,-2 6 21,2 1 20,-2 1 23,0-3 14,0 3 9,0 5 17,-2-11-3,2 6 3,0 5-6,-7-5-3,3 2-3,4 3-5,0 0-3,-24 8-10,14 0-12,0 3-9,-4-1-11,2 3-8,-3 5-12,0-1-4,3 1-13,-1 3-6,3 1-9,-4-2-7,6 6-4,2-6-11,0 1-3,2 0-3,1 0-6,6-6-5,-1 3-6,1-4-18,4 1-15,1-1-25,3-2-24,-2-4-32,3 1-29,3-4-34,0 1-30,-2 0-43,1-6-56,-1 0-47,4-4-61,2 2-159,0-4-25,-2 1 71,3-4-329,-4 4-311</inkml:trace>
  <inkml:trace contextRef="#ctx0" brushRef="#br0" timeOffset="184044.15">11098 16866 2331,'-2'-7'99,"-2"2"34,2 3 30,-1-6 15,0 4 19,3 4 19,-4-8 6,0 6-2,4 2-15,-4-6-17,4 6-16,0 0-2,0 0-9,-8 13-16,6-6-15,0 3-13,-2 2-9,2 2-10,0 1-9,-3 2-9,3 0-6,-3 0-13,3 1-15,-3-1-27,4 4-31,-1-7-30,0 1-41,-2-2-40,4 0-30,-2 0-38,2-6-49,0 2-51,0-1-62,2-3-130,0 1-90,2-5 57,-4-1-356,10 2-354</inkml:trace>
  <inkml:trace contextRef="#ctx0" brushRef="#br0" timeOffset="184305.45">11325 16748 2318,'4'-12'57,"-2"4"44,0-1 27,-2 2 12,2 1 20,0-1 18,0 1 17,0 4 14,-2 2 13,8-5 7,0 5 2,-8 0 0,18 7-6,-8-1-3,6 3-15,-4 2 3,3 3-21,3 3-11,-6 5-1,2-1-10,2 5-14,-6-1-13,-3-3-16,1 3-10,-6 4-9,-2-8-6,-4 2-45,-5 1-41,-1-1-50,-6-1-52,-5-2-70,0 1-79,-2-4-94,-5-2-116,6-1-206,-2-2-30,3-4 60,4-1-570,2 0-659</inkml:trace>
  <inkml:trace contextRef="#ctx0" brushRef="#br0" timeOffset="184929.8">14308 15798 3386,'-2'-17'-80,"2"6"32,-2-1 31,2 4 28,-2-4 18,0 5 15,-2 0 16,4-1 9,-1 1 8,1 3 9,-2-1-3,2 5-12,0-9-8,0 9-7,0-8-5,0 8-5,0 0 11,0 0 10,-7 25-2,4-9-2,-1 3-6,0 3-4,-5 5-4,6 1-3,-4 5-3,0 1-4,1 1-3,-1-5-3,1 2-5,-1-4-1,-1 0-21,-2 0-40,5 1-37,-3-5-46,0 3-48,-2-6-65,4 1-62,-6-5-100,1 0-148,3-5 36,-1 3-282,1-6-275</inkml:trace>
  <inkml:trace contextRef="#ctx0" brushRef="#br0" timeOffset="185229.88">14054 16090 2209,'1'-24'31,"-2"3"42,2 3 27,-1 3 27,4 6 18,-4-2 17,2 3 0,-2-3-8,2 7-5,0 1 23,-2 3 1,0 0-1,14 11-7,-8-1-9,4 6-14,-2 2-11,2 6-10,1-3-11,-1 6-12,6-1-7,-6 3-9,2-3-7,0-2-6,-2-3-6,-2-3-8,-1 0 4,0-1 10,0-3 14,0-5 9,4-2 1,-3-1-4,4 1-16,2-7-7,0 0-10,1-4 1,4 0-10,-2-3-9,7 0-18,-4-5-42,2 0-59,-3-3-64,-1 1-69,-2-1-63,-6 1-75,0 1-58,-3-1-133,-2 7-92,-5-1 82,-4 5-398,-1 0-431</inkml:trace>
  <inkml:trace contextRef="#ctx0" brushRef="#br0" timeOffset="185810.22">13796 17042 2448,'6'-13'-23,"0"-5"29,3-3 23,-2 1 21,3-4 13,-2 0 15,1-3 11,-3 4 13,1-5 4,-2 1 11,1 3-2,-4 3-1,-2-1-1,-2 5-6,-4-4-8,1 4-5,-2 2-5,-3 1-4,-3 6-14,0-2 4,-4 2-5,-1 6-6,-2 2-5,-2 2-3,-1 3-2,1 8-1,-4-2-5,-3 6-4,1 1-2,2-1-2,1 9-7,2-6-1,2 4-7,1 2 2,4-3-3,0-2 3,6 1-7,2 0 2,1-5-4,3 0 1,4-5 2,0-2-4,4 2-4,3-4 1,1-4-1,0-1-1,6-1-2,-2-2-2,5-2-2,2-5 1,0-4-3,2 2-1,-2-9 3,3 1-4,-4 3-3,-2-5 6,3 4-3,-5-2-1,1 1 1,-4 8 10,0-6 0,-1 6-1,-2-3 0,1 5-5,-3 1-2,1 1-2,-1 4 3,-6 0 4,8 7-1,-4-1 0,0 1 1,-2 3-2,0 1 1,0 4 1,2 1-3,0 1 2,-2 0-15,0 0-34,2-2-42,0 4-33,0-4-39,2-1-54,-1-1-55,2 1-61,1 0-115,0-7-120,1 3 59,-1-1-310,4-6-297</inkml:trace>
  <inkml:trace contextRef="#ctx0" brushRef="#br0" timeOffset="186238.07">14024 16961 2229,'9'-13'15,"-3"0"35,-2 0 32,-2 3 21,0-4 24,-2 7 29,3 2 17,-1-3 1,-2 2-6,0 0-12,0 6-12,-9-1 0,9 1-5,0 0 1,-17 13-6,11-5-7,-2-1-5,-1 7-7,3-1-12,-1 0-6,-1 2-8,6 5-11,-3-5-5,4 4-4,1-2-8,0 0-6,4 0-3,0 0-7,-1-3-1,4-1-5,2-2-4,2 1-4,-1-7-5,1 3-12,-1-1-6,1-7 0,2 0-2,-1 0-3,-1 0 2,0 0 1,-1-7-1,1-1-1,-1 3-1,1-3 1,-4 1 10,-1-1 5,-2-2 7,2 7 9,0-4 0,-3 2-3,4 3 1,-7 2-7,0 0-1,0 0 2,0 0 0,0 0 1,0 0-3,-14 17 1,10-7 3,-2-2-6,0 5-1,-1 1-1,-1-3-2,1 6-2,1-4 0,-3 2 2,3-1-3,0 1-7,0 0-27,1-2-28,1 0-44,1-1-53,3 2-37,0-5-34,0 2-53,3-3-53,4-1-57,-1 2-101,2-4-111,3 1 45,1 0-397,6-6-419</inkml:trace>
  <inkml:trace contextRef="#ctx0" brushRef="#br0" timeOffset="186509.35">14507 17091 2497,'7'-17'0,"-4"0"42,-3 4 28,0 0 18,-1-2 22,1 8 31,-2-4 37,0 3 19,2-1 8,-3 3-4,1 1-9,-2-1 0,4 6 2,-8 0-5,8 0-12,-16 4-5,10 3 4,0 3-32,-2 1-14,2 2-11,-1 1-5,0 5-11,1-4-13,4 2-5,0 3-7,0-2-11,2 3-6,0-2-7,4-2-1,-2 2-16,6-4-23,-1 3-36,6-3-37,-1-2-47,6-4-61,0 3-38,-1-4-51,1-2-56,2 1-52,-2-5-70,-3-2-118,-1 0-32,-1-2 45,-2 2-335,-1-5-358</inkml:trace>
  <inkml:trace contextRef="#ctx0" brushRef="#br0" timeOffset="186825.52">14696 17166 2446,'8'-19'53,"-4"-1"28,3 7 19,-3 0 20,0 3 7,5 3 34,-1-5 14,0 5 13,4-1 9,0 0 0,1 1-6,-1 1-5,3 3-8,1 1-7,3 2-13,-3 0-9,0 0-10,2 5-16,-6 1-4,1-3-10,-2 5-11,-2 4-9,-5-5 1,-2 7-8,-1-3-7,-4 0-3,-4 6-6,-4-2-9,-5 5-5,-3-5 11,-3 5-41,-2-5-1,2-1-1,3 3-3,0 0 0,2-5-1,-1-2-6,6 1 3,2-1 4,1 1-6,3-4 0,4 0 0,6 0 1,0-1-11,7 2-21,-1-3-27,6-3-27,0-2-39,1 3-35,4-3-32,2-3-47,-1 1-66,0-5-72,4-2-82,-1-1-156,1-4 9,2 1 53,-3-6-364,1 2-385</inkml:trace>
  <inkml:trace contextRef="#ctx0" brushRef="#br0" timeOffset="187069.6">15210 16943 2659,'-2'-4'80,"2"-2"16,0-1 10,0 7 27,0-6 24,0 6 31,7-5 20,-7 5 11,0 0 6,22 7 5,-9 4-22,4 2-9,0 2 6,7 5-4,-2 1-7,2 1-5,0 5-12,-3-1-16,-2 2-13,-2-1-12,-7-5-15,-5 2-10,1-2-3,-8-1-17,-5-1-39,-3-3-45,-4 3-46,-8-7-48,-1 7-62,-5-5-62,4-5-60,0 1-94,-2-6-104,3 3-182,-3-6-8,5 3 83,0-5-489,2 2-538</inkml:trace>
  <inkml:trace contextRef="#ctx0" brushRef="#br0" timeOffset="187666.16">18412 16356 2738,'4'-13'-104,"-4"5"32,4-5 29,-2 6 34,4-8 20,-4 8 22,0-6 21,2 5 15,2-5 8,-4-1 5,4 4 7,-2 0 8,3-4 9,0 3 16,-1 2 0,2-3 3,-4 2 12,3 3 8,-3-3 2,0 3-5,0-2-5,0 4-13,1 2-11,-3-4-10,3 2-13,-3 2-12,-2 3-10,4-9-12,-4 9-5,0 0-3,0 0-6,2 24-1,-4-13-5,0 6-2,0 4-2,-5 2-3,0 3 0,1 3-3,-2 2-2,-5 5 0,5-2-6,-3 0-26,0 0-46,1 1-51,0-4-44,0-1-60,2-1-55,2-7-57,-2 2-53,-1-6-121,0 1-65,1-6 46,-1 0-241,-1-2-244</inkml:trace>
  <inkml:trace contextRef="#ctx0" brushRef="#br0" timeOffset="188006.25">18205 16361 2026,'4'-24'8,"-4"3"42,0 5 36,0 2 23,0 0 24,2 1 15,0 6 20,1-3 10,-3 0-2,4 4-6,-4 0-17,4 3-7,-4 3-3,10 0-3,-10 0-4,18 11-3,-8 1-5,-1 7-5,5 2-7,1 7-8,-3 1-4,1 4-11,-1 1-6,0 0-8,-2 0-10,-1 0-4,-3-5-4,1-6-8,-1 2-4,-1-5-3,1-4-4,-2 3-4,0-6 10,-2 1 10,4-5 10,0-1-10,4-4 1,0 1-13,2-5-3,6-4-7,1 3-7,4-7-9,4-4-36,1-1-40,1-4-52,1-2-54,0-3-49,-5 2-54,-2-1-56,-6 2-57,-1 4-148,-10-2-89,-2 8 56,-4-6-330,-2 8-370</inkml:trace>
  <inkml:trace contextRef="#ctx0" brushRef="#br0" timeOffset="188555.65">18121 17167 2356,'0'0'29,"-7"-7"31,2 1 19,1 1 14,0-4 14,2-4 2,0 0 9,0-2-11,2-5 7,0 3-11,2-3 2,0-6-3,0 6-5,0-1 2,0 2-6,-2 4-5,0-4-8,-2 4-11,-2-1-7,-5 3-5,-1 1-7,-5 5-7,0 2 1,-5 3-4,0 2-3,-1 2 2,-5 3-1,-1 2-3,-3 5 4,0 3-5,0 0-7,6 3 2,-2 2-4,5-2-2,-5 3-1,12-2-1,-2 0-2,6 0 1,1-2 1,3-2-3,4 2 0,2-3 0,2-5-3,3 2 0,1-1-1,5-2-1,-1-2-2,1-1 1,3-5-5,2 0 2,2 0-1,2-2-3,3-3 1,1-2-3,0-1-2,0-4 1,-1 0 0,1 3 1,-4 1 4,2 1 7,-7-3 8,1 2 3,-2 4-2,0-1-6,-6 1-1,3 2-6,-2 0-1,-1 4 5,-8-2 1,13 6 1,-7-1 3,-2 3-8,0-1 6,1 2-5,-3 4-2,0-6 2,-2 7-2,1-1-9,-1-6-37,0 7-36,4-1-44,-2-2-45,-2-1-47,0-3-58,0 8-56,0-10-68,2 3-131,0-1-26,0-1 64,2 2-222,0-3-197</inkml:trace>
  <inkml:trace contextRef="#ctx0" brushRef="#br0" timeOffset="188976.06">18222 17236 1820,'8'-6'17,"0"0"40,0-1 40,-2 2 32,-2 1 28,0-2 19,2-1-10,-4 7 7,1-7-12,-3 7-7,0 0-6,0 0-1,0 0-4,0 0-6,0 0-4,-9 22-5,5-17-8,0 4-8,0 3-9,-5-3-9,8 4-7,-1-1-10,0 2-3,2-1-7,0-4-6,4 4-5,4-1-4,-2-4-5,2 1-6,1 0-1,1-6-5,5 4-4,-2-7-3,-1 0-2,4 0-2,-2 0-5,3-5-2,-3 0-2,2 0-3,-2-2 1,2-5-2,-4 5-5,0-5 3,1 2-2,0 3 15,-5 0 15,3-3 3,-3 6-3,-1-2-6,2 1-3,-3 3-5,-2-3-2,-4 5 0,0 0-3,0 0 0,0 0 3,0 12 0,0-12 3,-6 14 0,0-5-1,-1 2 1,0 4-4,-1-3 2,2 2-2,-1-2-1,1 5-1,0-2-3,-1-2-2,1 0-20,1 2-35,1-3-47,2-5-56,2 3-43,0 1-54,0-5-60,6 1-64,-1 0-78,-1-6-120,3 1-12,1 3-384,3-5-438</inkml:trace>
  <inkml:trace contextRef="#ctx0" brushRef="#br0" timeOffset="189235.37">18883 17160 2557,'4'-6'18,"-2"-1"40,-2 0 26,2 0 11,0 1 14,-2 6 13,0 0 4,0 0 21,-6-2 8,6 2-4,0 0 7,-15 8-4,9-1-5,-3 2-6,0 2-8,3 2-12,-4 0-12,2 1-7,-2 1-10,4 0-5,0 4-14,0-3 2,2 3-13,-1-2-3,3 1-22,2-1-28,0-1-49,4-1-57,3-1-52,3-1-44,2-5-59,2 3-48,2-7-77,4 2-159,-3-5-31,1 3 68,0-8-258,0 3-245</inkml:trace>
  <inkml:trace contextRef="#ctx0" brushRef="#br0" timeOffset="189659.23">19177 17217 1959,'4'-7'21,"-2"-3"41,-2 0 38,0 6 31,2-4 25,1 3 16,-1-1-3,-2 1 2,0 5-2,4-8-12,-4 6-11,0 2-11,8-5 0,-8 5-8,12 0-11,-12 0-5,18 5-9,-10-3-7,1 4-11,-3 0-9,3-3-6,-3 3-3,-1 0-9,1 1-6,-4 0-4,-2 0-6,0 1 1,-2-3-4,-4 3-6,1-1-1,-1 1-2,-2-1-2,3 4-6,-4-9 0,1 7-2,-2 0-2,6-5-6,-4 6 0,1-3-1,4 0-1,-1 1 0,0-1 1,2 2-4,0-1 1,2 3-2,0-4 2,2 1 0,0 4-2,0-5 1,0 1 0,2 3-3,-1-3 1,0-1 0,1 1-2,-2-3-2,2 4 2,-2-4 2,0 1-2,0 1 3,-2-5 2,0-2 2,-6 12-3,-2-11 0,0 1 3,0 2-3,-3-4-15,-4 0-27,2 0-44,-1 0-44,-1-4-44,-2 2-56,2-3-69,0-1-85,3-1-177,1-1-6,5 1 62,0-2-267,6 1-256</inkml:trace>
  <inkml:trace contextRef="#ctx0" brushRef="#br0" timeOffset="189897.6">19600 17149 2165,'10'-2'83,"-3"2"26,-7 0 28,19 5 35,-8-3 13,2 4 31,-3 1 19,3 1 12,-1 5 5,1-1-3,2 3 13,0-1-2,-2 6-46,0 1-13,1 2-19,-5 3-10,6 2-18,-7-6-13,-1 3-12,1 4 5,-6-8-7,-2 0-13,-5-3-13,-3 4-35,-4-3-57,-8-6-60,-5-4-79,-1 6-86,-4-10-84,2 2-103,-11-7-123,2 0-169,-3-5 77,-2 3-531,0-6-615</inkml:trace>
  <inkml:trace contextRef="#ctx0" brushRef="#br0" timeOffset="190749.32">22294 15861 2864,'0'0'-153,"8"1"43,-8-1 31,5 4 26,-5-4 27,7 2 26,-7-2 17,6 2 14,-6-2 14,0 0 12,0 0 4,6 4 6,-6-4 4,0 0-1,2 5-8,-2-5 2,2 5 18,0-1-4,-2 3 6,2 6 16,-4 2 4,2 4 9,-2 8-4,-2 2-2,0 5-1,-4 2-8,-4 12-4,0-1-9,-1 1-4,-4 0-7,-4 15-8,-1-10-4,4-9-3,-4-2-9,3 0-2,1-3-4,-2 2-6,4-12-16,1-1-29,0-2-31,6-5-35,-1 0-30,2-3-24,1-7-27,2 2-28,3-1-40,2-7-38,2 2-49,3-7-129,0 3-71,-5-3 32,0 0-133,16-10-109</inkml:trace>
  <inkml:trace contextRef="#ctx0" brushRef="#br0" timeOffset="191171.7">21794 16363 1967,'0'0'141,"-9"-2"4,9 2 2,0 0 7,0 0 20,0 0 12,0 0-4,0 0-14,0 0-12,0 0-14,0 9-2,0-9-1,18 15-6,-8 0-4,2 4-2,6 7-6,1 3-4,0 0-6,2 8-3,3 0-5,-6 3-8,2-4-7,-3-3-7,-3-5-6,2 1-2,-2-3-3,-4-4-5,0-4 0,-2-4 3,0 0 8,0 1 7,-1-6 16,3 0-9,0-7-2,4 4-15,-2-6-9,6-4-2,2 0-11,6-5-28,5 0-4,3-6-3,7-5-18,-1 5-37,0-10-45,-1 2-48,-3-2-42,-9 8-36,-1-2-47,-8 4-51,2 2-68,-10-1-78,-1 3-151,-5 1-9,-4 4 75,0 5-284,0 1-310</inkml:trace>
  <inkml:trace contextRef="#ctx0" brushRef="#br0" timeOffset="191743.87">21379 17367 2237,'-2'-7'9,"4"-5"23,0 3 11,3-6 12,1-5 12,2 0 15,5-6 7,2-3 8,1 0 2,-1-4 2,0-1 2,0 2 5,-2 3-13,-3 8 5,-1 1-2,0-2-9,-3 1-7,-2 8-12,-4-1-5,-4 7-11,-4-1-4,-3 3-6,-4 5-1,-3 2-2,-2 3-7,-3 8 0,-7 1-5,3 5-3,-3-2 1,2 8 8,-6-2-9,5 4 2,5-1-3,3-3-3,0 2-1,4 1 7,5-2-9,0-4-2,4 1 2,3-2-4,4-3 3,-1-3-2,5 0 0,4 1-1,1-4 1,4-1-1,0-7-2,3 3-3,1-5 1,4 0 0,0-4-4,-2 1 3,6-6-4,-3-1-3,5-2 4,-4 2 1,0-3 4,1 0 2,-2 2 13,-4 2 4,0 0 4,-2 4-3,-3-3-2,-1 1-5,-1 1-4,2 4-7,-4-4-4,-2 6 1,-6 0 2,12 6-3,-7-4 1,-3 5-1,3 1 1,-3 3-1,-1-2 1,2 3 0,-1 2 5,0-1-7,2 2-3,-2-1-25,0 1-36,3-2-36,-1 2-40,0-2-49,0 1-55,0-1-54,3 1-48,-5-7-112,5 0-80,-3 5 31,4-6-219,-2-2-209</inkml:trace>
  <inkml:trace contextRef="#ctx0" brushRef="#br0" timeOffset="192179.71">21813 17402 2033,'8'-8'46,"0"3"43,-2-2 27,-5 6 22,4-6 14,-1 7 9,0-7-3,-4 7-12,4-2-14,-4 2-9,0 0 3,0 0 4,0 0-6,-12 16-2,7-10-5,0 1-5,-1 1-10,2-1-2,0 7-5,0-2-8,0 1-4,4-4-7,-3 4-6,3-2-8,3 1-2,1 2-7,0-1-2,3 0-5,2-2-3,-1-2-2,2-1-6,3 3-2,-2-8-4,1 3 3,1-4-7,0 2-3,-2-4 0,1 0-7,1 0 1,-2-4-2,-1 2-2,1-4-2,-1 4 0,-2-3 0,1 3 10,0-3 2,-3 5 2,0-3 1,0-1-4,1 3-2,-7 1-6,9 0-1,-9 0-6,0 0 3,0 0 5,8 5-4,-8-5 1,0 8 0,-4-1 1,2 1-3,-2-2 0,2 3 3,-3 2-4,-1-2 1,3 4 0,-4-6-2,4 6-5,-1 0-20,-2-5-30,1 4-29,1-4-31,2 1-36,-4 3-39,5-5-33,-1 0-41,0 1-45,2-1-35,0 0-99,0-2-109,0-5 19,2 8-282,4-4-296</inkml:trace>
  <inkml:trace contextRef="#ctx0" brushRef="#br0" timeOffset="192619.55">22427 17360 2156,'1'-6'-2,"-1"0"28,0 6 27,3-9 21,-3 6 28,0 3 20,2-8 17,-2 4-2,0 4 6,3-5 2,-3 5-15,2-7-1,-2 7-11,0 0-3,0 0-21,0 0-8,0 0 15,0 0 9,0 0-5,-21 21-1,12-7-6,1-1-2,-5 1-3,1 6-3,1-1-7,-2-4-5,-1 6-4,7 2-8,-3-2-5,-3 4 10,6-4-11,-1 1-3,2-8-4,1 5-6,3 1-3,0-5-5,4-2-15,3 0-34,3 2-38,0-3-45,6-3-45,0 3-44,0-4-50,2-3-49,3-1-39,-3-4-48,4 0-113,-2-2-54,2-4 33,-1 0-223,-2-1-217</inkml:trace>
  <inkml:trace contextRef="#ctx0" brushRef="#br0" timeOffset="192961.63">22770 17442 2028,'3'-5'29,"-1"3"34,-2-5 25,0 2 21,2-1 18,-2 6 16,2-8 10,-2 8 11,0-5-24,0 5-8,2-4-8,-2 4 2,0 0-3,0 0 1,-17 2-2,17-2-4,-17 6 0,9 1-5,-5 1-1,3-3-4,-2 4-6,0 3 0,-1-2-10,3 1-6,-1 2-9,1 2-7,-1-6-6,3 2 8,-3-2-9,4 3-3,1-3-5,2 1-1,2-2-5,0 1-2,2-1-2,2 3-6,2-3-2,1-1-3,8 0-3,-5 4-4,2-7-3,3 1-10,2 3-24,-3-4-27,3-3-30,-1-1-32,0 2-37,0-2-35,2-2-25,-2-3-38,-1-3-33,-1 3-38,2-3-24,-6 1-57,0-7-96,-2 6-46,-1-5-275,-3 5-291</inkml:trace>
  <inkml:trace contextRef="#ctx0" brushRef="#br0" timeOffset="193199">22832 17483 2070,'-5'-7'-17,"3"1"36,0 5 21,2 1 23,-4-10 20,4 10 14,-4-2 33,4 2 21,0 0 8,-15 6-15,11 1 3,-3-1 2,3 1 1,-2 1-2,0 4-6,-3-3-11,1 5-8,1 1-11,1-2 0,-3 5-12,3-3-8,0-3-6,0 5-10,-2-4-7,-1 0-27,4 0-42,0 1-46,2-1-44,-1-5-48,0 1-54,-1-2-53,3 3-44,-2-6-86,-1 1-115,2 0-20,3-5-253,-1 3-253</inkml:trace>
  <inkml:trace contextRef="#ctx0" brushRef="#br0" timeOffset="193472.26">23023 17314 2161,'6'-8'129,"0"3"29,-1 3 18,3-4 11,-2 4 19,0 1 24,4 1 6,0 0 8,2 1-24,-1 1-2,4 6-9,-3 2-9,5-2-12,-4 6 11,2 0-22,-3 4-13,0-1-15,-4 5-6,-2 2-42,-2 3-12,-4 1-7,-2 1-6,-4-2-5,-4 7-8,-6-5-2,-4 0-7,-6 2-18,-1-2-27,-5 0-30,0-4-32,3-4-37,-1-1-42,2-6-42,5-1-32,1-3-41,0 1-42,4-4-56,4 1-47,-3-3-120,4-3-80,0-2 39,5 0-342,-1 5-376</inkml:trace>
  <inkml:trace contextRef="#ctx0" brushRef="#br0" timeOffset="193682.7">23084 17779 2537,'14'0'139,"2"0"52,-6 0-5,-1 0 16,-3-4 35,0 2 27,-6 2 37,11 0-7,-11 0 0,9 0-13,-9 0-18,8-2-31,-8 2-15,8-4-25,-8 4-21,8-1-20,-8 1-39,12 0-71,-8-2-70,-4 2-74,12-4-84,-5 4-71,-7 0-102,6-6-113,-5 4-229,-1 2 47,-1-12 83,-1 9-437,-2-2-484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09:55:22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1578 948 733,'-10'-8'36,"4"-1"5,0 1-1,2 1 13,-4 1 3,2 1-6,0-1 14,0-1 7,0-1 12,-3-1 11,1-3 7,-3 2 7,2-1 8,-1 0 9,2-1 8,-4 0-1,2 3 0,2-2-13,-2 3-9,3 0-12,-2 3-11,1 0-10,-1 3-11,1 2-6,8 0-4,-19 7-8,12 0-3,1 7-4,0 1-7,0 4 1,1 6-3,1 4 2,2 1-6,-3 7-2,1 4-1,2 3-3,0 9 2,0 2-1,0-1 0,2 0-7,0 1-13,-2-9-18,2 0-18,0-2-34,-2-1-38,4-4-33,-2-3-24,2-5-44,0-4-67,4-5-112,1-7-267,-1-1-148</inkml:trace>
  <inkml:trace contextRef="#ctx0" brushRef="#br0" timeOffset="460.31">1841 1064 1739,'-4'-17'-48,"0"4"14,-2 0 13,2 2 18,-5 2 21,2-2 13,-2 4 9,4-1 12,-4 2 4,-1 1-3,1 3-4,-4 4 7,-2 1 7,0 5 1,-3 3-1,-1 6 4,-5 5 5,1 2-3,-4 9-7,1 2-4,-2-1-6,3 4-5,-1-1-4,1 0-1,-1-2-5,2 2-4,2-8-2,3-3-4,3-2-2,0-4-2,4-1 0,1-5 0,3-1 0,1-1-2,-1-7-4,4 1-2,-1-4-3,3-1-3,2-1-3,0 0 0,0 0-2,4-21-3,3 13-1,-3-1 3,2 1-2,1 1 1,-1 0-2,3 1-2,-1 0 1,0 3 1,1-1-1,0 4-1,-9 0 0,21 6 1,-9 1-3,-1 1 4,0 3 0,1 0-1,-2 3 1,4 3 2,-2 0-2,-1 0 1,0 3 0,-1-2 1,1 2-1,-1-1-14,-2-1-16,4 1-24,-2-1-21,-4-1-30,5 1-44,-3-1-41,-1-5-66,1 2-126,-1-3-224,-1 0-105</inkml:trace>
  <inkml:trace contextRef="#ctx0" brushRef="#br0" timeOffset="1144.47">1831 1693 1688,'0'-8'33,"2"1"18,-2 2 19,0-1 17,0-2 12,2 5 10,-2 3 2,0-9-5,2 6-11,-2 3-13,0 0-6,0 0-1,0 0-4,0 0 1,14 12-4,-7-4-4,-2 2-5,1 4-5,0 0-2,0 1-10,1-2-2,-1 2-5,1-2-3,-3 1-1,2-1-2,-1-4-1,-3 1-3,2-1 2,-2-1 0,0-3 1,0 2 1,0-5-4,-2-2-3,0 0 0,0 0-3,0 0-3,0 0-3,-2-16 1,2 6-3,0-1-5,0-5 2,0 1 2,2-1 0,0-1-6,0 0 2,2-3 2,0 5-6,2 2 5,-2 0-9,2 1-5,2 0 8,1 5-4,-1 1 4,1 0-4,1 5 8,1-1-9,-1 2 1,1 2-1,0 3 8,-1 3-6,1 1 4,-1 3 0,1-2-5,0 7 5,-3-5-1,0 2-2,-1 1 2,0 1-3,-1-1 4,-2-2-4,-3-1 6,2-2 1,-1 2-4,-2-2 0,0-1 4,0 1 1,-2-5 0,-1 2 2,2-2-2,1-5-3,-9 2 5,9-2-4,0 0-3,-11-14 4,9 3-2,2-2-2,0-2 0,2-5-2,3 4-1,1-5 1,1 0 3,-1 3-3,2 0-1,1 1 0,0 3-2,1 2 2,3 3 0,-3 0 0,3 3-1,0 3-3,-3 3 3,3 0 2,0 7 3,-1-2 0,-1 5 1,2 1 1,-5 2 0,3 1-4,-3 1 2,0 2-2,-2-2 4,0 2 2,-2 1-6,0-1-1,-2 1-15,0 0-25,-1-1-32,-1 1-41,0-5-42,0 2-49,3-2-40,-6-3-61,3 0-131,3-6-28,-3 3-110,4-3-75</inkml:trace>
  <inkml:trace contextRef="#ctx0" brushRef="#br0" timeOffset="1340.95">2728 1464 1678,'0'-9'34,"-2"2"16,0-3 12,2 3 16,0-2 8,0 1 5,-3 1-4,3 0-9,0 1-10,3 0-9,-1 1-4,2-1-11,1 2-26,1 0-31,1 3-38,3 1-35,-10 0-37,17 1-47,-8 1-126,-2 3-299,3-2-95</inkml:trace>
  <inkml:trace contextRef="#ctx0" brushRef="#br0" timeOffset="1506.51">2732 1689 1652,'-4'8'11,"0"0"25,1-3 18,2 2 15,-1-2 14,0-1 2,2-4-3,0 5-9,0-5-6,8 3-6,-8-3-9,17-4-4,-7 1-30,8 0-37,3-2-42,6 0-44,3 0-42,6-5-77,7 2-400,5-1-123</inkml:trace>
  <inkml:trace contextRef="#ctx0" brushRef="#br0" timeOffset="2196.72">4181 1434 1721,'4'-5'-4,"-3"-2"26,2 4 23,0-4 20,-1 0 21,-2 0 14,2-3 9,-2-1 1,3 0 1,-1-1 5,-2-1-7,0 2-5,-2-5 0,2 0-16,-3 2-1,3-1-5,-2-1-7,-3 3 0,2-3-6,0 1-4,-1 2-3,-2 2-3,2-1-11,-2 3-3,-3 3-7,0 0-7,-3 2-1,-1 4-2,-2 3-6,-2 2-1,3 3-4,-6 5-3,6 4-1,-1 2 2,2 3-3,-3 4 3,6 1-3,-1-1-5,5 4 3,2-5 1,0 4 3,2-3-9,2 1 0,0-1-1,4-2-3,-1-5-5,4-1 2,3-5 3,0 0 1,2-6-2,1-1-1,0-4 1,0 0-6,3-6 8,0-2-6,0-1 0,-1-2 1,2-7 3,0 0-2,-2-2 2,0-3 0,-5-3-2,3 0-3,-4 2 8,-1-2-4,0 0 7,-1 2 4,-1 5 4,-2 3 3,3-1-4,-5 2-5,0 4-4,3 0 0,-3 3-3,1 2 3,-3 4-4,0 0 2,0 0-3,13 15 6,-11-6-3,2 3 1,0 1 1,3 5-16,-2-3-13,0 5-23,2-2-23,-1 1-36,1-1-38,1 2-57,1 1-39,-3-4-63,1 0-142,3 3-62,0-6-118,1 1-123</inkml:trace>
  <inkml:trace contextRef="#ctx0" brushRef="#br0" timeOffset="2829.78">4597 1530 1726,'0'-12'5,"0"3"27,0-1 19,0 3 20,-3-3 16,3 5 6,0-2 2,-2 1-7,2 1-11,0 5-5,0 0 1,0 0 3,0 0 5,0 0-5,0 0 6,6 21-7,-1-12 0,-3 1-8,0 1-4,2 2-9,1 2-3,-3-2-6,2-2-5,-2 0-1,2-1-6,-2-2 1,2 2-4,-2-5 2,0 2-6,1-1 3,-1-2-2,-2-4-3,0 0-1,5 2-1,-5-2-2,0 0-4,0-13 0,0 2-3,1 4-2,-1-4 3,3-1-1,-1 1-8,0-1-2,0 3 4,2 0-8,-2-1 4,2 0-2,2 5-2,1-1-2,0 2 2,1 3-2,3 1 1,-11 0 4,21 5 8,-10 1-7,-1 1 3,2 1 3,0 2-3,-2-1 2,0 3 2,1-3-1,-3 2 1,1 1-5,-3-2 4,1-2-3,1-1-4,-2 0 4,-2-1 0,0 0 4,2-1 3,-2-1-9,-4-4 3,2 3-1,-2-3 1,0 0-1,0 0 2,0 0-1,0 0-5,-12-20 3,12 11 1,0-5-9,3 1 4,2-3 2,-1 1-7,0-2 8,3 0-2,0 2-2,2 0 6,-1 2-4,3 1 1,2 2-4,-1-1 1,4 5-6,-2 1 6,3 1-2,2 4 5,-2 0-6,0 4 6,0 1 0,0 3-2,-4 1-5,4 2 3,-5 2 0,1-1 3,-4 2 3,1-1-3,-2 1-1,1-1 3,-2 0-14,-1-2-15,-3-1-29,0 1-40,1-3-39,-2-1-42,5 3-36,-5-4-70,1-2-109,2 1-131,-1-3-159,-4-2-175</inkml:trace>
  <inkml:trace contextRef="#ctx0" brushRef="#br0" timeOffset="3102.02">5484 1217 1806,'-2'-15'-6,"-3"2"39,-1 1 26,2-1 24,-2 1 20,1 3 13,3 0 10,-2 1 3,0 1-11,0-2-10,0 4-15,2 1-10,2 4-5,0 0-5,-15 8 1,12 0-3,-1 5 4,0 2-3,2 4-10,2 2-5,0 2-4,0 4-3,2-1-11,2 2 3,0-1-6,-1-2-1,4 2-1,1-3-14,-2-2-19,2 0-34,0-1-37,-2-6-29,5-2-35,0-1-56,4-3-49,-4-3-92,6-2-124,1-2-35,-3 0-82,4-4-74</inkml:trace>
  <inkml:trace contextRef="#ctx0" brushRef="#br0" timeOffset="3761.83">5745 1264 1551,'-3'-11'15,"1"0"29,-1 4 18,1 0 16,-1 2 6,3-1-3,-1 2-7,1 4-7,0 0 8,0 0 9,0 0 5,0 0-1,20 11 3,-12 0-4,0-1-2,3 4-6,-3-1-6,3 3-8,0-1-6,1 0-2,-6 0-7,4-2-6,-3 0-3,0-1-1,-1 0-6,1-3-2,-3-1-1,2-3 7,-1 2-11,-3-5 3,1 1-4,-3-3-6,0 0 2,0 0-4,11-8-4,-8 1 1,1-3-3,0 1-3,0-5 12,0 1-4,4 1-3,-5-1-4,4 2 3,-1-3-3,-2 6-3,2-2-2,-1 3 0,1 2-5,0-1 0,3 5 6,-9 1-8,15 0 3,-15 0 3,16 3-10,-6 3 6,-4 0 3,2 1-2,-2 0 3,0 1-2,1 2 0,-3-2 0,3-1 1,-3 3 3,0-3 0,0 1-2,0-3 0,-1 3-1,1-1 7,-2-4-4,-1 3 1,2-3 7,-3-3-8,2 6 0,-2-6 3,0 0-3,0 0-4,0 0 6,0 0-4,0 0 3,-15-18-3,14 10 1,-2-1 1,1-2 0,2 0-2,0 1-4,2 1 2,1 0-3,-2-2 2,4 1-4,0 2 2,2 0 1,0 0-1,2 1-1,1 2 5,-3-2 1,7 5 0,-1-1 4,0-2-3,-1 5 2,1 0 5,2 0-2,-3 3 2,4 1-3,-4-1 2,1 4-2,-1 0 1,-1 1 2,-2-1-3,-1 3 4,-2 2-3,-2-3-4,0 2 6,-1-1-6,2 1 2,-5 0-11,2 0-22,-2-1-30,0 0-38,-2-1-46,-3-1-56,4-1-60,-1 2-115,-2-4-126,2-1 10,2-4-128,0 8-112</inkml:trace>
  <inkml:trace contextRef="#ctx0" brushRef="#br0" timeOffset="3992.66">6464 1082 1709,'0'-13'45,"0"0"28,1 4 18,-1 0 10,4 1 6,0 3 8,2 1 11,4 0 4,2 2 9,3 2 9,3 4-3,5 2-6,0 3-2,1 2-4,2 5-12,-3 5-10,0 2-7,-4 2-10,-2 1-7,-4 5-9,-5 1-13,-6-1-44,-2 7-60,-12-2-89,-6 6-105,-21 11-126,-4-5-224,-4-1 68,-1-3 63,-1-1-130,5-10-82</inkml:trace>
  <inkml:trace contextRef="#ctx0" brushRef="#br0" timeOffset="5740.06">10207 331 678,'-8'-5'248,"2"-1"-61,2 0-16,-2-2-24,0 1-11,0 0-9,1-4-15,-2 2-5,3 2 6,-2-3 2,2 3-7,-2 1-9,3 0-8,-1 1-12,0 2-11,4 3-6,0 0-6,0 0-9,-13 16 5,8-5-5,1 4-2,0 2-5,2 5-4,-2 0-2,2 5-3,0-2-3,2 2-4,0-3-15,2 2-18,2-1-29,0-2-27,-2-4-33,2 2-30,3-4-33,-2 0-36,1-3-73,0-2-131,-2-5-188,5 2-88</inkml:trace>
  <inkml:trace contextRef="#ctx0" brushRef="#br0" timeOffset="6060.2">10385 386 1548,'2'-8'-10,"-4"5"18,2 3 16,-3-8 6,-2 5 10,5 3 0,-12-2 7,12 2 7,-19 4 5,6-1-5,-2 3-2,1 2-4,-2-3-4,-1 2-3,3 3-4,-5 0-3,1 2-3,2-1-2,1-1-4,3-2-1,1 2-2,0-3-5,1 2-2,3-1 0,-1-3-1,2 1-5,2-1 5,4-1-2,0 2-1,4-3-4,2 4 1,2-2 0,3 1-1,-1 0-1,6-1 2,-2 1-6,4 0 2,-2-1 3,3 2-3,-1-2-9,6 2-25,0-1-26,-1 0-33,3 0-29,-1 0-30,-2-5-62,5 3-400,-5-2-109</inkml:trace>
  <inkml:trace contextRef="#ctx0" brushRef="#br0" timeOffset="6282.61">10731 548 1603,'-2'-5'23,"0"1"36,0-1 24,2 5 15,-2-10 11,0 5-2,2 5-6,0 0-11,-5-5-8,5 5-5,0 0-4,0 0 1,0 0-9,7 14-6,-5-5-3,2 0-10,-1 3-2,3 2-4,-2-2-18,0 1-23,1 1-35,-1-1-37,0 3-49,-1-4-46,2-1-52,-1-2-134,0 0-305,4 1-155</inkml:trace>
  <inkml:trace contextRef="#ctx0" brushRef="#br0" timeOffset="6691.85">11680 305 1714,'-2'-11'15,"2"2"18,-2 1 31,2 0 21,-2-2 17,0 2 13,2-1 9,-2 1 4,0 0 4,0 5-9,2-4-11,-2 2-8,2 5-14,0-6-10,0 6-15,0 0-2,0 0-4,0 0-4,-3 23-6,6-12-4,-1 3-2,0 3-6,0 0-2,0 1-2,0 0 1,0 1-10,2 1-2,-2 1-10,2-2-20,-1 0-25,1-2-37,-2 1-37,2-1-41,2-2-47,-1-1-41,1-2-96,1 0-132,1-3 16,2-1-82,-1-3-32</inkml:trace>
  <inkml:trace contextRef="#ctx0" brushRef="#br0" timeOffset="6984.67">11973 358 1397,'0'-10'31,"-3"2"38,0-1 32,2 1 23,-1 1 14,-3 0 13,3 0 0,0-1-6,-2 6-8,2-5-17,2 7-17,-6-5-6,2 2-14,4 3-3,-16 4-1,8 2-10,0 1 0,-3 0-9,2 2-4,1 1-4,0 1-3,1 0-9,1 3 1,2-1-8,0 1-1,0-2-1,2 1-2,2 0-1,0-2-5,2 2-2,2-2 0,2 2-4,2-2-9,3 0-15,0-1-21,4-3-25,-1 1-36,1 0-42,2-4-52,2 3-36,0-5-87,0 2-141,1-2-21,-2-2-129,4 0-96</inkml:trace>
  <inkml:trace contextRef="#ctx0" brushRef="#br0" timeOffset="7327.77">12317 519 1676,'0'-9'43,"0"4"25,0 5 20,-2-8 16,2 8 10,2-7 1,-2 7-5,0-6-9,0 6-8,1-6-13,-1 6-8,11-2-10,-11 2-2,0 0-6,16 4-5,-10 0-5,1 0-6,1 3-7,-1-1 0,-3 3-1,2 0-6,-1 3-1,-4 0-2,-1-1 3,0 2-5,0 1-2,-4-1-3,0 2-3,0 0 0,-5 1 2,0-4-2,1 5-2,-2-5-3,0 2 3,-3-3-5,3 3-4,1-3-7,0-1-9,1 0-11,1-2-9,3-1-12,-3-2-6,5 1-8,2 0-11,0-6-19,7 5-27,1-3-30,5 0-28,0-4-36,1-1-103,6-1-327,-4 0-140</inkml:trace>
  <inkml:trace contextRef="#ctx0" brushRef="#br0" timeOffset="7770.59">13444 194 1774,'-4'-15'-8,"0"-1"35,1 3 29,2 2 24,-4-1 18,3 0 16,0 3 3,0-2-1,0 1-2,-1 3-6,3-1-6,-2 1-17,0 1-6,2 1-6,0 5-8,-2-7-10,2 7-3,0 0-6,0 0-4,0 25-4,4-10-4,-2 2 0,3 3-7,-1 2 2,0 2 2,0 2-11,3-1 4,-1 1-12,-1 3-20,1-2-30,-2-1-36,2 2-42,-2-2-48,3 1-48,-2-5-96,-1-3-150,4 2 5,-4-3-96,4-4-51</inkml:trace>
  <inkml:trace contextRef="#ctx0" brushRef="#br0" timeOffset="8056.35">13786 378 1607,'0'-14'59,"-4"-1"33,2 3 22,-2 2 21,4 1 9,-2 0 3,0 2-8,0-1-5,0 4-17,0-2-13,0 2-9,2 4-8,-8-3-5,8 3-9,-15 7-4,6-4-13,1 4-2,-3 1-4,2 2 0,-1 0-9,1 1-6,1 1 5,0-1-12,3 2 1,-1-1-6,4 0-14,-1 0-6,6 0 0,-1-1-9,4 1-5,4-1-13,1 1-15,3-2-11,0 1-23,1-2-24,1-1-30,2-1-29,2 4-37,0-9-60,-1 3-146,0-3-79,0 1-105,-1 0-83</inkml:trace>
  <inkml:trace contextRef="#ctx0" brushRef="#br0" timeOffset="8508.15">14031 476 1561,'0'-6'45,"-2"2"31,2 4 18,-5-7 9,5 7 4,0-8 1,-2 5-9,2 3-11,0 0-8,2-10-7,-2 10-10,11-2-6,-11 2-4,12 2-6,-12-2-5,18 4-3,-10-1-6,0 0-3,-1 2-4,2-2-1,-5 4-2,2-4-4,-2 4-2,0 0 2,-4 1 0,0-1-5,-2 0-1,0 1 1,0 1-7,-2-2 7,-2 2-4,2-1-3,-1 1-13,-2-1 2,3-1-5,2 0-2,-2 1-1,2 0 0,0 2-1,2-2 1,0-1 2,2 2 3,0-1 0,2 2 1,2-3 0,3 3 1,0 0 1,1-1-2,1 0 3,-1-1 0,-1 2 2,2-2 0,-1 1 1,-2 0-2,-3-3 3,6 1 2,-5 1 3,0-1-1,-2 0 3,-2-2 6,-1 1 2,-1 0 2,0-6-4,-3 11 1,-3-7 0,0 1-2,-5-1-17,0-2-22,-5 0-30,-2 1-36,2-2-50,-1-1-36,-5 0-87,2-1-138,2-4-225,-1 2-127</inkml:trace>
  <inkml:trace contextRef="#ctx0" brushRef="#br0" timeOffset="8820.84">15011 340 1848,'6'-9'60,"-4"0"32,3 1 20,0 0 19,-1 1 6,-2 0 7,2 0-4,-2 3-7,0 0-18,0-1-13,0-1-9,-2 6-14,0 0-6,0 0-5,0 0-8,13 14 3,-9-4-9,1 2 2,-1 6-8,0 2-1,0-2 0,0 7-13,1 0 3,-3 1 2,2-1-8,-2 1-18,-1 1-22,-1 0-35,0-6-37,-1 1-47,1-1-56,0 0-50,0-3-107,-2-1-176,4 0 38,-1-6-147,4 3-123</inkml:trace>
  <inkml:trace contextRef="#ctx0" brushRef="#br0" timeOffset="9116.05">15363 505 1713,'-5'-10'2,"3"3"42,0-1 34,0 1 25,0-2 16,0 4 5,0-1-5,-2 1-6,4 5-9,-4-8-8,4 8-4,-10-2 0,10 2-2,-12 6-1,6-2-6,-2 1-5,-1 2-7,-2 3-10,3 2-1,1-1-5,-1 1-9,2-1 0,0 1-9,-2 1 0,4 0-3,2-2-6,-1 1 1,3 0-1,0-1-2,5 0 1,3 1-4,-2 0-14,4-4-9,5 4-32,0-4-36,2-1-45,-1 1-57,8-2-60,-3-3-104,0 1-187,4-2 45,3 0-141,2 1-114</inkml:trace>
  <inkml:trace contextRef="#ctx0" brushRef="#br0" timeOffset="9456.14">15928 652 1643,'-6'-4'32,"-3"-2"40,4 2 35,-5-2 21,4 1 20,0 1 6,2 0 0,-3-2 3,3 4-14,0-1-11,4 3-12,-9-5-14,9 5-4,0 0-17,-13 6-8,10 0 5,0 0-13,-1 3-8,1 1 0,0 2-5,-1-1-7,0 0 0,2 2-6,-5-2-5,6 4-1,-1-4-8,0 0 2,0 0-2,2 2 0,0-3-8,2 2 4,2-1 0,4 0-5,0 0 2,2-1-1,5 0 0,0-2-4,4 1-10,5-1-23,-4-2-15,6-1-28,-5 0-31,3-3-55,0-2-56,2 0-57,-5 0-101,5-5-157,-1-1 16,-2-1-190,-2-3-183</inkml:trace>
  <inkml:trace contextRef="#ctx0" brushRef="#br0" timeOffset="9663.13">16237 609 1835,'-4'-3'-30,"4"3"18,0 0 40,0 0 38,-10 11 26,8-4 14,-2 4 10,-1 3 0,2 4-3,-1-1-8,0 2-9,-3 4-6,4-1-6,-4 3-10,3 2-9,0-3-15,-2 3-54,1-1-55,-1 2-96,-2-3-97,0-3-211,3 5 17,-1-3-104,2 1-51</inkml:trace>
  <inkml:trace contextRef="#ctx0" brushRef="#br0" timeOffset="9876.56">16911 1003 1567,'2'-18'144,"0"2"37,0 3 13,0 2-8,1 1-5,-1 2-9,0 1-13,0 1-19,0-2-17,-2 5-31,2 1-36,-2 2-57,0 0-69,0 0-83,0 0-89,6 9-217,-6-3-31,0 1-116,0 1-104</inkml:trace>
  <inkml:trace contextRef="#ctx0" brushRef="#br0" timeOffset="17861.86">1187 2806 1052,'2'-10'60,"-2"0"9,2 3 12,-2-5 0,-2 3 2,2-4 4,-2 2-2,-3-5 1,3-1 4,-3 2 2,2-1-1,-4-1-3,4 2 2,-6-2 1,2 1-4,-1 3-3,0 0-4,-1 2-3,1-1-8,-3 2-4,-2 3-6,1-1-1,-6 4-6,2 3-4,-3 1 3,-3 5-1,2 6 0,-4-1-1,-3 8-3,1 2-3,0 4-6,4 2-2,-2 7-1,-1-1-6,5-2-1,4 1-3,1 1-3,1-2 4,7 1-6,0-5-4,5-1 8,2-4-8,2-2-2,3-1 3,3-3-3,3-4 1,4-3-3,0-3 3,6-3-4,-1-4 0,2-1-3,1-3 6,1-3-4,-1-3 8,-2-2 4,4-4 1,-3-3 1,1-3 1,-4 0-6,0 0-1,1-3-8,-6 2 5,0 2-3,-3 4 7,-1-1 1,-1 7 0,0 1-4,-1-2-5,-4 4 1,3 5-2,0 1 0,-3 4-2,-4 0-5,3 9-2,2-1 4,-3 4-1,0 0-1,2 5 6,0 1-3,-2 2-4,5 2-15,-3 1-20,1 0-28,0 0-31,0-1-38,2 2-49,1-2-41,-2-2-44,1-3-90,-1-4-116,3 0 5,-1-4-97,0 2-63</inkml:trace>
  <inkml:trace contextRef="#ctx0" brushRef="#br0" timeOffset="18480.55">1380 2945 1573,'0'-11'20,"0"1"22,0 0 27,0 1 18,0 1 20,0 0 7,0 1 2,0 1-9,2 1-7,-2-1-11,0 6-7,0 0 3,0 0 9,0 0-2,0 0-3,12 11-5,-11-5-7,3 4 5,0-2-13,-2 2-1,-1 0-6,2 1-7,-1 1-5,0-3-6,1 2-2,-1-2-7,0-1 7,0-3-15,-4 2-1,4 1 7,-2-4-5,2-1-3,-2-3 3,0 0-11,0 0 3,0 0-6,0 0 2,0 0-5,0 0-2,-2-22 1,4 10-4,-2 2 5,1 2-9,-1-1 2,6 0 3,-6 2-6,4 1-4,-3-1 0,4 4-1,-1 2 4,-4 1 0,0 0-2,16 7 0,-11-1 9,0 2-8,0 1 2,2 3-4,0-2 5,-3 5-4,2-4 0,-1 0 6,-1 3-4,2-4 5,-1 1-3,-3-2-2,0 0 4,2-1-2,-2-2 3,0 1-3,0-2-7,-2 1 14,0-6-2,0 0-1,0 0-1,0 0-3,0 0 2,0 0 2,2-18-4,-2 8-2,4-1 1,-2-4-3,2 1-2,4-1-3,-5 2 10,4-1-6,-1 0-4,0 3 7,3 2-4,-2-3 2,-1 5 2,0 3-7,3 1 10,-3-1-3,2 5-5,-8-1 11,16 6 3,-8 0-1,-2-1-4,0 5 8,3-1 5,-4 4-11,3-1-2,-4 2 5,2-1-3,-2 1 3,3-2-5,-3 2-8,0-1-14,-2 1-30,-1-3-37,2-2-52,-1 1-58,1 0-62,-3-3-101,0-1-146,2-1 30,0 2-172,1-4-143</inkml:trace>
  <inkml:trace contextRef="#ctx0" brushRef="#br0" timeOffset="18661.07">1831 3061 1835,'2'-6'67,"-2"6"23,2-5 12,-2 5 8,2-6 7,0 2-4,-2 4-8,6-3-6,-2-1-11,4 2-7,0-3-7,2 4-10,3-3-10,4 2-25,0-1-32,-1-1-49,4 1-51,-1 0-39,2-1-32,-1 0-46,3-2-132,-6 3-322,6-1-170</inkml:trace>
  <inkml:trace contextRef="#ctx0" brushRef="#br0" timeOffset="18908.02">2303 2849 1937,'-2'-3'57,"2"3"31,-7-7 23,5 2 17,2 5 4,-6-4-2,6 4-12,0 0-11,0 0 0,0 0-3,0 0 5,-6 14-9,6-4 8,2-1-24,0 4-11,0 3 2,1-1-14,2 2-3,-3 2-3,3 1-22,1-3-13,-1 1-18,-1 0-26,0-1-42,0-2-51,-2-2-60,4 0-64,-6 1-122,2-6-164,3 3 63,-4-4-155,3 1-116</inkml:trace>
  <inkml:trace contextRef="#ctx0" brushRef="#br0" timeOffset="19330.9">2690 2734 1798,'-4'-13'66,"2"-2"24,-2 4 20,2 0 19,0 2 11,0 1 9,-2-2-3,3 4 15,-1 1 0,0-1-19,0 2-10,2 4-16,0 0-2,0 0 10,-15 10-4,11 1-13,-5 5-7,3 3-10,-2 3-6,0 2-10,0 5-7,3 0-5,2 0-5,-3 5-6,4-4-2,0 1-7,0-1-4,4 1-19,0-3-19,0 1-38,2-3-25,4 2-31,-1-7-44,2 0-51,1-4-60,1-6-50,2-2-120,-1-1-116,4-2 30,0-4-179,-2-2-177</inkml:trace>
  <inkml:trace contextRef="#ctx0" brushRef="#br0" timeOffset="19519.39">2941 2813 2034,'-1'-17'70,"-3"2"26,0 1 16,2 3 5,-2 0 10,2 0-5,0 2-15,0 0-9,2 2-9,-2-1-11,2 1-14,-4 1-19,4 6-22,0-6-27,0 6-39,0 0-40,0 0-39,0 0-39,0 0-37,10 15-53,-8-7-121,-2 0-291,-2 2-158</inkml:trace>
  <inkml:trace contextRef="#ctx0" brushRef="#br0" timeOffset="19692.93">2914 2862 1783,'0'5'2,"0"2"25,4-1 23,-2-1 15,-2 3 17,2-1 6,0 0 5,0 0 3,2 3 1,0 0-6,0-1-6,2 3-6,-1-2-9,1 5-2,-2-4-9,1 2-7,1 1-10,-2-1-23,-1 0-37,1-2-44,-3 1-55,4 0-70,-5-3-132,4-1-152,0 1-133,2-1-102</inkml:trace>
  <inkml:trace contextRef="#ctx0" brushRef="#br0" timeOffset="20056.01">3330 2562 1785,'-4'-11'73,"-2"2"29,2 1 24,1 0 16,-2 2 6,3 0 0,-1 2-5,3 4-13,-1-7-5,1 7-3,0 0 28,0 0 16,16 13-10,-8-2-6,2 4-9,5 2-6,5 5-11,0 2-10,2 2-10,3 3-11,1 5-7,-4-3-7,0-1-7,-3-1-10,-2 2-4,-2 0-8,-3-1-3,-1-1-6,-6 0-4,-1-3-1,-4 1-8,-4-1-4,-3-2-11,0 0-15,-2-4-24,0 2-33,-4-3-35,0-4-32,0 3-35,1-9-46,-1 0-47,2 1-56,-1-6-86,1 0-130,5-4-6,6 0-256,-11-6-277</inkml:trace>
  <inkml:trace contextRef="#ctx0" brushRef="#br0" timeOffset="20314.43">4412 2880 2223,'0'-6'46,"0"6"23,2-5 19,-2 5 9,0 0 13,2-4 1,-2 4-3,5-3-11,-5 3-4,8-5-14,1 3-3,1 1-8,2-1-2,6-1-9,1 1-5,2 1-18,-1-1-22,5 2-31,-5-2-48,4-1-54,-3 3-64,-1 0-56,-2 0-152,-3 5-104,-2-3-171,-3 4-163</inkml:trace>
  <inkml:trace contextRef="#ctx0" brushRef="#br0" timeOffset="20515.85">4520 3179 1780,'-8'8'54,"4"-4"35,-1 0 24,5-1 27,0-3 28,0 0 23,11 7 12,-3-7 1,5 0-14,7 0-16,0-3-16,8-1-14,1 1-17,1-1-13,2-2-28,-3 0-36,3 2-51,-2-1-47,-6-1-58,3-2-72,-1 3-86,-9-2-119,-1 5-142,-2-5 35,-3 3-187,-1 0-172</inkml:trace>
  <inkml:trace contextRef="#ctx0" brushRef="#br0" timeOffset="22324.69">6036 2709 1760,'-2'-8'-2,"2"2"20,-2-1 22,0-1 18,0 1 18,0-1 23,2-2 10,-2-1 11,0-1 0,0 3-7,0-2 0,2-1-3,-2 0-4,0 1-5,0-2-8,-1 4-1,0-4-16,-1 2-5,0 2-8,0 1-9,-2 1-9,0-1-2,-3 3-2,-4 0-6,0 5-6,-1 0 0,-6 5-4,0 2-5,-4 2-1,-2 7-3,-1 0 3,0 6-1,3-1-4,1 4-3,2-1 2,0 2-3,4 0-5,0 1 0,7-2 4,0-1-3,4-2 1,4-2 1,0-1-3,4-3 2,0 0 3,2 0 2,5-5-9,2-1 4,-1-2-2,1-6-2,1 1 0,2-1-2,-2-7 0,2 3 3,2-6 3,-4-2-5,1-1-2,2-3 2,-2-4 1,-1 2-1,1-1 1,-2-3-1,-3 1-4,0-1 6,-1 3-4,-1 1 2,1 1 2,-3 2 6,2 0-5,-1 3-7,-4 2 7,4 2-6,-3 3-3,-2 3 4,0 0 1,0 0 0,8 14 1,-6-6 1,0 4-3,0 3 1,4 0 4,-3 5-1,2-1-8,-1 1-9,2 4-23,0-2-33,3 0-38,-3 0-52,3 1-55,-1-3-59,1 0-125,-1-3-100,2-1 38,0-3-121,-2-1-80</inkml:trace>
  <inkml:trace contextRef="#ctx0" brushRef="#br0" timeOffset="22940.05">6193 2893 1563,'2'-13'37,"1"2"26,-1 1 27,-2 3 17,2-1 10,-2 3 3,2 0-6,-2 5-10,1-6 1,-1 6 6,0 0 1,0 0-3,17 11-1,-12-3-4,3 4-6,-1 0-5,-1 1-11,1 0-5,1 0-9,-2 3-6,0-1-4,1-1-8,-2-4-4,1 2-8,-2-2 3,0-1-2,0-1-3,-2-3-8,0 2 5,0-5-6,-2-2-2,0 0-5,0 0-4,0 0-1,0 0-5,3-18 2,2 9 1,-5-2-5,4-1 1,0-4-2,0 3-2,2 0-2,3 0 1,-3 0-4,5 2-5,-1 2 10,1 2-6,-1 1 3,4 2 4,-2 4-10,0 0 3,2 4 3,2 0-4,-3 3 3,1 0 9,-2 3-8,0 0 1,-2 2 8,1-1-10,0 0 1,-3 0 5,-1 2-4,-1-3-3,2 0 3,-4-1-3,-2-1 3,1 1-1,-1-2-8,-2-2 4,0 0 2,0-5-4,0 0 1,-2 7-4,2-7-4,0 0 9,0 0 2,-3-20-9,6 11 4,4-3-1,-1 0-1,2-5 2,4 2 1,2-2-2,0 3-5,3-3 9,0 2-4,0 3 2,5-2 7,-4 4 4,3 0 8,-1 5 4,0 1 8,1 2 4,1 4-1,-1 0-2,-2 3-3,3 2-3,-2 3 1,0-1-1,-1 4 0,-5 0-3,2 3 0,-2-1-2,-3 0-1,-3 0-7,1 0-20,-3 1-26,1-1-39,-4-2-41,0-1-53,-1 0-62,0-1-50,-2-3-104,0-1-136,2-2 35,-2 2-184,1-4-165</inkml:trace>
  <inkml:trace contextRef="#ctx0" brushRef="#br0" timeOffset="23216.31">7409 2556 1940,'-3'-14'62,"-1"3"32,1 2 20,0 3 17,1-1 8,-3 1 3,2 2-11,-1 1-2,4 3-7,0 0 6,0 0 7,-23 11 2,16-2-8,-2 5-12,3-2-7,-2 5-6,3 3-13,0-1-5,1 4-8,0 0-9,2 1-5,0 0-6,4 2-5,0-1-2,0 1-7,3 1-11,1-4-27,-1 2-26,7-4-29,-1-1-39,-1-3-35,2-2-50,2-6-61,0 2-41,1-5-59,4-4-117,-6-1-59,3-1 37,-1-3-128,0-1-101</inkml:trace>
  <inkml:trace contextRef="#ctx0" brushRef="#br0" timeOffset="23372.89">7677 2623 1718,'2'-11'33,"-1"-1"18,-1 2 16,0 1 8,0 1 6,4 3-11,-4-1-3,0 0-9,0 6-14,0-7-18,2 2-21,-2 5-23,0 0-25,0 0-32,0 0-30,0 0-37,5 18-73,-5-10-362,-2-1-79</inkml:trace>
  <inkml:trace contextRef="#ctx0" brushRef="#br0" timeOffset="23546.43">7670 2686 1559,'3'9'3,"-1"1"25,0 1 19,-2 1 21,3-2 15,1 2 8,1 2 12,-1-1 4,0 3 2,-1-1-4,2-2-1,-1 3-5,3-1-11,-3 0-10,-3-2-1,4 0-11,-1 3-8,-1-5-6,1 0-12,-2-1-30,3-1-41,-3 1-51,2-2-53,0-1-55,-2-1-122,0-2-148,0 0-141,-2-4-99</inkml:trace>
  <inkml:trace contextRef="#ctx0" brushRef="#br0" timeOffset="24036.63">8059 2450 1739,'-2'-10'54,"-3"1"22,2 1 20,1 3 21,-1-2 19,0 3 7,3-1 5,0 5 0,-4-10-5,4 7-2,0 3-6,2-6-12,-2 6-12,0 0 2,0 0 1,13 2 4,-6 4-2,1 1 2,5 4-5,2 3 0,0 5-6,1 3-10,4 3-3,0 2-7,0 1-6,-3 4-9,2-1-2,-4 0-8,-3-1-6,-1 1-5,-2 1-7,-3-3-4,-4 0 0,-2-1-4,0 1-4,-4-1-2,-2-2-2,-1 2-3,-4-4-2,3-1-1,0-2-1,-1 1-1,0-7-4,1 0 1,0-2-2,1 0 0,1 0-1,2-6-2,0 2-3,-3-2 3,2 1-1,3-2-3,-2 0 1,0-1 0,2-1-3,0 1 2,2-5-3,-4 7 1,4-7-4,-4 4-6,4-4-9,-2 4-13,2-4-19,0 0-24,0 0-22,0 0-32,0 0-36,0 0-54,0 0-57,6-12-75,-6 4-133,0-1-110,0 3 45,0-4-294,2 1-322</inkml:trace>
  <inkml:trace contextRef="#ctx0" brushRef="#br0" timeOffset="27682.2">9015 2735 2184,'-4'-5'-41,"-2"0"21,-3 1 19,4-3 10,-4 2 17,1 1 19,-1-2 9,-1 2 12,3-2 9,-1 3 8,2-1 4,0 0 4,-2 1 2,2 1 3,0-1 3,2 0 2,4 3 3,-8-4-3,8 4-1,-9-3-1,9 3-2,-6 0-7,6 0-7,0 0-3,-11-5-9,11 5-6,0 0-7,0 0-5,0 0-8,0 0-2,0 0-1,0 0 2,0 0 0,26 15 5,-4-10-4,8 0-1,11-1-6,1 1-5,7 1 1,3 0-4,2-1-6,-5-1 0,-3 2-4,-1-1-3,-4-3-9,-7 3-12,-4-2-8,0 1-12,-5-1-4,-3 0-14,-4 1-13,2-2-18,-4 0-18,-3-1-32,-3 1-43,2-2-52,-4 3-54,-2-3-61,0 0-162,0 1-9,-6-1 49,15 0-136,-6 0-91</inkml:trace>
  <inkml:trace contextRef="#ctx0" brushRef="#br0" timeOffset="28630.21">10312 2625 1517,'-6'-6'-18,"6"6"23,-2-7 18,2 7 17,-4-7 11,2 4 12,2 3 9,-2-4 6,2 4 5,-6-6-3,4 2 6,2 4-2,-4-3-2,4 3-3,-2-6-3,2 6-3,0 0-6,0 0-4,-2-6-2,2 6 1,0 0-3,0 0 1,-2-5 0,2 5 0,0 0 5,0 0 1,0 0-4,0-6-11,0 6 3,0 0-11,-2-7 0,0 3-3,2 4 0,-3-9 1,2 6-9,1 3-3,-4-9 0,2 3-6,-2 2-1,3-2-1,-1 1-5,0-1-2,-3-1 2,1 2 0,2 0-7,-4 0 7,2 0-6,-1-1-1,1 0 2,-1 1 2,0 1-8,-1 2 2,-3-1-1,2 1-3,-1 0-3,-2 2 9,-3 2-8,-2 0 7,-2 3-2,2 1-7,-4 3 3,-2 5 4,2-2 2,-2 10-5,-1-1 0,2 4-3,2-1 5,2 2-1,1 4-4,0-1 4,5-5-1,3 2 3,3 1-4,5-1 1,-1-2 1,9 1-2,-1-4 1,8 0 2,1-4 2,3-1 5,4-3-5,2-4 0,1-1-7,3-3 8,-1-3-1,3-4-5,-2-2 4,6-5 7,-5-3 5,-1-1 3,0-8-3,-7 0-2,0-4 9,-4 1-9,-1-3 3,-4 0 3,-4 3 7,-1 2 0,0 2 1,-3 1-1,-2 3 1,1 3 1,-1-2-4,-1 6-2,2-3-6,-3 2-3,0 5-2,-1-1-2,2 4 0,-3 2 1,0 0 0,0 18 1,0-10-2,2 6 1,0 3 2,1 2-4,2 4-1,-1 2 0,2 0 1,2-1 0,-1 3-1,4 4 2,3-2-16,-1-1-35,1 0-44,2-1-47,-4-6-60,3 1-70,1-4-59,2-3-140,-4 0-89,6-2 47,-4-1-184,0-2-179</inkml:trace>
  <inkml:trace contextRef="#ctx0" brushRef="#br0" timeOffset="29222.18">10878 3007 1977,'0'-5'75,"-2"-1"26,2 1 19,-3-1 15,3 6 6,0-8-4,-1 4-6,1 4-2,0 0-11,0 0-4,0 0 14,0 0-7,0 0-7,-6 19-4,6-9-9,-2-3-8,4 5-8,-4-2-9,2-1-5,0-1-9,0 1-4,-2-2-6,2 0-1,0-2-7,-2 0-1,2 2-1,0-7-4,0 0-3,0 0-2,0 0-3,0 0-7,0 0 0,-4-16-6,6 7 0,-2-2-2,2-3-1,0 1-4,2 0-2,2-1-1,0 3-4,-1 1-5,2 1 1,1 4 1,3 0-2,-2 3-1,1 2 1,3 4 3,-1-1 1,2 7 0,-2 0 1,1 1 2,-2 2-2,-3 3 1,0-2 0,-1 1-1,0-3 1,0 3 0,-2-2-1,-1-2 1,1 0 0,-3-3-1,0 1 2,-4-1-1,2-3 0,-2 0-5,-3-2 0,5-3-2,-9 3 0,9-3-4,0 0 3,-14-13 4,10 6-2,1-3-3,1-1 2,2-2-2,2-1-3,3-2-2,1-2 3,2 5-1,3-2-2,0 2 4,1 1-5,0 1 4,6 3 5,-1 0 0,0 3 13,1 0 2,4 5 4,-5 0-5,2 2-2,-2 1-2,0 2 3,-5 3-1,4 0-1,-8 3-2,2 1 3,-1 1-2,-3 0 0,-1 1-11,-3-3-25,-2 2-33,0 0-42,0-1-49,-2 0-57,0-1-71,-1-4-49,3 1-138,-4-3-83,2 2 44,2-3-207,0-4-205</inkml:trace>
  <inkml:trace contextRef="#ctx0" brushRef="#br0" timeOffset="29474.51">11440 2703 2032,'-5'-15'54,"4"2"30,-1 5 24,-2 1 13,1 0 2,2 2-4,-1 1-7,2 4-10,-8-4-8,8 4 12,0 0 2,-9 15 4,7-5-8,-2 5-7,-1 2-1,3 4-9,-2 2-6,-1 3-9,3 0-5,0 2-7,2-2-9,0 1 1,0 1-10,0-2-16,4 1-29,1-5-36,1 1-36,1-4-55,1-1-57,3 0-55,-1-6-54,3-3-128,-1-1-87,1-3 42,2 0-121,2-3-90</inkml:trace>
  <inkml:trace contextRef="#ctx0" brushRef="#br0" timeOffset="30128">11731 2796 1688,'0'-12'75,"-2"1"31,2 2 22,0 1 5,2 1 5,-2 1-2,2 1-13,-2 5-2,3-4 5,-3 4 3,0 0 1,21 11 1,-13-1-10,0 1-8,3 2-7,-1 2-11,-1 1-8,-2-1-6,0 2-10,0-2-3,-3 2-8,2-3-7,-2-2-3,0 1-2,-2-2-5,1-1-2,0-3-1,-1 0-4,0 0-1,-2-4-7,0-3-3,0 0-3,0 0-6,0 0-4,0 0-5,0-17-5,0 6-7,0-2-4,2 1 4,-2-4-13,4 0 6,-2 0-1,2 1-1,1 0-1,1 1 2,-2 3-1,2 0 3,3 4-7,2-1 3,-1 3 0,1 3 2,2 4 9,-1 3-2,1 0-5,2 5 9,0 1-5,-4 2 8,6 2 1,-5 2-8,-2-1 2,1-1 3,-2 0 5,-1-1 0,-2-1-6,1 1 3,-1-3 0,-2-1 4,0-2 4,-2-1 2,2-2 3,-1 1 0,-1-4-3,-2-2-3,0 0 0,0 0 1,0 0-7,0 0 1,0 0 5,-6-20-4,3 9-2,1 0-5,2 0 2,2-2 1,-2 1 3,4-1 0,1-1-10,0 3 5,3-1-8,0 1 2,0 1-1,4 1 5,0 1-6,1 3-3,1-1 9,2 2 2,0 2 4,2 0 4,-4 2 4,5 2 4,0 2 2,-5 0 4,5 1 4,-3 1 1,-1 2 0,-2-1 0,-1 3-4,1 0-2,-3-1 1,-1 1-3,0 1-1,-4 0 0,2-1 1,-4-1-4,0 3-14,-3-3-30,2 2-39,-2-1-48,-2-3-52,2 2-60,-3 0-60,2-3-78,-1-1-133,2-1-25,0-4-238,2 8-254</inkml:trace>
  <inkml:trace contextRef="#ctx0" brushRef="#br0" timeOffset="30462.13">12636 2556 2108,'0'-14'40,"-3"3"35,3 2 25,0 1 16,3 1 20,-1 1 15,2 1 2,0-2-8,2 6 7,2-1 4,-8 2 0,24 5-6,-8 0-8,1 6-12,5 2-7,3 6-4,-1 1-8,-2 6-7,6 3-9,-6 1-8,-3-1-9,-3 3-5,0-2-9,-4 2-5,-5 1-6,3-1 0,-5-2-6,-3-4-6,-2 3-4,-6-5-4,3 0 3,-6 2-9,1-4-11,-4-1-13,-2-2-20,0-1-26,-1-1-26,0-2-37,0-2-30,1-4-28,0 1-35,2-1-56,0-2-55,3-3-57,0-3-125,1-1-45,8 0 45,-19-4-182,15 1-170</inkml:trace>
  <inkml:trace contextRef="#ctx0" brushRef="#br0" timeOffset="31274.03">13519 2900 1716,'4'-5'-33,"-4"5"27,4-3 27,-4 3 18,6-7 18,-4 2 18,0-1 10,0 1 4,1-2 6,1-3 5,-2 2 0,0-2-2,0-1 2,-1 1 5,2-1-2,-3 0-1,-3-1-2,3 0-5,-3 1-2,1 0-14,-4 0-5,-3-2-2,1 5 1,-3-2-4,-2 4-8,-1 1 2,-4 1-10,0 2-4,-1 2-1,-3 2-8,2 2 0,-4 5-10,0 3 1,-1 5 0,0 0-6,8 5-5,-2 2 1,2 0 1,4 3 4,3-2-8,4-1 3,-2 0-8,6 0 1,2-2 3,0-4-8,2 1 4,3-1-2,2-3 1,1 0-4,2-4 7,0-1-7,2-5 1,3 1 0,-3-5 5,-1-1-5,6-2-6,-4-5 3,1-1 1,1-3 0,-3-2-3,3-2 1,-1-3-9,0 0 7,-1-3-6,0 1 5,-3 2-2,1 1 16,1-1 4,-4 5 8,2 0-8,-4 1-4,0 4-7,0 3 3,0 3 0,-6 2-3,14 4 3,-8 2-3,0 1-2,0 7 2,1-3 1,-1 5-2,0 1 2,-1 0-15,-1-1-30,1 2-42,-1 1-47,0-2-58,-2 0-76,-1 0-62,2-3-177,-6 1-52,3-2 77,0-1-201,0-1-169</inkml:trace>
  <inkml:trace contextRef="#ctx0" brushRef="#br0" timeOffset="31900.29">13679 3009 1926,'4'-9'50,"2"1"25,-1 3 6,0 1 13,0 2 14,2 1 3,-7 1 5,17 5-3,-9 1-1,0 3-1,4 3-7,-4 1 0,0 2-18,0 0-1,0 2-7,-2 0-13,-2 1-3,0-3-1,0 0-14,0-1-1,1-1-7,-1-2-3,-2-1 1,0 0 3,-1-3-2,3-2-5,-2 1-2,-2-6-6,2 4-4,-2-4 2,0 0-6,0 0-1,0 0-4,8-17-3,-8 9 5,5-1-9,-3-3 6,4-3-7,-2 1-1,2 2 2,3-2-2,-2 5-1,-1-2 2,0 3-6,2 1 5,-2 2-9,3 5 6,0 0 4,-9 0-4,12 5-2,-3 2 1,-5 1-4,2 1 1,1 0 10,-4 2-4,1-1-4,0 2 4,-2-3-2,-1 1 5,-1-1-1,3 1-6,-3-3 7,0-1 5,0 1-7,0-2 4,0-5 1,0 7-6,0-7-2,0 0 4,0 0 3,0 0-1,0 0-2,0 0-3,-14-17 2,13 9 0,2-1 1,3-3-6,-2 0-1,3-3 0,5 2 3,2-2-7,1 4 3,-1 0 3,3 1-2,-2 0 1,4 3-2,1 1 4,0 2 18,1 2 6,0 4 0,0 0 4,0 2 3,0 2 5,-2 1-2,-2 4 1,0-2-4,-5 2-1,0 2 1,1-2-2,-4 2-1,-1 2 0,-2-3-2,-2 2-3,-1-2 0,-1-2-12,-1 2-20,1-2-42,0 1-42,-4-3-46,2-1-59,-2-2-72,0 2-59,-1-3-116,0-2-87,0 0 31,5-2-188,0 0-184</inkml:trace>
  <inkml:trace contextRef="#ctx0" brushRef="#br0" timeOffset="32176.55">14562 2703 1856,'-2'-23'52,"-2"3"41,2 6 28,0 2 18,0 3 15,2 1-1,-3 1-12,2 2-22,1 5-10,0-7-5,0 7 19,0 0 9,-7 21 4,5-6-6,0 4-2,-1 3-8,3 6-6,-2 3-10,2-1-9,-3 4-10,3-2-6,3 3-7,-3-3-8,0 1-5,2-3-6,3 1-3,0-3-11,-1 1-24,2-5-27,-1 0-38,5-4-34,5-1-36,-3-2-48,2-3-56,5-3-58,-3-5-46,0-2-118,0-3-82,-2-2 37,-1-3-158,2-4-144</inkml:trace>
  <inkml:trace contextRef="#ctx0" brushRef="#br0" timeOffset="32802.09">14855 2862 1827,'0'-8'40,"0"0"16,0 1 15,2 2 8,-1-1 8,-1 6 0,3-7 9,-3 7 18,0 0 11,0 0 5,21 16 3,-14-7-7,-1 2 2,0 5-9,1-1-8,-1 2-9,-1 0-17,0 0 4,1 2-11,-3-2-7,2 0-4,-4-2-10,4 1-2,-3-5-5,0-1-2,-1 1-4,2-2-4,-1-1 2,0-1-1,-2-2-9,0-5-2,2 4-7,-2-4-1,0 0-3,0 0-1,4-16-2,-2 7-3,1-2-4,-1-4 0,2-1-4,2-1-1,3 0-4,-3 0-1,3-1-2,-3 3-2,2 4-5,-1-2 4,2 0-1,-1 6-5,0-1 3,1 5 3,2-1 2,-3 4-2,2 4 1,1-1 1,-3 5 8,3 1-1,-2 3 1,-1 0 4,-3 1-2,2 0 1,1 0 2,-4 3 1,0-3-3,-2-1 5,2-2-2,-3-1 0,-1 0-3,3-1 9,-1 0-4,0-3 0,-2 1 3,0-6-7,0 0 2,0 0-2,0 0 2,0 0-3,0 0-3,0 0 2,-10-21-3,10 12 1,0-3-9,2 0 1,-1-3 1,4 3-3,-1-3 1,3 5-4,-2-2 5,5 0-6,-2 5 4,1-3-2,1 5 1,2 1 1,-1 1 2,2 1 5,2 2 5,-3 5 3,4-1 1,-2 1-2,4 5 6,-4 0 3,-1 1 1,0 0-4,-3 3 0,1-1 1,-3 0-1,0 0 0,0-1-3,-4 4-1,-2-7-10,2 0-35,-2 3-34,0-5-56,0 0-65,0 1-89,-2-3-71,0 0-161,2-1-39,2 0 49,7-2-186,2 2-182</inkml:trace>
  <inkml:trace contextRef="#ctx0" brushRef="#br0" timeOffset="32998.53">15819 3004 1898,'0'-8'78,"0"1"30,0 1 22,2 0 17,-2 1 20,1-2 3,4 2-6,-1 1-13,2 0-18,5 0-9,2 2-12,4-1-15,1 3-8,4 0-9,1-2-10,0 4-38,4-2-45,-3 2-43,0-2-64,-3-2-74,2 0-68,-4-2-161,0 1-93,-4-3 45,2-2-106,3 1-77</inkml:trace>
  <inkml:trace contextRef="#ctx0" brushRef="#br0" timeOffset="33182.8">16437 2568 1668,'6'-16'85,"-5"1"28,4 4 11,-1-1 14,1 3 7,-3 0-11,0 1-8,1 1-13,0 0-13,-1 2-11,0-1-34,-2 2-35,0 4-43,0-6-48,0 6-46,0 0-50,0 0-103,-7 14-190,2-7-153,-2 0-112</inkml:trace>
  <inkml:trace contextRef="#ctx0" brushRef="#br0" timeOffset="33375.57">16413 2749 1657,'1'11'-3,"2"0"38,-1 2 35,3-1 31,-1 2 23,0 1 8,1-1 0,1 4-3,-2-1-2,2 1-13,-1 0-7,-3 2-14,2-4-5,-3 3-13,4 1-2,-3-3-8,0 2-25,0-3-35,1-1-46,-1-3-53,-2 0-63,2 0-47,-2-4-118,0-1-153,0-1-162,0-1-133</inkml:trace>
  <inkml:trace contextRef="#ctx0" brushRef="#br0" timeOffset="33647.41">16993 2278 1901,'2'-11'86,"2"3"24,3 1 16,2 1 7,-1 2 12,3 1 8,1 3-6,6 5 21,-2 0 4,6 9-4,3 5-7,3 4-8,1 9-11,11 18-10,-4 1-11,-2 7-12,-6 2-6,-9-6-12,-9-4-6,-3 0-13,-7 6-52,-7-3-44,-12 16-71,-13-5-57,-8-3-118,-9-2-55,-15-4-147,-19-1-84,-8-3 53,-12 1-212,-12-5-207</inkml:trace>
  <inkml:trace contextRef="#ctx0" brushRef="#br0" timeOffset="34580.69">6189 3655 1858,'-13'2'-15,"2"0"20,-1 0 10,2 0 16,-2-1 19,2 2 25,2-3 17,-2 1 9,1 2 0,2-2 1,7-1-8,-13 2 0,9 1-3,4-3-3,-10 3 0,10-3-3,0 0-1,-6 1 4,6-1-5,0 0 6,0 0 1,14 11 2,-3-7 0,3-2-1,6-1 2,11 3-2,12-2 2,8-2-1,16-2 0,32-3 1,10-1-2,14 1 3,15-3-7,18 0-5,47-4-5,5 1-4,15 1-7,11 3-5,17-3-8,3 5-2,15-5-8,10 2-1,22 2-3,10 1-6,5 3 0,5 2-4,12 2-3,5 2-3,-1 5-2,3 0-1,66 8-1,-78 1-3,-4 1-3,-8 5 1,-3-1-1,0 4-3,-14 2 0,-13-3 1,-19 3 2,-15-2-1,-16-4 0,-15-1-3,-20-2-1,-44-7 0,-15-1-2,-15-5 1,-17-2 2,-14-2-1,-18-3 1,-17 0-1,-12-3 3,-3 2-1,-4-3-2,-3 0 1,-5 1-1,-4 0 0,-3 0-2,-1-1-1,-6 0 1,2 1-2,-3-2-1,-2 3-1,0 1-1,-5 0-5,2 1-6,-2-3-6,-5 0-5,3 2-6,-2 1-8,-8 0-13,15-2-16,-11 0-13,-4 2-9,0 0-9,11-2-14,-11 2-5,0 0-24,0 0-16,0 0-23,0 0-27,0 0-27,-19-6-30,11 5-35,-6-3-102,-2 0-148,-5-2 64,-5 1-187,-8-2-163</inkml:trace>
  <inkml:trace contextRef="#ctx0" brushRef="#br0" timeOffset="35216.47">9302 4408 1857,'-8'-3'60,"6"-2"31,2 5 22,-7-5 20,3 3 20,4 2 22,-2-5 13,2 5 7,0 0 2,-5-5-3,5 5-11,0 0-9,-4-4-11,4 4-12,0 0-16,0 0-13,0 0-17,0 0-10,0 0-7,0 0-2,-3 17 4,2-5 1,1 1-6,0 4-5,-2 3-5,0 0-4,2 3-8,0 0-7,0 0 5,-2 0-7,4 3-3,-2-3-5,0-1-3,0 0-4,2 1-1,-2-2-26,0-2-10,0 1-12,2-3-21,-2-2-14,0-4-22,0 2-21,0-1-26,1-2-23,-1-1-31,3-1-32,-3-1-48,2-3-41,0-1-33,3-3-46,-5 0-107,0 0-64,10-5 36,-3 1-181,1 0-179</inkml:trace>
  <inkml:trace contextRef="#ctx0" brushRef="#br0" timeOffset="35708.16">10421 4795 1961,'-10'-4'90,"4"2"18,6 2 9,-8-2 3,8 2 14,-6-2 1,6 2 2,0 0-4,0 0-5,-12-2-6,12 2-11,0 0-2,0 0 0,0 0 15,0 0 15,0 0 4,37 0 1,-14 0 4,6 0 2,4-2-1,11 1-3,0-1-3,5-1-7,0 2-9,-4-3-9,4 4-11,-8 0-5,-5-2 0,0 2-21,-4 0-1,-5-2-6,-1 2-3,-4 0-9,-1 0-3,-3 0-6,0-2-1,-4 2-6,-2 0-4,2 0-6,-4 0-1,1 0-6,-1 0-1,-1-1-5,-9 1 0,16 0-4,-16 0-5,13 0-15,-13 0-12,14 0-13,-8-2-13,-6 2-13,0 0-16,12 0-17,-12 0-18,7-2-20,-7 2-22,6-3-12,-6 3-24,4-2-42,-4 2-43,0 0-38,0-8-34,-4 5-75,0-1-129,0-1-19,-1-1 45,0 0-220,4 1-227</inkml:trace>
  <inkml:trace contextRef="#ctx0" brushRef="#br0" timeOffset="36673.85">11824 4730 1855,'0'0'-89,"0"0"39,0 0 28,0 0 21,0 0 23,0 0 16,0 0 6,0 0 7,0 0 6,0 0 3,0 0-1,0 0 7,2-8 0,-2 8 0,-2-5 0,2 5 2,0 0 2,2-8 0,-2 8-1,0 0-5,-2-9-4,2 9-1,-2-4 7,2 4-16,0-5-4,0 5-2,-2-7 4,2 7 2,-3-8-10,3 8-4,-1-5 4,-1 1-2,2 4-3,-4-8-4,-1 5-1,3-3-3,0 2-2,2 4 0,-7-9-1,5 4 1,-3 3-4,2-3 2,1-1-2,-4 3-6,3-2 1,3 5-4,-10-5 0,4 1 0,-1 2-5,-2 1 0,-1 1-5,-2 0 7,-2 1-7,2 3-1,-5 2-3,2 0 5,0-1 1,-1 4-3,2 2-5,0-2 5,1 0 11,0 3-1,2 0-7,3-4 0,-2 4 0,2 0 4,1-3-5,2 1 4,3-1 3,0 1-7,2-2 4,0-1-4,2 0 1,0 1 7,5-2-5,0-3 1,-1 1 3,2 0-5,2-2 3,-1-2-1,2 0-4,-1-2 3,3-2 0,-2 0-1,0-1 0,1-2 2,-2-3-5,2 1 3,-4 1 2,2-2-5,-3 1 1,0 1-2,0 0-5,0 1 2,-3 1 0,1 1-4,1-2 4,-2 5 2,0-3-9,-2 2 5,2-2 3,-4 5-8,6-3-4,-6 3 8,0 0-5,0 0 3,0 0 6,12 8-7,-10-3 4,0 0-1,-2 2 3,4 0-3,-3 3 2,2-1 1,1-1-7,-1 4-14,3-4-26,-2 2-31,0 1-34,2-3-47,3 4-47,-2-5-68,3 2-130,-4 0-74,0-2-155,4 1-133</inkml:trace>
  <inkml:trace contextRef="#ctx0" brushRef="#br0" timeOffset="37387.96">11983 4844 1745,'0'-3'65,"0"3"29,0 0 15,0-8 6,0 8 6,0 0 1,0-6-3,0 6-12,0 0-8,0 0-11,0 0-9,0 0-7,0 0-5,0 0-6,0 0 0,8 15 0,-5-9-6,-1 1-1,0 0 0,0 1 1,0 1-12,0-2-1,-2 1 1,2-1-3,-1 1-2,-1 1-5,3-2-5,-3-2 0,0 0 3,2 2-6,-2-4 2,0-3 2,2 8 4,-2-8 7,0 6 1,0-6 1,0 0-3,0 0-5,0 0-5,0 0-3,0 0-3,14-19-5,-10 11 4,0 1-6,2 0-4,-2 0-1,3-1 0,-2 3-4,3-3 1,-2 2 1,-2 1-1,2 1-2,0 0-5,3 3 0,-9 1 1,15 0-5,-6 1 8,-2 3-1,0 1 2,2 1-5,-2 0 4,-1 3-4,2-1 7,-4 1-6,3 1 5,-3-3 3,0 5-5,0-4 14,-2 1-5,3-2 4,-3 1-7,-1 1 2,2-4 3,-1 1-3,-2-2 6,3-1-5,-3-3 2,0 0-4,-3 8-1,3-8-3,0 0 2,0 0-2,0 0 3,0 0-2,0 0-1,-6-18-6,6 13-1,1-3 2,2-1-3,4-1-1,-3 3 5,2-3-2,0 1 1,0 1-4,6 0-1,-6 0 3,2 3-2,0-3-2,3 5 2,-2-3-2,1 4 5,1 0-2,-1 0-4,-2 2 4,4 0 0,-2 4 0,-2 0 5,1 0-4,-3 1 2,3-1 0,-3 3-2,0 1 3,1 0 1,-4 2 0,2-1 1,-3-1 1,2-1-11,-4 0-20,2 1-26,1 1-28,-3-4-41,0 2-48,3-3-51,-3 4-54,0-6-58,0-2-120,0 3-80,0-3 66,0 0-171,0 0-132</inkml:trace>
  <inkml:trace contextRef="#ctx0" brushRef="#br0" timeOffset="37686.16">12682 4691 1825,'2'-11'64,"0"4"25,-2-1 27,2 0 18,-2-1 14,0 3 11,0 1 4,1-2 5,-2 0-6,1 7-9,0-10-9,0 7-15,0 3-17,0-6-16,0 6-10,0 0-12,0 0-3,0 0-8,0 0 1,-18 17-5,15-8-4,-4-1-3,3 2-4,-2 1-2,2 3 1,0-1-6,0 1-7,2 1 2,-1 0-3,3 1-2,0-3 1,0 0-11,3 0-23,1 1-23,2 1-20,0-4-38,0 0-45,3-1-47,1-1-54,1-1-46,0-4-58,-1 0-107,3 0-80,-2-2 51,1 0-154,1-2-121</inkml:trace>
  <inkml:trace contextRef="#ctx0" brushRef="#br0" timeOffset="38306.62">12900 4761 1691,'5'-8'45,"-1"1"27,-2 0 22,0 2 17,0-1 17,2 0 8,-2 2 1,0 1-12,-2 3-7,4-8-17,-4 8-12,3-4-7,-3 4 2,0 0 7,0 0 2,17 10 1,-13-5 2,2 1 1,-2 0-1,1-1-6,-1 3 1,0-2-11,-2 1-3,2 1-7,-3-2-7,4-1-1,0 1-6,-2-2-4,-1 2-3,-2-6-1,4 5-4,-3-1-2,-1-4-1,0 0-4,0 0-4,0 0-8,0 0-12,0 0-7,0 0-2,13-13-14,-9 6 0,-1 1-4,5 0 0,-1 1-5,1-4 5,-2 4-1,3 2-2,-3-4-5,2 3 0,-1 3 6,0-3 2,1 4-3,-2-2 1,-6 2 2,17 4 1,-10-2 7,-1 1 14,2 1 7,-1 1 0,-1-2 3,0 2 3,0 2-2,1-4 0,-2 3 0,-1-2 0,0 2 0,0-3 0,-4-3 1,6 6-1,-4-4 2,-2-2-4,4 4 2,-4-4-6,0 0-2,0 0-3,0 0-2,0 0-2,0 0-2,0 0 0,0 0-3,7-15-2,-4 9-6,1 0-4,2-1 1,2-1 1,1 1-3,1-2 1,3 2 3,-1-1-1,1 3-3,1-1 1,-2 2 1,2 0 6,-1 1 5,0-1 8,-1 1 1,1 3-3,1-2 5,-2 4 0,0-2-1,-1 3 4,0-1 6,-1 0 3,-1 3 5,-1-1-1,0 2-1,-1-1-3,0 1 2,-3 0-1,0-1-23,-2 4-44,0-2-55,0-1-55,0 1-70,0-1-65,-2 0-63,0-3-125,-2 1-70,2-4 43,0 0-197,-4 6-194</inkml:trace>
  <inkml:trace contextRef="#ctx0" brushRef="#br0" timeOffset="38543.71">13576 4591 2020,'6'-9'62,"0"1"12,-1 1 16,5 4 15,-1-1 18,1 0 12,2 4 11,6 0 10,1 4 10,2 0 9,0 4 7,2 0 3,1 3-6,-2 0-1,2 0 0,-6 6-12,5-5-6,-7 5-12,0-1-12,-2 0-8,-6 2-12,-1-1-17,-5 0-10,-2 1-29,-5-1-34,-6-3-49,0 3-58,-5-1-58,-4-3-75,-3 1-75,1-4-82,-2-1-158,-5-1-84,1-1 81,-1-1-315,0-2-333</inkml:trace>
  <inkml:trace contextRef="#ctx0" brushRef="#br0" timeOffset="39564.36">12269 4135 2129,'0'0'-87,"0"0"46,-5-3 28,5 3 32,0 0 21,0 0 20,0 0 20,-4-4 8,4 4 9,0 0-4,0 0-3,2-8 0,-2 8-2,0 0-3,5-6-6,-3 3-6,-2 3-3,6-6-9,1 4 1,-3-1-4,2-2-3,1 3-2,-1 0-2,2-1 1,0 0-4,2 3-1,0-1-4,0 1-3,-10 0-7,20 0-5,-10 4-6,1-1 4,-4-1 1,4 5-14,-2 2 11,0 0 5,-1 1-7,-5 1-3,4 3 14,-2-4-14,-3 5 1,-2-2 7,0 0-7,-2 1 1,0 1-5,-3 0 2,-1-2 3,0-2-9,0 1 3,-1 0 1,3-3-4,-1-1 2,1-1-8,0 1 7,0-1-3,2 0-4,0-2-2,2 1-1,0-6-2,8 7-2,2-5 3,6 2-23,2-2-41,5 0-48,7-2-68,6 1-98,3-2-119,6 1-147,16-2 31,-2-4-192,2 1-196</inkml:trace>
  <inkml:trace contextRef="#ctx0" brushRef="#br0" timeOffset="40684.36">12366 3984 1771,'0'0'-96,"-4"-3"20,4 3 21,-4-4 0,4 4 12,0 0 7,-7-6 8,7 6 6,-4-4 3,4 4 10,-4-3 0,4 3 2,0 0 5,-4-4-1,4 4 7,0 0 4,-4-4 3,4 4-4,0 0 4,0 0-1,-2-6 0,2 6-6,0 0 4,0 0-11,0 0-2,-4-3-11,4 3-2,0 0-9,0 0-6,0 0-1,0 0-1,0 0 1,0 0 1,0 0 1,0 0-6,0 0-3,0 0-11,0 0-13,0 0-36,0 0-177,0 0 203</inkml:trace>
  <inkml:trace contextRef="#ctx0" brushRef="#br0" timeOffset="41568.02">14503 4680 821,'-2'-7'86,"0"1"19,-2-2 10,2 1 15,0 0 15,-3-1 15,3-1 2,-3 0 2,1 1-3,2 1-6,-2 2-11,0-3-5,0 2-14,0 1-6,0-1-13,2 2-14,-6 1-8,0 0-12,0 1-4,-3 2-10,-1 2-6,-1 1-6,-2 2-7,1 0-2,-4 2-5,4 0 4,-1 2-4,2-1-1,2 3-2,1 0-4,0-3-2,0 2-2,4-1-6,-3-3-1,4 2 3,0-3 0,-1 2-8,4-2 3,0-2 3,2-3 0,-3 9 1,3-9-6,0 0 4,13 0-1,-13 0-2,13 0-3,-7-4 4,2-1-5,4 0 0,-1-1 4,3-1-7,-2-1-1,2 2 2,2 1-5,2-1 1,-4 3-7,3-1 0,0 1 4,2 2 0,0 1-4,0 1 4,2 3 0,5 0-3,-3 4 3,-2-3-4,3 4 4,-4 1 4,-1 0-1,-1 2-4,-4-3 2,-1 0 4,0 1 1,-3-3-4,-1 4-3,-1-6 13,-4 3-12,1-3 11,-3 1-1,-2-2-7,0-4 4,0 0 1,-11 4-4,3-4 3,8 0 7,-18-8-8,8 1-3,-3 0 6,5-3-2,-2 1-2,0-2-2,4 0-10,0-4-5,2 1-12,1-1-18,3 1-8,0 2-22,5-3-18,-1 1-21,3 2-29,4 1-34,1 2-25,0-1-51,4 3-135,-2-4-102,1 5-130,0 3-116</inkml:trace>
  <inkml:trace contextRef="#ctx0" brushRef="#br0" timeOffset="41850.31">14410 4345 1612,'-13'-3'43,"4"-1"24,1 1 0,2 1-2,6 2 2,-18 5 8,8-1 9,-2 3 6,-1 3 3,-2 2 5,-2 5 3,1 1-1,-2 5-6,2 1-8,-2 1-4,1 1-6,7-2 3,0 4-6,0-2-9,4 0-6,2 1-6,2 1-3,4-3-10,2 0-22,7-1-24,4 3-37,4-6-39,4 3-44,6-8-51,6 0-73,11-2-156,1 1-69,3-6-122,2-2-98</inkml:trace>
  <inkml:trace contextRef="#ctx0" brushRef="#br0" timeOffset="42151.02">15200 4443 1647,'-7'-9'75,"3"4"23,2-1 11,0 0 15,2 3 12,0 3 3,-2-6-8,2 6-12,0 0-9,0 0-12,0 0-6,0 0-7,27 12-3,-18-1-3,1 0 10,0 6 12,4 2 8,-4 0 2,1 5-2,-1-2-9,-1 2-9,-3 0-5,-1 1-7,-1 0-5,-6-3-7,0-1-19,-3 2-25,-1 0-29,-3-2-26,-3 0-41,0-2-39,-1-1-48,-1-2-54,4-3-50,0-3-66,-3-3-123,3 0-44,5-4 36,-2 2-87,3-4-49</inkml:trace>
  <inkml:trace contextRef="#ctx0" brushRef="#br0" timeOffset="42394.37">15613 4504 1577,'6'-8'94,"-2"0"14,2 4 5,-4 0 3,0 1 2,-2 3-4,8-2-12,-8 2-9,0 0 5,0 0 7,4 18 4,-4-6-3,-3 4-9,3 1 6,-4 3-9,4 2-6,-5 2-16,3 2-4,-2-2-1,2 2-6,-4 1-6,2 0-8,2 0-32,-2-1-36,2-2-41,-4 1-52,3-6-56,3 1-50,0-3-41,-2-2-89,2-4-97,4-1-225,1 0-167</inkml:trace>
  <inkml:trace contextRef="#ctx0" brushRef="#br0" timeOffset="42659.66">15754 4809 1801,'5'-13'36,"-2"4"36,0 0 23,-1 1 20,0 2 14,-2 1 11,3-1 7,-3 6 4,2-7-9,-2 2-10,0 5-19,2-6-13,-2 6-10,0 0-7,0 0-8,0 0-14,0 0 0,-26 8-16,18-2-4,0-1 0,-2 4-10,0-2 2,2 3-6,0-1-3,-1 1 2,5 0-5,-3-2-4,3 2-1,2-1 1,0 3-3,4-3-3,0 1 9,4 2-13,3-3-28,4 2-31,-1-1-44,6-3-53,-2 2-55,8-2-45,-4-4-60,7 2-77,-5-2-98,2 1-191,-3-4-170</inkml:trace>
  <inkml:trace contextRef="#ctx0" brushRef="#br0" timeOffset="43500.28">16021 4914 1735,'0'0'2,"0"0"30,-4-5 15,4 5 14,0 0 12,0 0 7,-4-6-3,4 6-8,0 0-7,0 0-3,0 0 7,0 0 6,-8 11 4,6-5 5,0 2-2,-3-1 6,3 3-3,-3 0-3,3-1-2,0 1-6,0 2-7,0-2-2,-2 0-4,4 0-11,-2-1-1,0 0-4,0-2-3,0 1-1,-1-3 1,3 0-11,-2-1 0,2-4 0,-2 8-4,2-8-3,0 0-5,0 0 1,0 0-2,0 0 0,13-15-7,-7 8 1,2-1-5,2-2-3,0 2 0,-2 1 1,2-3 0,0 4-5,-2 1 1,0-2-4,-1 5-1,1-3 2,0 3-4,1 1 1,0 1 4,-9 0 0,14 5-5,-6 0 6,2 2 10,-4-2-2,0 5 11,-1 0 3,3 1 0,-5-1 2,2 3 1,-1-4 0,-2 1 2,3-1 1,-3 1-4,-1-3-1,2-2-1,-3 3 6,2-1 0,-2-3 1,0-4-5,2 5-1,-2-5 1,0 0-2,0 0-5,0 0-3,0 0 0,0 0 6,-13-17-7,13 10-4,0-4-4,3 2 2,-1-2-1,-1-1-3,6 0 2,-3-1-7,5 2-1,-3 0 2,2 1-3,2 1-3,-3 2 5,2-2 4,0 4-5,-1-1 0,1 2 2,-1 0-5,1 3 3,-1-1 1,2 2-5,0 2 4,-10-2 6,14 5 3,-6 1 17,-1 2 11,-1 2 13,1-2 8,-3 4 6,0 0 8,0-1-1,-2 2 5,0-1 1,1 1-2,-1 0-2,-2-2-2,0 3-8,-2-2-3,2-1-4,0 0-8,-3 1-2,3-3-3,-4 1-3,4 0-2,-2-1-3,2-1-4,-2-1-2,0 0-2,2 0-2,-2-2-2,2 0-1,-2 2-3,2-2 0,-2 1 0,2-6-2,-3 8-1,3-8 2,-2 5 1,2-5-2,-2 6 1,2-6-2,0 6 1,0-6 2,0 0-3,0 0 0,-4 5-2,4-5 3,0 0-4,0 0-3,0 0-5,-2 6-6,2-6-11,0 0-18,0 0-23,0 0-22,0 0-28,0 0-34,-11-11-37,7 5-46,0-2-68,2 1-53,-2-3-104,0-2-125,0-1 31,0-4-252,4 1-284</inkml:trace>
  <inkml:trace contextRef="#ctx0" brushRef="#br0" timeOffset="44258.77">16310 4391 1982,'2'-6'-100,"-2"6"25,0 0 20,0 0 20,2-6 23,-2 6 6,0 0 19,4-4 6,-4 4 0,2-4 8,-2 4 4,0 0 3,6-3 2,-6 3 3,0 0 5,9-4 0,-9 4-1,6-4 2,-1 3 1,-5 1-2,8-2 0,-2 0-2,-6 2-2,11-2 0,-5-1 3,1 3-1,-7 0-4,15-1 2,-7-1-3,-1 2-3,-7 0-1,16 0-6,-7 0-3,-9 0-4,14 2-2,-7-1-2,-2 4 0,2 0 1,0 1 6,-3 2 1,1 1 1,-1 1 0,-2 0 5,-1 1-5,-1-2 4,0 2-2,-1-2 7,-1 1-1,0 3 1,-3-4 0,1 0-2,2 0-2,-3-1-4,1 0 2,2 0-2,-2-1 3,2-2-6,-2 0 0,1 0 2,1-1 7,-2 0 4,4-4-5,-2 8 1,-1-5 10,3-3-1,-3 4 1,3-4 1,-2 5 0,2-5-2,0 0-6,-2 8 0,2-8 5,-2 5-6,2-5-6,0 0 6,4 5 0,1-3 14,6 2-3,2-2 2,9 0-7,2 2 3,6-3-3,5 1-7,1 0-2,-1 0-18,7 0-58,-5-2-68,-1-4-94,2 0-105,2 0-188,1-1-61,-1-1 59,2-4-200,5-3-194</inkml:trace>
  <inkml:trace contextRef="#ctx0" brushRef="#br0" timeOffset="47775.97">12341 5470 941,'0'0'312,"-10"0"-120,10 0-45,0 0-30,-13 0-13,13 0 4,0 0 1,0 0 2,0 0 6,-10-3 1,10 3 2,0 0-8,0 0-2,0 0 1,0 0-9,0 0 5,0 0-17,0 0-4,0 0-2,0 0-3,0 0-4,0 0-10,-7 3 3,7-3-11,0 0-5,0 0-8,0 0-4,0 0 0,42-3-2,-10 3-6,15 3 2,20-3-3,32 2-4,10 1-3,2 1-4,4 1-5,0 1 2,-7-2-4,-7 0-3,-6 1-1,-21-3 3,-12 2-3,-13-2 3,-4 0-1,-9-2-4,-5 3 1,-1-3-8,-7 0-23,-1 0-18,-4 0-26,-7 2-29,-7-2-28,-4 0-27,0 0-29,0 0-31,-34-2-25,10 2-28,-7-5-44,-11 3-77,-16-2-41,-27-2-160,-6-1-85</inkml:trace>
  <inkml:trace contextRef="#ctx0" brushRef="#br0" timeOffset="48066.76">12909 5481 1528,'-71'0'-22,"17"0"21,7 0 11,9 0 6,4 1 6,5-1 15,3 0 9,2 2 13,5-2 4,1 0 7,0 0 0,6 2 9,-1 0 18,6 0 15,7-2 11,2 6 2,10-3 12,6 1-7,14 0-12,21 2 0,31 1 5,10 1-2,5 0-7,2-1-6,0 1-3,-4 0-2,-7-3-1,-17 2-3,-16-7 3,-8 4-1,-5-1 0,-7-2 1,-5 1 2,-3 1 3,-4-3 4,-1 2-1,-3-2-2,-2 0-2,-2 2-9,-2-2-6,-3 0-12,1 0-8,0 0-7,-3 0-10,0 0-28,0 0-31,-10 0-41,12 0-47,-12 0-47,13 0-56,-13 0-59,11 0-77,-5 0-55,-6 0-130,11-4-72,-3-1 63,0 1-243,6 0-258</inkml:trace>
  <inkml:trace contextRef="#ctx0" brushRef="#br0" timeOffset="48756.62">15625 5564 2242,'-6'-5'64,"0"0"12,4 2 4,-2-1 10,4 4 14,-6-7 3,6 7 9,-3-4-8,3 4-9,0 0-10,0 0-10,13-6-7,-1 6-9,10 2-9,9-1-4,11 6-2,14 0-8,5 0-4,20 5-3,-3 1-6,-10-4 6,-9 2-7,-4-2-5,-2-1-2,-11-3-5,-3 1 5,-10-1-9,-1-1-7,-3 1-12,-6-2-16,-9-1-17,-3 1-14,-7-3-13,0 0-4,0 0-6,-33 0 0,11-3-5,-10 3 0,-9-4 0,-5 1 10,-3 0 5,-5-1 7,1-1 10,6 1 5,3 2 3,1 2 5,7-1 6,2-2 9,5 3 8,3 0 6,4 0 6,2 0 9,3 3 37,6-2 33,7 3 9,4-4 6,15 7-4,4 0 2,11 0-11,12 1 0,11-1-6,0 3-7,2-3-9,-2 1-19,-2 1-53,-9-7-70,-1 3-108,-1-3-125,-7-2-218,-1 0 53,-2 0-152,-5-2-134</inkml:trace>
  <inkml:trace contextRef="#ctx0" brushRef="#br0" timeOffset="62882.6">651 5804 1211,'0'0'224,"2"-4"-75,-2 4-53,0 0-21,4-4-10,-4 4 0,0 0 5,0 0 0,7 12 1,-3-7-3,-1 3-3,1 1-1,-2 3-2,2 2-1,2-1-5,-2 2-2,2 1-5,-1 1-2,-1-5-2,1 5-6,-1-2-1,-2-1-3,2 0-2,-2-3 4,0 1-1,0-3-1,0 1 2,-2-3 3,0 1 0,0-1 1,-2-3 5,0 1-7,2-5-1,0 0 0,0 0-2,0 0-1,-16-14-10,10 4 2,3 1-4,0-4-4,-1-4 3,2-1-6,0 1-1,0-1-2,4 1-3,-2-3 1,0 2-5,2 3 3,2-2-1,-2 4-2,3-3 0,-1 6-2,3 0-4,-1 0 2,0 5 2,3 3-1,-1 0-4,-8 2 3,20 8 6,-9-3-7,-1 4 9,1 1 1,1 4-5,0-1 3,-1 0 1,-3 2-4,3-2 3,-2 1-1,-2-1 2,0 1-1,-1 0 6,1-1-5,-2-6-3,0 2 1,0 1 5,-1-3-1,-2 0-9,0-2 7,0-2-3,-2-3 0,0 0-1,0 0 2,0 0-4,0 0-1,0 0 0,-6-24 0,6 13-1,0-2 1,0-4-5,2 1 5,-2-1 0,0 2-3,2-1-1,0 1 0,0 4 5,3-2-1,-3 2-4,2 3 3,0-2-6,1 2 4,3 2-2,1 3-2,-1 1 2,2 0 1,2 2 0,0 4 0,0 2-1,0 1 4,2 3 2,-1 2-4,-3 1 3,4 3-7,-6 1 4,2 3-1,-4-3 3,0 1-1,-1-1-3,-1 1-21,1-1-21,-5 1-30,0-3-39,-2-2-50,2 1-61,-3-5-93,1 1-143,2-4-2,2-2-177,-2-4-137</inkml:trace>
  <inkml:trace contextRef="#ctx0" brushRef="#br0" timeOffset="63063.12">1299 5821 1835,'-4'-8'72,"4"5"13,0 3 9,-2-6 5,2 6 2,0-5-1,0 5-11,4-6-10,0 2-2,3 2-10,-1-1-28,2 1-41,1-1-48,0 2-53,1 1-53,0-3-67,-1 2-125,2 1-283,-3 1-129</inkml:trace>
  <inkml:trace contextRef="#ctx0" brushRef="#br0" timeOffset="63222.7">1358 5972 1667,'-6'9'15,"2"-1"32,-2-2 26,4-1 18,0-1 16,-1-1-4,3-3-7,0 0-13,0 0-7,0 0-8,0 0-6,23-10-26,-16 5-23,8-4-37,-5 1-44,5 1-50,0-2-53,-2-1-106,-1 0-362,4 3-137</inkml:trace>
  <inkml:trace contextRef="#ctx0" brushRef="#br0" timeOffset="63589.88">1845 5547 1874,'-12'-5'64,"2"1"25,1 2 19,2-2 11,1 2 11,6 2 8,0 0-10,-11 0 4,11 0 10,-3 8-1,2-1-7,1 1-1,0 3-4,0 0 4,0 7-2,-2-1-3,2 2-3,0 1-10,0 2-12,0-1-7,-2-1-4,2 4-11,0-3-2,0 1-7,2-1-5,-2-1-4,2 1-5,-1-5 0,7 1-2,-2 0-2,5-3-4,4-1-4,3-2-2,4-3-6,3-1-2,3-5-6,0 3-17,1-5-32,-4 0-31,4 0-46,-2-2-38,0-1-50,-6 1-58,1-3-82,-6-2-73,1 1-149,-4-2-20,-5 3 78,-1-1-255,1 1-233</inkml:trace>
  <inkml:trace contextRef="#ctx0" brushRef="#br0" timeOffset="63812.28">2055 5833 2220,'0'0'95,"-12"0"3,6 2-3,6-2 0,-10 2 8,6 2 17,2 1 25,-1 1-5,3 3-1,0 4 7,0-1-7,0 4-5,-1 2-2,1 4-11,0-1-10,0 1-10,-2 5-10,2-1-4,-2 3-7,-2 1-34,2-2-54,-3 4-57,1-3-70,-2 1-85,1-5-94,1 1-170,-2-1-59,-1-2 46,5-4-242,-2 0-230</inkml:trace>
  <inkml:trace contextRef="#ctx0" brushRef="#br0" timeOffset="74000.63">3057 6563 720,'4'-6'342,"0"0"-111,-1 0-57,1 3-35,-3-3-19,2 2-11,-3 4-15,4-6-10,-2 2-7,-2 4-3,0 0-5,2-5-2,-2 5 5,0 0 5,0 0 2,0 0-1,2 17 2,-4-9-1,0 3 4,0 6-5,-2 3-2,1 4-3,-5 2-5,4 4-5,-2 3-6,-3 2-7,1-2 0,-3 2-7,3 0-3,-2-3-8,-2 1 5,2-1-13,4-5-22,-3-1-34,3-4-32,-3 2-40,3-4-40,2-3-48,-2-1-37,3-3-70,-1-3-128,4-3-38,0 0-74,2-5-43</inkml:trace>
  <inkml:trace contextRef="#ctx0" brushRef="#br0" timeOffset="74368.17">3213 6786 1495,'7'-9'16,"-4"2"24,1 1 13,-4 1 6,0 5 7,2-6 1,-2 6-5,0 0 6,0 0 5,0 0-1,0 0-2,-32 16-1,17-7-2,0-1-6,-2 3-7,0 0 0,-2 1-7,0 0-7,2-2-1,1 0-5,5-2-4,-2 1-1,2-1-4,-1-1-4,4-1 1,-2-1-1,4 2-3,-3-3 2,4-1 2,0 1 3,-1 0-4,2 0 1,-1-1-2,0 1-4,4 2-1,-1 0-3,2-1 1,0 3 0,2 0-3,-1 1 1,6 0-3,0 5 3,1-4-3,3 3 0,1-1-1,6-1 1,-1 0-1,3 3 1,1-4-3,1 1-8,1-2-17,1-1-25,-3 1-41,-5-3-42,6 4-34,-3-8-46,-2 1-136,-2 1-113,-5-3-91,1-1-49</inkml:trace>
  <inkml:trace contextRef="#ctx0" brushRef="#br0" timeOffset="74734.19">3520 7033 1617,'0'-5'59,"0"-2"17,0 7 15,0-8 14,0 8 18,3-5 3,-3 5-9,0 0-11,0-5-12,0 5-8,0 0-13,2-4-11,-2 4-4,0 0-6,0 0-5,-7 14-2,3-3-5,0-4-2,0 2 0,-2 1-3,0 1-1,-2 2 2,2-1 0,-2 2 1,2-5-10,-1 2-2,1 1-2,0 0-2,1-3 1,1 2 0,0-3-5,2 2 0,-1-2 0,1 1-2,2 1-1,2-1 0,3-3 0,1 1-3,3 0 6,3 1-4,3-1-3,3-4-8,-2 1-25,3-2-23,0 0-36,0-4-47,1 2-49,0-2-39,0-2-80,-4 1-137,3-2-27,-1 0-106,-6-3-67</inkml:trace>
  <inkml:trace contextRef="#ctx0" brushRef="#br0" timeOffset="74952.61">3705 7107 1580,'-7'-4'46,"3"3"21,4 1 10,-9-2 6,9 2 2,-5-2-5,5 2-9,0 0-6,-11 5 10,6 3 7,-1 1-1,0 5-4,-1 1-5,1 2-3,-2 4-9,-1 1-4,1 0 1,-2 0-10,3 4-3,-1-2-4,-1 7-23,0-4-49,1 5-54,2 0-73,-3-5-69,3-1-165,0 2-57,1-2-89,3-1-41</inkml:trace>
  <inkml:trace contextRef="#ctx0" brushRef="#br0" timeOffset="76478.81">4361 6958 2080,'0'0'151,"0"0"-67,0 7-35,0-7-12,0 0 5,0 3 0,0-3-6,0 0-6,6 2-6,2-2-1,0 0-2,0 0-2,2 0-3,5 0-1,0 0-2,0 0-13,5 0-34,-4 2-39,0 0-51,4 0-48,-5-2-77,-3 0-153,2 2-152,-5-2-56</inkml:trace>
  <inkml:trace contextRef="#ctx0" brushRef="#br0" timeOffset="76658.33">4319 7185 1551,'-9'5'45,"3"0"14,-1 0 15,4-2 15,-1 1 14,4-4 14,-5 5 1,5-5-9,0 0-9,0 0-12,9 4-6,1-4-9,3 0-10,2 0-13,2 0-44,3-2-48,2 2-56,1 0-53,3-2-71,0-1-165,-2 1-235,2-5-119</inkml:trace>
  <inkml:trace contextRef="#ctx0" brushRef="#br0" timeOffset="77344.26">5234 6856 1619,'2'-4'-23,"-2"4"25,8-6 21,-6 2 23,-2 4 11,4-3 16,-2-2 10,-2 5 3,5-2 0,-5 2-1,4-7 1,-4 7-5,3-4 1,-3 4-2,0 0-3,4-4-1,-4 4-1,2-3-2,-2 3-1,0 0-9,4-8-7,-4 5-4,0 3-3,2-10 3,-2 6-4,0-1 5,2-1-6,-2-1 6,0 7 9,0-9-2,0 4-5,0-1-7,-2 0 5,2 6 0,0-9-5,0 9-1,-2-6-2,2 6-6,0-6-9,0 6-7,0 0-4,-6-3-8,6 3 4,-20 9-5,6-1-1,-5 5 0,0 2 0,-4 5-1,-1 0-1,1 3 2,2 2-3,0-1-2,3 1 2,4 0-3,1-3 5,2 2-5,3-2 2,4-2-6,2-3 7,4 0-1,0-1-5,4-1 7,0-2-3,6-1 3,0-5 4,0 0-8,4 0-4,-4-5 9,1 1-6,-1-1 2,2-4 9,0-2-7,-2-2-3,2-3 3,-4-2-7,3-5 1,-1-3 3,-3-2-1,2 3-1,-3-6-2,-3 4 0,4 1 4,-4 2-1,1 1-3,-1 1 6,-1 1-1,-3 3-4,4 1 2,-1 1-4,-2 1-4,1 1-1,-1 1-3,0 4 4,-2 2 1,0 0 2,8 10-4,-6-1-1,3 0 8,-3 8 0,2-3 3,3 4-7,-3-2-26,4 4-22,0 1-37,-2-2-45,2-2-58,0 3-63,-2-4-80,0-1-172,3-1 3,-1-1-164,3-2-164</inkml:trace>
  <inkml:trace contextRef="#ctx0" brushRef="#br0" timeOffset="77772.19">5519 7035 1820,'-2'-11'59,"4"3"25,-2-2 12,-2 4 5,2-1-5,0 1-1,0 6-12,0-8-9,0 8-6,0 0-6,0 0 3,0 0-4,-5 17-1,5-9-3,0 4-3,0 0-8,3-1-4,-3 2 1,2 1-4,2-1-5,2 0-3,-1 1 0,0 0-3,0-6-3,0 1-2,3 1-3,-1-4 0,2 0-1,-1-1 1,1-1 1,-1-4-7,0 0 0,0 0 0,2-4-1,-2 1 0,-2-5-3,0 0 1,1 0-1,-3-5-4,1 4 9,-1 0 10,-2-1 10,2 2 7,-2 1 3,0 0-13,0 2-3,0 0-3,1 0-11,-3 5-4,4-5-3,-4 5-3,0 0 3,0 0 6,-7 15-12,3-5 3,2-1-3,0 3-1,-2-1 5,2 5-1,-2-1 1,2 0 3,-1 2-11,1-1-19,2 1-21,-2-3-31,2 0-36,0-1-50,0 1-48,2-1-47,0-3-76,1-1-141,-1-1-3,2-2-100,0-1-74</inkml:trace>
  <inkml:trace contextRef="#ctx0" brushRef="#br0" timeOffset="78152.17">6047 6718 1625,'0'-9'42,"0"2"9,2-1 16,-2 0 19,0 1 17,0 1 6,0 0 4,0 6-5,2-9-9,-2 4-17,0 5 1,0-5-9,0 5-11,0 0-3,0 0-7,0 0-1,-11 19-3,5-5-1,0 2 2,0 8-2,0-2-5,-4 5 2,4 2 1,0 1-4,0-1-4,2 1-2,-1-1-3,3-1 0,-2-1-7,4 0-1,2-1-2,0 1 2,3-5-4,1 2 2,4-2-7,4-2-22,2-3-31,0 0-41,4-4-46,0-3-49,7-3-55,-3-1-95,0-6-156,-1-1 23,5-4-101,-4-2-58</inkml:trace>
  <inkml:trace contextRef="#ctx0" brushRef="#br0" timeOffset="78508.22">6487 6708 1600,'0'-9'63,"0"6"16,0 3 14,0-8 12,0 8 8,-2-7 2,2 7-6,0-6-13,0 6-9,0 0-9,0 0 5,0 0 0,0 0-1,2 22 4,-2-11-4,0-1-5,0 6 1,-2-1 0,2 5-6,-4-3-5,2 3-3,-1-1-4,0 2-11,-1 2-1,-1-2-2,-1 2-4,2-4-8,-1-1 1,-1 0-6,4-1-2,-4-2 2,5-2-10,-1-1-1,0 0 1,0-3-3,4 1 6,3 0-1,5-2-6,3 0 2,4-2 0,-1-2-8,6 0 2,-1-2-4,2-2-4,0-2 2,1 0-20,4 0-25,-5-4-32,0-3-47,-2 1-49,1-2-61,-8-3-60,1-2-123,-8 2-105,1-2 44,-7 1-90,-1 1-64</inkml:trace>
  <inkml:trace contextRef="#ctx0" brushRef="#br0" timeOffset="78719.65">6669 6810 1728,'0'0'73,"0"0"3,0 0 0,0 0 5,0 0 17,0 0 16,-8 15 7,6-3 3,4 0-4,-2 4-10,2 1-6,-4 3-8,4 0-7,-2 3-9,0-3-6,-2 4-9,2-2-5,0 2-9,0-2-5,-2 2-39,2-5-40,-2 1-42,2-3-42,0 1-55,0-3-71,0-2-117,0-4-136,0 2-149,2-4-143</inkml:trace>
  <inkml:trace contextRef="#ctx0" brushRef="#br0" timeOffset="78998.51">6972 6547 1940,'0'-11'71,"2"4"21,-2-2 16,2 2 8,-1 3-3,-1 4-9,4-6-9,-4 6-6,0 0 16,17 8 14,-3 3 4,2 4-3,3 11 2,-1 1-3,5 12-5,-3 3-10,-1 2-2,-2 2-10,-3-1-8,-3 1-10,-4-3-3,-5-2-4,-4 1-6,-6 4-27,-8-3-58,0-1-57,-8-4-62,-3-3-78,0-1-75,-1-4-151,-4-1-104,0-2 55,-2-5-178,3-3-168</inkml:trace>
  <inkml:trace contextRef="#ctx0" brushRef="#br0" timeOffset="86360.3">7623 6779 1614,'-2'-1'332,"2"1"-118,0 0-69,-7-1-51,7 1-23,-4-3-8,4 3 4,0 0 3,-4-3 2,4 3 1,0 0 1,0 0 0,0 0-2,0 0 0,0 0 3,-2 11-1,2-11 4,4 7-7,-4-7 0,8 6-3,-1-4 2,3 0 1,3-1-2,1 2-8,6-2-3,3-1-3,0 0-7,1 2-4,1 0-4,-2-2-17,0 2-16,1 0-32,0 0-41,-6-1-44,-1-1-60,0 2-69,-2-2-54,-5 0-126,2 3-87,-8 1 33,0 1-136,-2 0-107</inkml:trace>
  <inkml:trace contextRef="#ctx0" brushRef="#br0" timeOffset="86556.77">7766 7054 1896,'-16'7'117,"1"1"15,1-3 11,3 0 3,1-2 11,5 1 7,-1 0 11,-3-2 2,4 2-1,0-2-6,5-2-5,0 0-3,10 5-12,5-2-17,-1-3-11,7 0-13,0 0-8,3 0-18,1 0-33,3-3-54,3 2-53,1 1-58,0-4-73,11 0-96,-3-2-124,1-1-157,7-5 32,-1-1-275,5-3-294</inkml:trace>
  <inkml:trace contextRef="#ctx0" brushRef="#br0" timeOffset="87160.66">9203 6854 2407,'0'0'41,"-9"6"15,5-1 16,-1-1 7,-1 2 18,0-3 2,-1 3-1,1 0 1,0-1-2,0 0 3,-1-2-10,0 1 0,1 0-6,0-2 3,0 0 5,6-2-8,-13 0-7,13 0-10,-13-8-8,7 3-5,2-5-4,-1-2-4,5 1-8,3-2-4,-1-2-1,2-1-1,0-1-9,4 2 1,-1 0-2,4 1 3,-1 3-1,0 1-2,4 1-1,-2 2-6,3 1-3,0 1 1,2 4-6,-3 2 0,4 1 0,-2 4-2,1 0-1,-3 4 0,2 4 1,-4 2-2,1 3 5,-4 2-4,-3 1 3,-4 4 5,-2-4 6,-4 4 1,-4-2 1,-6 3-1,-7 1-2,0-2 1,-6 2-3,-1-6 0,1 2-1,-3-6 0,2-1 0,2-1 0,2-3-1,1-3 1,3-1 1,3-3-2,0-1-1,4-2 2,2-3-5,1-3-3,2 2 1,4-3-2,0 0-1,4-2-3,0 6 1,6-9 2,1 6-4,1-4 7,3 6-1,1-3 1,0 1 2,2 3-6,0 3 3,2-3-4,0 4 1,-1-1 1,0 3 1,-2 0-1,1 1 3,2-1 1,-4 1-1,1 1 1,-3-3-3,3 3 3,-2 1-4,-3-4-29,2 1-44,0-1-41,-2-1-54,0 0-67,5-1-92,-3-3-130,2 2-130,6 0 37,2 1-288,0-3-319</inkml:trace>
  <inkml:trace contextRef="#ctx0" brushRef="#br0" timeOffset="87338.19">9853 7182 2607,'2'-4'192,"-2"4"11,4-8 15,-4 8 11,2-6-3,-2 6-12,4-5-19,-4 5-20,3-4-19,-3 4-27,4-3-49,-4 3-66,0 0-78,6-7-101,-5 4-100,6-2-95,-1 0-193,1 1-22,2-2 75,-3 1-234,4-3-224</inkml:trace>
  <inkml:trace contextRef="#ctx0" brushRef="#br0" timeOffset="87790.77">10260 6852 2284,'0'-10'144,"0"5"5,0 0 12,4 0 15,-4 5 2,6-7-19,0 2-15,4 2-11,5 1-7,2 2-10,5 0-7,-1 2-7,0 0-9,2 1-13,-1 1-5,-3 2-7,-4-1-6,2 4 10,-5 0 9,-2 1 4,-3 1 1,-5 0-3,-4 2-2,-5-1-4,-3 0-4,0 1-7,-9 0-4,4-1-6,-2 1-1,-3-1-9,6-5-4,1 3-4,0-3-6,3 0-3,1 0-3,1-2-3,1 3-5,1-2-4,2 0 1,4-1 0,0 2 2,4 2-5,0-1 0,7 0-2,0 4-1,3-3 0,4 5 0,2-3 1,2 3 4,-1-1 8,0 0 9,2 1 1,-5-1 7,1 4 3,1-4 4,-2 2 3,-4 1 7,-4-5-8,2 3 3,-6-3 9,-2-1 11,-2 1-4,-4-1 0,-6-1-8,-3 1-7,-6-3-6,-7 1 0,-1-1-2,-7-1-5,0-2-24,-5 0-48,1 0-48,0-4-76,2 4-88,1-7-97,7 2-125,-2-2-187,2 1-63,5-1 105,3 0-514,4 2-594</inkml:trace>
  <inkml:trace contextRef="#ctx0" brushRef="#br0" timeOffset="87953.63">10799 7432 3044,'17'0'67,"-4"3"48,-2-3 23,-3 0 8,-8 0 4,12 0-7,-12 0-7,10-3-17,-10 3-26,3-3-70,-3 3-85,5-4-123,-5 4-133,-2-3-245,2 3 11,0 0 81,-18-8-217,10 4-183</inkml:trace>
  <inkml:trace contextRef="#ctx0" brushRef="#br0" timeOffset="93486.05">2799 8176 1029,'0'0'208,"0"0"-49,0 0-26,-2-8-20,2 8-4,0 0-4,0 0-7,0 0-9,0 0 0,0 0 0,0 0-3,0 0-1,0 0-1,2-5-2,-2 5 2,0 0 1,0 0-1,0 0 5,0 0 0,2-6-1,-2 6-1,0 0-12,0 0-6,-2-9-7,0 2-7,2 7-6,-2-9-9,-2 1-1,3 3 4,-3-3-1,2 3-3,-1-1-2,-1-1-4,0 0 8,-2 2-11,0-1-8,1 0 1,-3 2-2,0 0-1,-2 4-4,-2 3-4,-2 0 1,-4 5-2,-1 2-1,0 3-4,-2 2 4,-3 5-3,1 4-5,0-2 5,2 3-1,1 0 2,4 3 1,1-4-8,5-2 4,-1 2 5,4-4-6,0 1-1,6-1 4,-1-5-6,0 2 1,4-4 7,1-2-9,2-2 8,2 0-6,-1-6 0,5 0 9,-1-1-5,3-4 2,-1-4-1,2-3-4,0-1-3,1-4 7,-2-3-2,2 0 1,-3-2-2,-1-2-4,0 2-2,-1 1 4,-2-2 7,1 7 11,-2-2 1,-1 2-3,-2 4-5,0 0-1,3 1-3,-3 1-6,-2-1-6,2 3 1,-4 5 3,0 0 5,0 0-9,7 11 8,-4-5-5,-3 5 4,3-2 0,-3 5-6,0-2 6,2 4-16,-1 1-20,5 1-18,-4-1-27,0 2-39,2-2-54,-2 0-56,0 0-70,0 0-196,-1 0-46,2-1 61,1-3-124,-2 0-99</inkml:trace>
  <inkml:trace contextRef="#ctx0" brushRef="#br0" timeOffset="94230.23">2908 8488 1688,'0'0'21,"-4"-6"21,4 6 19,-4-5 19,4 5 14,-2-4 13,2 4 0,0 0 6,-4-3 2,4 3-4,0 0-5,-4-6 1,4 6-8,0 0-9,0 0-8,0 0-8,0 0-14,0 0-1,0 0-7,0 0-6,0 0 7,-4 13 1,1-5 5,3 1-12,-2 1 0,2 0 1,-2-1-18,2 2 1,-2 0 5,2 1-4,0-2-8,-2-1 2,2 1-5,0-3 3,0 1-6,-2-3 1,2 1 2,2 0 6,-4-1-5,2-5-4,0 0-3,-3 7 1,3-7 2,0 0-7,0 0 2,3-22-1,-1 15-2,0-3-3,-2-1-5,2 1 8,0 2-9,0-1-4,3 1 5,-5 3 1,2-1-3,0-2-7,-2 5 2,4-3 2,0 3-8,-4 3 5,10-4 2,-2 4-1,-8 0 4,14 4-3,-6-1 1,1 3-4,-1-1 5,-1 1-2,-1 3 7,3 0-5,-6-1 4,6 2-4,-5-3 2,2 4 4,0-4-4,-2 1 4,-3-1 0,4-2 1,-1 2-1,-3-1 11,4-1-5,-3-1-1,-2-4 3,2 8 1,-2-8-5,0 0 1,0 0 2,0 0-5,0 0-5,0 0-1,-6-22 4,6 14-4,2-3 2,0 0-3,0-2 2,5 0-8,-1 1 4,-1-1-3,3 2 3,0 1-1,0-1 2,1 2-2,-1 2-2,2 1-5,0 0 7,0 3-6,-1 1 0,2 2 4,-3 0 2,3 4-6,-3 0 4,0 1 2,1 4 3,2-2 6,-5 2 0,2 2 3,-2 1-1,-1-1 2,2 2-4,-3 1-11,-2-1-32,2 1-34,-4-2-47,2-4-61,0 4-68,-4-4-63,4-1-153,-2-1-45,4-1 40,-2-2-99,-2-3-70</inkml:trace>
  <inkml:trace contextRef="#ctx0" brushRef="#br0" timeOffset="94422.72">3510 8562 1703,'4'-2'103,"-4"2"8,0 0 8,6-5 5,-6 5-3,0 0-6,7-2-7,-7 2-13,0 0-10,11-1-4,-11 1-6,14-3-11,-5 3-3,1-2-13,1 2-29,0 0-42,-1 0-50,1-2-62,2 2-49,-3-2-60,3 1-130,-1-1-306,-1 0-175</inkml:trace>
  <inkml:trace contextRef="#ctx0" brushRef="#br0" timeOffset="94681.03">3912 8414 1817,'0'0'84,"-2"-9"30,2 5 8,0 4 15,-2-8 13,2 8 13,0-5 1,0 5-3,0 0-18,0 0-11,0-6-21,0 6-16,0 0-8,0 0-7,0 0-1,0 0 2,7 19 0,-1-12-2,-4 5-1,0-1-5,-1 4-9,2 1 0,-1 1-6,-2 1-15,3-1-35,-3 1-37,0-1-53,0 1-55,0-1-82,0 0-75,-3-3-126,1-4-125,-1 2 37,3-2-184,0-1-186</inkml:trace>
  <inkml:trace contextRef="#ctx0" brushRef="#br0" timeOffset="97441.95">3001 8561 1753,'0'0'-83,"-9"-1"18,9 1 12,0 0 13,-10-5 13,10 5 14,0 0 17,-8 0 20,8 0 13,0 0 10,0 0 13,0 0 10,-10-2 10,10 2 7,0 0 6,0 0 7,-9 0 3,9 0 4,0 0-1,0 0 6,-6-4-2,6 4 0,0 0-2,0 0-7,0 0 0,0 0-8,0 0-5,0 0-1,0 0-13,0 0-6,-11 0-4,11 0-8,0 0-9,0 0 10,0 0-5,0 0 6,0 0 3,0 0 7,0 0 10,0 0 6,0 0 6,0 0-11,2-7-9,-2 7-7,9-10-8,-3 4-4,1-1-2,3-2-3,0-2 4,5 2-3,-1 0 1,2-4-1,3 1-1,3 0-6,-2 1-3,4 2-4,-1-1-7,1 3 2,-4-2-8,2 6-5,-3-2-2,-2 5-1,2 0-1,-2 0 0,0 3-1,-1 1 11,-2 2 2,-1 1 2,-2 3-1,0-1-1,-3 1 2,0 4 3,-5-3-2,0 2-1,-3-2 2,-3 5-1,-3-1-1,-2-2-2,-1 7-2,-6-5 0,-1 0-3,-2-2 1,2 0-2,-2-1 1,0-2-2,-1-1-2,3 1 1,2-5 0,-1 1-1,0-1 0,5 1 0,-1-1-2,3-3 1,-1 3-1,0-3-3,3 2 0,0-3 2,0 4 0,6-5-1,-11 3 3,6-1 1,5-2-5,0 0-1,0 0-3,0 0-1,0 0-2,0 0 0,0 0-5,0 0-1,0 0 0,24-7 0,-14 7 0,1 0-1,2 2 1,2-2-1,1 3 0,4 1 0,-4 1 1,4 1 1,-2 2 1,2 2 4,-1-1 3,-3-1 2,-1 5 2,3 0-1,-6 0 2,1 2 1,-5-1 2,1 1 2,-3 0 3,-4 1 3,-2-3 2,-2 4 3,-2-2 7,-4 3-4,-3-3 3,-4 2 1,-3-1-1,1-1 0,-3-2-6,-3-2 0,-3-1-3,1-1-1,0 1 1,-1-7-5,-1 2-2,-1-3 4,0-4-6,-1-4-22,2-1-7,4 2-7,-1-2-12,1-3-17,1 1-27,2-1-32,2 3-38,6 0-42,-1 2-57,0-5-66,7 5-55,1-3-41,3-1-122,4 0-109,3 2 87,5-3-305,1-1-343</inkml:trace>
  <inkml:trace contextRef="#ctx0" brushRef="#br0" timeOffset="98496.02">3629 8591 2240,'0'0'-77,"-4"-3"25,4 3 23,-3-6 23,3 6 16,0-6 16,0 6 12,-2-6 5,2 6 5,2-5-4,-2 5-1,3-5 5,1 0 2,0 2 2,2-2 3,0 1 0,3 1-1,-1-1-2,3 0 1,0 3-5,-1-2 0,3 1 0,0 1-2,-1 1-1,1 0-2,2 0 3,-2 1 1,-1 1 4,1 1 3,0 0 3,-3 1 3,1 0-1,-3-1-4,1 1-1,-5 0-2,1 3-6,-5-2-2,0 0-2,0-5-7,-11 10 2,6-6 2,-3 0-10,-1-3 0,1 1-3,0 0 0,-3-2-3,0-2-1,1-1-5,0-1 1,1-4-11,0 2-1,5-3 6,0 0-1,0-1-5,1-1-4,6 1 5,-1-1-6,4 0 2,2-2 1,6 2 0,2 0-1,4 0-2,0 1-4,4 3 5,-1-2 0,-1 6-6,-4-1 1,1 0 4,1 4-2,-6 2 0,2 0 5,-2 2-6,-4 1 10,-1 2 6,-3 1 4,-3 1 7,-1 2 0,-7-2-1,1 3 4,-5 0-7,-1 1-1,-2-4 1,-5 3-4,2-3 1,-5 0-5,1-1 1,1-3-1,-4 2 6,3-4-5,0-1 0,-2-2-3,1 0 1,4-4-1,1-4-4,2 1-2,3-5-3,3 1-6,3-2-4,1 1 4,6-1 1,1-2-8,5 1 5,1 2 2,6 0-1,0-2-2,2 5-4,-2-1 5,2 5-1,2 0-2,-1 2 2,1 1-3,-4-1 3,3 3 3,-3 3-4,0 1 10,-4-3-4,0 6-3,-2-2 1,-4 1 6,-2 2 3,1-1 11,-5 3 6,-5 0-6,1-1 4,-4 1-2,0-1-1,-6 0-2,-1 2-1,1-3-2,-3 0 2,0-2-1,1-1 0,-2 0-4,-1-4 3,2 1-10,0-4-8,1 1-17,2-5-10,2 0-1,4 1-17,1-2-19,1 1-14,-1-1-20,3 1-35,2 3-43,0-3-38,4 2-38,0 0-41,2 1-150,3-1-73,2 2 74,-3-2-95,4-1-47</inkml:trace>
  <inkml:trace contextRef="#ctx0" brushRef="#br0" timeOffset="99018.63">4264 8128 1612,'-7'-9'72,"6"0"11,-1 1 12,0 1 6,-1-3 19,1 3 11,2-2 8,0 1 9,0 1 0,0 2-8,2-4 14,-2 4 4,0 5 2,0-10 4,0 7 1,-2-4 0,2 7-2,2-7-5,-2 7 0,-2-5-8,2 5-9,0 0-11,-2-6-12,2 6-11,0 0-9,0 0-6,0 0-6,-18 7-6,7 1-7,0 3-8,-5 3-3,0 1-8,-3 6-3,-2 4-3,0-1-7,-5 10-2,0-3-1,2 4-3,0 0-2,-2-2-1,5 4-4,0-3 2,-2 3-1,4 1 2,-1 1 0,4 0-3,1-6 1,2 2 3,3-2-3,1 4 3,1-4-1,2 1-6,2-4 1,4-1-4,2-3 1,0-1-1,2 1-2,4-4 2,3 1 2,1-5-3,6-1 0,2-5-13,4-2-3,0-4-11,6-1-23,3 0-23,-1-5-27,3-5-34,5 1-38,3 1-37,-1-5-53,-1 1-62,3-1-84,3-3-95,-3-5-171,3 3 38,-5-2 65,2-3-310,-1-1-343</inkml:trace>
  <inkml:trace contextRef="#ctx0" brushRef="#br0" timeOffset="99468.43">4393 8183 2319,'0'-7'5,"0"-1"31,0 1 29,0-1 21,0 1 23,2 0 17,-2 0 11,2 1 2,-2 1-6,0 5-9,2-8-10,-2 8-12,2-7-10,-2 3-14,0 4-11,3-7-1,-3 7-11,0-5-9,0 5-14,0 0-20,0 0-29,4-5-26,-4 5-17,0 0-15,0 0-46,0 0-48,0 0-54,8 10-51,-5-5-119,-1 1-113,0-1 34,0 3-69,2-1-44</inkml:trace>
  <inkml:trace contextRef="#ctx0" brushRef="#br0" timeOffset="99864.37">4583 8449 1722,'-2'-5'136,"2"5"12,-4-8 14,2 5 26,2 3 19,0 0 6,-4-6-3,4 6-16,0 0-19,0-5-17,0 5-22,0 0-15,0 0-15,0 0-16,0 0-7,0 0-8,-4 14-7,4-7-3,-2 3-2,2-1 2,-2 0-2,2 5-8,0-2-3,-4-2-5,4 2-2,0 1-5,-2-2-2,2 1-44,0 0-31,0-2-33,2 1-39,0-2-50,-2 0-49,6 0-69,-2-4-62,3-2-142,1-1-68,0-2 45,1 0-172,-9 0-170</inkml:trace>
  <inkml:trace contextRef="#ctx0" brushRef="#br0" timeOffset="100220.94">4925 8095 1909,'-9'-17'63,"2"4"24,-1 2 27,2 2 29,1 1 15,1 3 18,0 1 2,1-2-14,0 2-11,1 1-19,2 3-14,-5-7-14,5 7-18,0 0-11,0 0-4,0 0-5,0 0 2,21 17-6,-10-3 5,4 1 9,-1 4 6,4 6 11,1-1 3,0 2 0,0 2 2,0 0-5,-1 1-9,-2 2-4,-3-1-4,-2 3-6,-5-2-7,-2 1 4,-6-4-4,-2 3-11,-5 2-15,-4 0-21,-3 1-27,-2-3-29,-3-1-36,2-3-25,0 0-33,1-6-33,0-2-36,-1-4-46,4-2-50,0-5-48,1-2-93,1-4-109,0-2 14,5-4-204,2 0-227</inkml:trace>
  <inkml:trace contextRef="#ctx0" brushRef="#br0" timeOffset="100427.38">5384 8425 2269,'9'-1'113,"-3"-1"3,-6 2 2,15-2 6,-8 2 5,0-2-4,5 0-8,-2 0-19,1 0-7,3 0-14,2 2-5,4-2-41,0 1-44,0-1-58,1-2-63,1 4-66,-4-3-49,2 2-87,-3-1-126,-2 2-5,-3 2-60,-3 2-30</inkml:trace>
  <inkml:trace contextRef="#ctx0" brushRef="#br0" timeOffset="100603.91">5515 8630 1638,'-6'5'100,"-1"1"16,6-4 13,-3 2 23,1-1 12,3-3 2,0 0 13,0 0 3,11 4-12,-11-4-12,22-2-14,-4-1-17,3-1-11,5-4-24,2 3-56,-2-2-48,2 0-58,0-1-74,1 1-70,3-5-96,-2 3-176,0-3-16,-1 3-155,1-3-153</inkml:trace>
  <inkml:trace contextRef="#ctx0" brushRef="#br0" timeOffset="101378.73">7093 8292 1814,'2'-9'14,"1"0"15,0 0 20,-1-2 23,-2 0 11,3-1 14,-3-1 13,0-1 4,0 4-3,-3-5-4,3 3-4,-5 1 5,4-2-3,-1 2-3,-2 1-11,0 1-11,-2 2-17,-3-1-10,0 3 2,-3 2-10,-1 3-1,-4 3-3,2 2-1,-3 7-7,-2-1 1,1 4 0,2 2-9,2 2 4,-1 3-1,2-5-7,4 5-3,0 2 5,3-4-6,3-3-2,2 2 4,0-1-7,4-2 5,0 0-7,5-3-1,-1-1-2,0-5-6,4 1-1,4-3-4,-4-1 4,2-4-4,1 0-1,0-2 4,2-3-3,-1-3 8,2-1-6,-2-3-2,1-3 3,-2-2 2,0 0-1,-2-3 2,1 3 7,-4 4 11,1 0 13,-3 1-1,-1 3-1,3-1-6,-4 3-4,3 0 5,-3-1-20,0 5-1,-1 2-1,-3 1 3,0 0-4,18 11 3,-12-3-4,0 1 3,4 2-4,-4 3-25,4 0-25,-2 1-37,2-3-47,0 5-61,2-3-70,-1 0-105,0-2-167,-3 3 27,3-2-150,-1-1-154</inkml:trace>
  <inkml:trace contextRef="#ctx0" brushRef="#br0" timeOffset="101868.13">7369 8390 1913,'-1'-7'80,"-1"0"21,2-1 17,-2 3 14,2-3 7,0 8-1,-2-9 0,4 3-16,2 2-11,0-1-16,6 1-11,-3 2-3,2-3-16,3 5-11,-1 0 1,2 0-7,-2 0-11,-1 5 9,0-3-6,0 3 8,-2 1-1,-2 0-4,-2 1 4,-4 3-7,-2-1 0,-2 2-1,-3-2-3,-3 4-7,-3-2-2,1 0-4,-1 0 0,0-1-2,-2 0-3,3-1-10,2-3-4,-3 2 4,3-1 1,5-1-1,-4-1-6,3-1 4,-1 1-4,3-1-5,0-3 4,4-1-5,0 0 5,0 0-7,0 0 1,8 8 2,-1-6-1,2 0 0,1 1-1,-2 2 1,2-2 1,2 3-4,-2-1 2,-2 2 5,5 1 12,-4-3-6,-1 2 13,-1 1 2,-1 0 4,-2-1 13,0 1 10,-6 1 4,2-1 3,-4 2-1,-4-3-2,-1 3-3,-4-1-5,1-1-4,-3-1-3,1 0-6,-8 1-2,-1-1-2,1-2-3,0 1-28,-2-4-34,5 2-21,0-3-52,-2-1-54,1-4-60,4-1-70,-2-4-81,8-3-140,2-2-25,0-1 47,8-2-157,5-3-147</inkml:trace>
  <inkml:trace contextRef="#ctx0" brushRef="#br0" timeOffset="102140.62">7917 8078 1959,'4'-7'100,"1"1"20,-5 1 11,0-1 14,0 6 12,2-5 1,-2 5-3,0 0-15,-2-6-13,2 6-4,0 0-7,-13 13-7,6-5-4,-1 1-16,1 4-1,1 3-5,0 1-7,2 0-3,0 3 0,2-2-2,0 2-6,2-3 3,0 3-10,2-1-1,0 1-3,0-4-7,2 1-1,2 0-5,0-1-27,1-3-40,3 1-37,-1-3-50,2-3-65,1-2-80,-2-4-80,6 3-173,-4-3-66,1-4 73,0 2-204,-4-5-200</inkml:trace>
  <inkml:trace contextRef="#ctx0" brushRef="#br0" timeOffset="102283.23">8176 8157 1903,'2'-9'18,"-2"1"20,2 0 11,0 0 2,-2 1-1,2 1-7,0 1-10,0-1-21,-2 1-31,0 5-33,0 0-29,4-5-33,-4 5-38,0 0-86,0 0-286,0 0-29</inkml:trace>
  <inkml:trace contextRef="#ctx0" brushRef="#br0" timeOffset="102456.77">8152 8211 1426,'0'8'-23,"-2"1"36,2-2 21,0 3 16,0-1 19,0 1 12,0 0 4,2 1 9,-2 0-2,2 2-2,-2-2-5,2 4-5,0-4-8,0 1-5,-2 0-8,0 1-5,2-1-35,-2-2-40,0-1-45,0 1-50,2-3-48,-2 1-93,0-3-363,0 0-119</inkml:trace>
  <inkml:trace contextRef="#ctx0" brushRef="#br0" timeOffset="102751.98">8363 8104 1731,'-1'-9'74,"-1"4"15,0 0 5,2-2 10,0 7 6,0-7 1,0 7 5,8-6 3,-2 5 6,-6 1-5,17 3 2,-6 1-8,4 3-4,-1 0 3,4 3-3,0 2-6,0 2 2,1 1-1,-3 5 2,0-4-7,-2 3-3,-4 1-11,-1 2-2,-2-1-9,-5-1-3,-2 0-6,-7 1-6,-2 2-4,-3-3-2,-2 3-38,-4-6-38,1 3-51,1-2-43,-4-5-64,1 0-71,4-4-64,-1-1-144,1-1-100,2-1 45,1-1-187,5-3-195</inkml:trace>
  <inkml:trace contextRef="#ctx0" brushRef="#br0" timeOffset="102964.66">8752 8353 1969,'8'-2'110,"-2"0"17,3 0 10,-3-1 11,5 1 19,-1 0 5,3-2-6,1 3-9,4-6-11,3 6-12,0-4-17,2 3-11,3 0-10,1-3-14,3 3-40,-2 0-50,1 0-55,-1-2-69,-1 2-67,2-1-80,-1 1-182,-6 0-77,3 2 77,-1 0-129,5 0-91</inkml:trace>
  <inkml:trace contextRef="#ctx0" brushRef="#br0" timeOffset="103440.25">9944 8315 1710,'2'-6'90,"-2"-2"18,0 1 19,0-1 13,-2 1 7,2 0 20,-2-3-2,-1 0 1,1 1-12,0-3-14,-2 0-1,-1 0-10,1 0-7,-2-1-10,-1-1-7,0 2-12,-3-1-4,2 2-13,-4 1-6,-1 1-6,-2 3-6,-2-1-3,-5 5-6,2 2-3,-1 4-5,-3 1-1,-2 5-8,0 5 1,2 1-4,1 3-3,1 1-5,6 1-1,0 0-1,6 0-2,0 1 0,3-2-1,4-1-2,2-2-4,1 1-13,1-3-13,7 0 0,-2-1-4,1-3-1,5-2-4,1-3 4,1-2-2,-1-2 1,2-2 6,-2 0-5,3-4 12,0-2 0,0-1 2,4-3-5,-4 1 3,1-4 7,-2 1 9,0 0 7,-3 3 12,0 1 5,-2-2 0,-2 6-8,0-5-4,1 6-5,-2-2-7,1 2-2,-2 3 0,-6 0 1,13 3-1,-7 2 1,0 2 3,2 0-5,-2 1-4,0 2-28,-1 1-35,5 3-41,-6-3-43,0-2-73,5 5-75,-7-4-111,2 1-169,0-2 35,0 0-221,1 1-252</inkml:trace>
  <inkml:trace contextRef="#ctx0" brushRef="#br0" timeOffset="103930.71">10130 8374 2281,'4'-8'62,"0"0"18,1 1 13,-1 2 8,2-1 8,3 1-9,0-2 0,3 1-7,2 4-7,2-3 6,0 1-7,-1 4-15,0-2-7,0 2-6,-1 2-5,-2 0-4,0 3 8,-1-1 2,-3 2 0,-1 1-4,-3 0-5,-4 2-4,-2 1 3,-3-1-7,-3 2-1,-5-2-2,0 4-5,-4-2-6,-1 0-6,2 0-18,2-3-8,1 1-11,0 0-10,2-1 1,1-3 4,1 1-4,4-1 4,-4-1 2,2 0 1,1 1 2,3-3 2,3-2 2,0 9 3,0-9 3,9 5 5,-2-1 4,2-2 3,1 2-2,0-3 1,5 4-1,0 0 4,2-1-6,0-1 4,0 3 8,0-2-10,0 3-3,0-2 10,-2-1 1,0 1 3,-5 1 6,2 0 2,-2-3-4,-2 3 8,-4-2 7,-2 1 3,0-1 8,-2-4-4,-8 10 1,0-5-2,-2 0-4,-2-1-5,-2-1-5,-6 1 0,-1 0-4,-1-2-3,0 0-3,-6 0-36,5-1-27,-1-1-43,-1 0-43,-4-3-53,5-1-73,-1-2-56,3-6-142,1 2-93,4-4 52,4 1-167,5-6-160</inkml:trace>
  <inkml:trace contextRef="#ctx0" brushRef="#br0" timeOffset="104289.75">10896 8060 1839,'-2'-4'47,"0"0"28,2 4 22,-4-5 13,4 5 14,-5-4 0,5 4-7,0 0-14,0 0-7,0 0 3,-13 7 11,3 4-1,3 3 3,-3 6-6,-1 0 3,4 1-2,-5 4 1,4-3-9,2 3-6,-1 2-7,2-2-9,3 0-2,0-1-9,0-1-8,4-4 1,0 3-23,0-5-30,6 1-44,2-2-50,1-4-65,4-4-78,2-1-62,-1-2-116,3-1-129,1-2 23,0-2-159,0-4-170</inkml:trace>
  <inkml:trace contextRef="#ctx0" brushRef="#br0" timeOffset="104754.51">11176 8214 1939,'3'-7'65,"-3"-1"17,4 0 8,-3 0 7,2 1 6,3-1-3,0 1-3,5 2-1,2-3-2,-1 3 4,5 2-7,1 2-3,-2-2-11,-3 3-6,2 0-7,-2 3-4,1-1-8,0 5-1,-4 1 4,0-1-9,-4 0 0,-2 2 0,-1 1-10,-6 2 2,1-2-4,-4 1-8,-2 0 0,0 1-8,-4 0 3,2-2-3,-2 0-7,1-2 0,0 1-7,3-2-9,-1 1-5,1-2-8,2-1 1,0 2 0,0-2 4,2 1 0,0 0 1,4-3 3,0 3-1,2-1 4,2 0 2,4 0 1,-2 1-3,0-2 8,4 1-1,1 2-3,2 0 6,2 1 2,-3-3 5,4 3 8,-2-1 1,0 1 4,2 0 6,-4 0 2,0-1 2,-2 1 3,3-1 0,-6 1-2,0-1 5,-4-1 4,2 1 6,-5 0 1,-2 1-2,-2-1-5,0-3-3,-4 2-6,-6-3 0,1 3-4,-1-3-13,-3-1-36,-2 2-36,1-4-46,0 0-60,-1-2-71,2 0-72,2-3-126,1-3-125,0-1 36,4-4-186,2 0-197</inkml:trace>
  <inkml:trace contextRef="#ctx0" brushRef="#br0" timeOffset="105030.2">11619 8032 1974,'13'0'83,"-3"-3"14,2 2 14,2-2 23,4 3 23,1 4 17,2-1 9,-1 0 4,7 2 0,-1 4-2,-1 2-9,3 2-5,1 2-5,-3 4-9,0 0-8,-4 3-5,0 0-11,-3 2-11,-3 0-6,-4-2-13,-4 0-7,-4 1-8,-4-2-4,-4 1-1,-4-1-8,-6 3-11,-2-2-26,-8-1-32,1-1-37,-5-3-47,3 0-47,-1-5-44,4 0-54,-4-2-66,5 0-66,-5-5-74,8 1-164,-2-3 16,4 0-299,2-2-358</inkml:trace>
  <inkml:trace contextRef="#ctx0" brushRef="#br0" timeOffset="105608.66">12638 8393 2335,'2'-5'-5,"-2"-2"15,0 0 19,0-1 28,2-1 21,-2-1 3,0 1 5,0-1 13,0 0-2,2-1 3,-2 0-6,0-2-10,-2 2-7,0-4-7,0 3-1,0-2-8,-6 1-2,2 2-9,0-2 0,-2 1-8,-5 2-2,0 3 1,-4 1-9,3 4-3,-8 1 9,3 2-13,0 3-1,-4 3-2,1 4-1,2 1-11,0 4 5,2-1 0,3 2-1,0 1 2,2-1-5,5 3-4,2-3 3,-2 0-2,6 1-1,2-1 1,0-4-1,2 1 1,4 1-6,0-4 0,2-2-10,0-1 6,3 0-8,2-3 3,0-2 4,-2-1-5,2-2 0,1 0 1,-1-5 0,3 0 3,-2-3 5,0 0-4,0-3 2,-1 2-1,2-3 17,-5 2 10,4 1 11,-6 1 10,0 0-6,1 3-5,-1-1-9,-2 3-6,1-1-10,0 2-1,-7 2 6,10 6-3,-4-3 0,0 3-4,-2 4 0,4 0 4,-2 0-8,2 2-30,0 0-38,1-1-45,-1 2-53,1-3-76,2 2-60,-3-1-144,-1-2-102,2 0 45,1 1-153,-2-3-149</inkml:trace>
  <inkml:trace contextRef="#ctx0" brushRef="#br0" timeOffset="106058.02">12853 8451 1748,'5'-8'43,"-1"1"30,0 0 20,0 2 11,1-1-3,1-2-4,2 5-5,3-3-7,0 2 5,3 2-1,1-3-8,-2 5-6,0 0-7,-1 0-5,1 0-8,-3 0-3,0 3 3,0-1 7,-2 1-4,1 2 3,-7 0-3,-1 1-5,-1 0-2,-1 1-7,-3-1 1,-3 0-2,-1 1-10,1 0 5,-1-2-7,2 2-2,0-1 2,-2 0-15,3-1-7,0-1-3,3 0-3,-2 3-7,0-5 6,4-2-1,0 8 3,0-8-2,4 8-1,0-2 0,2-2 0,0-1 1,4 3 6,0-2 0,-2 1 5,5 1 0,-2 0 5,1 1 4,1 0-10,-1 0 5,0 1 6,-2-3-4,-2 3 7,0-2-1,-1-1 1,-2 2 3,-1 0 6,-2-1 1,-2-2 4,-4 1 2,-3 1-4,-2-2-6,-1 1-3,-4-1-2,-4-2 0,-1 1 0,-2 0-17,0-3-26,-1 1-37,2-2-37,-1 1-50,-3-4-53,6 2-69,-6-6-85,7 3-134,2-5-40,2-2 42,5 1-122,2-4-99</inkml:trace>
  <inkml:trace contextRef="#ctx0" brushRef="#br0" timeOffset="106362.67">13601 7861 1772,'2'-8'107,"-1"4"20,3-2 5,-2 2-1,-2 4-5,4-6-7,-4 6-15,0 0-7,0 0 14,0 0-8,0 0 7,-21 23-14,14-9 4,-1 1-3,-3 6 5,2 1 5,-1 3-6,-1 5 9,1 2-3,2 2 3,1-5-3,0 6-5,1-7-4,4 1-6,2 2-10,0-4-6,0 2-6,4-3-12,0-3-32,3-1-28,4 1-48,1-4-42,5-3-57,0-1-72,6-4-82,-1-1-79,-2-3-147,6 0-34,-5-7 70,2 3-152,-3-6-142</inkml:trace>
  <inkml:trace contextRef="#ctx0" brushRef="#br0" timeOffset="107137.99">13952 8004 1789,'0'0'6,"2"-5"32,-2-1 22,1 2 10,-1 4 9,3-7 7,-3 7 4,5-8-4,-4 3-6,5 0-4,-1 2-9,0-4 0,3 6-1,-2-3-3,3 2 2,2 0-2,-1 2-2,5 0-3,-4 2-1,2 0-2,-1 2-5,3 3-4,-2-3 0,-1 4-13,1 0 5,-2 0 4,0 1-4,-1 2 0,-4 1 5,0-3 1,1 2-5,-4 1 2,-1-3-5,-2 3-3,-2-2-1,-5 0-2,2-1-7,-1-1-1,0-1 8,-2 0-17,1-1 1,1 0-2,-1-1 3,1 2-3,0-4 0,1 3-2,1-2 0,0 0 4,4-4-11,-4 5 1,0-1 2,4-4-5,-5 4 0,5-4 2,3 5-8,-3-5 0,6 6 1,0-1 0,2 0 7,-1 0-5,3 2 0,1-2-3,0 5 4,-1-3-5,1 0 1,4 3 13,-3 0 7,1 0 3,0-3 4,-2 2 3,-1 1 4,0 0 3,-3-3 4,2 0 2,-3 4 5,-2-4 1,-3 1 3,-1-1 1,0 1-1,-3-3 1,-5 3-5,-2-1-2,-2-2-4,-2-1-2,-2 3-1,-2-3-7,1-2 1,-5 2-12,1-3-31,2 1-43,0-2-34,0 0-39,0-2-46,0-1-53,2-1-62,2-2-79,2-1-130,5 0-45,1-4-212,5-1-248</inkml:trace>
  <inkml:trace contextRef="#ctx0" brushRef="#br0" timeOffset="107346.44">14596 8211 2022,'9'0'63,"1"0"35,1-3 2,0 2 13,3-2 11,1 0 6,2-1 4,0 2-9,2 1-7,2 1-13,-1 0-7,-2 0-11,4 0-10,-3 1-11,-1 1-37,0-2-48,-5 0-50,3 2-62,-2-2-75,0-2-134,-2 0-199,-1-2 66,0 0-110,-1 0-82</inkml:trace>
  <inkml:trace contextRef="#ctx0" brushRef="#br0" timeOffset="107506.23">15215 7923 1712,'5'-8'75,"2"0"17,-1 3 9,-2-3 10,2 4-2,-4-1-5,2 1-11,0 0-15,-4 4-22,6-6-46,-2 5-49,-4 1-35,0 0-55,0 0-60,0 0-132,9 9-288,-12-3-107</inkml:trace>
  <inkml:trace contextRef="#ctx0" brushRef="#br0" timeOffset="107690.32">15255 8020 1656,'2'9'-6,"0"1"40,-1 0 31,4 1 21,-1 0 17,1 3 11,-1 1 9,0 0-1,1 0-6,-2 3-5,0-1-4,-1-3-8,-2 4-15,2-1-7,-2-2-8,2 2-12,-2-1-26,-2-4-40,2 0-44,-2 0-61,2-1-60,-2 0-67,2-3-132,-3-1-90,3 0-89,3-2-53</inkml:trace>
  <inkml:trace contextRef="#ctx0" brushRef="#br0" timeOffset="107976.55">15850 7824 1744,'2'-6'140,"-2"-2"12,4 2 4,1 1 7,3 1 11,1 2 6,3 2 6,6 4 4,0 0 2,6 7-3,5 6-14,3 3-5,4 6-6,0 3-7,9 14-14,-6 3-8,-7-7-14,-7 0-7,-1 0-10,-7 0-7,-6-5-9,-7 1-20,-8-5-48,-9 3-51,-11 4-66,-22 6-84,-11-6-98,-6 4-65,-14-7-110,-6-3-152,-11 1 41,-11-3-274,-9-5-323</inkml:trace>
  <inkml:trace contextRef="#ctx0" brushRef="#br0" timeOffset="109064.08">7235 9230 2265,'-6'3'-29,"1"-1"18,5-2 19,0 0 18,-4 4 21,4-4 15,0 0 8,-6 2 0,6-2-1,0 0-1,0 0-4,-4 6 5,4-6-2,0 0-2,0 0 2,0 0 5,0 0 2,2 5 2,-2-5 1,8 4 3,-1-2 8,-1 1-2,4-3 9,1 3-3,6 1 2,7-3 2,5 1 1,13 0 1,7-2 0,16 3-4,27-1-2,6-2-1,7 0-5,7 5-4,9-3-9,6-1-2,13 3-6,12-1-2,3 0-4,5 1-7,3 2-3,3-2-3,4-1-1,6-1-6,37 2-6,-1 1-2,-37-5-3,3 0-1,2 2-4,32 0 0,-32-2-1,38 4 0,1-2-5,-3 3 1,-2 0-6,-1-3 2,4 3-2,1 1-1,1 4-3,7 1-1,-6 0 0,-5 2-1,-3 3 0,0-1-2,4 2-2,0 1 2,-8 3-2,-1-4 1,-7 4 1,-6-2 0,-2-1 0,-28-4-2,-1 1 0,-5-3-1,-3-1 0,3 0 0,-11-2-2,-5 2 3,-9-2 0,-10-1-2,-11-3 1,-14-1 5,-22 0-2,-16-4 2,-13 2 11,-3-2 6,-8 0 1,-3 0-1,-3 0 4,-4 0 0,-5 0-3,0 0-4,-2 0-1,0 0-2,-4 0-3,0 0-4,-3 0 3,-1 0-3,2 0-1,-3 0 0,-3 0-2,3 3-3,-1-3-1,-9 0-1,14 0 2,-7-3-2,-7 3-6,10 0-10,-10 0-12,0 0-19,13 0-24,-13 0-29,0 0-26,0 0-53,8-2-59,-8 2-51,0 0-60,-19-12-66,7 5-159,-8-2-33,-5-1 71,-17-5-264,-27-8-285</inkml:trace>
  <inkml:trace contextRef="#ctx0" brushRef="#br0" timeOffset="109668.54">9607 9815 2073,'0'-9'-11,"1"6"36,-1 3 28,3-8 28,-1 4 19,0-1 18,2-1 4,0 0 11,-1 1 6,-1-1 4,3 3 7,-3-2 2,1 2 1,-3 3-6,5-9-7,-5 9-10,4-5-14,-4 5-13,1-4-9,-1 4-14,0 0-5,0 0 24,5 16 8,-5-6 6,0 1 1,-2 5-1,-1 3-3,0 7-3,-1-2 0,0 7-7,0 4-13,-3 0-8,0 2-7,1 0-4,1 0-9,0-2-5,0-3-5,2-3-28,-2-1-23,2-1-21,-1-5-26,-1-5-22,2 0-25,-1-2-32,1-1-32,2-3-22,-1-3-70,-1-3-67,6-1-52,-3-4-126,0 0-109,0 0 83,0 0-326,18-15-334</inkml:trace>
  <inkml:trace contextRef="#ctx0" brushRef="#br0" timeOffset="110054.05">10579 10239 2468,'-19'-5'60,"19"5"1,0 0 13,0 0 16,0 0 14,0 0 6,0 0 11,0 0 3,0 0-5,0 0-6,0 0 1,0 0 4,0 0 2,0 0 15,0 0 9,0 0 3,27 9-2,-7-5-1,1-2-1,9 0-3,6-2-9,6 2-7,7-1-4,9-1-17,4 0-11,-2 2-6,1 2-7,-4-2-10,-9 0-5,0-1-6,-7 2-3,-7-2-8,0 1-4,-6 0-7,-3-2-3,-3 2-16,-2 0-20,-2-2-26,-5 0-32,3 0-39,-3 0-36,-1 3-43,-2-3-57,-3-3-87,2 1-88,-5 0-185,-1 0-21,-3 2 74,6-6-381,-2 3-405</inkml:trace>
  <inkml:trace contextRef="#ctx0" brushRef="#br0" timeOffset="110724.24">12595 9985 2398,'-2'-15'-16,"2"2"29,0 4 46,0 0 29,-2 1-1,-1-1 18,1 2 19,2-1 7,-2 3 15,2-1 6,0 0-3,0 6-11,-2-9-8,2 4-14,0 5-14,-2-5-8,2 5-14,0-5-16,0 5-9,0 0-2,0 0-8,0 19-3,-2-8-3,2 6-1,-4 1-2,2 7-7,-3 1 5,1 1 1,0 4-2,-4 4-8,-1 0 4,0-1-11,-1 0-25,2-2-22,-3-1-36,4-4-25,-1-2-43,0-3-49,1-1-48,1-4-39,2-3-30,-1-3-95,3-3-88,2-3-17,2-3-179,-2-2-172</inkml:trace>
  <inkml:trace contextRef="#ctx0" brushRef="#br0" timeOffset="111056.36">12796 10043 1948,'6'-8'44,"-2"1"23,0 1 19,0 0 8,-2 2 0,-2 4-3,0 0-5,-8-5-3,8 5-9,-18 2-2,5 0-8,-2 3-6,-2 1-3,-1 1-9,-4 4-3,1-3-5,2 4-1,2-3-6,-1 1-4,4 0-1,2-3-3,-1 0-3,2 0-7,1-2 2,1 1-2,3 0-2,-2-2 1,3 1 4,0 3-2,3-3 4,2 3 3,2-1-5,1 2 3,1 2-2,1 2-7,-1 0 3,2 1 0,2-2-4,-1 5 0,1-2 0,1-1 1,0 1-1,-1 3 1,-2-5-1,2 2-1,-2 2 0,2-6-9,-2 0-22,0 0-25,-2-1-36,0 0-43,3-1-49,-3-1-62,2-1-142,-2 0-117,3-1-161,-2 3-155</inkml:trace>
  <inkml:trace contextRef="#ctx0" brushRef="#br0" timeOffset="111524.01">13011 10481 1782,'7'-7'101,"0"1"20,-1-2 17,-1 2 7,0 1 2,0-1 16,0 2-9,1-2-5,0 1-17,-2 1-17,4 0-15,-2-1-2,5 4-13,0 0-7,-3-1-9,3 2-13,-2 0 3,-9 0-13,17 2-11,-11 0 3,0 3 3,-2 1 3,-1 1-1,-6 3-3,1-3-2,-4 3-1,-2-1-5,-3 3-1,-1-3-6,-2 3-1,0-3 2,2-1-2,-2 2-6,4-3-1,-1 1 0,1-2-6,4-1-3,-3 1 0,0 0-4,4-3-1,0 1-5,0 2 4,4-1-2,1 2 6,0-7-6,4 9 6,-2-1-4,3-3 5,0 1-8,4 2 3,-3-3-1,4 2 1,-1 4-4,0-4 5,-1 1 5,0 0 10,-2-1 7,4 1 5,-4-1 7,-2-2 9,2 4 10,-4-4 7,0 1 1,0 0 0,-4 2-4,-2-5-6,-2 3-2,-3-1-6,-2-1-2,-3 0-6,-3 0-5,1-1-29,-4-3-45,0 0-41,-3 0-53,3-3-55,-4-2-72,8-2-71,-4-4-116,2-2-137,7-2 40,2-6-286,5-2-318</inkml:trace>
  <inkml:trace contextRef="#ctx0" brushRef="#br0" timeOffset="111906.5">13653 9883 2166,'7'-7'2,"-3"2"47,1 2 24,-1-1 17,0 1 13,0-2 10,-4 5 0,11-6-4,-4 3-6,3 0-9,0 2-5,3 1 0,-1 0-5,4 0 0,0 1-11,0 4-3,0-2-6,-1 1-7,-2 1 0,0 3 1,-1-1 21,-1 4-1,0-2 12,-5 2 6,-2 4 1,0-5 5,-4 4-1,-3 1-4,-2 2-4,-3 2-8,-6 0-6,2 2-5,-1-1-11,-5 0-3,4-1-5,0-4-7,0 3-6,2-7-3,2 0-5,1 2-5,2-4-1,-1-1-3,6-1 2,4 0-2,6 1-2,8-4-1,4-1-4,10 1 1,5 1-5,9-2-31,12-1-72,11 0-87,26-1-141,2-4-153,7-2-204,-5 0 74,-1-8 83,-4-4-341,2-3-342</inkml:trace>
  <inkml:trace contextRef="#ctx0" brushRef="#br0" timeOffset="115896.94">2489 10568 1841,'3'-7'300,"-3"-1"-92,2 1-51,0 0-25,0-3-23,0 3-11,0-4-4,2 4-8,0-3-8,0 3-5,-2-1-11,6 3-10,-4-1-2,0-1-11,0 5-34,0-5-41,0 5-36,-2-1-64,-2 3-75,0 0-93,0 0-169,7 9 5,-7-9-105,-5 13-74</inkml:trace>
  <inkml:trace contextRef="#ctx0" brushRef="#br0" timeOffset="116244.22">2423 10955 1727,'0'0'123,"4"5"15,-4-5 2,3 5 9,-3-5 10,3 4 15,-3-4-6,2 6-14,-2-6-13,4 3-17,-3 1-1,4 3-3,-1-3 14,2 6-8,1 0-4,-1 1-5,1 4-7,-2 0-3,2 0-10,2 1-9,-5 1-6,2 0-3,-2 0-4,2-2-6,-1 2-1,0 0-3,-1-2-1,-2-4 4,0-2 6,0 1 8,0-1 9,0 0 5,0-2-7,0-2-5,0-3-8,-2-2-11,0 0-5,0 0-4,11-9-6,-4 2-11,1-4-29,-2-2-40,3 0-54,1 0-60,1-5-54,2-1-69,-1 0-73,1 1-62,0-2-143,-2 3-65,0 1 52,2 1-328,3 4-369</inkml:trace>
  <inkml:trace contextRef="#ctx0" brushRef="#br0" timeOffset="116646.7">3173 10826 2495,'0'-8'23,"2"0"22,0 3 7,-2-3 8,0 4 2,2-1-2,-2 5 1,0 0 6,0 0 6,0 0 4,0 0 3,-27 17-5,17-5 1,-1 1 2,-4 2-7,1 2-3,-2 1-3,3-1-6,-3 0-2,1-3-8,2 4-1,1-3-9,2-4 1,0 1-8,2 0-1,0-3-6,1 0 1,5-1 3,0 0 7,4-3 1,5 1 1,3 0-2,2-2-1,8-1-1,1-1-4,7 2-2,4-4-4,-1 1-2,1-1-1,0 0-10,0 0-28,-3 3-35,-3-3-47,-7 0-57,1 3-69,0-3-73,-8 0-123,-4 0-119,-3 1 38,-5-1-201,0 5-195</inkml:trace>
  <inkml:trace contextRef="#ctx0" brushRef="#br0" timeOffset="117186.26">1384 11283 1924,'-10'-10'70,"1"5"22,4-3 11,0 3 16,4-3 9,-1 1 20,0 0 2,0 0 5,4-1-7,0 1-3,1 1-2,2-2-5,-1 1-8,6-1-5,0 2-7,1 1-9,5-3-10,2 4-9,-1-2-7,6 3-9,2-3-7,-3 4-4,2 0-9,0 1-3,-1-2-6,1 2-4,-4 1-8,2 0-1,-6 0-5,0 0-4,-2 0-1,-3 4 1,-4-3-3,1 5 0,-8-2-2,-3 3 2,-2 1-3,-2-1-2,-6 3 2,1 1-5,-8 1-2,2 3 1,-6-2-1,-1 5-1,-3-1 0,2 0-2,-2-1 0,6 2-1,-3-1-1,2-2-2,2-2-2,5 2 2,-1-4-2,5 0-3,-3-2 2,5 3 2,5-4 0,1-1 0,4 1 1,2-2 1,2-3-3,4 1 2,6-2-1,0 0 0,4-2 0,7-2 0,7-2-2,-1 1 3,3 1 0,6-2-3,0-1-2,-5 2-36,-1 1-52,3 1-49,-4-1-53,2 2-68,-3 0-74,-7 2-127,-3-2-114,-4 3 34,-3 3-272,-4 0-300</inkml:trace>
  <inkml:trace contextRef="#ctx0" brushRef="#br0" timeOffset="117476.48">1594 11773 2255,'-13'2'-18,"-2"-1"-3,1 1 7,-2 3 8,0-3 14,1 1 9,2 1 1,0-2-1,3 0-3,-2 2-3,4-3-1,0 1-3,8-2 2,-12 2 0,7 0 7,5-2 5,0 0 5,0 0 9,0 0 6,0 0 0,0 0 1,0 0-3,27-6-6,-17 5-1,-2-2-3,2 2-2,3-1-6,-2 0-1,2 0 1,3 0-5,4 2-1,0-3-10,2 1-29,1-1-46,7 3-74,-3-4-71,1 1-133,-1 1-331,0-1-173</inkml:trace>
  <inkml:trace contextRef="#ctx0" brushRef="#br0" timeOffset="117974.07">891 11044 2178,'14'-9'145,"-5"2"-4,-1 1-1,-1 1-6,1 2-2,-4 2-5,-4 1-12,0 0 26,11 8 11,-7-1 2,0 4 3,-2 2-3,2 7-13,-2-2-5,0 9-9,2 0-3,-2 4-11,-2 1-10,2 0-11,-2 8-10,2-1-41,-2-2-52,4 4-61,0-5-71,0-3-68,4 4-93,1-4-111,4-3-174,2-3 34,-1-2-305,6-5-345</inkml:trace>
  <inkml:trace contextRef="#ctx0" brushRef="#br0" timeOffset="120944.11">3823 10735 2248,'0'0'-73,"11"-3"20,-11 3 18,0 0 19,0 0 17,8 0 17,-8 0 4,0 0 1,0 0 6,0 0-4,0 0 3,0 0 1,0 0 2,0 0 2,9-2-2,-9 2 5,0 0 5,0 0 0,0 0 5,0 0 3,0 0 0,0 0 4,0 0-2,0 0 1,0 0-2,0 0 0,0 0 1,0 0-1,0 0 5,0 0-5,0 0 5,0 0 0,0 0 1,0 0-1,0 0 7,0 0 4,0 0-2,0 0 1,0 0-2,0 0-6,0 0 0,0 0 7,0 0-5,0 0 0,0 0-1,0 0-5,0 0 4,0 0 0,9-1-8,-9 1-4,2-4-3,-2 4-6,2-10 2,2 6-8,-2-1-1,2 0-2,-3-3-6,6 0-2,-4 0-1,6-1 5,-3-1-3,2 0 0,3 1 1,-1-1 0,1 1-3,2 0 0,-1-1-2,4 3-1,-2-2-2,1 4-3,1-1-3,2 4 1,-4 2 3,4 0-5,-2 6 1,-1 1-1,0 0 1,0 4-2,-6 0 3,3 1 2,-5 2 4,-3 1 1,-2 2 3,-4-3 1,-2 3-4,-3-2 0,-2 2 1,-1-1-1,-5 0-5,3-3 1,-2 0-7,0-3-4,2-1-2,-2 1 0,2-2 2,-1-3-3,1-1 1,1 0-2,0 0 1,3-4 2,0 2-1,8-2-4,-14-2 1,14 2 1,-6-4-2,6 4 1,0 0-1,0-8 1,0 8-2,0 0 1,16-5-1,-9 2-1,3 3 0,1 0-1,3 0 3,0 5-2,1-2 0,1 4 1,2-2 7,1 4 8,0 3 9,0 0 10,1 1 10,-2 0 6,-1 0 9,0 3 7,-3-3 4,2 2 6,-5-2 5,-3 0 8,-4-1 7,-3 1 8,-2 1-3,-5-1-20,-9 0-5,-4 1-10,-4-3-7,-9 3-3,-2-3-10,-2-1-28,-7-2-54,1-3-71,-1 1-76,-1-3-105,9-3-124,-4 3-237,3-6 0,2 3 73,2-3-431,3-3-489</inkml:trace>
  <inkml:trace contextRef="#ctx0" brushRef="#br0" timeOffset="122518.14">5917 10546 2711,'0'-7'-40,"0"-1"31,4-1 21,-4 1 19,2-4 16,-2 3 16,4-1 9,-2 1 6,-2-1 3,2 5 5,0-4-9,0 2-6,-2 1-11,2 1-8,-2 5-14,2-8-30,-2 4-40,0 4-36,0 0-35,0 0-56,0 0-58,0 0-122,-12 15-160,8-7 60,-2 1-99,0 0-42</inkml:trace>
  <inkml:trace contextRef="#ctx0" brushRef="#br0" timeOffset="122888.15">5880 10769 1628,'2'2'107,"-2"-2"11,0 0 7,4 4 10,-4-4 6,0 0 4,7 3-7,-7-3-16,4 4-9,-4-4-13,2 4-11,2 0-12,-2 2-8,2 1 5,-2 2 0,2 3 2,-2 1 4,4 3-1,-2-1 3,-2-1 2,0 4-4,0-3 6,0 2-7,0-1-1,-2-3-9,0 1 0,0-3-8,2 0-2,-2 1-3,0-3 1,0-1 0,0-1-3,0 1 0,0 0-1,0-5-1,0 4 7,2-2-1,-2-5-6,0 0-8,0 0-5,0 0-3,0 0-6,0 0-7,13-15-16,-9 9-22,2-4-24,-1 3-24,3-5-34,-1 3-31,1-3-34,-2 1-49,0 1-52,6-1-50,-4 2-98,0-3-140,0 2 34,3 1-231,2 2-238</inkml:trace>
  <inkml:trace contextRef="#ctx0" brushRef="#br0" timeOffset="123090.61">6339 10873 2281,'0'0'95,"2"-5"11,-2 5 17,0 0 16,2-4 4,-2 4-13,0 0-14,7-6-14,-7 6-12,15-2-13,-5 2-31,0-2-34,3 2-34,-1 2-43,-2-2-52,0 2-59,1 2-37,-3-1-102,1 1-140,-5 4 10,-1-3-117,1 6-64</inkml:trace>
  <inkml:trace contextRef="#ctx0" brushRef="#br0" timeOffset="123274.12">6346 11052 1480,'-11'8'45,"5"-1"32,2-5 20,-2 2 20,1 1 15,2-4 13,3-1 10,-6 6 0,4-2-8,2-4-9,0 0-7,0 0-9,0 0-19,10 7-7,0-7-5,0 0-12,5 0-10,0 0-24,4 2-42,1 0-47,0-2-56,3 0-62,-3 2-62,2-2-100,0 0-175,1 0 64,0-2-123,0 2-59</inkml:trace>
  <inkml:trace contextRef="#ctx0" brushRef="#br0" timeOffset="123674.05">7197 10796 1538,'2'-6'87,"1"0"36,-1 0 25,0 1 14,-2-1 24,2 0 19,0 2 13,0-2 6,0 2-4,-2 4-12,2-5-20,-2 5-21,4-4-19,-4 4-19,0 0-15,0 0-10,0 0-9,4 15-10,-4-4-6,3 0-7,-3 2-9,2 4-3,-2 0-5,2 3-4,-2-2-3,2 2-15,-2 0-47,2 1-47,-2 1-52,2-2-74,0 3-80,2-4-77,-4 2-182,3 0-36,-1-1 53,-2 2-249,0 3-247</inkml:trace>
  <inkml:trace contextRef="#ctx0" brushRef="#br0" timeOffset="124314.34">5969 11605 2065,'0'-8'-1,"2"3"28,-2-1 21,2-2 18,-2 1 28,0 1 17,2 1 3,0-4 0,-2 4 1,2-3-8,1 3-6,-1 1-6,0-2 4,0 2-7,0-1 2,2 1 3,0-2 8,-2 2 5,2 1 4,-4 3 1,5-8-2,-5 8-7,5-6-8,-3 3-7,-2 3-10,4-7-7,-4 7-8,2-2-8,-2 2-7,0 0-9,4-6-19,-4 6-33,0 0-29,0 0-40,0 0-26,6-1-13,-6 1-46,0 0-53,4 14-60,-2-12-67,-4 7-144,0-1-26,0 1 46,0 0-166,-2 2-130</inkml:trace>
  <inkml:trace contextRef="#ctx0" brushRef="#br0" timeOffset="124971.42">7705 11076 1748,'9'0'6,"-9"0"12,10-3 5,-10 3 30,9 6 30,-9-6 24,2 6 9,-2-6 5,0 9-1,-2-1 0,-3 0-6,1 1-9,0 1-8,-2 1-9,-1 0 2,-1 1-4,2 0-16,-3 1-6,2 0-19,0 0-42,2 1-50,-1-3-68,2 1-77,2-1-98,-1-4-163,6 1-9,1 0-123,2-1-84</inkml:trace>
  <inkml:trace contextRef="#ctx0" brushRef="#br0" timeOffset="125478.78">8372 11037 1644,'0'-9'54,"-2"-2"18,-2 0 16,1 2 17,2-2 13,-1 1 2,2-1-2,-2 0 2,2 0-9,-2 0-5,2 2-3,-3 0-6,3 1-11,0 1-7,0-2-5,0 1-7,5 3-5,-3 1-7,1-1-7,2 2-3,0 2-6,-5 1-6,16 1 0,-7 3-7,1 2 1,-1 4-8,-1-1 8,2 3-4,-1 1-8,0 3 0,-3-1 2,0 2-2,-2-2-1,-1 0 9,-6 2 10,1 1-7,-4-3-1,-2-1-2,-2 4 0,-6-3 0,0-2 0,-2 2-6,-2-2 0,0-4-3,0 0 5,2 1 0,1-2-6,1-3 6,3 1-11,-1-3 5,4-3-3,2 0-4,0 0 1,8 0-4,-17-3 6,14 1 0,3 2 5,0 0-1,0 0 6,0 0-6,0 0 8,0 0-4,17-5-1,-17 5-1,17 3-4,-8 1 2,2 2 2,-1-1-3,-2 3-3,3 0 0,0 1 2,1 1 7,-1 1-29,3 5-42,-1-2-68,2 2-71,0 0-84,0 1-128,2-3-157,-3 1 68,6-3-246,-4 1-230</inkml:trace>
  <inkml:trace contextRef="#ctx0" brushRef="#br0" timeOffset="125677.25">8800 11379 2038,'7'-12'92,"-1"2"27,-2 0 23,0 3 15,-2 2 12,2-1 15,-2 2-7,2 0-15,0 1-18,-4 3-22,4-6-17,-4 6-10,0 0-5,0 0-9,8 9-13,-6-3-33,2 3-33,0 2-51,-2-4-46,0 3-67,3 5-72,-3-6-71,2 0-152,0 1-46,1 0 48,-1-1-131,5 1-86</inkml:trace>
  <inkml:trace contextRef="#ctx0" brushRef="#br0" timeOffset="126242.24">9719 10960 1670,'-2'-12'29,"4"2"25,-2 0 26,3 1 25,-1 1 14,2 1 7,0-3-1,2 5-3,3-4 2,-1 4-9,3-1 2,0 2-9,1 3-10,0-1-10,2 0-13,-2 4-6,0 0 2,4 3-16,-3 1-2,-3-1-1,1 5-8,-1 2 7,-3 0 5,-1 0-7,-4 0 5,-2 0-1,-5 3-6,2-2 4,-5 1-8,-4-1-4,2-1-2,-3 1 0,3-4-6,-4 3-1,6-4-5,-2 1 1,4-1-1,-4-3-9,3 1-3,4 0 1,-1-1 1,-2 1-4,2-3-1,2 1-5,-3 2-4,5-6 4,-2 8-3,4-2 1,1-1 6,3-1 2,-2 4 6,2-3-2,4 3 12,2-1 6,-2 1 7,0 1 13,1 2 9,2-2 9,-3 0 11,0 3 3,0-5 0,3 3 9,-6 4 9,2-5 4,-3 2-8,-1 1-1,-1-3 5,-4 3-12,-2-3-5,-3 1 1,-2 1-10,-3-1-4,-5-1-6,-1 1-7,-3 0-30,-5-1-46,2-1-64,-6-3-82,2 1-80,-1-1-112,-3 0-103,5-4-247,-1-1 71,5 1 67,-1-1-386,6-1-431</inkml:trace>
  <inkml:trace contextRef="#ctx0" brushRef="#br0" timeOffset="126424.56">10264 11462 2732,'22'3'172,"-7"0"30,-4 0 34,0-3 31,-5 0 20,-6 0-12,15 0-33,-15 0-22,11-3-21,-11 3-38,10 0-58,-10 0-82,6-3-98,0 6-91,-6-3-118,8 0-91,-4 3-202,-4-3-24,0 0 67,0 0-311,-10 9-333</inkml:trace>
  <inkml:trace contextRef="#ctx0" brushRef="#br0" timeOffset="128996.33">2700 12310 2336,'0'0'-13,"0"0"18,4-8 15,-4 8 6,2-6 20,-2 6 17,0-5 14,0 5 1,0-8-1,0 8-1,0-7-1,-2 1-1,2 0-2,0 1 0,0-2 1,0 7-2,0-10 9,-4 5 2,4 0 0,0 5 0,0-8-9,0 8-6,0-6 2,0 6-6,-6-3-10,0 1-9,6 2-3,-19 2-3,7 1-2,-1 1-9,-4 4-4,0 4 1,-2 1-2,-2 2-3,4 2 1,-4 4-7,3-2 6,2 4-11,-2 2 0,6-4 2,-1-1 4,5 3-1,1 0-4,2-1 0,0-5 6,5 0-5,0-2 1,3-1 1,1-1 0,2-4 0,1-2 0,2-1-3,2-4 7,-1-2-3,2 0-2,0-4-1,0-1-2,2-3-2,0-1 6,-1-2-3,0-3 2,0-1-1,1-2-1,-3 0-3,0-3 4,0 2 1,-1 2-2,0-2 5,-3 6 7,1-2 8,-3 1 2,3 3-1,-5 1-3,4 1-4,-5 1-8,2-1-7,1 4-2,0-1 1,-5 5-1,0 0-2,0 0 3,10 15-3,-6-6 3,-2 0-1,2 4-2,0 2 6,0-2-12,4 2-33,-4 3-35,2-1-42,0-1-36,-1 1-59,3 1-61,0-3-57,1 0-140,0 0-79,-3 1 39,2-1-209,2-2-206</inkml:trace>
  <inkml:trace contextRef="#ctx0" brushRef="#br0" timeOffset="129523.92">2997 12555 1902,'4'-8'27,"-3"-3"39,4 2 14,-3 0 22,0-1 15,-1 3 7,4-2 1,0 2 1,2-1 0,2 1-7,2 1-6,1 0-6,3 3-9,-3-1 1,2 2-9,0 2-2,-1 0 2,0 2-5,-1 2 0,1 1 3,-3-1-6,-1 4-7,-2-3-4,-5 5-9,0-3-6,-6 3-3,0 0-6,-6 1-3,0 0-2,-3 0-8,1 0-1,-6 0-7,0-1-8,2-1-4,0-1-6,1-1-4,3-1-1,-2 0-4,1-4 3,3 2 1,-1-3-4,2 2-1,4-3 0,-3 0-2,8 0 0,-11 3-1,11-3 0,0 0 0,0 0-4,-4 4 1,4-4 4,0 0 1,10 7 2,-2-1-5,-1 0 0,3 1 12,2 6 2,-2-4 0,1 4 9,1-2 5,-1 2 4,-1 1 4,1 1 4,-3-2-3,-2 3 6,2-2 6,-4 1 7,-3-3 6,-1 2 0,0-1 2,-3 1-2,-5 1-4,-2-4-3,1 2-2,-3-4-6,-3 4-4,0-6-2,-1 2-4,-2-3-3,0 0-3,-2-1-5,1-5-24,1 3-29,-2-6-30,1 0-35,0-1-42,2-3-40,-1-3-45,2-5-61,8 1-48,-2-5-48,5 1-117,1-6-44,-1 5 42,8 1-208,-1-3-201</inkml:trace>
  <inkml:trace contextRef="#ctx0" brushRef="#br0" timeOffset="129866.32">3506 12339 1883,'6'-8'29,"-2"2"22,0 1 26,1-2 19,-3 2 20,2-1 22,-2 0 21,1 3 17,-3 3-6,6-6 0,-4 2-9,-2 4-17,2-4-11,-2 4-14,0 0-12,0 0 0,0 0 4,-8 15-10,1-4-5,-1 2-1,-1 2 1,1 0-9,0 5-4,-2 2-1,4-3-1,0 3-6,2 4-7,0-2-3,4-1-6,2 2-6,2 0-2,2-3-5,5 2-7,2-3-36,1-3-39,1-1-48,4 0-41,2-3-57,-1-3-62,1 0-72,-1-5-80,4-2-143,0 1-26,-4-3 69,2-2-233,3-2-222</inkml:trace>
  <inkml:trace contextRef="#ctx0" brushRef="#br0" timeOffset="130435.99">3931 12351 1869,'3'-7'-5,"-3"3"39,0 4 23,0-5 22,0 5 22,0-6 18,0 6 14,0 0 9,0 0 3,2-7-8,-2 7-12,0 0-11,0 0-2,0 0-10,0 0 14,0 0 1,-2 20-8,2-11 0,-3 3-2,3 1-11,-2-1-8,-1 3-8,3 3-7,-1-1-8,1 2-5,0-3-6,0 2-32,1-1-36,-1 0-43,5-2-48,-5 0-62,3-3-70,1 1-60,0-5-129,-1 1-108,3-3 43,-2 1-200,0-2-186</inkml:trace>
  <inkml:trace contextRef="#ctx0" brushRef="#br0" timeOffset="130723.74">4103 12197 2146,'0'-13'120,"0"4"15,2 1 6,-2 4 3,0 4 5,0-8-5,0 8-12,0 0 15,15 3 33,-2 2 17,0 4-7,10 6 1,4-1-8,1 6-9,2-2-4,6 7-9,-5 0-16,1 4-8,-2 1-13,-5 2-12,-4-3-10,-4 0-8,-6-1-22,-4 0-39,-7-1-52,-10-1-72,0 3-76,-9-4-88,-5 2-99,-6 1-104,-1-1-177,-2-2 44,0 1 70,6-6-306,-4 1-314</inkml:trace>
  <inkml:trace contextRef="#ctx0" brushRef="#br0" timeOffset="131593.19">5016 12479 2430,'0'0'57,"-4"2"-4,4-2 1,0 0 11,-5 6 8,5-6 10,0 0 3,0 0-6,13 4-4,-5-3-5,1 1-10,4 1-2,3 1-5,2-4-10,1 5-3,4 1-22,-2-2-43,0 1-55,1-1-56,5 4-60,-6-5-80,1 3-146,-4-1-48,-3 2-146,-2 1-114</inkml:trace>
  <inkml:trace contextRef="#ctx0" brushRef="#br0" timeOffset="131778.36">5204 12804 1897,'-10'7'117,"-1"-3"14,3-1 24,4 0 22,-3 0 15,2-1 5,5-2 5,-6 2-12,6-2-14,0 0-16,0 0-16,0 0-16,0 0-10,0 0-16,27 2-47,-13-2-52,2 0-55,4 0-57,-4 0-69,6 0-79,-5-2-90,4 2-170,-2-2 8,3 0 62,-2 0-141,6 1-88</inkml:trace>
  <inkml:trace contextRef="#ctx0" brushRef="#br0" timeOffset="132446.57">6685 12518 1696,'0'0'55,"-7"-2"15,7 2 13,-4-6 20,4 6 14,-2-6 3,2 6 2,-3-10-7,3 5 0,0 0-7,0-3-5,3 2-6,-3-2 2,0 1-14,0 1 1,0 0-6,-3 1-9,3-3 1,-3 2-7,0 3-5,-3-4-8,-3 4-8,-1-1-3,-3 4-14,-4-2 7,1 4-3,-4 2-9,-3 1 4,-1 1 1,2 3-2,-2 3-11,3 2 0,-3-1-1,6 2 2,-3 1 0,6 2-6,2-1 1,0 2 5,5-3-7,1-1 4,3 0-5,2 1 3,2-5-3,2-2 7,4-1-2,1 0-5,3-3 2,3 0-2,-2-5-1,2 0 4,6-3-7,-3-2 4,0-3 4,2 0 10,1-3 7,-1 0 3,-3-3 6,3 1 5,-6 2 10,2-1 7,-4 3 6,3-2 4,-4 4-6,-1 2-9,0 0-9,-2 0-8,1 1-8,0 4-3,-7 0-3,0 0 0,18 8-4,-9-1 1,-5 2-1,3 1-2,3 2-9,-1 1-29,-1 3-37,4 1-41,2 0-55,-2-2-57,1 3-74,-1-3-58,4 0-158,-4-2-47,-2 0 48,2-3-233,-2 2-223</inkml:trace>
  <inkml:trace contextRef="#ctx0" brushRef="#br0" timeOffset="132898.36">6930 12717 1959,'2'-11'48,"0"2"36,1-1 20,-1 1 17,0 2 8,2-1 3,-2 0-11,0 2-12,3 0-8,1 0-1,0 3 1,2-1-8,4 2 4,-4 2-9,4 0-11,-1 2-7,-2 2 2,1 1-7,-1 1-3,-1 2 1,-4-1 3,2 1 3,-2 2-2,-4-1-7,0 1-2,-2-1-9,-5 0-2,2 2-3,-3 2-5,-3-4-3,3 1-5,-1-1-5,2-4-5,-1 3-3,4-1-6,-2-2-6,0 0-1,1 2-3,0-2-4,1-1 2,2 1-4,0-1 6,2-4 0,-2 8-2,4-3-2,0 2 2,2-4 4,3 4 2,2 0-7,-1 0 12,0 3 5,1-3 9,2 3 6,-3 2 9,0-4 6,-2 2 7,3 0 8,-5-3 3,2 4 3,-3-4 4,2 1 2,-5 1 1,0-4-3,-3 3-6,-2-2-5,-4 0-7,2-1-5,-4-1-4,1 1-5,-3-5-29,-2 2-38,1-2-46,-2 0-58,2-2-60,-3-1-68,2-1-78,0-3-94,3-1-153,-2-1-2,6-3 72,0-1-280,4-3-282</inkml:trace>
  <inkml:trace contextRef="#ctx0" brushRef="#br0" timeOffset="133182.68">7513 12363 2320,'4'-6'71,"-2"3"21,2-1 17,-2 0 10,-2 4 7,0 0-5,7-4-5,-7 4-3,0 0 10,0 0 3,-13 13-2,4-2-5,-1-2-4,1 4-2,-2 0-2,1 4-4,-1 3-4,1-1-4,1 3-7,3 0-4,-2 2-4,1-2-8,5 4-5,0-6-4,2 2-9,2-1-1,2 1-8,3 0-3,4-2-9,-1-1-37,2-1-43,6-3-53,-2 0-53,4-3-64,1-2-79,2-3-62,-4-3-131,0 0-83,0-4 41,0 0-264,1-4-279</inkml:trace>
  <inkml:trace contextRef="#ctx0" brushRef="#br0" timeOffset="133426.08">7871 12523 2223,'2'-9'45,"-2"5"27,2-2 18,-2 1 17,2 0 10,-2 5 7,2-7 6,0 4-15,-2 3-11,0 0 10,0 0 20,0 0 7,0 0 4,17 13 3,-15-4-1,2 3-5,1 3-10,-3-1-8,2 4-13,-2 1-9,-2 0-9,2 0-6,0 0-10,0-2-17,-2 3-32,0-5-39,3 1-54,-1 1-53,-2-6-55,0 0-64,2 0-56,-2-5-80,2 1-141,0-3-25,-2-4 43,2 6-216,-2-6-205</inkml:trace>
  <inkml:trace contextRef="#ctx0" brushRef="#br0" timeOffset="133729.82">8138 12380 1918,'0'-7'68,"-3"2"28,3 0 15,0 5 8,0-9 12,3 5 3,-3 4 0,0 0-2,2-6 19,-2 6 12,0 0 4,16 7 4,-6-3 1,2 4-5,-2 2-5,3 2-3,1 0-6,2 3-7,-2 3-7,1 1-5,-2 2-13,1 6-10,-3-5-8,2 1-11,-7 2-5,-3-1-4,-1-2-10,-2 1-8,-5-1-14,-1 0-18,-3 0-28,-3 0-35,-1-5-47,-4 0-49,2 0-44,-1-3-67,-2-2-71,1 0-64,3-3-136,-4-1-89,6-3 47,-3 2-326,4-4-360</inkml:trace>
  <inkml:trace contextRef="#ctx0" brushRef="#br0" timeOffset="134018.56">9090 12693 2647,'-4'-4'78,"4"4"2,0 0 6,0-6 13,0 6 11,0 0-3,10-3-9,1 3-7,2 0-5,3 0-4,4 3-8,0-1-4,7-2-8,-5 2-4,8 0-7,-6 0-14,3 0-37,-3 0-46,-1-4-56,0 2-75,-2 0-82,-1-2-125,-4-2-132,1 0 31,-4 1-177,0-1-159</inkml:trace>
  <inkml:trace contextRef="#ctx0" brushRef="#br0" timeOffset="134488.31">9908 12609 2047,'-2'-12'120,"0"5"18,2-4 18,-5 1 8,4 1 10,-5-1 2,2 0-1,0 0-6,-1 3-6,2 0-9,-1-1-17,-3 1-16,1 3-14,-4-1-11,0 4-9,-2 1-11,0 1-9,-2 1-7,0 5-4,-1 2-9,0 0-3,0 1-5,1 8-1,0-3-3,2 2-2,2 0-8,1-3 1,3 1-1,-1 3-3,3-3-3,4 0-3,0-1-5,2-1-2,0-1-4,5-3 2,-1 1 1,1-2-4,3-3 1,-2-1-1,6 0-2,-2-4 6,1-2-2,-3-2-1,5 1 0,-2-6-3,0 1 1,2-3 4,-3 2 7,1-2 6,-3 1 8,3 1 12,-5-1 4,1 4-2,-1-3-8,-2 5-2,1-2-8,-2 2-9,0 1-3,-5 3 0,10 2-2,-10-2 2,12 9-2,-8-1 1,-2 2 0,5 0 0,-3 4 1,2 1-13,-1-2-36,-1 1-41,2 0-44,0-2-49,-2 2-59,3-1-74,-3-3-71,1-1-178,-1 1-18,0 0 45,2 1-266,5-1-281</inkml:trace>
  <inkml:trace contextRef="#ctx0" brushRef="#br0" timeOffset="134942.84">10363 12746 2399,'0'-7'98,"0"1"15,2-1 11,-2 7 4,0-7-7,2 3-1,-2 4-5,8-3-8,-1 0-10,4 3-5,-1 3-2,1-3-14,2 3-6,1 3-3,1-1-8,-3 2-4,2 1-9,-5-1-7,1 0 1,-2 3 3,-1-3-2,-5 3-5,0 0-1,-4-1-1,-4-1-6,1 1-2,-4-1-7,1 1 4,-2 1-7,-2-3-7,2 0-9,2 0-8,2-1-11,-3 0-6,3-1-8,-2-1-5,3 2 3,0-3 5,3 4 0,-2-5 3,2 5 6,2-1-3,0-1 8,2 1 2,0 2-1,2-3 0,3 4 3,-1-2 3,1 1 1,1-3 10,1 4 6,-1-1 4,0 1 6,1-1 12,-2 1 3,-1-2 13,-2 1-3,0-1 9,-2 0 4,0 1 2,-6-1 6,1-1-2,-2 0-3,-5-1-9,-2-1-2,-1 1-8,-1-2-4,-3 1 1,-2-4-24,0 1-42,0-1-46,0 0-45,-2-3-46,-1 1-62,5-1-76,1-6-93,1 2-143,2-3 7,2 1-271,5-4-290</inkml:trace>
  <inkml:trace contextRef="#ctx0" brushRef="#br0" timeOffset="135218.84">10923 12487 2452,'5'-3'103,"-5"3"13,5-5 0,-5 5 3,4-3-1,-4 3 13,0 0 19,0 0 7,0 0-4,-11 15-3,5-7 1,2 1-9,-3 4-8,1 4-4,-1 0-6,3 4-9,-2 0-10,0 3-9,2-2-6,0 3-8,2-2-8,-2-2-6,4 0-6,4 0-4,-1 0-17,2-2-44,0 0-52,4 0-54,4-1-61,-2-6-68,1 0-85,3-5-71,-3 1-158,6-4-35,-6-3 66,4-1-256,0-1-267</inkml:trace>
  <inkml:trace contextRef="#ctx0" brushRef="#br0" timeOffset="135680.6">11262 12564 2255,'-2'-10'75,"4"1"31,-2 2 11,0 2 14,3-1 5,-3 6 11,3-8-3,-3 8-6,2-7-14,0 5-7,-2 2-2,10-2-12,-10 2-7,15 4-7,-7-2-9,1 2-5,-1 1-10,3 1-3,-3 0-9,0 1-5,0 1-2,0 0-3,-4 1 0,0 0 1,0 3-6,-4-3 0,0 2-2,0-1-3,-4 0-5,0-2-1,0 1 0,0-1-4,-2-1-2,0 1-4,0 0-4,2-1-10,0-1-3,2 0-9,-2-3-8,2 3-1,-3-1 1,3 1 1,2 3 4,-2-2 0,4 1 2,-2-1 3,5 1 1,-1 1-2,0-1 2,4 3 1,-2-1-1,2 2 8,-2-1-5,2 0 6,-2 0 8,2 2 6,1-2 8,-2 0 5,-1-2 1,0 3 2,1 0 7,-3-4 2,-2 2 1,-1 0 6,2-3 2,-6 1 0,3-1-6,-3-1-2,-5 1-3,3-2-6,-3 1-2,-1-2-11,-4-3-37,1 3-43,2-2-48,-4-2-43,4-2-55,-3 0-69,0 0-72,3-3-107,-1-3-136,1-2 36,2 0-296,0-2-333</inkml:trace>
  <inkml:trace contextRef="#ctx0" brushRef="#br0" timeOffset="135947.89">11587 12476 2344,'4'-4'42,"0"2"15,-4 2 24,13 0 28,-13 0 32,20 6 21,-6 2 5,-2-3 12,4 5 10,3 5 1,0 0 0,2 6-3,-4 0-10,6 1-8,-6 3-12,0 2-15,-4-1-6,-3 0-13,-4-2-7,-4 1-9,-2-2-11,-2 2-7,-6-1-9,-4 1-9,-6-2-34,-1 2-36,-1-4-42,-4-2-47,5-2-50,0-2-49,0-2-55,-3-3-65,8 0-56,-3-5-120,2 1-108,0-2 39,3-1-314,1-3-351</inkml:trace>
  <inkml:trace contextRef="#ctx0" brushRef="#br0" timeOffset="136460.52">12426 12763 2522,'3'-15'61,"2"4"29,-1-2 17,-3 1 19,4 0 22,-3 1 4,1 0 3,-1-1 5,-2-1-3,2 3-8,-2-1-6,0 1-10,0 1-15,-2-1-17,0 3-11,-5 1-10,-1 0-8,-2 2-11,-2 0-5,-2 4-4,1 6-7,-4-2-2,0 0-8,1 6-3,-2 0-3,2 2-1,1 3-5,0 1-4,2 2-1,3-2-1,2-1-4,0 0-3,2 1-3,2-1-5,2-2-1,2-2 2,4 1 0,0 0 0,3-4-1,2 3-2,1-4 2,0-1 1,3-4 1,0 2-2,2-4 0,-3-2 2,4 0 1,-2-4 9,-2 0 15,4 1 13,-3-4 19,-2 5 17,0 0 19,-2 0 2,0 1-8,-1-2-5,-2 1-1,3 3-17,-3-3-10,-6 4-7,11 0 0,-11 0-18,8-3-4,-8 3-2,0 0-2,11 7-2,-7-2-1,-2 0-3,2 3-3,0 2 2,-1-1-9,2 1-28,-1 1-32,0-1-45,2 0-57,-2 3-53,2-4-80,-2 3-95,-1-3-110,1 1-189,-1 0 47,-1-3 74,4 0-347,2 3-388</inkml:trace>
  <inkml:trace contextRef="#ctx0" brushRef="#br0" timeOffset="136970.67">12727 12889 2351,'2'-10'29,"-1"-1"43,2 2 31,-1 0 19,0 1 18,0 0 8,-1 0 0,4 3-1,-3-1-15,5 0-13,-3 1-12,4 1-10,1 1-8,0 2-8,3 1-6,-4 1-8,4 2-8,-2 1-7,0 1-1,1 1-9,-5 0 3,5 3 12,-5-2-5,-1 3 2,-3-2 0,0 1-3,-4 1-1,0-1-4,-5-1-3,1-1-4,-1 0 0,-3 4-4,-3-5-2,3-1-5,-2 2-3,2-2-2,2 0-1,0-1-6,-1-1-14,0 4-12,3-4-5,0 2-8,-1-3 5,3 1-4,0 1 3,0 0 3,4-4 2,-6 7 4,6-3 0,0-4 2,1 7 1,2-1 2,1 0 2,-1-1-4,4 2 3,0 1 3,3 1 1,-1-1 5,2 1 9,-1 2 0,2-2 3,2 3 5,-4 0-3,3-1 2,-3 0 3,1 1 0,-2 0-1,1-3 1,-4 2 3,-2-1 0,3-1 6,-4 0 8,-3-1 4,0 1 6,-6-2-1,2-2-2,-2 1-2,-4-2-6,1 0-5,-4-3-4,1-1-4,-3 0-8,1 0-34,-4-1-34,1-1-37,2-2-54,0 0-45,-1-1-60,0-3-67,4 0-62,0-4-122,-1 1-92,3-2 44,3-1-288,4-1-318</inkml:trace>
  <inkml:trace contextRef="#ctx0" brushRef="#br0" timeOffset="137269.87">13465 12489 2383,'6'-8'54,"-1"0"34,-3 3 29,3 3 9,-3-2 14,-2 4 5,4-5-2,-4 5-1,0 0 0,0 0 19,0 0 1,0 0-3,-22 19-4,12-8-6,-3 3 4,1 4-1,-1 5-12,-3 4-8,0 1-9,1 3-8,3-1-6,-1 3-11,2 0-9,0 1-4,3 0-8,2-2-8,2-1-5,2-1-6,2 1-5,2-3-4,3-1-8,2 2-47,4-5-53,1-1-77,6 2-75,0-5-88,12 2-96,-2-6-162,-1 4-98,5-6 59,2-2-411,2-2-481</inkml:trace>
  <inkml:trace contextRef="#ctx0" brushRef="#br0" timeOffset="140433.14">14158 12449 1638,'0'0'1,"0"0"12,0 0 9,0 0 5,0 0-2,0 0 0,0 0-3,0 0-4,0 0-2,0 0 0,0 0-26,8 15-29,-8-15-46,0 0-60,4 4-124,-2-2-165,-2-2 57</inkml:trace>
  <inkml:trace contextRef="#ctx0" brushRef="#br0" timeOffset="141430.28">14241 12477 1134,'0'0'18,"0"0"25,0 0 15,0 0 7,0 0 14,0 0 18,0 0 9,0 0 10,0 0 5,0 0-1,0 0-4,-9 10-3,9-10-6,0 0-2,0 0 1,2 10-7,-2-10-4,2 4-7,1 1-10,-3-5-3,0 8-3,0-8-7,-3 7-3,3-7-1,-2 9 1,0-4-13,-2 0-1,-1-3-1,1 3-1,0-2-6,-2 1 1,-3-3-2,3 2-4,0-1-2,-3 0-6,0-2-1,9 0-3,-14 0-3,14 0-4,-15-4 2,8 1-1,-1 0-2,4-2-1,0 3 1,-1-5-2,1-1-1,2 3 0,0-2-5,2-1-1,0 2-4,2-1 4,0-1 2,0 3 4,2-2 6,1 2-7,-1-1-1,0 2 5,0-1-2,3 3 2,-1-2 0,1 2-2,-7 2 2,12 0 0,-12 0 0,15 8-3,-8-3 7,-1 3-5,0 6 14,0-1 5,-5 4 8,3 2 13,-2 3 6,-4 2 8,-2 0-1,-1 3-2,-3-1-1,0 5-3,-6-1-5,0-1-3,-3 0-7,-2-3-2,0 1-5,-1-3-2,0-2-11,0-2-8,1-2-3,0-5-3,1 1-4,3-2 2,-1-4-3,2 1-1,-1-2 0,2-3 2,2 0-2,-1-3-5,4 1 3,-4-4-1,4 2-1,2-4-5,6 4 0,-10-4 3,5 1-3,5 3 3,-4-7-3,4 2 3,0 5-2,2-7-2,-2 7 0,4-8 1,-4 8-2,11-2 3,-3 2-2,-8 0-2,16 0 3,-6 2 0,0 3 2,3-1 6,4 2 4,0 1 6,0 0 5,4 1 5,2 1 5,3-1 6,-3 1 9,2-2 5,1 1 2,-1-1 3,3 2 2,-2-3 3,-1-1 1,0-1 2,-4-2 4,-1-1 9,-2 1-1,1-2 6,-1 0 14,-2-2-29,2 1-6,-4-5-1,1 2-5,-2-3-8,2 1-5,-3-4-1,-2 0-3,4-1-4,-2 0-6,1-5 0,-2 3-8,-3 1-7,0-2-20,-1 0-15,-1 3-18,-2-3-20,-3 3-27,-1 0-36,0-1-31,-1 0-30,1 2-37,-4 0-39,-1 0-45,4-1-49,-3 1-50,1-2-141,-1-1-70,2 2 83,0 1-343,2 1-360</inkml:trace>
  <inkml:trace contextRef="#ctx0" brushRef="#br0" timeOffset="141795.67">14825 12251 2313,'3'-9'-5,"4"-1"49,-5 2 25,2 0 18,2 1 12,-4 2 6,2-2 8,0 4-1,0 0 7,-4 3 8,17 6 0,-4 2 3,1 5 17,3 6 11,0 4 8,2 4 4,1 4 6,1 6-3,-1 8 3,6 15 2,0 1-5,-3 0-8,-6-7-9,-2-7-1,-5 3-6,0-1 2,-6 1-8,0-8-11,-8 0-9,-2 0-11,-6 0-18,-7-2-32,-7-3-43,-1-2-45,-22 7-57,-6-8-74,8-5-62,1-10-102,4 1-116,-7-5-175,0 3-69,-3-7 63,-2 3-492,-1-2-580</inkml:trace>
  <inkml:trace contextRef="#ctx0" brushRef="#br0" timeOffset="143059.8">5772 13433 2910,'0'0'-66,"8"2"24,-5 0 15,-3-2 17,0 0 17,12 3 17,-12-3 9,7 2 3,-7-2 4,0 0-3,6 3-4,-6-3 3,5 2 5,-5-2 4,10 3 6,-5-3-2,3 3 10,-1-1 2,0 2 10,4-1 6,-3-1 1,3 2 0,0 0 2,-1 0-3,4 1 2,2-1-5,2 0-3,2 0 2,5 1 3,3-3 6,12 3 0,7-2-3,9-1 4,13 0-3,24 2-2,2-4 3,8 2 7,8 0 0,9 0-2,9-2-3,14 1-4,9 1-4,3 0-1,3 2-4,8-1-5,3 3-3,7-2-2,42 3 4,-2 1 2,0 4-4,2 0-2,8 1-8,12-2 2,9 3-2,3 1 1,7 2-9,-1 0-2,13 2 0,8 0-7,7 3-3,0 2-3,1 4 4,6 3-2,0 2-2,-2 1-6,-12-2 6,-6 2-8,-3 2-3,-6 0 6,-14 1-7,-15-4-3,-7-1-3,-19 2 8,-7-5 6,-12-3-8,-34-6 0,-5 0 0,-7-1 0,-8-3-3,-9-3 4,-14-3-6,-10-3 4,-14-3 5,-23-3-6,-11-1-4,-10 0 1,-9-3 3,-3 1-3,-3 0 2,-6-3-4,-4-1-3,0 0-3,-4 0 3,-3 1-4,-3 1-9,1 1 0,-1-4-11,-1 4-16,-1 0-13,0-1-16,-2 1-15,0 1-26,-1 0-26,-3 2-33,-3-6-42,3 6-26,-10-4-27,2 1-18,-5-1-44,0 0-55,-8-3-94,-3-4-144,-7 1 28,-5-2-376,-11-7-438</inkml:trace>
  <inkml:trace contextRef="#ctx0" brushRef="#br0" timeOffset="143843.88">8467 14212 2614,'0'0'-18,"-2"5"23,2-5 13,0 0 15,0 0 11,-2 5 21,2-5 3,0 0 0,0 0 0,-2 7-6,2-7 6,0 11 11,0-4-1,2 3 5,-2 5 8,2 2 5,-4 6 2,2 2-1,-2 5-1,-2 1-6,0 7-10,0-2-7,-2 1-4,-4 2-2,4 0-11,-2 2-2,-3 3-6,3-5-5,-1-1 0,1-4-13,-2 0-33,5-2-33,-1-3-38,0-5-36,2-5-47,-4-2-52,6 1-50,0-3-34,0-6-107,2 2-101,2-9 29,4 5-192,4-7-160</inkml:trace>
  <inkml:trace contextRef="#ctx0" brushRef="#br0" timeOffset="144278.23">9039 14766 1896,'0'0'59,"0"0"11,0 0 15,0 0 15,0 0 14,0 0 16,0 0 5,0 0 11,0 0-5,0 0-6,0 0-3,0 0 2,0 0-3,0 0-3,0 0 0,0 0 20,0 0 2,0 0 1,0 0-6,4 13 3,3-9-3,-1-1 1,7 1-2,4 0-3,4-1-8,6 1 8,8 2 7,3-4-8,4 1-8,3-3-29,1 3-3,1-3-4,-3 2-1,-10-2-5,2 2-9,-5 0-13,-1-2-2,-7 2-6,0-2-6,-3 0-12,-1 2 1,-4-2-4,0 0-1,-2 4-5,-3-4-6,0 0 3,2 0-16,-4 0-35,2 0-33,-3 0-41,-1 0-52,-6 0-56,15 0-48,-11 0-55,-4 0-68,7 0-61,-7 0-116,2-6-96,-2 6 48,4-6-446,-4 6-518</inkml:trace>
  <inkml:trace contextRef="#ctx0" brushRef="#br0" timeOffset="145138.26">10421 14616 2712,'3'-5'-103,"-3"5"39,0-6 24,0 6 29,0 0 26,3-5 23,-3 5 22,2-4 8,-2 4 9,0 0 4,0 0 0,0 0 4,4-6 2,-4 6 7,0 0 7,0 0-5,0 0-8,0 0 9,0 0-1,2-3-3,-2 3-1,0 0 0,0 0 0,0 0-7,0 0 0,0 0-6,0 0-1,0 0-3,0 0-5,0 0-5,2-7-7,-2 7-2,0 0-7,0 0-3,0 0-4,0 0-2,0 0-4,0 0 1,0 0-7,0 0-3,0-5-5,0 5-3,0 0-2,0-5-1,0 5-1,2-7-2,-2 7 0,5-4-4,-5 4 1,2-9 1,-2 9-3,2-6 3,-2 6-2,2-3 2,-2 3 1,1-6-1,-1 6-3,0 0-1,3-3 1,-3 3-4,0 0 0,0 0 2,0 0-2,4-5-1,-4 5 1,0 0-1,0 0 0,0 0 0,0 0-1,0 0-4,0 0-2,0 0 1,0 0 16,-2 17 3,0-2 9,-4 1 7,-1 5 9,-1 3 2,-5 6 2,0 3-5,1-4-3,-4 3-3,4 3-1,0-2 8,-1-2-4,0 4-4,0-3 0,3 3-5,0-9-2,0-1-2,4-4-1,0-4-4,0 0-13,4 1-17,-4-5-19,3-2-30,1-2-29,0-2-29,2 0-28,2 1-26,0-7-17,-2-1-29,0 0-33,0 0-43,0 0-32,17-13-44,-11 5-110,4-3-48,0 0 46,0-2-235,5-5-209</inkml:trace>
  <inkml:trace contextRef="#ctx0" brushRef="#br0" timeOffset="145682.81">10813 14741 1868,'0'0'-9,"0"0"23,0-7 19,0 7 13,-1-5 15,1 5 13,0 0 13,0 0 4,-5-6 3,5 6 1,-2-3 2,2 3 0,0 0-1,0 0 7,-10-2-2,10 2 2,-14 2 7,2 1-1,-2 1-4,-1 0 4,-4 4 2,-4-3-6,-5 2-5,0 0-7,-2 1-5,1-1-10,1 0-3,1 1-10,-1-1-12,6-1-3,2 0-5,1-1 0,1-2-6,4 1-4,2 0-4,-1 2-1,2-6-4,3 1-5,0 3 4,-1-2-6,3 0-1,-1 1 2,7-3-6,-8 0-3,8 0-1,-5 4 0,5-4 1,0 0-1,-2 6-1,2-6-3,0 0-2,0 0 3,0 0-4,7 7-2,-3-3 0,2-1 4,1 0-3,-1 1 3,5-1-1,-1 5-2,6-4 0,-2 6 3,1-3-4,4 2 8,-2 3-1,1 0 7,0 3-3,1-2-1,-3-2 4,0 4 1,0-2-3,0 0-3,-4-2 3,0 2-1,0-3-1,-2 0 0,-2-1 1,1-1-4,-3-3-2,0 3-27,1-2-39,0 1-46,-3-2-43,0-2-53,0 1-77,0-3-61,-4-1-135,4 0-66,-4 0 35,0 0-270,9-8-266</inkml:trace>
  <inkml:trace contextRef="#ctx0" brushRef="#br0" timeOffset="146172.15">10832 15034 2200,'5'-4'81,"0"0"18,-5 4 1,8-6 5,-5 6 9,4-5 9,3 1 11,-4 2-6,4 1-2,-2 1-4,5 0 1,-2-4-7,2 8-12,-3-4-12,0 0-6,2 3-4,-2 1-3,-2 1-2,0 1 0,-3 2 0,-1-1-2,-1-1-1,-3 4-7,0 2-5,-5-5-5,1 6-9,-5-2-3,1 1-4,-2 0-4,-2 1-5,2-4-1,0 3-1,-1 0-5,0-3-5,3-1 0,-1-1-3,3 0-4,0-1-2,2 0-1,-2 1-2,6-1 4,-2-2 0,2 2-3,2-1-1,2 1 2,2 2-3,0-2 9,0 1 2,1-1 2,1 2 9,1-2 6,-1 1 9,1 1 6,-1-3-2,-2 3 4,0-1 5,2-1 9,0 3 4,-4 3 1,0-4 0,-2-3 6,0 3 8,-4 1-2,0-1-4,-2-1-9,-2 3-3,0-3 2,-6 0-13,0 0-4,-1 1-9,-2-2-3,-2-2 0,1 1-8,-4-1-34,2-2-27,-2 1-41,1-3-48,-1-3-53,1 1-57,3-2-61,-1-4-71,7-3-64,-3-4-127,5-5-88,2-2 58,1-4-441,5-3-496</inkml:trace>
  <inkml:trace contextRef="#ctx0" brushRef="#br0" timeOffset="146542.04">11252 14679 2733,'8'-2'54,"2"2"20,-4-1-4,2-1 3,5 0 18,-3 2 23,3 0 17,2 0 11,1 2 2,2 0 6,1-1-2,2 5-1,0-2-7,3 2-9,-2 0-8,0 2-6,-1 3-6,-1-4-6,-6 2-2,1 1-3,-4 3 0,-3-1-3,-2 2-2,-4 0 5,-2 1 1,-4 2-6,-4-3-5,-3 5-7,-2-3-7,-3 3-9,-2-3-20,-2 1-1,5-2-8,-5 2-3,2-4-1,0 0 0,8-1-11,-3-3 3,5 2-6,-3-3-2,4 1 0,5 0-3,2-4 3,5 1 3,1-1-6,5 2 2,6-6-3,7 5-2,4-6 2,11 4-4,7-1-6,1-3-37,1 0-66,3-1-86,-1 1-78,9-2-128,-5-2-163,3-3-148,1 0 64,1-1-559,-2 0-661</inkml:trace>
  <inkml:trace contextRef="#ctx0" brushRef="#br0" timeOffset="158534.04">1734 3609 274,'10'-3'42,"2"3"-14,-1-2 0,2 0-4,4 0-1,2 0 0,4 0 1,5-2 2,3 3 3,7-5 1,4 2 3,3-2-4,8 1-1,-4 1 0,0 1-4,4-4-1,-9 4-4,-1-2 2,-7 3-3,-6 1 1,0-3-1,-1 2-4,-6 0-3,-5 2 4,2-2-2,-8 1 7,0 1-12,-12 0 3,6 0-4,-6 0 0,0 0-1,0 0-1,-43 5-2,18-1-6,-7-1-1,-9-1-3,-2 3 3,-4-2 3,-11 1 3,1-1-3,9 2-3,-1-3 1,3-1 3,1 3 0,7-4 1,4 2 0,4 1 6,5-3 6,3 1 4,2-1 5,2-1-7,6 1-2,5-5 4,3 4-8,4 1 0,11-8 9,1 2-8,7 1-2,10-4 1,4 2 1,7-1-5,0 3 6,1-1-1,1 0-8,-4 1 3,0-2-1,-8 5 2,0-3-3,-5 3-1,-4-2 0,-1 3 0,-4-2-1,-3 3 3,-3 0-1,-5 3 0,-5-3-1,0 0-4,0 0-3,-28 12 4,5-5-4,-2-1 6,-7-1-4,-5 3-2,-3 0-2,0-1 3,0-2 4,2 2-3,6-4 1,0 4-4,5-4 2,6-1 2,2 0 3,1 2 1,4-4-5,6 1 5,8-1-8,0 0 3,0 0 8,0 0 1,40-12 4,-11 7 14,9-3-2,5 1 0,7-1-2,-6 1-2,1 1 0,-2 1-3,-3 1-3,-8-2 0,-2 1 3,-3 3-4,-6 0-3,-2-1 3,-1 1-6,-8 1 0,-2 1 3,-2 0-1,-6 0-5,0 0 0,0 0 4,0 0-5,-24 8 3,9-6-1,4 3 4,-6-3-9,2 2-4,-4-3 5,2 2-2,2-2 3,1 1 2,0 0-7,4 0 3,-1-2-1,3 2 0,8-2 3,-12 0 1,12 0 0,-9 0-5,9 0 0,0 0 1,0 0-1,0 0 0,19-9-5,-13 6-6,1 2-11,-1-2-19,2 2-14,-8 1-17,11 0-21,-11 0-58,11-2-135,-11 2 192</inkml:trace>
  <inkml:trace contextRef="#ctx0" brushRef="#br0" timeOffset="160114.26">2908 9568 916,'-8'3'127,"8"-3"-2,-8 0-11,8 0-15,0 0-9,-9 2-10,9-2-7,0 0-3,0 0-6,0 0-7,0 0 3,0 0 5,0 0 0,0 0-2,0 0-1,35 3-7,-13-3-4,8-2-2,2 2-2,15-1-5,-4-1 0,7-1-5,-1-1-4,-3 4-1,-1 0 0,-1-3-6,-10 1-3,-3 2-3,-1-2-1,-7 2-1,-1-2 0,-4 2-4,-2 0 1,-8 0-4,-8 0-1,0 0 0,0 0-3,0 0-2,-30 6 0,7-3 1,-7-3-2,-4 0 0,-10 2-1,-3 0 1,0-2 7,-1 3 11,2-3 10,3 2-1,5-2-2,4 0-1,2 0-3,5 0-2,1 1-6,7-1-1,5 0-1,6-1 0,0-1-3,8 2 1,0 0 0,0 0-3,37-10-2,-7 4 0,10 2-3,4-3 3,9 1-2,2 0-1,-1 1-1,-6 1 1,-3-1-4,-6 5-3,-5-3-6,-4 1 3,-7 0-3,-4 2 2,-6 2 1,-7-2 0,-6 5-2,0-5 1,-23 7-1,4-3 4,-8 2 0,-5-3-1,-3-1 1,-6 2 1,0-2 2,-4-1 9,1 1 10,6-2 7,5 0 8,-1 0 0,4 2-4,4-2-2,3 0-5,4 0-1,6 0-5,3 0-3,10 0 1,0 0 0,0 0-1,30-7-1,0 5 0,9-4-5,5 2 1,6 1 0,-1-1-2,-3 2-3,-1-1 1,-7 3-2,-5-2 2,-1 2 1,-8 0 1,-2 0 0,0 0-5,-7 0 1,-5 0 1,-4 0 0,-6 0-3,0 0 5,0 0 2,0 0-8,0 0 4,0 0-3,0 0-16,-29 0-13,23 2-25,6-2-36,-15 0-41,15 0-58,-11 3-72,11-3-155,0 0-63,0 0-146,0 0-121</inkml:trace>
  <inkml:trace contextRef="#ctx0" brushRef="#br0" timeOffset="164732.31">7574 8267 1177,'10'0'157,"-10"0"-44,0 0-19,13-2-12,-13 2 2,0 0 3,9 0-5,-9 0-6,0 0-4,0 0-3,6-3 0,-6 3-3,0 0 1,0 0 1,0 0 2,0 0 0,9 0 1,-9 0-3,0 0-3,0 0-4,0 0-4,0 0-3,0 0-4,0 0-3,0 0 2,0 0 0,-17 17-3,2-7 4,4-1 1,-5 4 1,-2 1 10,-3 3-1,-2 2 1,-2 2-7,-1 0-2,1 1-13,-5-1 0,0 4-3,1-4-3,3 2-6,-2-2 0,6-2 4,0-4-11,3 1 2,3-3-4,-2-2-2,6-1-5,1 0 5,0-3 4,1 1 7,1-1 1,1-1 8,0 0 3,1-3 8,-3 3 2,5-1-3,0-2 7,0 1-4,0-3-3,2 3-1,-2 1-4,5-5-5,-9 3-6,9-3 2,-4 4-3,4-4-5,-4 4-4,4-4 0,0 0-1,-6 1-8,6-1 7,-5 4-3,5-4-2,0 0 1,0 0-4,-4 4 0,4-4-2,0 0-2,0 0 0,0 0-4,15 4 3,-5-4-5,8 2 0,2-2 1,7 3 1,6-3-5,10 2 4,3 0-2,9 2 3,6-2 0,-1-2-1,-1 2-9,-8 1 6,-1-3 4,-6 1 1,-1-1-5,-9 0 2,-4 1 3,-3-1-3,-3 0 4,-3 3-3,0-3 0,-4 0-2,-3 0-4,0 0-10,-2 0-11,-1 0-22,-3 0-27,-8 0-25,11 0-35,-11 0-36,0 0-29,0 0-38,0-5-25,0 5-39,-8-8-88,0 1-122,3 4 15,-6-5-139,1 1-133</inkml:trace>
  <inkml:trace contextRef="#ctx0" brushRef="#br0" timeOffset="165104.32">7630 8335 1682,'0'-4'-28,"3"-2"25,-1 1 20,-2 5 22,0-7 18,0 7 18,2-6 11,0 2 2,-2 4 0,0 0 3,0-5-1,0 5 0,0-6-2,0 6-4,0 0 3,0 0-5,1-6-5,-1 6-6,0 0-9,0 0-4,0 0-9,0 0 5,0 0 8,-10 20 6,5-6 6,-4 4 2,-1 5 9,-7 6 7,4 6 0,-6 5-1,-8 18-4,-1 1-7,-1 0-2,-4 2-7,2 0-8,-2 2-2,2-4-7,-1-2-46,10-11-46,0-7-55,3-4-63,2-5-74,4-7-79,3 0-194,-1-4-22,4-4 52,3-1-173,0-5-143</inkml:trace>
  <inkml:trace contextRef="#ctx0" brushRef="#br0" timeOffset="166734.18">10379 8373 1650,'0'0'-81,"3"-5"16,-3 5 12,0 0 5,0 0 16,0 0 6,0 0 16,0 0-1,0 0 10,0 0 2,0 0 8,3-5-3,-3 5 13,0 0 2,0 0 7,0 0 7,0 0 0,0 0 9,0 0 3,0 0-1,0 0 3,0 0-2,0 0 3,0 0-2,0 0 1,0 0 0,0 0-1,0 0-1,0 0-4,0 0-5,0 0 0,0 0-7,0 0 3,0 0 0,0 0-3,0 0 3,0 0-2,0 0 0,0 0 0,0 0 0,0 0 4,0 0-2,0 0-1,0 0 8,0 0-4,0 0-1,0 0 2,0 0-1,0 0-1,4-5-1,-4 5-1,0 0-1,0 0 2,0 0-2,0 0 0,0 0 1,0 0-2,0 0 4,0 0 3,0 0-1,0 0-1,0 0-1,0 0 2,0 0-5,0 0 1,0 0 7,0 0-3,0 0 3,0 0-2,0 0 1,0-5 0,0 5-9,0 0-1,0 0-4,0 0 0,0-6-3,0 6 0,0 0 5,0 0-1,0 0-6,0 0 8,0 0 2,0 0-13,0 0 9,0 0 2,0 0-8,2-5 0,-2 5 2,0 0-1,0 0-3,0 0 1,0 0-4,0 0-9,0 0 5,0 0-8,0 0-2,0 0-5,0 0 6,0 0-7,-16 19 8,8-10-2,-4 4 0,-3 1-2,0 3 3,-2 0-1,-3-2-4,2 4 2,1-3 4,-2 2-2,2-2-2,-1 0 2,-1-2-2,5 1 2,1-5-3,-1 0 4,5 1 0,-1-3-5,-2 1 3,4-2 3,2 0 1,0-1-1,-2-1 0,3 1 1,-2-2 0,3 0-3,0 1 2,2-1-3,2-4 3,-8 5 0,5-1-4,3-4 4,0 0-6,0 0 4,11 8-1,-3-8 2,3 3-3,6-1 4,2 1 5,7 1-13,6-3 2,6 3 6,6 2-4,1-2 3,1 0 2,-1-1-2,1 1 5,-1 0-8,-4 0 0,-1 1-2,-5-5 2,-6 4 4,-1-1 0,-5-2-2,-3 1 3,-2-2-1,0 2 0,-1-2 3,-5 3-15,-2-3 4,4 1-12,-4-1-12,-3 1-34,-7-1-35,11-1-43,-11 1-40,0 0-36,3-6-36,-3 6-59,-6-10-119,-2 5-59,1-1-182,-1-1-165</inkml:trace>
  <inkml:trace contextRef="#ctx0" brushRef="#br0" timeOffset="167064.3">10458 8393 1820,'0'-5'27,"-2"-1"30,0 0 21,-1 0 20,3 6 18,-1-7 14,1 7 7,-2-8-1,2 4 5,0 4-11,0 0-13,-2-5-15,2 5-9,0 0-14,0 0-9,0 0-5,0 0 11,5 17 12,-2 1 2,1-1 10,-1 10 3,2 4 3,-3 5 0,1 4 3,-6 4-6,-4 8-6,0 1-7,-8 17-9,0-1-4,-6-3-15,0-3-46,2-11-44,2-9-56,0-1-43,4-9-46,-2 0-50,7-3-69,-3-6-86,5-7-132,0 1-29,4-3-259,0-6-286</inkml:trace>
  <inkml:trace contextRef="#ctx0" brushRef="#br0" timeOffset="167922.16">11256 8245 2068,'12'-5'-75,"-4"2"23,0-1 14,3 0 22,-5 1 22,3-1 20,-1 0 16,1 0 14,-3 1 11,-2-1 7,2 0 3,-6 4 3,8-6 4,-2 4 1,-6 2-2,6-4-6,-2 0 2,-4 4-3,0 0 0,6-4-1,-6 4-8,4-1-4,-4 1-4,0 0-11,0 0 0,0 0-4,0 0 0,-2 13 2,-2-4-1,-2 1-4,-4 4 2,-2 1 2,0-1 1,-3 6-4,0-3-4,-2 0-4,3 3-1,-4-4-4,4 1 0,-1 0-5,0-1 0,1-1-7,3-3 2,-1 0-2,4-2-3,-1 0 4,2-2-6,0-1 2,1 1-2,-1-2-2,3-1 0,0 2-1,-1-5-1,1 5-2,0-3-2,4-4 1,2 9 4,4-5-4,1 1 0,6 1 5,2 0 3,3-3 3,9 6 7,2-4-1,6 0 4,4 2 2,3-2 3,0 3-2,2-4 3,-1 1-3,-2-1-1,-3 2-4,-6-4 0,-3 1 1,-5-1-1,-4 0-4,2-2 3,-5 2-6,0 1 1,-2-3-2,-3 0-7,-2 3-23,2-3-20,-4 0-43,-8 0-32,8-3-34,-8 3-37,0 0-40,-2-7-46,2 7-51,-10-11-120,2 5-79,-2-3 39,0 1-113,-2 1-89</inkml:trace>
  <inkml:trace contextRef="#ctx0" brushRef="#br0" timeOffset="168256.74">11435 8216 1735,'-1'-5'45,"1"-2"27,0 2 25,0-3 15,0 2 4,0-1 9,0 1 12,0 1 6,0 5-10,0-8-7,0 8 6,1-8-8,-1 5-9,0 3-10,0 0-17,0 0-7,0 0-14,0 0 0,0 0 17,5 17 21,-2 1 3,-3 7 2,3 4 7,-1 4 0,0 6-1,-2 3-1,0 4-6,-4 8-8,-2 1-8,0 1-7,-3 19-20,-3-2-42,0-15-51,-4 11-47,6-12-54,-4-9-88,0 2-125,0-6-115,1-3-140,0-4 37,3-6-317,-1 0-358</inkml:trace>
  <inkml:trace contextRef="#ctx0" brushRef="#br0" timeOffset="172823.87">13131 8374 1672,'0'0'-16,"0"0"28,2-6 23,-2 6 20,0 0 14,0-5 16,0 5 6,0 0 1,0 0-6,0 0-3,0 0-15,0 0-1,0 0 0,0 0 10,-17 18 7,4-9-3,-3 4 6,-4 2 3,-1 0-1,-5 5 2,4 0-2,-6 4-13,3-4-5,-1 1-9,0 1 7,3-2-19,2-5-8,2 2-1,3-4-5,-2 3 0,6-7-9,-2 2 5,4-1-10,-1-3 3,2 1 0,2 1-4,1-4-2,-2 1 3,2-2-2,2-1 6,2 1 19,2-4 0,0 0-7,10 7-6,3-5-4,0 0 0,6-2-13,7 3 8,4-2-4,3 1-3,9 0-3,6 2 1,9 2 2,0-3-6,-3 4 1,4-2-1,-11 1 0,-1-3-7,-3 3 7,-6-2-6,-5-1 4,-4-1-18,-1 2-16,-6-2-19,-2 1-32,-3-3-39,-4 0-65,-4 0-78,-6-5-89,-2 1-149,0 4-33,-12-13 62,0 4-116,-4-1-85</inkml:trace>
  <inkml:trace contextRef="#ctx0" brushRef="#br0" timeOffset="173096.66">12968 8418 1696,'0'0'104,"0"0"17,2-8 3,-2 8 4,0 0 0,0 0 2,0 0-3,0 0 37,0 0 11,8 23 1,-5-5 7,0 1 1,-1 8-3,3 1-6,-2 2-11,-1 10-5,-2 2-14,0 2-15,0-1-9,-2 3-11,-1 6-10,-4-5-31,-1 2-42,2-8-49,2-1-58,-3-3-41,1-4-39,0-3-39,0-6-52,3 0-41,1-6-42,0-3-123,-2-4-69,4 1 39,4-5-157,-2-2-140</inkml:trace>
  <inkml:trace contextRef="#ctx0" brushRef="#br0" timeOffset="173914.22">13968 7911 1768,'6'3'2,"0"-2"18,-6-1 13,8 4 10,-8-4 23,11 0 12,-11 0 8,6 4 1,-6-4 0,9 2-4,-9-2-7,0 0 1,6 2-4,-6-2-5,0 0-5,6 1-5,-6-1-9,3 4 0,-3-4 14,-3 11 10,1 0 1,-2 5 4,-4 2 1,-1 2 4,-4 4 1,-2 2 0,1 1-4,-5-1-5,2-1 0,-5 2-7,4-3-10,-3 0-1,4-2-6,0-3-6,2-1-4,2-2-8,-1-1 2,2-1-5,2-4-5,2 1 4,1-1-6,0-3-2,1 1-2,0-3-4,4 3 3,2-1-12,4 0 7,5-2 2,6 3 5,1-2-5,10 1-2,-2 1-4,13-1 1,1 0 0,3 0 1,3 1 0,7-1-4,-5-1-1,-1 1-1,-1-1 4,-3-2-4,-1 0 0,-10-1-1,-1 1 4,-3-2-1,-6 1-2,0-1 2,-3-2-7,0 5-19,-4-3-28,-1-2-8,1 1-26,-2-1-31,-3 0-38,-4-3-47,-4 3-47,4-5-31,-6-2-54,-2 1-129,-2-1-57,-2-2 73,-4-3-89,4 0-33</inkml:trace>
  <inkml:trace contextRef="#ctx0" brushRef="#br0" timeOffset="174218.27">14077 8029 1536,'2'-7'78,"-2"0"26,2 2 21,-2-1 20,2 1 10,0-1 9,-2 6 5,3-7-5,-1 3-7,0 0 1,-2 4-16,3-6-8,-3 6-17,0 0-12,0 0-3,0 0 30,14 14 13,-8-1 0,1 8-1,1 6 0,3 4-5,0 6-2,1 9-4,-2 1-2,4 2-7,-4 1-5,-3 4-13,7 18-7,-5-8-14,-5-9-19,-2-3-27,0 2-37,-4-8-46,0-2-59,2-1-58,-4-5-87,2-2-95,-3-5-126,0-2-170,2-3 47,-1-3-376,0-2-446</inkml:trace>
  <inkml:trace contextRef="#ctx0" brushRef="#br0" timeOffset="177082.2">7152 12628 2560,'2'-7'-59,"0"3"30,0-4 19,1 2 22,-3 6 28,2-7 15,1 1 12,-3 0 10,0 6 5,0-8 5,0 8 10,0-7-3,0 7 13,0-5 21,0 5 6,0 0-4,0-9 6,0 9 2,0 0-3,2-5 3,-2 5-1,0 0-5,0 0-7,0 0-2,0 0 1,0 0-1,0 0 3,-30 17 2,17-8-3,-6 8-1,-2 0-4,-6 5-7,1 1-4,-6 2-7,-2 3-8,0-2-9,1 3-2,-1 0-11,-1-3-6,5 1 5,4-6-15,2 0 0,1-3-14,5 0-3,2-4 1,-1 0-7,6-6-2,-1 4-1,3-4-3,1-1 1,2-1-4,4-2-4,-1 0-3,3-4 0,0 7-1,0-7-1,5 4-2,1-1-4,-6-3 2,19 0-1,-9 0-2,3 0 1,5 0-7,0-3 2,3 1 6,0 2-6,5-2-2,2 0-7,1-2 0,3 0-7,-2 3-2,-1-3-4,1 0-5,0 0-2,-3-1-2,-2-1-2,-4 1 3,1 3-8,-4-3-1,2 2-7,-3-4-9,-3 4-12,1-1-21,-4-1-16,-1 0-28,-1 0-26,-2-1-22,-3 3-28,2-5-32,-4 1-26,0 0-44,0 2-48,0-3-34,-2-1-99,3 1-67,-6-1 21,3-3-317,0 0-335</inkml:trace>
  <inkml:trace contextRef="#ctx0" brushRef="#br0" timeOffset="177420.49">7182 12558 2286,'0'-11'10,"0"0"32,2 4 25,-2-3 21,0 1 20,2 0 24,0 0 28,-2 2 18,2-1 16,-2 3 0,2-1 1,-2 0-4,2 1-9,-2 5-10,0-9-8,0 9 12,0 0-2,0 0 1,0 0 1,-4 27 6,2-13-21,0 5-3,-2 5-3,-2 4-5,-2 4-15,-2 3-15,0 11-10,-2-3-8,-3 1-11,0 2-5,0 0-11,1-2-8,-2 2-10,3 0-17,-1-3-5,3-6-14,0-2-33,3-2-6,0 0-13,2-7-21,-3-2-21,2-4-27,3-3-30,0 0-34,0-6-36,2-2-42,0-3-50,2-3-54,2-1-57,-2-2-86,0 0-116,0 0 20,2-17-458,0 8-517</inkml:trace>
  <inkml:trace contextRef="#ctx0" brushRef="#br0" timeOffset="178695.83">10619 12697 2677,'0'0'-76,"9"-4"23,-9 4 15,6-2 16,-6 2 22,6-4 25,-6 4 21,4-4 14,-4 4 9,5-3-1,-5 3 11,0 0 2,6-2 1,-6 2 0,0 0-2,5-5-2,-5 5-2,0 0 1,0 0-4,0 0-5,0 0-2,0 0-2,0 0-7,0 0 1,0 0-1,-9 16 7,-4-7 8,-2 8 6,-6 2 0,-2 5 6,-9 5 2,1 0-1,-17 14-3,1-2 2,1 1-5,9-5-3,3-7-4,1 1-6,2-1-5,1-3-5,5-3-5,-1-3-3,6 1-6,3-6-1,1-3-4,2 2-4,4-4-1,-3 0-3,4-2 1,1-1-6,-1-1 1,3 0-1,-1-2-1,3 0 1,-2 0 1,1-3-2,5-2-4,-4 5 2,4-5 0,0 0-6,0 0-2,0 0-1,0 0 0,0 0-3,0 0 2,0 0-5,0 0-1,18-9 2,-18 9-3,14-3-1,-3 3 2,1-3-2,4 1 1,2 2-4,4-2 2,6 2 1,5 0-1,4 0-2,9 0 1,0 0-1,5 2 1,0-2 0,6 2-1,-7 1 3,-2-3-3,-2 0 2,-3 0-2,-9 3 0,-3-3 0,-1 0 0,-8 0 0,0 2-1,-3-2-11,-3 0-15,0 0-19,-4 0-23,1 2-28,-4-2-32,-9 0-27,10 0-21,-8-2-35,-2 2-39,0 0-39,0 0-37,-6-10-65,1 5-110,2-2-25,-4 0-302,0-1-316</inkml:trace>
  <inkml:trace contextRef="#ctx0" brushRef="#br0" timeOffset="178995.99">10621 12835 2329,'-2'-11'10,"2"2"23,0 1 23,-2 1 26,2-1 25,2 5 23,-4-4-1,2 7 0,0-7-14,0 7-9,0 0 10,0 0 28,0 0 13,0 25-6,0-9-1,-5 10 2,4 4-2,-3 8-9,-3 3-7,-2 5-12,3 3-9,-2 0-12,-2-2-9,-4 1-9,3-1-4,-1-1-9,0-3-13,-5-2-35,6-4-37,-1-6-32,0 0-45,4-4-47,0-7-46,-1 1-55,3-4-58,4-2-50,2-4-144,0-4-59,4 1 40,3-4-286,0-3-284</inkml:trace>
  <inkml:trace contextRef="#ctx0" brushRef="#br0" timeOffset="179826.33">11197 12615 1994,'0'0'-68,"0"0"24,0 0 26,0 0 14,-3-6 17,3 6 14,0 0 17,0 0 11,0 0 7,-1-6 8,1 6 5,0 0-4,6-10 5,-4 7 7,-2 3-4,7-6 3,-3 2 0,2 3 0,-6 1 0,9-6 2,-2 4-3,-7 2-2,10-2 9,-6 0-6,-4 2-1,10-3 12,-6 1-3,-4 2-5,12-4-4,-6 1-8,0 2 2,-2-3-5,3 1-7,1 1 0,-1-1-2,1-1 0,-1 1 1,-1 1 0,0-1-3,-6 3 3,12-5-1,-6 3 2,-2 0-3,-4 2-1,8-2 2,-8 2-5,6-3-4,-6 3-5,0 0-4,0 0-5,0 0-2,0 0 2,-6 17-1,0-5-1,-6 1 5,-2 4 1,-1 1 0,0 4-1,-4 0-2,-1 4-3,0-4-3,1 2-3,-2 1-3,2-1-1,4-3-4,0-3-2,0 0-1,2-1-2,1-2-1,3-1-4,-1-3 1,4-2 0,-4 1-5,4-1 0,4-1 3,-1-3 1,8 4-3,0-4-1,4 1-1,5 0 1,1-1-2,4-1 1,5 2-1,6-2 0,3 1-1,5 0-2,2 0 0,-1-2 0,0 4-1,2-4 2,-3 1-2,-5 0-3,-1-1 1,-2 0-5,-2-2-9,-5 1-8,-1 0-10,-6 0-13,-1 0-18,0 0-16,-2-2-24,-3 0-27,-1 0-36,-3-2-32,-1 0-36,-5 2-39,2-4-46,-4-2-65,2 6-125,-7-9-17,0 4 38,1-2-227,0-1-207</inkml:trace>
  <inkml:trace contextRef="#ctx0" brushRef="#br0" timeOffset="180152.46">11434 12554 2060,'1'-12'48,"-1"0"36,0 5 34,-1 0 19,1-1 14,0 4 31,0-1 16,0 5 12,1-10-4,-1 10-9,0-5-15,0 5-16,3-5-20,-3 5 1,0 0 13,5 15 3,-2 1-9,3 3-13,0 7-4,0 7-14,0 7-5,3 5-7,0 6-5,-3 4-12,-2 0-11,-2 4-8,-2-1-3,-5-2-8,2-1-9,-6 1-27,0-3-33,-3-2-31,2-2-41,-4-3-54,1 0-42,1-4-58,0-7-59,3-3-64,0-8-73,3 0-158,2-4 14,0-2 59,4-5-347,4 2-342</inkml:trace>
  <inkml:trace contextRef="#ctx0" brushRef="#br0" timeOffset="180982.68">12851 12761 2374,'0'-7'7,"2"-1"15,-2 5 22,0-6 11,2 6 19,-2 3 15,3-7 11,-3 7 12,2-9 6,0 6 3,-2 3 1,0 0 14,2-6-3,-2 6-6,0 0-12,0 0-10,0 0 13,-9 13 8,1-1 4,-7 3 0,-1 4 0,-6 5-6,-2 0-3,-6 5-3,0-1-5,0 2-11,-2 1-6,2 1-8,-2-3-10,1 1-3,3-1-9,5-7-8,2 0-4,0-1-5,5-7-7,2 3-4,1-6-3,2 0-1,1 0-9,4-1 2,-1-3-1,7-1-4,0 1 0,4-2-2,3 1 1,3-1-7,3 1-1,2-1 2,6-1-6,5 2 5,2 1-1,0-5-5,2 5 3,5-4-3,-4 2 1,1-2 1,0-1-3,-2 2-4,-1-2-6,-6-1-17,0 1-20,-3-2-31,-2-2-36,2 2-32,-5-1-27,-1-3-33,-3 0-34,0-4-42,-5 3-45,2-5-51,-3 0-125,1-1-77,-4 0 34,0-3-320,-1 2-342</inkml:trace>
  <inkml:trace contextRef="#ctx0" brushRef="#br0" timeOffset="181293.82">12758 12832 2487,'-7'-10'43,"5"1"32,-2 3 23,2 0 16,-1 2 38,3 4 35,-1-8 18,1 8 7,-2-5 0,2 5-8,-2-4-11,2 4-13,0 0-16,0 0-3,0 0 6,0 16 3,0-5 6,0 8-2,0 5-6,-2 5-3,-1 10-10,0 2-7,-5 9-11,2 1-12,-2 1-13,-2 0-6,-5 18-11,2-15-8,-2-7-10,1 2-19,-2-4-32,2 0-26,-1-3-43,2-7-34,3-4-58,-1-1-58,5-5-53,0-5-40,-1 2-63,2-4-71,1-6-99,6-1-139,-2-1 45,0-3-507,0 0-590</inkml:trace>
  <inkml:trace contextRef="#ctx0" brushRef="#br0" timeOffset="183172.81">16661 13580 3079,'2'-3'86,"-2"3"3,0 0 15,0 0 16,0-9 16,0 9 30,0 0 24,0 0 9,2-4 0,-2 4-5,5-5-21,1 1-19,2 3-15,2-2-13,4 0-11,0 1-16,5 0-9,3 0-4,-2 0-15,6 2-2,0 0-34,3 0-38,3 0-45,0 2-52,-1 0-58,1 2-48,-4-1-49,-1 0-56,-1 2-46,-8 2-71,-1-2-122,-7 3-14,-2-1 62,-6 3-259,-4-1-251</inkml:trace>
  <inkml:trace contextRef="#ctx0" brushRef="#br0" timeOffset="183343.36">16882 13811 2245,'-22'11'64,"5"-1"7,-2-1 19,6-1 12,3-3 14,4-1 10,0 1 1,0 0 33,6-2 7,0-3 5,12 11-10,2-8-14,5 3-14,9-2-12,2-2-13,1-1-29,5 1-53,4 2-63,-4-4-58,1 0-72,-3 0-80,-3-2-83,1-2-197,0 3 20,-7-3 60,1-2-191,-2 2-135</inkml:trace>
  <inkml:trace contextRef="#ctx0" brushRef="#br0" timeOffset="192616.07">14172 12494 1125,'7'-3'82,"-4"-1"-17,-3 4-10,4-8 9,-2 5 2,0-1-3,-2 4-6,4-6 0,-2 2-7,-2 4-1,2-5-6,-2 5-5,4-4-3,-4 4-5,0 0-3,3-4 13,-3 4 4,0 0 11,0 0 1,0 0 4,0 0 2,0 0 2,0 0 2,-1 17 0,1-13-2,-2 2 0,0-1-11,-2 1-2,2 1 9,0 0-11,-4 0 4,2-1-2,-4-1-3,0 1 1,0-1-4,-2 1 0,1-2 1,-2 1-1,1-3-5,-1 1-3,1-3 3,-2 2-9,0-2-4,4-5 4,-5 5-1,4-7-3,1 2 0,-1-1-4,3-2-3,-2-1-3,4-2 0,-1 1-4,3 0-1,2-1-3,-2-1 3,2 0-3,0 2 1,2-2 5,2 0 0,-1 3 6,3-2-7,0-1-3,0 3 3,5-1 1,-3 0-4,6 1 2,-2 2 1,0 1-1,2-1 1,-4 3-1,3-1 1,-3 4 0,3 1 2,-2 0-6,-3 0 5,2 3 6,0 4-4,-6 0 0,2 3 3,-4 1-5,0 5-3,-2-2 7,-2 3-2,-4 2-3,0 3-2,-6 0 4,2 3-8,-7 0 9,0 1-3,-4 2 1,-3-4-4,2 1 4,-4-1-5,-2-1 1,1 0-3,-1-4 3,1 0-5,-2 1 0,4-3-5,-2-3 3,4 1 3,0-5-1,-1 2-3,1 0 5,2-1-4,2-1 1,-3-2-5,6-1 6,-2 0-4,4 1 6,-2-2-3,5-1-4,-3 1 2,4-2 0,2-1 2,0 1-1,-1 1-5,2-2 2,-1-1 1,4 1-4,-3 2-2,1-1 0,6-4-2,-10 7 5,5-3 1,1 0-3,2-1 7,-3 3-5,1-1 0,4-5-2,-4 7 6,0-4 1,2 4-5,0-4 0,0 2 5,0-1-4,2-4 2,-2 8-4,0-2 4,2-6-4,-3 6 5,3-6 1,-2 7-6,2-7 5,0 4 2,0-4-4,0 0 4,0 0 8,0 5-5,0-5-4,0 0 3,0 0 1,0 0-5,0 0 0,0 0 0,0 0-1,21-9 4,-21 9-4,8-4 0,-3 2 2,4 1-3,-9 1 0,16-3 1,-7 2 1,3-1-2,1-2 3,1 2-2,4 0 8,-1 0-2,2-2 3,0 3 2,4-2 0,-1 2-1,1-1 6,0 0-2,0-1 3,1 3-2,-1 0 5,2 0 6,-3 0-1,5 0 0,-4 0 1,1 0 5,-4 3-8,4-1 2,-3 0-1,2 2-1,-2 0 2,1-3 0,4 5-1,-6-2-1,2 2 0,-3-3-4,0 3-1,2-1 2,-2 2-4,-2-2-3,2 3 2,-4-1 0,2 3-2,-4-1-2,3 1 3,-3-1-2,-2 3 1,-3 0-2,0 1 1,0-2 0,-4 2-1,-1 1 0,2-1 2,-5 0-3,0 0 5,0-1-1,-5 4-1,4-3 1,-5 0 3,-2 1 1,0-1 4,-2-2 0,-1 2 5,-6 1 3,2 0 4,-5-1-1,-6-2 1,-3 2 4,-3 0 4,-7-2 0,-1 0 0,-10 2 0,0-3-2,-3 2-5,2-3-1,-1-1-5,7-3-3,-1 1-1,1-1-5,5-1-2,-3 0-3,9-2-9,-2-1-38,5 1-37,-1-2-41,4 0-33,5 0-51,2 0-66,4-2-57,5 1-56,0-3-69,10-2-125,0 1-34,2 5 46,10-8-228,-2 2-271</inkml:trace>
  <inkml:trace contextRef="#ctx0" brushRef="#br0" timeOffset="194000.46">13861 12466 2095,'-8'-4'-31,"8"4"26,-6-4 15,6 4 25,-2-5 12,-3 1 2,5 4-2,-2-8 0,4 3 4,-2 5-4,0-12 3,2 4 4,3 3 1,-1-3 1,2 1 8,1-3 10,4 0-2,-1 0 4,-1-1-9,2 2 6,3 0-11,-2-1-1,5 1-2,-2-1-4,2 0-2,2 3-2,-3-1-7,4 3-4,-3 0-6,0 4-8,2 1 3,-2 1-2,2 4-3,-2 0-4,0 3-1,-1 3 5,2 2 2,-1 1 2,-3 1-5,2 2 6,-4 0 0,-2 1-1,2 0 5,-4 4-1,-3-5 3,-2 2-1,-1 0 7,-7 0 5,0-2 7,-5 3-3,-5-2-6,0-3-1,-5 1-2,-1-4-1,-5-2-3,4-3-9,-6 2 3,1-6-4,-1-1-4,4-2 3,-1-2-4,4 1-1,-4-5-3,1-2 0,3-1-2,0-1-4,2-3-2,2-1 1,2 0-4,3-3 0,1 1-3,5 1 0,1 0 1,1-3-2,4 3-2,0 0-2,4-2 0,1 1-4,1 1 2,2 2 2,1-1 0,3 4-5,0-2 4,2 0-2,0 3-1,2 1-1,0 3 3,3-2-2,-1 6 0,0-3-1,2 4 4,-1 2-5,2 1 2,0 2 2,3 2-1,-4 1 2,4 1-1,-5 3-1,2 0-2,-2 0 2,-2 2-1,-2 3 5,-2-2 5,-1 4 5,-4 0 3,2 0 6,-7 1 7,0 0 2,-1 1 3,-4 1 1,-4 0 0,-4 1 3,-2 4 3,-7-3-4,0 1-1,-4-1-1,-5 0-4,-2 1 0,-5-3-4,1 2-1,-5-2-1,0-1-1,2-2-2,-3-2-3,7-2 0,-4-1-2,5-1-1,0-1 0,5-3-3,1 0 1,2 2 1,1-4-4,5 0 2,1-1 1,1-2-3,3 2 1,1-5 1,2 3 2,0 0 5,1-2 9,0 2 7,1-1 5,8-3 2,-13 2 0,7-2 0,0 2-1,6-2-1,-8 3-2,8-3-3,-9 3-4,9-3-4,-7 2 0,7-2-5,0 0-6,0 0 2,0 0-6,0 0-1,0 0 1,0 0-3,0 0-2,0 0-1,0 0 0,0 0-2,0 0 0,0 0 0,28-4-1,-28 4 1,15 0-3,-5 0-1,1 2 0,0 0 1,1 1-2,2-3 3,5 7 0,-1-3-3,1 3 2,0 1 1,5 1-4,-3 0 6,2 2-3,0 2 4,5 4-3,-5-4-2,5 2 3,0 2-2,-2 0 3,2 3-2,-1-3 0,0 2 1,2-4-2,-4 4-1,1-2-3,-1 0-1,-4-1-1,0-3-2,-1 2 0,-2-1 2,-2 0 0,0-2 2,-3 0 1,-2-1-1,-1 0 3,0-1 1,-3 2 1,-1 1 5,-2-4 2,-4 3-2,-4-1 5,-2 0 3,-4 3 1,-5-1 3,-8 1-1,0 0 4,-11-1-1,-5 0-5,-9 2 0,-3-2 0,-5-2-1,1 2-3,-2-4-1,3-1 5,-2-1-8,1-2-4,8-1-38,3 1-50,-3-2-64,7-3-68,2 0-90,4-2-114,0-2-197,4 0-65,3-1 105,2-4-394,3-1-449</inkml:trace>
  <inkml:trace contextRef="#ctx0" brushRef="#br0" timeOffset="202084.14">17733 13354 2656,'2'-6'21,"2"2"7,-3 1 3,2-1 2,-1 0 5,-2 4 8,4-7 11,-4 7 4,2-2-1,-2 2 1,0 0-2,4-5-6,-4 5 3,0 0 3,5-3-8,-5 3-7,9-2 7,-3 0-7,2-1-4,1 0 2,1 1-7,1-2 2,2 4-3,-1-2-6,2 2-1,0 0-1,-2 2-3,4 2-5,-4 1 4,1 2-1,-2 1 5,2 1 3,-7 2-3,-2-1 3,-2 1-3,-2 3-6,-6-1 7,-3 2-3,-4 0-2,-1 0 2,-5 1-4,-1-3 0,0 0 0,-2 1-1,3-2-2,0-1 0,4-4-6,1 3 1,-2-4 2,6 1-1,-1-2-2,2-1 6,0 0-9,4 1 7,0-3-11,5-2-1,0 0 1,0 0 0,18 7-2,-8-5-5,2 0 7,3 1-4,0 1 0,2 0-2,-2 2 6,2 0 4,-2 1 5,3 2 3,-6-1 3,2 4 3,-2-2 10,0-1 5,-1 0 5,-3 2 4,-4-2 9,0-1 1,-4 2 9,-2-2-6,0 0 4,-4-1-6,-3-2-5,-1 3-2,-5-3-4,-2-1-8,1-1-1,-4 1-3,1-4-6,-2 2-1,2-4-9,-3 0-28,1-4-39,0 0-44,4-1-50,1-3-61,-1-1-68,10 1-66,-1-1-94,6 2-139,0-3 11,4 2-323,2 1-367</inkml:trace>
  <inkml:trace contextRef="#ctx0" brushRef="#br0" timeOffset="202262.66">18088 13542 2715,'11'-3'126,"-3"-2"6,1 2 9,-4-1 15,5 2 12,-4-1-1,0-1-10,0-1-20,-2 2-13,4 1-12,-4-1-45,-4 3-61,8-5-59,-8 5-82,8-4-86,-1 4-77,1 0-163,-1-3-64,-7 3 40,15 0-206,-9-2-184</inkml:trace>
  <inkml:trace contextRef="#ctx0" brushRef="#br0" timeOffset="202545.9">18512 13326 2183,'4'-12'163,"1"4"13,-1 0 26,0 1 13,0 1 16,2 1 6,-3-1 0,2 3-10,0-4-17,-4 4-15,-1 3-20,10-3-11,-10 3 12,10 10 7,-3 0-10,1 5-4,-3 1 1,3 1-17,1 7-24,-3 1-13,-2 0-12,-1 1-6,0 1-6,-1-1-12,-2 3-17,0-3-21,0 4-43,-2-4-35,-1-2-59,0 2-74,1-2-75,-3-4-80,4 0-101,-4-3-116,3-1-140,-2-1 75,2-2-496,-1-2-573</inkml:trace>
  <inkml:trace contextRef="#ctx0" brushRef="#br0" timeOffset="203018.6">19299 13540 3244,'-13'2'52,"13"-2"14,-11 0 14,11 0 32,0 0 38,-10-2 19,10 2 10,0 0-1,0 0-14,0 0-16,0 0-15,0 0-9,48-1-12,-26 2-9,8-1 0,1 2-9,4 0-11,-1 0-7,0 3-17,0-2-37,-3-2-57,-1 2-70,0 0-68,-7-3-95,3 5-100,-6-5-153,-5 0-101,0 0 55,-4 0-383,1-2-428</inkml:trace>
  <inkml:trace contextRef="#ctx0" brushRef="#br0" timeOffset="208064.69">20362 13404 2537,'7'1'-31,"-7"-1"18,13 2 9,-13-2 18,8 2 21,-8-2 21,6 2 12,-6-2 7,7 2 3,-7-2 0,0 0 0,6 2-3,-6-2-4,0 0 7,0 0-1,0 0 1,0 0 2,7 1-8,-7-1 2,0 0-1,0 0-10,0 0 0,0 0-3,0 0-6,0 0-5,-24-7 0,18 3 0,2-1-11,-2-1 3,-1-1-6,5 0 1,-3-1-4,1-1-5,4 1-6,-2-3-1,4 4-5,0-4 0,0 1-7,5 0-1,0 2-3,3-1 4,0 2-1,1 1-1,2-2-4,0 4 0,-3 1 2,3 0-6,0 3 3,-2 0 0,3 6-5,-1 1 6,-1 2-2,-1 2-1,-3 0 1,-1 4 1,-2 2 2,-1 1 0,-4 2-3,-4 4 0,-1-4 3,-6 4 1,-4 2 2,-3-3-2,-4 0 0,-1-1-1,0-1-3,-3-1 3,3-3 0,-1-2-7,4-3-3,0-2-3,1 2 1,3-2 3,2-3-1,0-1-2,3 0-1,1-4 1,1 1 0,2-3 3,7 0-2,0 0-3,-8-7 3,8 7-2,0 0 1,13-10 5,-4 7-4,1-1 4,1 0-6,1 3 4,6-2 2,-2 1 2,3 2 5,1 2 1,-2 1 6,2 0 4,3 1 1,-4 1 2,0-1-2,0 2 1,0 1-1,-2 2-5,-1-4 4,2 5-3,-3-5-4,2 3 5,-5-1-25,4 1-28,-4-2-30,0 1-33,-3-2-48,1 0-62,1 1-64,-4-3-94,3 2-151,-2-4 14,2 1-210,-2-2-212</inkml:trace>
  <inkml:trace contextRef="#ctx0" brushRef="#br0" timeOffset="208253.21">20901 13634 2051,'8'-8'105,"-2"-2"16,-1 1 13,1 2 16,2-3 13,-1 3 12,-3-1 4,3-1-3,-3 2-15,0 2-18,2-1-16,-2 0-22,0 1-50,-2 1-50,3-2-61,-3 2-76,5 1-90,-3-4-83,0 4-188,2-2-18,1 0 64,-3 1-126,0-1-74</inkml:trace>
  <inkml:trace contextRef="#ctx0" brushRef="#br0" timeOffset="208716">21206 13329 1802,'6'-8'134,"0"1"-6,0-1 8,1 0 18,-1 3 8,2-1 6,4-1-9,0 1-8,3 3-4,0-2-1,2 2-8,-1 1-12,2-1-11,-4 3-8,3 3-11,0 0-5,-4 1-7,2 4 1,-4-1 2,-4 3 0,0 1-2,-5 1-3,-4-2-8,0 7-3,-4-5-7,-2 2-8,-4-1-3,-2 3-7,1-3-5,-2-2-5,2 0-9,1 1-6,2-2-3,-3-3-6,6 3-7,-1-5-1,-1 3-3,3-2 0,0-1-1,1-1-3,-1 1-1,4 0 2,-3 1 2,8 0-1,-3 1 4,4-2-3,0 3 0,1 1-1,1-2-1,5 1 1,-3 3 3,2-2 7,2 2 5,-2-1 4,0 2 10,-2-2 5,3 1 10,-2 0 10,-1-2 4,-2-1 4,-1 1 17,-1 1 1,-4 0 1,0-1 0,-2-1-6,-5 1-7,-1-2-6,-2 1-6,-6-1-7,0-5-19,-5 1-38,0-1-50,-1 0-59,-1-2-74,-1-2-83,4 0-105,-8-2-132,5 1-154,3-3 51,1 2-450,-1-2-538</inkml:trace>
  <inkml:trace contextRef="#ctx0" brushRef="#br0" timeOffset="213325.91">21978 13500 2879,'7'-4'-61,"-1"1"26,-1-1 29,3-2 30,-4 2 22,3 1 15,-1-1 11,-2 0 14,0 0 1,0 1-4,-4 3-3,7-4-4,-7 4-7,7-4-1,-7 4-1,0 0-14,6-3-2,-6 3-5,0 0-6,0 0-2,0 0-5,-17 20-3,7-11-2,1 1 2,-4 1-7,-5 2 0,2 1 5,-3-1-21,2 2-15,-2 1-11,-2-1-24,0-1-34,-1-2-45,0 2-38,2-4-41,3 1-44,-4-1-107,4-3-161,3-1 45,-1-1-151,4-1-116</inkml:trace>
  <inkml:trace contextRef="#ctx0" brushRef="#br0" timeOffset="213556.29">21714 13516 1737,'8'-11'18,"0"2"31,0 2 19,-2-1 16,0 4 19,-1-1 10,4 1-1,-2 0-6,2 1 1,-1 1 0,3 2 2,1 2-1,2 3 0,4-1-1,-1 3-9,2 4-5,0-1-1,0 4-9,0-1-12,-2 2-3,2-1-10,-2 0-23,-2 2-28,0 1-32,-5-4-41,1 2-56,0-1-66,-3 0-62,2-3-162,-3 0-94,1-1 60,-1-2-107,-2-3-56</inkml:trace>
  <inkml:trace contextRef="#ctx0" brushRef="#br0" timeOffset="214048.01">22377 13426 1697,'6'-15'87,"-4"2"35,1 2 21,0 0 18,-1 7 26,3-3 8,-3 3 7,-2 4-8,2-7-10,-2 3-19,0 4-18,0 0-15,5-6-15,-5 6-10,0 0 3,0 0-2,-2 21-3,-1-11-6,3 2-11,-2 5-5,0 0-6,-1-3-9,1 8-5,2-3-6,-2 1-3,2 0-2,0 1-3,0-3-4,2 4-5,0-3-10,3-3-23,0 1-4,1 0-2,0-5-10,2 2-6,-2-2-8,3-4-4,2 1-3,-4-4-3,3-1-1,0-2 3,-1-2 2,-9 0-3,19-6 7,-11 1 4,0-4-2,2 1 5,-2-1-4,-2-4 7,-2 6 4,3-2 12,-3 1 11,0-1 6,0 2 8,0 1-5,-1 2 1,1-3 1,-2 3-4,-2 4-3,5-7-5,-5 7 0,0 0 7,0 0 4,0 0 3,0 0-2,-11 18 4,4-11 0,3 3 0,-2 2 0,-1 2-2,-1 1-2,2-1 1,0 4-3,-4 3-3,4-1-5,-2 2-30,2-3-31,0 5-42,1-6-47,-2 2-40,3-3-67,-2 0-84,2-2-79,0-1-129,-4-1-22,7-4-306,-1 1-347</inkml:trace>
  <inkml:trace contextRef="#ctx0" brushRef="#br0" timeOffset="214250.47">22692 13712 2564,'6'-10'63,"0"0"21,-1 2 17,0 3 16,-1 1 11,2-3 17,-2 6 3,0-6-11,-2 4-12,3-1-16,-3 0-11,-2 4-20,6-6-38,-6 6-46,5-3-57,-1-1-65,-4 4-73,10-2-94,-6 0-212,3-1-4,-7 3 63,6-7-157,-4 4-104</inkml:trace>
  <inkml:trace contextRef="#ctx0" brushRef="#br0" timeOffset="214616.49">22923 13485 1858,'4'-6'107,"1"1"19,-1-1 4,0 0 12,4-1 5,-1 2-2,1-2-13,-1 1 1,8 2-11,-3 1-10,5 1 0,-4 0-11,0 0-5,1 4-9,1-2-10,0 4-6,-3 1 2,2 3 8,-4 2 0,-2 1 2,-1 1 2,-5 1-2,-4 1 0,2 3-3,-7-3-12,-1 6-2,-4-1-5,-4-2-6,2 0-5,-4 0-2,2 0-6,1-1-6,-5-1 1,8-3-11,0 1 3,-3-4-5,5 3-1,3-3-4,-2 1-1,3-2 0,0-3-3,4 3 2,4 1-4,2-1-14,6-1-19,1 2-20,6-2-25,4 0-40,3 1-34,-3-2-49,6 1-63,0-1-66,3-4-53,9 3-154,-11 2-32,5-4 71,-8-1-179,-4 1-159</inkml:trace>
  <inkml:trace contextRef="#ctx0" brushRef="#br0" timeOffset="-213850.52">18250 14195 1705,'-10'0'-14,"0"2"14,2-2 15,8 0 11,-15 3 14,8-2 15,1 2 11,6-3 9,-11 1 5,11-1 4,-10 0 5,10 0 2,-8 2 4,8-2 2,-9 5-3,9-5 0,-5 0 0,5 0 1,0 0 0,-6 2-4,6-2-3,0 0-4,0 0-2,0 0-1,0 0 0,-4 5 12,4-5 2,0 0 2,10 6-4,-2-2 1,2-1 1,0 1-2,3-2 1,4 3 0,2-1 2,9-2 2,1 2 1,8 0 1,9-3 3,8 3-6,8 1-1,29-4-1,2 3-5,5-1-3,6-1-1,0 1-5,3 1-1,6 1-6,2 1-5,4 1-2,7-1-4,7 0-6,2-1-8,5 1 6,-3-1-15,0 3-2,-4-1 3,1 0-5,-3 0-8,3 1 0,-1 0-3,5 0 4,-1 0-6,3 2-8,-5-3 3,3 4-5,-5 0-1,-2-2 2,-3 6-3,-3-5 2,-2 2-3,-4 3 1,-1-2 7,-2-3-4,-2 1-2,-3 1 7,-8-1-3,-4 0-1,-5 0 1,-2-1-1,-23-3-8,-11 0 9,-1-3-3,-11 2-4,-1-1 3,1 1 3,-1-5 2,-3 3-3,-3 1 9,-5-2-2,-2-1-3,-4 1 6,-5-3 8,-1 3 5,-4-1 0,2-2-2,-5 2 6,-3-2-5,1 2-5,0-4-3,-5 4-7,0-4-11,-8 2-10,14 0-21,-14 0-17,6-2-23,-6 2-15,0 0-23,0 0-31,0 0-31,-6-10-53,-2 10-34,-3-3-41,2-2-42,-3 0-46,-4-1-50,-1-2-156,-8 1-64,-2-3 85,-9 1-369,-5-4-410</inkml:trace>
  <inkml:trace contextRef="#ctx0" brushRef="#br0" timeOffset="-213335.9">19516 14807 2787,'6'-6'85,"-6"6"4,2-4 11,-2 4 3,0 0 25,5-3 17,-5 3 12,0 0-4,4-4-9,-4 4-18,0 0 10,0 0 6,10 11-6,-4-3-2,-1 0 2,1 5 3,-2 2-6,-1 2-10,1 4-6,0-3-6,-4 4-10,1 0-10,-1 4-6,-1 3-9,1-3-6,-4 2-11,0 0-21,1-1-28,-1-1-35,0-2-38,-3 0-47,4-6-54,0 1-48,1-1-50,-2-5-65,2-2-62,2-1-142,0 0-59,2-4 40,2-3-345,1 0-377</inkml:trace>
  <inkml:trace contextRef="#ctx0" brushRef="#br0" timeOffset="-213052.66">20043 15146 2768,'8'0'146,"-1"-2"13,-7 2 25,17 2 39,-7-2 26,0 0 15,6-2-1,2 4-11,4 2-5,6-2 8,5 4-21,8-2-15,-1 2-18,2-4-16,1 3-19,-1-1-11,-2 1-20,3-1-14,-6 0-8,-5 0-12,0 0-11,-2-3-1,-5 2-17,-3 0-19,-2-3-32,0 2-28,-3 2-49,-1-4-45,-4 0-58,0 0-84,-4 0-69,0 0-100,-1-8-89,-3 7-217,-1-2 48,-3 3 70,0 0-484,8-5-554</inkml:trace>
  <inkml:trace contextRef="#ctx0" brushRef="#br0" timeOffset="-203344.33">10866 14983 2789,'7'-3'-130,"-2"-1"23,-5 4 25,8-3 25,-4 1 31,-4 2 26,6-2 25,-6 2 20,0 0 8,0 0 10,9-4 2,-9 4 0,0 0-2,0 0-1,0 0 1,8 0-8,-8 0 2,0 0-1,7-3-6,-7 3-8,3-4 0,-3 4 0,8-4-3,-8 4-3,4-2 2,-4 2 5,2-7 5,-2 7-1,4 0 5,-4 0-4,0 0 1,0 0 2,4-7-1,-4 7-6,0 0-4,0 0-1,0 0-4,0 0 2,0 0-5,0 0 19,4 16 3,-4-5 1,0 0 4,-2 6 4,-4 5 6,2 4 4,-2 2-2,-3 3 3,-2 2-5,-2 2-4,3-2-1,-2-1-3,-2 3-4,2-8-3,4 1-3,-3-7-5,2 3-4,0-6-4,3-2-3,0-1 1,2-2-2,-2 1 2,2-5 7,2 0 7,-2-1 7,-2-3 2,3 2-3,2-3-8,1-4-5,-2 4-2,2-4-6,0 0-4,0 0-4,0 0-2,0 0-5,0 0-3,0 0 0,22-15-6,-14 10 1,3 3-1,4-5-2,3 1 0,3-2-2,5 1-1,2 1 2,-3 1-3,5-4 1,0 4-4,-5-1 4,3 2-5,-1-1 3,0 0 1,-6 5-2,1-3-3,-4-1 1,0 2 0,-1 0 2,-5 1-2,1-2-2,-2 3-8,-1-1-7,-2 1-8,2 0-11,-10 0-8,14-4-10,-8 2-7,-6 2-11,11-2-12,-11 2-20,6 0-28,-6 0-23,0 0-18,5-5-19,-5 5-27,0 0-33,-13-15-34,9 14-38,-5-5-84,3 0-98,0 1-8,-3 1-253,0-2-256</inkml:trace>
  <inkml:trace contextRef="#ctx0" brushRef="#br0" timeOffset="-202904.11">11108 15127 2014,'-2'-7'1,"-1"-1"12,0 3 13,1-2 18,0 2 17,0-1 15,0 0 15,2 6 9,-2-7 2,2 3 1,0 4-2,-3-7 0,3 7-3,-3-6 9,3 6-4,0 0 8,-4-5 3,4 5 4,-2-5 4,2 5-1,0 0-5,0 0-5,0 0-4,-5-3-3,5 3-10,0 0-3,0 0-8,0 0-5,0 0-6,0 0-4,0 0 4,0 0 11,-7 8 1,7 0-2,-2 2-2,2 1 5,-2 6 7,2 0-1,0 7-2,2 5-6,-2 1 3,4 8 2,-2 3 2,0 3-11,-1 1-5,2 6 6,-1-5-12,-2-1-3,2 3-5,-2-4-9,0-2-5,0 1 3,0-8-10,0-4-2,0 0-6,0-2-8,0-2-32,-2-6-27,2-1-37,0 0-44,0-5-46,0 1-56,0-6-66,-5-3-70,5 0-70,-3-6-118,3-1-88,0 0 42,0 0-436,-12-15-499</inkml:trace>
  <inkml:trace contextRef="#ctx0" brushRef="#br0" timeOffset="-199738.61">12840 10628 2532,'5'-8'-190,"-3"0"25,2 1 24,-2-1 28,0 1 19,3-1 10,-3-2 18,2 3 22,0-3 6,-1 1 5,1-1 7,0 3 8,0-3 8,-2 1 18,2 1 3,-2 0 8,0 3 2,0-3 4,1 3 2,-3-2 8,3 4-5,-1-3 10,-2 6 2,2-8-2,0 5 6,-2 3 0,2-8-2,0 4-4,-2 4-5,2-7-1,-2 1-3,0 6-2,4-9-5,0 5-1,0-1-6,-1 0 2,3-1-5,-2 0-3,5 1-1,-3-1 0,3 0-2,-2 3 0,0-3 0,1 0 1,0 2-1,-4 1 7,2-4 1,-2 4 5,-4 3 2,8-4-1,-4 3-2,-4 1-4,5-7 5,-1 5-8,-4 2-3,5-3 1,-5 3-3,0 0-3,0 0 0,0 0 3,-5 17 5,-4-4 2,-1 1 0,-2 3 4,-2 2 1,-4 4 0,-3 0 4,-1 2 4,-1 1-7,-2-2 4,3 3-1,-1-4-8,-1 0 0,6-3-2,0-4 0,4 2-4,-2-5-1,6 0-1,-1-4 0,1 1 0,4 0 1,-2-2 0,1-1-1,-1-1 2,3-1 5,0 1 2,2 0 8,1-3 3,2-3 7,0 6 3,4-2-4,2-2 1,5-2-3,0 2-2,7 1-2,4-3-5,1 0 0,9 0-4,2 0 0,4-3-4,5 3-1,3 0-1,1 0 1,-3-2-2,3 2 0,-5 0-2,-6 0-2,-1-2 1,-2 2-1,-3 0 0,-6 0-3,-3 0 1,0 0 1,-3 0 1,-1-1 4,-3 1-10,0 0-5,-4 0-17,0 0-18,-1-3-49,-2 1-42,-6-2-41,-1 4-24,0-7-32,-6 2-61,0-1-109,-7-2-241,1 1-135</inkml:trace>
  <inkml:trace contextRef="#ctx0" brushRef="#br0" timeOffset="-199454.37">13044 10461 1734,'2'-9'-33,"0"1"23,0 1 24,-1-2 21,3 1 13,-2 1 16,-2-1 14,2 2 6,0 0-3,-2 0-8,2 1-8,-2 5-8,0-8-9,2 5-7,-2 3-7,0 0 0,0 0 1,6 16 1,-4-2 9,3 5 4,-2 8 5,3 2 1,-4 10-2,1 5-4,0 9-4,-3 3-5,0 1-2,0 4-3,-3 0-3,2-2-1,2 2-25,-1-4-32,3 2-48,3-3-61,0-2-57,0-4-124,1-4-153,0-8-156,1-6-124</inkml:trace>
  <inkml:trace contextRef="#ctx0" brushRef="#br0" timeOffset="-191702.16">21627 15015 1846,'0'0'54,"6"-4"1,-6 4-8,0 0 0,0 0 7,0 0 13,6-3 5,-6 3 1,0 0-4,0 0-8,0 0-1,5 0-5,-5 0 2,0 0-1,0 0 7,0 0 3,0 0 0,0 0 3,0 0-2,0 0 0,0 0-6,-25 1-1,25-1 4,-13-1-7,13 1-1,-13 0-4,9-4-5,4 4 1,-13-4-7,9-3-4,0 5-9,1-3 2,2-2-7,1 1 5,1-2-8,4 1-5,1 1 4,0-1-11,5-2 2,2 1-3,0 0 2,1 1-6,4 4 4,-2-5-1,2 7-4,3-1 0,-3 0 2,2 2-4,-2 4 0,2-1 1,-7 5 3,5 1 1,-2 6 4,-9 1 11,2-3 5,-7 8 1,-2 1 8,-4 0-8,-4 2 7,-10 5-3,0 0 2,-8 3-3,-3-4 0,-1 0-4,-2-2-3,1-1-3,1-4-3,2-2-5,0-2 4,5-2 2,2-1-4,0-4-1,4 1 2,2-3-3,0-3-5,5-3-4,2 0-1,-1-2 0,9 0-1,-9-4 2,6-1-10,3-1 3,0 6 2,9-13-1,-2 7 0,2 2 2,-1-4-1,4 4 2,0 2 0,0 2 1,3 0 6,-3 0 5,6 4 4,-2 0-1,0 3 0,0 2 1,-1 2 0,0-3 0,2 5-6,-3 0 2,0-3-1,-2 0-2,1 4-3,-4-4-36,3 1-29,1 3-31,-5-7-47,-1 3-59,3-1-62,-5-1-90,0-6-149,2 0-15,-1 1 43,0-3-148,1 2-116</inkml:trace>
  <inkml:trace contextRef="#ctx0" brushRef="#br0" timeOffset="-191521.64">22015 15318 1921,'4'-10'101,"2"5"13,0-4 12,-1 1 13,4 4 12,-3-6 4,-1 6-6,2-3-14,2 3-10,-4-2-17,0 2-9,2-2-12,-3 3-27,2-2-39,-6 5-44,8-5-56,-3 3-65,0 2-74,-5 0-122,9-6-168,-4 2 52,-5 4-130,5-3-87</inkml:trace>
  <inkml:trace contextRef="#ctx0" brushRef="#br0" timeOffset="-190988.25">22264 15120 1827,'9'-5'123,"-1"-1"9,-1 1 8,-1 1 9,2-3 11,4 0 1,0 1-6,-1 2 0,5-3-6,1 3-9,0 0-3,3 2-12,0 0-10,0-1-12,-1 3-11,-1 0-7,0 3-8,0-1-6,-2 1-12,-2 4-3,1 0-2,-2 3-5,-4-1 5,-3 3-2,-4 1-3,0-1-7,-4 0 0,-2 2-2,-5-2-3,0 2-6,-1 2-2,-1-3-1,1-3-3,-3 3-2,2-2-2,1-1-9,0 1-5,-4-3-4,6-1 1,-2 4-6,2-6-3,1 1 1,1 1 0,-1-3-3,2 3 1,-1-5 0,4 4 3,-2 0 1,4 1 1,0-7-1,2 10-2,0-4-3,0 2 7,2-1 1,1 1 7,-1 1 6,3-1 1,-1 4 2,2-1 7,-1 0 6,-1-1 2,2 1-2,-2-1 0,2 0 4,-6 2 3,4-2 0,-4 1 1,2-3 2,-2 2-1,-2 1 3,0-3-4,-2-1-2,-2 4-2,2-7-3,-4 4-3,-4-4-3,2 1-2,0-1 0,-6-1-4,4 0-3,-2 1-5,-1-4-20,1 0-14,-1-4-13,-2 1-24,-2 0-31,2-1-31,1-3-32,1 1-36,0-2-51,2-3-50,3 0-53,2 0-131,-1-1-115,5 2 63,2-3-276,0 4-289</inkml:trace>
  <inkml:trace contextRef="#ctx0" brushRef="#br0" timeOffset="-190468.64">22882 15100 2231,'5'-11'5,"0"0"37,-3 2 29,2-1 19,0 2 14,-2 1 16,2-1 20,2 0 11,-2 2 12,3-1-6,0 1-5,1 1-1,-2 1-13,5-5-9,-3 6-5,5 1-9,-2-4-6,3 5-8,0 1-2,-1 0-7,5 1-4,-3 2-6,2 2-1,-1-2-3,-1 6 0,0 0 5,0 2 2,-2 3 5,-2-2-14,-3 3 3,-2 0 0,-2 2-5,-2 2 2,-2 1-2,-2-4-3,-2 1-4,0 1 3,-2-1-9,-3-1-7,-1 1-2,1 0-4,-2-5-4,1 5-6,1-8 0,-2 6-6,3-6-6,0 2 10,2-3-9,-2-1-6,5 2 0,-4-5-9,3 5 3,0-3 0,2-1 2,-2-1-3,-2 1 1,6-1 2,0-4 8,6 11 27,4-6 5,4 0-1,8 2-1,6 0-10,8 0 6,5 1-9,1-2 2,2-2-13,3-1-16,0 1-50,1-4-62,-3-2-89,3 2-103,-3-2-135,-5-5-181,-4-3-177,-3 3 115,-5-4-628,-2 4-752</inkml:trace>
  <inkml:trace contextRef="#ctx0" brushRef="#br0" timeOffset="-189386.56">17858 16123 3436,'0'0'10,"-4"-2"10,4 2 2,-5-8 3,5 8-1,-3 0 11,3 0 16,-4-2 16,4 2 5,0 0-6,-2-3-2,2 3-10,0 0-8,0 0-3,20 0-4,-10 0-3,3 3-4,2-1-1,2-2-9,-2 3-41,6 2-35,-3-3-47,0 3-58,1-5-77,0 1-60,-3 6-166,-3-7-66,-2 7 72,-5-5-185,-1 3-138</inkml:trace>
  <inkml:trace contextRef="#ctx0" brushRef="#br0" timeOffset="-189215.02">17902 16315 2024,'-8'5'145,"1"-3"-4,3 0-4,-3 1 7,1-3-2,6 0 2,-4 8-9,4-8-16,0 0-9,14 6-11,0-2-21,2-1-51,3-1-57,3 4-83,5-4-97,-6 1-138,5-3-144,0 5 42,-3-1-163,-2-4-112</inkml:trace>
  <inkml:trace contextRef="#ctx0" brushRef="#br0" timeOffset="-151032.52">18978 15874 2891,'6'-6'68,"-5"0"-11,4 5-7,-5 1 12,7-8 21,-5 5-5,-2 3 9,6-5-12,-6 5-12,3-3-1,-3 3-11,0 0 1,4-2-1,-4 2-8,0 0 1,0 0-7,6-4-1,-6 4 9,0 0-20,0 0-2,0 0 0,0 0-4,0 0-8,0 0-1,0 0 3,2 14 7,-4-7 10,-2 2-2,0 4-2,-3 3 1,1 0 1,-1 2 4,1 2 1,0 2 0,-3 2-1,3 0-2,0-3-2,-1 2-5,1 1 10,1-3-3,-1 0-3,2 2 2,-1-6-3,2 5-4,-1-7 0,-1-1-5,3 1 0,-4-3-18,5 0-20,-3 1-27,4-5-21,-2 2-29,-1-5-25,2 2-46,-3-2-58,2-1-53,2-4-59,-4 4-137,4-4-46,0 0 45,0 0-136,0 0-112</inkml:trace>
  <inkml:trace contextRef="#ctx0" brushRef="#br0" timeOffset="-150737.79">19440 16225 1968,'2'-6'195,"2"4"25,-4 2 17,6-6 21,-2 1 5,-2 3-4,-2 2-16,3-6-23,-3 6-21,2-7-21,-2 7-19,4-4-16,-4 4-16,0 0-35,6-5-50,-6 5-64,0 0-66,8 0-79,-8 0-83,10-3-93,-10 3-163,10 0-75,-5-2 59,-5 2-269,13 0-278</inkml:trace>
  <inkml:trace contextRef="#ctx0" brushRef="#br0" timeOffset="-149489.81">19707 16116 2040,'0'0'-76,"0"0"20,0 0 6,0 0 17,0 0 12,0 0 9,0 0 9,0 0-2,0 0 8,0 0 3,0 0 5,0 0 3,8-3-4,-8 3 1,0 0 0,0 0-4,0 0 1,0 0-1,0 0-2,0 0 1,0 0 3,0 0 3,0 0 9,0 0-1,0 0 5,0 0 0,0 0 5,2 15 0,-2-15 0,0 0-1,0 0 0,0 0-2,-6 3 3,6-3 0,0 0 5,0 0 4,0 0 1,0 0 1,0 0-1,0 0-1,-3 5 1,3-5-3,0 0-5,0 0-1,0 0-7,0 0 0,0 0-1,0 0-3,0 0-2,0 0-3,-1 7-1,1-7-6,0 0 4,0 0-4,0 0 0,0 0-4,0 0 1,0 0 1,0 0-3,0 0 1,0 0 1,0 0-3,-6 2 0,6-2-2,0 0 1,0 0-2,0 0-7,0 0-11,0 0-14,0 0-13,-4 3-19,4-3-29,0 0-28,0 0-67,0 0-119,0 0-347,0 0-151</inkml:trace>
  <inkml:trace contextRef="#ctx0" brushRef="#br0" timeOffset="-146571.19">19846 15960 1726,'0'0'-56,"-4"-4"27,4 4 18,0 0 17,-6-4 20,6 4 16,0 0 14,0 0 9,-8-3 6,8 3 2,0 0 9,0 0 2,0 0 4,-3-5 1,3 5-1,0 0-2,0 0 0,0 0-5,0 0-2,-8-2-13,8 2-3,0 0-9,0 0 0,0 0-2,-7 7 7,3 0 0,-4 0 3,0-1-7,0 2 6,0 2-4,-5 1 3,3-1-2,-1 1-3,-2 2-6,3-4-6,0 3 0,0-2 6,2 2-19,-2-5 4,4 1-10,-1-3-1,1 2-6,1-1 3,-1-1 2,4 1-2,-2-4 1,-2 5-11,5-4 11,-1 2-4,2-5-5,0 0 4,3 7-6,-3-7 6,10 2-2,-4 1-4,-6-3-2,13 0 1,-2 0-1,-3 0-5,0 0 1,4 2 3,0-2-7,-2 2 1,3-2 0,0 4 3,0-4-4,3 6 0,0-5 0,0 5 2,-2-4-4,2 4 2,-2-1 0,1 4-4,0-2 6,0 1 4,0 3 5,0-3 7,0 4-1,-3-2 2,1 4 5,-2-3-1,-1 3 5,0-2-7,0 1 9,-2-2 0,-2 2 2,-2-3 3,1 1 0,-1-4 5,-2 5-1,-4-4-1,0-1-3,-5-1-2,1-2-3,-2 1-4,-3-1-1,0-2-2,-3-2-4,-2 3-19,2-3-19,-3-3-21,0 3-33,0-2-28,1-3-29,-4 1-31,3 0-37,-3-2-43,6-1-41,-2-6-67,2 4-124,2-4-35,-1 2 41,5 1-114,-1-2-80</inkml:trace>
  <inkml:trace contextRef="#ctx0" brushRef="#br0" timeOffset="-146252.04">19928 15929 1766,'0'-4'104,"0"4"16,3-3 2,1-3 12,2 4 9,2-4 12,3 3-8,7 1 3,0 0 2,6 2-4,5 0-1,5 0-7,0 0-6,0 0-13,1 2-9,-1 0-8,1 1-13,-5-3-10,-3 3-9,-4 0-6,-2-3-7,1 0-7,-6 0-22,-1 2-40,-2 0-45,2 2-40,-5-4-53,-1 1-31,-2 5-38,0-3-47,0-1-122,-1 1-171,-2 2 70,-1-3-177,3 4-160</inkml:trace>
  <inkml:trace contextRef="#ctx0" brushRef="#br0" timeOffset="-144872.63">20835 16136 1730,'0'0'-56,"0"0"18,0 0 11,-3 7 18,3-7 23,0 0 21,-5 2 20,5-2 9,-7 3 11,7-3 10,-10 0 2,10 0 7,-9 0 5,9 0 4,0 0 4,-13 0 3,13 0 4,-8 2 5,8-2 22,0 0-28,-6-5-13,6-1-6,0 6 1,-4-10-3,6 4-10,0-1-7,0-1-7,2 1-3,2-1-15,5-1-2,-6 1-8,7 0 0,-5 1-7,4 2-1,-1-2-7,2 3-2,-1 0-5,-1 3 11,0 1-8,-1 1 2,2 3-5,-5 4-5,1-3-4,-1 5 3,-4 2-1,-2 1 0,0 5 0,-4-1 2,-3 0-4,-3 4 5,-1-3 4,-4 4 5,-3-2-2,-4 1 0,-3-2 6,-3 1-6,0-6-2,-1 1 0,1-8-2,1 2 0,0 1-2,-1-8 1,-1 0-2,3 1-3,2-1 2,1-2-3,5 0 0,-2-2-1,4-1 1,0-1-6,6 4-2,1-6-2,5 0-1,0 4 0,4 2-2,2-11 0,-2 11-2,13-1 0,-3-3-2,3 4 2,-1 4-1,7-4 1,1 7 0,-1-5 0,3 5 0,2 3 3,0-3-1,-1 3 0,3 2 2,-4-3 4,2 2-1,-3 3-2,3-7 2,-6 6-23,4-4-36,-3 3-41,-2-6-40,0 2-56,1-2-59,2 1-54,-1-7-111,0 7-120,2-7 40,-1 0-157,2 0-152</inkml:trace>
  <inkml:trace contextRef="#ctx0" brushRef="#br0" timeOffset="-144422.83">21525 16335 1816,'7'-8'32,"-1"1"39,0 2 32,-4-8 21,0 6 11,2-1 13,-1-3 8,-1 1-1,-2-1-16,0 1-12,0-3-4,-2 0-19,-3 2 4,-1-6-7,-2 8-14,-3-4-8,-2 0-9,-1 2-2,-5 2-11,-3 1-9,4 1 1,-4-1-10,3 8-4,-2-2 6,2 2-8,0 2 0,0 1 1,2 2-8,4 2-2,0 1-3,1-1 1,6 0-3,1 5 0,4-5-3,1 6-2,4-4-1,2 4 1,2 0-5,3-4 2,-1 2-3,1-3 0,4 2 3,-3-2-3,4 1 1,-2-5-3,-1 1 3,0 1 11,-3 0 8,-2-1 7,1-3-3,-1 5-3,1-6-3,-2 6-4,-1-6-5,0 5-2,-2-1 18,-3 3 9,2 0 11,-1 5-2,-4-3 8,2 7 1,-3-2-2,2 3-3,-3 0-1,-1 1-6,0 2-2,-1 4-4,-4-4-25,1-4-40,4 4-54,-6 0-61,3-2-79,-3 0-92,-2 2-99,1-8-247,-3 5 74,0-1 76,-2-2-281,0 0-275</inkml:trace>
  <inkml:trace contextRef="#ctx0" brushRef="#br0" timeOffset="-48794.53">15371 1303 1278,'-4'-5'260,"0"0"-56,1 1-60,-1 3-29,2-3-11,2 4 4,-2-4-2,2 4-5,0 0 2,-4-6-6,4 6-2,-2-4-7,2 4 0,0 0 0,0 0-6,0 0-2,0 0-4,-2-7-10,2 7-11,0 0-5,12-6-6,-1 4 0,4 2-9,6-2-1,5 2-7,5 2-3,13 0-2,6 2 10,9 2-14,4-3-8,1 1-15,18 6-15,-14-5-14,-13 2-17,-6-5-18,-2 1-17,-7 1-19,-8 0-25,1-3-14,-6 2-26,-6-2-17,-1 1-16,-10-2-44,-3 0-79,-5 0-321,-2 0-143</inkml:trace>
  <inkml:trace contextRef="#ctx0" brushRef="#br0" timeOffset="-48564.14">15627 1361 1711,'-42'5'-54,"6"-2"36,5 4 13,4-4 16,5-1 14,3 2 4,4-1 9,-2-1-1,4 2-3,5 0 18,4 0 32,4 1 23,12 2 13,10 0-2,16 1-4,17 1-2,32 4 0,8-1-4,2 0-10,2-2-7,-3 0-9,-1-2-11,-6-2-2,-17-3-6,-12-1-8,-14 0-2,-1 0-9,-9-2-18,-3 0-29,-1 0-35,-9 0-45,-1-2-53,-4 0-60,0-2-56,-10 0-128,-2 1-108,-2 1-128,-4 2-115</inkml:trace>
  <inkml:trace contextRef="#ctx0" brushRef="#br0" timeOffset="-47596.85">13782 1145 1826,'0'0'75,"10"-2"11,-10 2 7,6-4 12,-6 4 12,4-4 3,-4 4 6,0 0 2,6-4-11,-6 4-11,7-1 1,-7 1-8,0 0-3,0 0-4,9-3-13,-9 3-5,16-1-9,-3 1-9,6-2-7,3-1-4,7 3-10,2-2-1,5 4 0,0-2-1,3 0-5,-3 0-10,0 0 1,-5 3 0,-1-3-9,-5 0-9,-3 0-13,-4 0-4,-2 0-7,-4 0-26,-3 0-24,-9 0-13,0 0-7,0 0-5,0 0 4,-47-3 1,22 3 5,-7 3 4,-10-1 5,-3 2 7,-3-3 9,1 2 5,1 0 5,1 1 6,3 0 3,8-1 4,2 0 2,5 0 2,5-1 7,3 2 6,4 0 12,7-1 14,8 2 14,0-5 5,19 8 6,2-6 9,9 1 6,6 1 5,-2-1-1,10 1-2,-2-2-3,0 2-2,-8-4-4,-1 2 3,-9 0 5,0-2 7,-3 0-9,-1 2-3,-8-4-2,-2 2-7,-6-2-7,-4 2-4,0 0-10,-20-8-4,0 6-5,-3 0-6,-7-1-6,-6 1-3,-4 2-1,-2-2 0,0 2 1,4 0-2,4 0 0,0 2-8,5-2-11,1 2-2,4 1 0,7 1 5,3 2 4,5-2 2,7 1 8,7 1 5,1 0 9,10-1 13,3 0 16,11 0 19,0-1 3,10 2 4,1-4-1,-1 1-3,2 1-4,-9-4 2,-1 2 0,-3 0-9,-5-2-1,0 2-1,-3-2-31,-6 0-61,-2-2-106,-3 0-106,-2-2-259,-4 1 30,1-4-124,2 2-121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10:00:12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1530 866 785,'4'-1'335,"0"-4"-131,0 2-80,0 1-40,2-2-32,-2 2-31,-4 2-17,6-3-27,-2 3-29,0-2-16,-4 2-28,8 0-44,-8 0-279,11 0 72</inkml:trace>
  <inkml:trace contextRef="#ctx0" brushRef="#br0" timeOffset="241.35">1606 827 1089,'0'0'-32,"0"0"20,0 0 12,0 0 22,0 0 26,0 0 22,0 0 23,15 1 22,-15-1 15,0 0 7,0 0 1,0 0-4,0 0-7,0 0-7,0 0-15,0 0-10,0 0-10,0 0-24,0 0-35,0 0-46,0 0-55,8-1-62,-8 1-59,0 0-130,0 0-285,0 0-111</inkml:trace>
  <inkml:trace contextRef="#ctx0" brushRef="#br0" timeOffset="662.54">1683 993 1667,'0'0'10,"0"0"27,0 0 16,0 0 23,0 0 17,0 0 4,0 0-2,0 0-4,0 0-11,-11 0-7,11 0-7,0 5 9,0-5 8,2 8-3,0-4 3,-1 5-3,5-1-5,-4 1 3,2 0-5,-2 2-1,2 2-6,0 0-3,3 2 2,-6-2-9,6 1-5,-4 1-8,2-2 2,0 0-9,0 2-2,0-6-1,0 2-7,-3-2-1,0-1 7,2-1 9,-2-1 16,2-1 15,0-2 3,-4-3-1,14-3-4,-6 1-3,0-5-6,0-2-8,3 0-3,-3-3-7,3-2-3,-2-1-9,1 2-26,0-4-28,-4 4-32,2-2-34,-2-1-44,-2 3-58,3-1-68,-3-1-63,2 2-148,-3 2-83,-1 1 72,0 3-157,2-2-135</inkml:trace>
  <inkml:trace contextRef="#ctx0" brushRef="#br0" timeOffset="847.02">2085 942 1742,'0'0'108,"6"-2"22,-6 2 10,7-5 7,-3 1-3,-2 0 2,-2 4-11,5-6-15,0 3-13,-5 3-14,11-6-25,-2 4-41,-4 1-44,6-2-58,-2 2-61,4-1-52,-3 2-67,1 2-147,-3-1-45,0 3-93,2 0-43</inkml:trace>
  <inkml:trace contextRef="#ctx0" brushRef="#br0" timeOffset="1006.59">2178 1101 1513,'-4'4'91,"-1"0"22,4-1 14,-4 2 7,5-5 8,0 0-2,-4 4-8,4-4-9,0 0-19,0 0-8,17 0-8,-17 0-36,23-7-46,-10 2-62,4-2-65,-1 0-59,2 0-114,3-3-159,-4 3-145,2-3-97</inkml:trace>
  <inkml:trace contextRef="#ctx0" brushRef="#br0" timeOffset="1328.73">2532 800 1740,'0'-8'80,"2"3"25,-2-3 22,0 5 14,2-5 9,-2 8 8,2-9-4,-2 3-4,0 6-14,6-9-9,0 7-5,1-1-12,4 1-8,-3 0-10,5 2-4,-3 2-7,4 0-7,-2 3-8,0 2 11,1 1 10,-2-1 6,-2 4 3,-1 0 3,-5 4 2,0 1-7,-3 1-4,-4 0-1,-2 5-10,-3-2-5,-1 1-8,-1 1-5,0-4-8,-1 1-5,1 0-4,1-3-8,1-1-16,3-2-16,-1 0-14,3-3 0,2 0-10,2-3-9,6-3-33,1-1-22,3 2-9,10-4-24,-2-1-37,4-1-59,4-4-75,3 0-85,7-1-205,-1-2 9,1 3 85,-2 0-207,-4 5-184</inkml:trace>
  <inkml:trace contextRef="#ctx0" brushRef="#br0" timeOffset="2145.28">1037 2660 1867,'0'0'-19,"4"-5"17,-2 1 8,-2 4 15,2-7 12,0 1 11,0 2 6,2-1 1,-4-1 1,1 0 2,2 1 10,-1-2 11,1-1 7,0-2 2,-3 2-1,2-1-2,-2-2 9,0 4 7,0-1 1,0 1 0,0 0 0,0-1-6,0 2-2,-2-1-6,-1-1-10,-5 3-5,3 0-7,-3 3-16,-3 1-1,-5 1-3,2 1-7,-4 6-2,-2 2-7,-3 2 2,0 3-4,0 2-1,-1 4 2,1 1-9,1-1-2,6 4 0,-4-2-1,8 0 0,2-2 1,-1 1 1,4-2-3,2-2 5,4-2-4,-1-1-2,4-1-3,2-3 2,3-2 3,2-3-5,2-1-3,2-2 9,5-4-3,-2 0-3,1-4 4,5-3-3,-2-2 4,0-3-3,1-1 3,0-4 3,-2-5 10,1 4 5,-4 1 6,1 2 11,-4 1 4,0 3-1,-3 2-3,-2 0-6,4 2-9,-6 1-5,0 1-7,2 2-6,-2 3-1,-6 2 2,16 5-4,-10 1 1,2 5-1,1 1 0,-1 2-14,1-1-38,2 6-41,-3 0-50,0 0-53,1 1-65,2 0-66,-4-1-150,5-2-89,-2 0 47,-4-1-238,5-1-236</inkml:trace>
  <inkml:trace contextRef="#ctx0" brushRef="#br0" timeOffset="2621.01">1443 2791 2180,'3'-14'65,"0"4"17,-1 1 7,0 0 13,0 1 5,4 1 10,-2-2-8,-3 2-7,6 2-7,-4-3-17,4 2 2,2 1-13,-3-1-5,1 2-9,1 0-3,-1 2-2,1-1-12,0 3 1,-8 0-7,14 5 1,-8-1-5,-2 0 3,-2 3 2,0 1 2,-2-1 2,-2 4-4,0-2 2,-4-1-5,-2 4 0,2 0 2,0-3-8,0 4 1,0-6-4,-1 0 0,3 1-5,-2-1-2,1-1 3,1 0-2,2-1 2,-2-1-8,-1 1 0,3 0-4,0-2 2,2-3-1,-2 8-1,2-8-5,0 8 3,0-8-3,4 10 4,-1-7-4,3 3-4,0 0 9,1-1 0,-3 2-10,3 0 11,1 0 4,-2 1-3,0 1 9,0-1 11,2-1 17,-4 3 14,-1-1 7,0-1 2,-1 2 2,-2-1-5,-5 3-2,2-3-5,-5 1-3,2 0-5,-4-1-5,0 1-4,-4-3-3,2 1-5,-1-3-17,1 2-26,-2-5-34,2 1-29,2 0-40,-3-3-44,-1-6-59,7 4-64,-4-8-60,3-4-117,4 1-84,2-4 45,2-2-222,6-2-212</inkml:trace>
  <inkml:trace contextRef="#ctx0" brushRef="#br0" timeOffset="2902.25">2102 2455 2123,'4'-5'77,"-2"-1"21,-1 2 20,2-1 20,-3 5 25,2-4 7,-2 4-2,0 0-10,4-5-10,-4 5-8,0 0-14,0 0-7,0 0 1,-16 16-6,7-6-8,1 2-6,-3 5-8,0-2-10,-1 5-4,2 3-7,-4 0-4,4 0-9,0 2-5,1 1-6,-2-2-3,5 4-5,0-2-1,1-2-3,3 2-4,0-6-30,4 2-34,2-1-43,5-2-53,4-3-58,4-5-79,6-4-72,0-2-161,3-5-71,3 0 53,3-3-268,6-1-273</inkml:trace>
  <inkml:trace contextRef="#ctx0" brushRef="#br0" timeOffset="3316.15">2629 2607 2309,'-4'-5'90,"0"-3"8,0 2 16,0-1 13,-1 2 17,0 0 13,1 0 3,2 1-9,0-2-9,2 6-4,-4-7-8,4 2-18,0 5-9,4-7-11,0 4-13,2-1-8,4 0-8,-2 4-6,-1-2-6,3 0-7,3 4-5,-13-2-7,16 2-2,-7 2-5,-3 0 0,1 1-1,-1 0 0,1 3 6,-5-1 6,0 5 5,-2 0 3,-2-1-2,-4 2-2,0 1-2,0 1-3,-2-2-2,-3 3-3,3-1 0,-3-1-4,0 1 1,2-3-5,2-2-1,-1 2-3,-2 0-3,5-5-3,0 2-5,1-1 1,0-1 0,2 0 0,2-2 4,2 1-2,2 0 0,0-4 2,4-1-1,4 1 1,0-2-2,-2 0 0,6 0 5,0-2-7,1-1-11,1-1-31,-1 0-47,2-2-49,-1 1-63,3-5-67,1 0-79,-6-3-90,4-2-162,-1 0 25,-2 0-348,2-1-394</inkml:trace>
  <inkml:trace contextRef="#ctx0" brushRef="#br0" timeOffset="3606.38">3002 2267 2702,'-3'-6'44,"-1"1"24,0 1 22,2-1 20,2 5 11,-4-5-2,4 5-10,0 0-9,0 0-10,0 0-2,0 0-8,0 0 12,36 14 16,-19-1 9,2 0 2,2 7 4,1 2 3,-2 0 12,2 8 0,-1 3-7,-5-2-8,-2 1-3,-4 1-4,-4 1-7,-6-3-16,-6 4-19,-4-2-36,-8 4-49,-5 1-56,-3-4-69,2-2-71,-6-1-90,4-9-108,-1 0-189,-5 2-6,2-2 55,3-5-348,-1 0-374</inkml:trace>
  <inkml:trace contextRef="#ctx0" brushRef="#br0" timeOffset="5722.6">3925 2507 2677,'-2'-6'72,"-2"1"12,0-2 18,3 2 26,-1 2 17,2 3 6,-2-9-2,2 9-9,-2-5-6,2 5-14,0-6-11,0 6-9,2-6-13,2 3-9,3-1-8,1 2-12,3-2-23,2 4-26,3-2-31,6 0-42,1 2-38,-1-3-41,2 6-48,8-3-67,-2 2-46,-7 0-111,3 2-112,-5-2 39,-2 3-170,-6 3-154</inkml:trace>
  <inkml:trace contextRef="#ctx0" brushRef="#br0" timeOffset="5903.12">4098 2713 1769,'-12'12'20,"2"-2"28,-1-2 21,2-2 17,5-3 18,-2 1 12,4 0 6,-2 0-2,4-4-3,-5 5 4,5-5-4,0 0-1,11 7-18,-1-7-6,10 0-8,0 0-10,12-3-29,3-1-48,7 1-59,2-3-66,13 1-75,-4-5-86,4 0-163,1 0-11,16-5-122,-9 4-84</inkml:trace>
  <inkml:trace contextRef="#ctx0" brushRef="#br0" timeOffset="6644.83">5606 2196 1565,'-4'-8'-21,"2"4"9,2 4 13,0-7 20,0 1 15,0 6 16,0-9 15,0 2 11,0 1 6,2-2 7,-2 0 0,0 1 9,0-1 4,0-1-3,0 1 1,0-1-2,0-1-2,0 1 1,-2-1-3,2 0 2,-2 1-7,0 1 2,0 1-4,0-1-5,0 1-15,-3 0-2,2 0-6,-2 3-8,0-2-11,-1 3 0,0-1-5,6 4-7,-15 0-6,5 2 3,2 1-5,-7 5-9,8 1 5,-4 0-3,1 2-4,-2 0 5,4 2-5,2 1-7,0 0 4,0 1-8,4-1-6,0 0 0,2-1-5,0-1 4,2-1 2,2-1-7,4 1 3,0-4-2,3 2 3,-2-4 0,1-2 3,3 0-5,-3-1 5,4-4 3,-4-1-1,1-4 0,3-1-1,-3-1-2,2-1 3,-5-1 1,0-2 7,1 1-6,0-1 10,-3 1 3,0 3 0,0 0 7,-2 1-3,1 1-1,0-2 1,-1 5-5,0-3-3,0 3-5,0 1-3,-4 3 1,0 0 5,11 2-5,-11-2-1,10 9-1,-3-2 6,-1 4-6,1-2-3,1 4 6,0-1 0,3 2-6,0 1-2,1 2-29,3-3-30,-2-2-40,-1 0-53,5 3-63,1-4-87,-4 0-151,3-2-44,-3-1 73,4-1-112,-2-2-46</inkml:trace>
  <inkml:trace contextRef="#ctx0" brushRef="#br0" timeOffset="7113.21">6089 2143 1556,'-5'-10'87,"4"3"28,-1-1 15,0 2 18,0-1 15,2 1 2,-3 2 6,2-2-15,1 6-16,-3-5-7,1 1-19,2 4-8,0 0-19,0 0-7,0 0-3,0 0-12,0 0-4,-6 15-5,6-7-16,0 1 5,0 0 0,2 3-4,0 0-8,2-1 0,0 0-6,1 3-1,3-1-8,-1-1 11,4-1-3,1-1-1,0-1-5,3-1-3,2 0-2,-2-4-6,2 3-1,-2-6-8,-1-1 4,2 0 2,1 0-6,-3-3 2,1-2 1,0-2 1,-3 0-2,0-1-11,-2-1 13,-2-1 2,1 1 7,-4 1 7,3 1 7,-2 0 6,0 2 4,-1-1-3,-1 2-6,0-1-4,-2 1-7,-2 4-7,5-4-3,-5 4-3,0 0 2,0 0 1,5 13-2,-5-5-1,0 1 0,0 1 2,0 2-2,0-1 3,0 2-1,2 1 2,-2-4-25,6 7-16,-4-5-18,2 2-23,0-1-30,2-1-44,0-1-45,5-1-55,0-3-74,1-3-148,0 0-51,1-1 72,3-3-153,0 0-102</inkml:trace>
  <inkml:trace contextRef="#ctx0" brushRef="#br0" timeOffset="7398.44">6850 1843 1760,'-3'-8'85,"1"-1"22,2 4 11,0-1 9,-2 0 3,2 6-6,0-7-3,0 7-17,0-8-6,0 8-12,0 0 2,0 0 7,-6 15-5,4-5 2,-3 6 0,1-1-8,0 4 1,-1 0-1,2-1 0,-1 7-12,1 0 0,2 0-4,-2-1-10,0 2-5,3-6-5,0 4-2,3-4-4,1 5-4,3-4-7,1-2-27,3 0-36,3-2-43,2-1-54,0-5-69,8-2-73,-3-2-78,4-7-154,3 3-8,7-6-210,4 0-212</inkml:trace>
  <inkml:trace contextRef="#ctx0" brushRef="#br0" timeOffset="7856.76">7409 1973 1876,'-7'-7'-21,"1"0"24,-1 2 22,4 2 29,-1-4 26,-2 4 15,2-1 9,0 0-3,0 1 0,4 3 3,-5-8 1,4 4-9,1 4-13,-2-8-5,2 8-12,6-5-7,-4 1-5,-2 4-5,16-3-8,-8 3-6,-8 0-1,18 5-6,-9-3-3,2 3-2,-1-1-2,-1 2-3,1 1-1,-4 3-2,3-1 0,-2 1-4,-4 0 1,0 0 0,-1 1-1,-4 0 12,-1 3-1,0-1-2,-6 0 1,2 0 1,-1 0 0,-2 3 0,-1-2-1,-2-3-2,3 2-3,-1-1-2,2-4-1,0 5-3,-2-6 0,6 1 1,-1-1-2,2 1-2,-2-3-2,1 2-3,1-2 1,2-2 4,4 6-1,-2-9 0,4 9 4,2-3 1,4-3 1,0 1 3,7 0 1,-1-1-8,3-3 1,3 3 0,0-1 5,0-2-4,1 2-6,-1-4-31,-2 0-36,0-1-46,-3 0-62,6-1-64,-6-3-75,0-1-139,-3 1-38,1-2 60,1-1-111,-4-2-41</inkml:trace>
  <inkml:trace contextRef="#ctx0" brushRef="#br0" timeOffset="8164.89">7926 1746 1458,'-5'-9'103,"3"3"29,0 1 13,2-2 9,-2 5 6,2 2-5,-2-7-2,2 7-20,0 0-11,0 0-13,0 0-10,0 0-7,0 0-6,25 20 2,-10-7 7,3 4-8,2 3 5,0 2 1,4 2-2,-2 2-9,-4-2 2,4 3-2,-5 0-6,-2-1 1,-2 1-6,-3-3 7,-6 1-9,0 0-2,-6-5-6,-2 4-10,-4-4-19,-3 4-29,-4-3-35,0-3-30,-1 2-36,-4-3-45,2-2-63,-2-2-70,-1-3-76,2 0-150,2-5-28,3-1 77,-2-2-168,8-2-120</inkml:trace>
  <inkml:trace contextRef="#ctx0" brushRef="#br0" timeOffset="8423.15">8965 2201 1834,'0'0'113,"0"0"9,0 0 5,0 0 4,0 0 10,0 0-6,0 0-6,7 5-10,-7-5-14,23 0-8,-4 0-8,2 0-13,5-2-4,3 2-9,3 0-10,0-3-4,0 3-31,1 0-40,-1-3-62,-2-1-80,-1 1-74,-2-2-156,-1 0-107,-2-1 65,-1 0-120,-2 1-58</inkml:trace>
  <inkml:trace contextRef="#ctx0" brushRef="#br0" timeOffset="8874.44">10011 2063 1512,'4'-3'95,"1"-4"23,-3 0 19,2-1 18,-1-1 17,-3-1 11,1-2 9,-1 3-8,3-2 5,-6 0-17,3-3-17,-1 3-7,-2-1-13,-1 0-17,-1 1-10,-3 1-16,0 2-10,-3-2-10,-2 6-10,-1 1-5,-1 3-9,-2 0-4,0 7-5,1-1-5,-4 5-5,1 0 0,-1 3-7,4 0-3,2 1-17,-2 3-14,6-3-16,-1 0-9,5-1-3,-1 1 1,3-2-2,4-2 8,0 2 1,4-6 8,1 1 1,1-2 3,3-1 5,-1-1 1,0-2 12,6-2 13,-4 0 0,2-4 9,3 2 6,0-3 10,-2 0 5,-1 0 6,0 1 6,-4-1-1,2 0-2,-2 3-7,1-2-4,-3 3-5,3-2-7,-3 3-6,-6 0-8,11 0-3,-11 0-2,0 0 0,14 7 3,-10-1-4,-1-2 3,4 4-2,-3 2-8,2 0-27,-2 1-36,4 3-36,-1-3-37,1-1-56,1 1-64,2-2-61,1 1-132,1-3-98,2-1 51,1 1-201,2-2-190</inkml:trace>
  <inkml:trace contextRef="#ctx0" brushRef="#br0" timeOffset="9328.23">10478 2002 1970,'-2'-10'73,"-3"5"25,2-1 17,1 1 11,0 0 7,2 5 1,-4-7-14,4 7-18,-4-5-11,4 5-7,0 0-7,0 0-2,-10 12-1,8-4-3,-3 0-6,5 3-1,-2 0-3,0 2-8,2 1-2,0-1-8,0 5-6,2-3 3,0 0-13,3-2 1,-1 3 4,-1-4-2,4 2-6,-1-2 0,1-3 4,2 2-1,-1-4-1,0-2-1,1 0-1,2-2-3,-1-1 0,-1-2-5,-9 0 1,20-5 2,-11 2 2,2-2-2,-3-2 6,-2 2 9,3-1 4,-2 0 7,-3-1 3,2 3 2,-2-2-5,0 3-7,1 1-4,-1-2-5,0-1-10,-4 5-5,0 0-4,6 0-2,-6 0-1,0 0-1,2 11-1,-2-4 0,-2 3 0,0-1-2,0 2 5,0 1-2,0 0-1,0 1 5,0-2-4,0 2-18,-1-1-22,1 0-31,2 1-31,0-4-33,0 0-40,-2 1-49,4 0-58,0-4-44,1 0-128,-1-3-84,2 1 47,-4-4-163,10 2-145</inkml:trace>
  <inkml:trace contextRef="#ctx0" brushRef="#br0" timeOffset="9813.23">11127 1598 1816,'-6'-10'57,"2"3"38,0-1 28,1 4 21,1-1 22,2 5 10,-5-6 3,5 6-10,0 0-16,-3-3-23,3 3-18,0 0-7,-8 9-9,0 2-3,2 2-3,-2 5-8,0 4-5,0 6-2,-1 1-5,0 5-1,1-2-7,2-1-3,-3 2-4,3 2-7,2-7-3,-1 0-4,5 1-4,0-2-7,0-1-29,3-2-26,-1-2-39,6-1-43,0-1-52,3-7-66,4 2-65,2-6-75,-1-3-156,2-1-3,3-2-216,0-3-231</inkml:trace>
  <inkml:trace contextRef="#ctx0" brushRef="#br0" timeOffset="10330.36">11454 1737 2120,'-2'-11'60,"2"4"30,-2-2 25,2 4 23,0 5 12,0-8 11,0 8-3,-2-8-10,2 8-15,0 0-15,0-5-14,0 5-10,0 0-7,0 0-10,0 0 4,-2 18 7,-1-8-3,0 4-1,1 3-1,-1 2-3,2-1-3,-3 2-5,-1-1-7,4 2 1,-3-2-8,-2 3-4,5-5-5,-3 3-5,2-1-6,0-2-1,2 0-3,0-1-6,0-3-2,4 1 2,-2-1-2,5 0-3,-1-2 1,2-2-4,0-1-1,4 1-2,0-4-2,-2-2-5,4 1-3,-4-4-4,5-1-2,-3-2 3,4-2-3,-2-5-3,-1 3 3,0-5-1,-1 1 0,-1 0 3,-1-4-2,-1 6 5,0-2 10,-3 2 5,0 0 10,-2-1 7,0 3 2,-1-1 0,3 1-6,-3 2-3,-1-1-8,2 3-5,-2-1-4,-2 4-6,0 0 1,0 0-3,0 0-1,0 0-2,-13 15 4,8-5-4,1 1-1,-2 0 3,2 3-2,0-1-1,-2 1 2,1 3-1,1 0 3,-1-2-10,3 2-20,0-2-23,0-1-29,0-2-34,2 2-29,0-2-38,2-3-43,0 1-52,5-1-60,-3 0-97,5-7-168,-3 0 54,2 3-311,1-7-339</inkml:trace>
  <inkml:trace contextRef="#ctx0" brushRef="#br0" timeOffset="10664.47">12103 1556 2344,'-4'-8'15,"0"3"23,0 0 12,1 0 10,2 2 8,1 3-3,-2-7-11,2 7-3,0 0-6,0 0 8,0 0 16,8 25 5,-2-9 7,5 6 2,2 5 4,-1 6 7,4-1 3,2 9 1,-1 0-2,3 1 0,-4-1-5,0 1-6,-6-5-2,-2-3-5,-2 0-3,-4-2-5,-2-1-10,-4-2 0,-2-2-5,-2-1-7,-8 1-17,2-5-22,-5-2-22,-2 1-33,2-4-27,-1-3-29,1-1-30,0-4-40,-3 1-52,9-3-42,-7-5-64,10-2-113,-3 0-63,-1-2 41,7-2-110,1-2-77</inkml:trace>
  <inkml:trace contextRef="#ctx0" brushRef="#br0" timeOffset="13087.46">12804 1903 1689,'10'-5'77,"-6"3"17,-4 2 12,4-8 15,-2 4 14,0 1 12,0-4 12,-2 7 3,2-7-5,0 1-2,-2 6-3,0-9-4,0 3-5,0 0-10,-2 1-15,2-4-9,0 4-11,-2-3-10,0 3-6,2-1-13,-2 0-6,0 1-8,-2-1-5,2 1-8,-6-2-6,2 4-13,-2-2 3,-2 2-4,-5 3 0,0 0-3,-2 3-4,-3 2 0,0 5-6,-4-1 1,3 2-4,-3 2-10,4 2-17,-4 3-8,5-1-15,5 1-12,-4-1-6,6 1-1,1-1-6,2-1 2,5 1 2,0-2 2,4-2 5,4 0 6,0-1 5,4-2 3,0-1 4,0-3 7,2-1 3,-1-3 4,4 0 10,-3-2 16,3-2 12,-2 0 11,0-3 10,1-1 8,0-1 6,0-5 7,-2-2-1,0 1-1,1-3 0,0-1 5,-5 0 8,3 2-1,-1 2-2,-2 0 0,0 1-7,1 4-9,-2-3-4,-2 4-11,2-1-6,-1 3-10,0 1-7,-4 4-1,0 0 1,0 0 0,0 0-3,8 18-1,-8-6-16,3 0-9,-3 1-8,2 2-23,0 2-21,2 1-19,0-1-34,0-2-39,-1 0-49,3 1-52,1-3-52,3 0-150,0 0-44,2-3 44,2 2-138,1-5-105</inkml:trace>
  <inkml:trace contextRef="#ctx0" brushRef="#br0" timeOffset="13519.11">13069 1942 1749,'-2'-9'94,"2"2"26,-2-1 10,0 3 0,2 1 6,0 4-2,-2-6-15,2 6-11,0 0-13,0 0-8,0 0-10,0 0-6,-17 13-4,13-5-11,0-1-3,-1 4-3,3 1-6,2 0-2,-2-1-7,2 0 2,0 3 5,2-2-13,0-1 2,3 2-5,0-2-1,2 0 1,4-1-5,-3-3 3,3 0 3,2-2-4,-3 0 0,2-2-1,2-3-1,-4 0 1,3-2 12,-1 1 6,-1-4 2,2 0 5,-1-2 2,0 0-3,-2-3 11,0 3 8,-1 2 10,-3-1-2,0 0-4,1 1-7,-1-1-7,-1 3-12,1 0-6,-6 3-11,6-5 0,-6 5-3,0 0 1,0 0-7,-4 17 0,-1-8-2,4-1-5,-3 1 2,-1 1-1,1 0-10,2 5-9,0-4-9,-3 2-21,3 1-22,0-3-26,2 0-24,-3-1-36,3-1-40,0 1-41,5-5-54,-1 2-96,3-2-156,4-2 26,-3 0-240,4-1-238</inkml:trace>
  <inkml:trace contextRef="#ctx0" brushRef="#br0" timeOffset="13809.33">13887 1581 2117,'0'-15'76,"2"1"31,-2 5 19,0 1 8,2 3 14,-2-2 4,2 2-10,-2 5-12,0-6-18,0 6-10,0 0 13,0 0 11,-14 19-3,4-3 1,2 3-11,-4 3-4,-1 9-4,-2 1-6,2 1-5,-1 2-10,-4 4-7,6-5-3,-1 0-8,3 1-5,-1 2-6,2-5-5,1-3-16,4-3-28,-1-2-27,4 1-37,1-2-39,4-5-50,0-4-60,9 0-79,1-3-57,8 1-128,0-5-91,6-2 42,4 2-211,11-5-223</inkml:trace>
  <inkml:trace contextRef="#ctx0" brushRef="#br0" timeOffset="14156.43">14306 1901 1955,'-2'-10'59,"2"0"31,0 3 14,-2 2 8,2 0 7,0 5-6,0-7-6,0 7-9,0-5-12,4 1-10,-4 4-8,13-2-9,-13 2-5,19 4-5,-5-1-5,1 1-8,0 2-3,2 0-4,-2 1-6,-2 1 1,-1 2-3,0-1 0,-4 2-3,-2-1 4,-2 1 6,-2 0 8,-2-1 6,-6 2 10,-2 1 7,-1-2-6,-2 2-7,1-4 5,-1 4-4,-1-2-5,1-1-4,0 2-11,1-4 1,2 4-3,0-3-3,2 1-3,0 0-4,4-3 4,0 3-6,2-1 3,4-1-5,0 1-1,8 1 5,-2-3-9,2 1-21,5-1-11,0-5-31,2-2-37,3-2-53,3-1-67,2-5-54,1-3-129,-1-4-151,3-4 74,-3-3-172,5-2-144</inkml:trace>
  <inkml:trace contextRef="#ctx0" brushRef="#br0" timeOffset="14424.21">14984 1558 1808,'2'-3'31,"1"-4"17,0 4 19,-3 3 12,4-6 12,-1 2 5,-3 4 5,0 0 1,16 4 2,-7 2 2,4 5 3,-1 6-2,8 6 4,3 9 7,2 4-7,-3 2-8,3 3-5,-2 1 6,-2-1 1,-2 2 11,-3 1 7,-4-3 0,-4-3-5,-4 1-4,-4-7-6,-7 4-5,-3-4-6,-7-3-12,-3-3-22,-10 3-61,-3-5-62,-4 0-68,-5-7-87,-7 0-111,-2-7-152,-8 0-106,2 1 55,-5-2-264,-16 2-281</inkml:trace>
  <inkml:trace contextRef="#ctx0" brushRef="#br0" timeOffset="15785.13">5917 2931 2099,'0'0'-44,"-8"4"27,8-4 16,-6 4 22,6-4 16,-4 4 18,4-4 11,0 0-1,-6 3 0,6-3-5,0 0-2,-5 4-3,5-4-1,0 0 2,0 0 0,-5 5 1,5-5 3,0 0 2,11 5 2,-2-2 2,1-1 6,12 3 0,5-2-5,15 1 9,22 0-1,32 4 6,11-3-2,12 1 2,14 0-3,16 1-1,20 1-6,45 2 0,10-3-7,10 5-6,7 1-2,16-2-7,13 3-3,1-3-8,8 3 0,14 0-7,8 6 4,-4-3-9,-6 6 3,-3 0-4,0-1-2,-7 1-6,-13 0 0,-12-2-1,-20-1 2,-10-1-1,-16-2-1,-41-6-2,-10 0 1,-13-1-4,-9-2 2,-14-3 5,-6-1 5,-14-2 10,-10 2 12,-18-4 5,-14-2 5,-9 2 0,-4-2-4,-4 0-2,-1 0-3,-8 0-6,-3 0-4,0 0-3,-2 1-4,-7-2-2,1 2-3,-6 1-5,1 0 1,-1-2-5,-4 2-2,-1 0-1,0-2-4,-3 2-3,1-3-10,-1 3-18,-10 0-14,18 0-13,-12 0-10,-6 0-9,12 0-10,-12 0-5,8 0-14,-8 0-8,0 0 4,8 3-7,-8-3 2,0 0-4,0 0-2,0 0 0,0 0 0,0 0 3,0 0 4,0 0 1,0 0-4,0 0-10,0 0-16,-28-3-21,17 3-25,-2-3-30,-6-2-62,-3-4-130,-4 2-272,-6-4-171</inkml:trace>
  <inkml:trace contextRef="#ctx0" brushRef="#br0" timeOffset="16220.89">9128 3618 1942,'4'-5'103,"-4"-2"4,2 3-6,0-2 3,1 2 3,-3 4 6,2-5-8,-2 5-6,2-6-14,-2 6-7,0 0-11,0 0 3,0 0 6,-2 17 3,0-6 2,-1 4 5,-1 2-1,0 1 2,2 2-4,-4 2-3,0 4-7,2 2-3,-3-2-5,0 1-4,1 2-8,0-3-3,0 0 0,-1 1-25,-1-2-43,4-2-40,-3 0-32,3-6-56,-1-2-56,1-2-54,2 0-48,0-6-126,2 0-70,2-3 45,2 0-132,3-3-88</inkml:trace>
  <inkml:trace contextRef="#ctx0" brushRef="#br0" timeOffset="16431.32">9393 3953 1808,'10'-3'128,"-10"3"4,7-1 11,-7 1 11,7-2 8,-7 2-11,10-2-5,-4 0-12,2 0-9,3 0-10,0 2-14,4-1-10,-1-2-8,6 3-16,0-1 1,2 1-24,1 0-39,1 0-46,1 0-66,2-2-53,3 2-69,-3-2-75,3 0-157,0 0-2,-3-3-181,-1 5-140</inkml:trace>
  <inkml:trace contextRef="#ctx0" brushRef="#br0" timeOffset="16688.63">10136 3834 1896,'3'-3'102,"-3"3"22,4-10 23,-2 6 25,-2 4 20,0-5 9,0 5 3,0 0-16,4-4-19,-4 4-18,0 0-16,0 0-18,0 0-16,0 0-7,0 0-9,0 15-6,0-6-3,-2 1-6,-2 7-4,4-1-6,-5 2-4,1 2-2,2 1-5,-2 1-3,0 2-6,0-2-37,-3 1-45,4-1-52,-1-1-47,-2-4-54,2 3-73,2-5-45,-2 0-105,2-4-105,2-3 14,0 1-231,2-4-230</inkml:trace>
  <inkml:trace contextRef="#ctx0" brushRef="#br0" timeOffset="16986.84">10310 3991 2078,'2'-7'57,"0"0"29,0 1 22,-2 2 18,0 4 17,-2-7 2,2 7-1,2-7-6,-2 7-6,0-6-16,0 6-10,0 0-11,-10-2-5,10 2-14,0 0-6,-24 8-6,13-3-5,0 1-3,1 1-8,0 2-4,-1-2-9,1 1-3,1 1-5,-1-1-1,3-1-2,3 1-3,0 2 0,-1-2-1,5 1 0,0-1 0,5 1-3,-1 0 1,4 2 0,2-4 5,0 2-8,2-2-7,5 1-29,1 0-26,-2-3-30,4 1-40,-2-1-57,2-1-57,3 0-38,-2-2-37,0 1-100,0-3-84,1 0 33,-2 1-132,2-1-89</inkml:trace>
  <inkml:trace contextRef="#ctx0" brushRef="#br0" timeOffset="17416.72">10666 4103 1667,'0'0'91,"-2"-8"26,2 8 15,-2-7 16,2 7 13,-4-6 5,4 6-3,-3-4-11,3 4-19,0 0-13,-6-2-9,6 2-13,0 0-7,0 0-2,-13 12-10,7-7-6,1 2 1,3 2-5,0 0-11,-2 3-1,4-1-5,-2 1-4,2-2-2,2 2-6,0 2-2,0-3-2,5 3 2,-3-3-7,2 0 1,0-1-1,1-3 0,0 1-6,1 1 2,0-7 2,-2 3-5,3-2 2,0-3 0,-9 0-1,12 0-3,-12 0-2,15-6 5,-11 3 2,3-1-1,-3 1 6,0-2 7,1 3 3,-1-2 2,-4 4-2,8-5-6,-7 3-3,-1 2-8,0 0-6,7-4-5,-7 4-1,0 0-1,0 0-1,0 0 0,-2 15-2,0-8 1,-1 1-2,0 2-1,1-2 1,-2 1-2,2 1 2,-3-1-1,3 1-13,0 0-26,0-1-34,0 1-37,0-3-34,2-1-42,-4-1-53,8 1-65,0-2-62,-4-4-107,9 3-68,-3-3 37,-6 0-218,17-7-208</inkml:trace>
  <inkml:trace contextRef="#ctx0" brushRef="#br0" timeOffset="17746.84">11054 3878 1995,'-2'-11'86,"2"2"20,0 1 10,0 0 15,2 0 11,-2 3 10,0-1 1,0 0-8,2 1-7,0 1-25,2 1-9,2 0-8,2 1 2,-8 2-9,20 2-12,-10 1-11,1 4-1,-1 1-10,3 1-3,-4 0 2,1 3-3,-2 4 3,-1-4 5,0 3 6,-5 4 4,-1-5 2,-1 5-2,-1-4 4,-3 2-3,-4 2-8,-2-2-3,3 0-4,0-2-6,-2-1-6,0 0-6,1-3-6,1 0-2,3-1-9,0-1 0,1 1-6,6-2-10,1-3-24,5 1-31,3 0-37,4-2-43,1-3-46,8-2-43,4 1-94,5-4-126,11-4-145,5-5 51,21-6-309,5-6-327</inkml:trace>
  <inkml:trace contextRef="#ctx0" brushRef="#br0" timeOffset="19418.44">5438 4783 1632,'0'0'333,"0"0"-119,0 12-56,0-12-30,0 0-15,0 0-5,0 0-15,0 0-10,2 5-10,-2-5-6,0 0-5,0 0 1,0 0-8,0 0-1,4 4-5,-4-4 6,0 0-7,0 0 3,8 3-2,-8-3-7,9 2 0,2-2-4,3 0-16,1-2 1,3 2-4,4 2-32,1-2-33,1 0-43,-1 0-49,0 0-46,5 2-47,-9 1-73,2-1-140,-2 2-25,-8 1-129,4 1-96</inkml:trace>
  <inkml:trace contextRef="#ctx0" brushRef="#br0" timeOffset="19614.89">5571 5141 1664,'-13'9'47,"4"1"16,2-3 8,4 0 8,-1-3 14,1 0 8,3-4 11,-3 5 10,3-5-3,0 0-5,8 4-7,0-4-3,5 0-21,1-4-3,6 2-11,3-1-7,2-1-6,5 0-3,0 2-31,-1-3-40,3 0-53,0 1-51,1 3-59,8-3-65,-3 0-164,2 0-37,1 0-140,-3 4-88</inkml:trace>
  <inkml:trace contextRef="#ctx0" brushRef="#br0" timeOffset="20642.96">7720 5162 1811,'-2'-4'100,"2"4"2,-4-9 12,-1 7 12,5 2 9,-2-8 4,2 8-6,-2-3-12,2 3-19,0 0-12,-5-4-10,5 4-12,0 0-9,0 0-3,0 0-7,-7 15-7,3-8-1,1 4-7,-3-2 2,5 2-1,-3-1-3,-1 1-1,4-1-6,-3 2-3,2-2 3,-1-2 2,2 2-7,-1-3-2,2 1 0,2-1 2,-1 3 15,6-2 1,3 1 12,6 1-2,-2-1 1,5 3 0,3-2-7,-2 3 0,3-2-4,1 2 3,0 0 3,-2 0 1,0 3 9,-4 0 1,4-2 1,-5 1 5,1 3 1,-5-1 3,0 1 2,-2-3-6,-4 0-3,-3 0-1,-4 3-7,-4-4-5,0 2-3,-3-3-8,-4 0-19,-3 1-26,-4-3-38,2 0-44,-3 1-44,-5-5-46,2 0-61,2-4-65,-3-6-86,2 3-149,-1-5 1,-1 1-283,4-7-314</inkml:trace>
  <inkml:trace contextRef="#ctx0" brushRef="#br0" timeOffset="20829.46">7904 5119 2504,'9'-8'77,"-1"1"0,1 0 7,-1 2 2,-2 1-2,3 0-6,2 0-10,-4 1-6,3 1-7,1 2-4,3 0-27,1 2-33,-1-1-49,3 3-60,4 4-64,-3-3-86,-1 4-185,-1-4-12,4 7-112,-4 1-79</inkml:trace>
  <inkml:trace contextRef="#ctx0" brushRef="#br0" timeOffset="21016.96">8415 5448 1894,'6'4'203,"-6"-4"8,0 0 22,8 0 17,-8 0 5,0 0-8,0 0-20,0 0-22,9-6-22,-9 6-20,0 0-23,6-4-48,-6 4-60,0 0-72,9-1-56,-9 1-68,10-5-79,1 2-61,-2-1-151,1 2-80,1-1 46,1-1-195,4 0-177</inkml:trace>
  <inkml:trace contextRef="#ctx0" brushRef="#br0" timeOffset="21306.18">8872 5317 1908,'2'-4'96,"-1"-2"11,-1 6 9,0-5 3,0 5 11,0-6 6,0 6 4,0 0-12,0 0 2,-11-3-11,11 3-5,0 0-7,0 0-6,-9 14 1,7-8-2,2 1-7,0 2-3,2 1-2,0 2-3,4 1-4,1 2-4,1-2 1,3 7-3,2-3-1,0 0-1,2 2-2,-3 0 0,0 2-5,-1-1-5,-1 0 1,0-1-2,-2-2-1,-5 1-7,2 0-3,-5-3-7,-2 2-14,-1 0-38,-2-5-46,-2 2-52,-2-2-48,-1-1-62,-3-4-69,3-3-71,-2-2-146,-4 2-66,2-4 50,-3-4-263,2 0-271</inkml:trace>
  <inkml:trace contextRef="#ctx0" brushRef="#br0" timeOffset="21497.67">8807 5344 2222,'6'-12'119,"2"-2"1,-2 3-1,4 4 12,0-2 20,2 1 5,3-2 2,2 2-12,4-1-15,1 1-8,3 1-16,0 3-12,2-3-8,1 5-30,2 2-52,2 0-58,-5-3-67,-1 3-79,3 3-69,-7-2-133,-1 3-111,4 4 33,-2-1-166,-1 2-141</inkml:trace>
  <inkml:trace contextRef="#ctx0" brushRef="#br0" timeOffset="21772.97">9946 5712 1804,'0'7'127,"0"-7"26,0 5 7,0-5 3,0 0 0,2 4 15,-2-4 5,0 0-1,15 0-4,-7 0-6,4 0-3,4-2-3,2 2-5,4-2-4,3 0-9,3 1-13,2-1-10,1 2-12,-4-2-9,2 0-15,-8 2-8,4-3-7,-4 2-10,1 1-9,-6 0-27,-3-2-39,0 2-44,2 0-53,-5 0-48,0 0-57,0-2-72,-2-1-74,-4 3-167,-4 0-45,4-5 53,-4 5-275,6-4-280</inkml:trace>
  <inkml:trace contextRef="#ctx0" brushRef="#br0" timeOffset="22328.52">11208 5775 2111,'-7'-5'40,"5"0"9,-3-3 2,5 1 11,-1 0 17,2 2 15,-1-3 9,5 0 0,0 1 0,-1-1-2,4 3-9,5-2 0,0 2 10,1-1-5,2 2 10,0 2-7,3 1-12,-4 1-5,2 1-4,1 3-12,-2 2 5,-1 1-3,0 2 14,-4 4 6,0 0 2,-2 2 3,-3 0 1,-3 3-5,-3-1-2,-5 1-9,-3 6-7,-4-4-8,-5 6-3,-5-2-6,0-2-3,-2 2-8,-4-2-3,1 0-13,-3-1-7,0-4-6,3-2-2,3-2-3,4-3 3,-3-1-3,9-1 1,-2-2 0,0-3-2,6-3 0,2 0-5,8 0 0,-11-3 1,9-3-3,2 6-2,9-11 5,-3 5 2,2-1 5,0 1 5,6-1 1,-3 2 3,5 1 3,-1 1 2,0 0 1,0 1 0,5 2 2,-3-1 1,2 4 0,1 0 2,0 0-4,0 1-1,-3 1-4,2-1 1,-2 1-4,-1 0-2,2 1-2,-2 0-8,0-3-32,-2 3-44,-2 0-57,3-3-53,-1-1-72,-3 2-85,0-4-84,5 0-183,-4 0 8,1 0 71,-3 0-347,4 0-354</inkml:trace>
  <inkml:trace contextRef="#ctx0" brushRef="#br0" timeOffset="22513">11746 5966 2616,'7'-9'104,"-5"1"18,2 3 24,-2-3 28,0 1 20,0-2 4,-1 4-12,4-1-19,-3-1-19,0 3-15,3-3-22,-1 2-49,-2 2-55,6-2-64,1 3-59,-2-3-77,3 3-86,-2-2-105,0 0-171,2-1 38,0 1-254,-2 0-261</inkml:trace>
  <inkml:trace contextRef="#ctx0" brushRef="#br0" timeOffset="23038.59">12064 5758 2211,'6'-4'68,"-2"0"18,-1-1 14,7 1 12,-2 1 18,0-3 8,4 2 11,1-2 3,3 3 1,1-1 0,0 0-8,2 2-8,-2-3-12,1 5-9,0 0-10,-1 0-11,0 0-9,-2 5-11,-1-3-6,0 4-3,-2-1 0,-4 1 7,0 2 2,-1-1-1,-3 0-3,-2 3-6,-2 0-1,-2 2-4,-2-3-7,-5 2-4,1 0-6,-2 1-6,-2 0-11,2-3-13,0 1-12,1-1-9,-1 0-5,3 0 0,-1-1-2,1-3 1,3 1 2,-2 1-1,2-1 3,0-3 5,2 3-1,2-1 0,0-5 2,0 10 1,4-5 1,0-3 2,0 5 5,4-1 7,-1-1 5,2 3 4,1-5 3,3 5 4,-1 1 2,2-2 1,-4 1 6,1-1 2,3 0 6,-1 1 3,-3 1 2,1 1 4,-1-1 5,-1 1-7,-2-2 2,-3-1 2,-1 1 1,-3-1 3,0-1-8,-1 2-7,-3-3 2,-5 2-8,2-2-4,-3-1 2,-3 0-10,1 2 7,-3-3-16,0-1-23,-1 0-19,0 0-23,-1-2-33,0-2-42,0 0-56,3 0-36,-2-3-60,2-3-66,4 1-61,-6-2-103,8-6-124,-1 4 42,3-2-376,2-1-440</inkml:trace>
  <inkml:trace contextRef="#ctx0" brushRef="#br0" timeOffset="24041.16">12980 5924 2497,'0'0'-65,"1"-6"23,-1 6 19,0-5 23,0 5 24,0-6 22,0 6 19,0-5 11,0 5-2,0 0 6,3-6-11,-3 6-6,0 0-2,0 0 4,0 0 4,-16 15 6,5-6-7,-5 7 2,2-1 1,-4 0-10,-2 2-6,-1 4-5,0-1 0,0 0-6,-3-1 13,10-1-23,-5-3-45,4 0-48,-2-1-61,5-3-58,0-2-66,-1-1-147,6-1-116,-2-3 64,2 0-149,0-1-93</inkml:trace>
  <inkml:trace contextRef="#ctx0" brushRef="#br0" timeOffset="24293.49">12688 5917 1756,'1'-8'95,"-1"2"4,4 1 0,-4 5 2,2-7 1,0 2 9,-2 5 13,0 0 16,12 2-2,-12-2 2,18 12-3,-6-5-3,0 3-5,6 2-4,1 3-12,-1 0-6,2 0-14,-1 0-4,2 3-9,-2-4-7,1 3-10,-2-2-14,-1-1-37,2 1-35,-4-3-39,-3-1-42,2 0-47,-3-4-56,3 2-55,-3-5-68,3 2-130,-1-3-18,-1 1-213,2-4-186</inkml:trace>
  <inkml:trace contextRef="#ctx0" brushRef="#br0" timeOffset="24628.59">13499 5884 2024,'0'-8'63,"0"6"18,2-5 18,-2 7 12,-2-10 7,2 10-1,2-5-9,-2 5-6,0 0-10,0 0-14,0 0-7,0 0-7,0 0 3,0 0 7,0 0-8,4 19 1,-2-9-3,3-3 4,2 5 2,-1-1 3,0 2-2,5 0-2,-3 3 1,5-1 0,0 0-5,-3 2 2,2-1-3,0 1 3,-2-4-2,-2 3-3,1-3-1,-3 0 1,0 2-3,1-2 1,-5-4-4,0 4-4,-2-4-5,0 1-10,-2-3-15,-3 0-37,-1 1-30,0-1-42,-5-5-50,1 1-56,0-1-62,-2-4-63,0-1-127,0 1-124,-2-5 72,0 2-266,1-5-252</inkml:trace>
  <inkml:trace contextRef="#ctx0" brushRef="#br0" timeOffset="24809.27">13553 5850 2300,'10'-8'69,"1"1"15,-3 0 18,3 0 10,6 2-1,-4-1-6,5 0-11,-1 2-2,-2 0-14,4 1-10,-2 1-8,2 2-33,0-2-54,-4 2-74,3 2-92,0 0-129,-4 0-182,2 2 48,1 1-122,-1 1-79</inkml:trace>
  <inkml:trace contextRef="#ctx0" brushRef="#br0" timeOffset="24998.76">14152 5978 1905,'0'0'229,"6"1"24,-6-1 28,0 0 12,0 0 6,14-5-6,-14 5-19,7-2-26,-7 2-24,7-2-23,-7 2-19,6-2-23,-6 2-30,6-4-48,-6 4-59,7-3-70,-1 1-67,-2 0-70,-4 2-81,11-4-81,-7 0-164,2 1-77,-1 1 51,-5 2-305,10-8-328</inkml:trace>
  <inkml:trace contextRef="#ctx0" brushRef="#br0" timeOffset="25344.27">14768 5711 2277,'-6'-7'10,"-1"0"21,2 2 18,-3 1 15,2-2 14,0 1 2,-3 3 2,1-2-6,-1 2-6,-1 2-6,10 0-4,-19 2-9,10 2-3,-2-1 0,3 3-4,-1 2-4,4 2-3,-2 0-2,2 0 6,3 6 0,2-4 11,2 5 4,3 0-1,2-1-3,1 0 2,2 5 5,0-2-1,6-1 2,-4 4 0,1-3 1,0 0 1,-2 0 4,1-2 1,-6-2-1,2 0 2,0 1-1,-4-3 0,-4-1-5,2-3-4,-6 3-8,0-4-29,-6 1-39,0-2-55,0-1-56,-5-2-68,0-1-89,-2-3-108,-3-2-169,2-1 33,-1-1-272,0-2-289</inkml:trace>
  <inkml:trace contextRef="#ctx0" brushRef="#br0" timeOffset="25501.34">14719 5684 2407,'29'-7'66,"3"3"21,0 2 16,0 0 0,2 0-10,0 2-8,8 2-7,-2 0-34,3 0-72,-3 0-102,-2 1-94,-7 1-210,-1 4-31,-4-3-142,-9-3-107</inkml:trace>
  <inkml:trace contextRef="#ctx0" brushRef="#br0" timeOffset="26280.77">8224 6561 1789,'0'0'49,"-12"2"3,12-2 0,0 0 13,-9 0 15,9 0 13,0 0 8,0 0 2,-11 0 0,11 0-6,0 0 0,0 0-2,0 0-2,0 0 3,-10 0-13,10 0-1,0 0 3,0 0-5,0 0-6,-6 1-4,6-1 2,0 0-7,0 0-4,0 0-9,0 0-4,0 0-3,0 0-6,0 0-3,0 0-1,0 0 5,0 0 16,12 8 4,-4-5 7,8 1-2,7 0-1,9 3 6,8 0-1,16-1 0,36 3 5,17-3 1,19 1 4,13 1-1,19-1-4,45 3-2,26 2 0,18 1-7,17 4-1,9 2 3,22 6 2,12 1-3,80 11-2,1 3-3,2 1-8,6 3-11,-19 0 0,-71-4-4,68 6-3,-89-10-4,-9 1-4,-19-3-5,-28-5 1,-22-5-2,-51-7-4,-15-2 2,-19-3-2,-17-3 7,-16-3 6,-22-2 3,-17-4 1,-13 0-3,-7-2-1,-2 2-7,-9-2-15,1 0-14,-6 2-21,0 0-27,-4 0-24,-4 0-28,-8 0-27,11 2-32,-11-2-39,0 0-42,0 0-52,0 0-57,-23 8-56,7-7-138,-6-1-21,-8 3 63,-6-2-283,-2-1-279</inkml:trace>
  <inkml:trace contextRef="#ctx0" brushRef="#br0" timeOffset="26994.88">11163 7679 2120,'1'-8'10,"-1"8"20,0-7 20,0 3 21,0 4 20,0 0 13,-1-10 20,1 10-1,0-5 4,0 5 18,1-6-2,-1 6-2,0 0-7,0-6-2,0 6-4,0 0-10,0 0-12,0 0-6,0 0-13,0 0-14,0 0-2,0 0 3,0 0 20,5 15 6,-7-3 3,2 2 6,-3 4-6,2 3-5,-1 2 3,-2 2-5,0 4-10,0-1-8,-1 0-7,1 1-5,0 0-4,-1-1-6,1 1-6,0-2-6,0-3-2,2-4-6,-2 0-3,1-3-3,1-1-1,0-1-4,-1-4-3,3 0-8,-1-1-14,1-1-14,-2-1-27,2-4-28,0-4-29,0 6-22,0-6-32,0 0-36,0 0-48,13-13-57,-7 7-63,-2-4-101,0 1-151,5-2 62,-1-1-363,2 2-390</inkml:trace>
  <inkml:trace contextRef="#ctx0" brushRef="#br0" timeOffset="27342.95">11911 8008 2748,'0'0'77,"0"0"12,0-5 9,0 5 31,0 0 21,0 0 10,0 0-3,0 0-4,0 0-8,0 0-3,8-3 23,-8 3 11,26 4-2,-5 0 1,11 0-11,10 2-12,3-2-20,11 2-7,1-2-9,3 1-1,-1-2-12,-3 2-8,-10-3-3,-1 0-11,-3 1-8,-11-3-6,2 2 0,-6 0-6,-5-2-6,1 2-6,-5-2-4,-1 0-8,-1 2-2,-4-2-15,0 0-29,0 0-35,-2-2-33,-2 2-43,-8 0-51,15 0-49,-8-2-58,-3 0-58,2 2-70,-5-4-84,3 1-166,-2 1 73,-2 2-448,8-6-506</inkml:trace>
  <inkml:trace contextRef="#ctx0" brushRef="#br0" timeOffset="27948.91">13558 8141 3059,'0'0'32,"-10"2"12,10-2 17,0 0 10,-17-2 9,17 2 11,-10 0 3,10 0 1,-9-1 1,9 1-5,-9-4-4,9 4-10,-8-6-6,6 2-7,0-1-8,0-1-5,2 1-7,2-3-5,0 1-5,0-2-4,0 1-1,2-1-3,0 0 0,3 1 0,0 1-4,-1-1-3,0 3 2,2-2-4,1 2-5,-1 0 3,3 2-2,0 3-3,-1-2 4,0 4-3,0 1-1,-2 4 1,2 0-4,-3 4 1,-1 3 6,-4 1 3,0 2 8,-2 3 4,-4-2 3,-2 4 6,-4 0-5,1-1 0,-4 1-3,0-2-1,-3-1-1,-3 1-4,3-1-1,-5-5-3,2 3 1,-2-2-2,0-4-2,-1 0-1,3-4-2,1 2-1,0-4 0,2-1-1,1 0-3,1-4 2,2 0-5,2-3 1,4 2-2,0-5-1,2 0-4,4 0 3,0 6-3,8-13-1,-2 8 2,0-1-1,1 1 3,4-2 6,1 4 10,3 0 9,-3 1 9,3 0 5,1 2 6,2 2 0,-1 0-2,-2 3-1,1 0-6,2 1 1,-4 2 0,1-1-9,0 1 1,0-1-4,-3 1-4,2 2 1,-3-3-4,-1 1-33,1-2-49,3 1-63,-4-1-64,-4-1-76,4-1-94,-1-2-85,2 3-171,-1-5 3,1 3 69,1-3-341,0 0-367</inkml:trace>
  <inkml:trace contextRef="#ctx0" brushRef="#br0" timeOffset="28117.46">13963 8390 2693,'5'-4'110,"-1"0"15,-1-2 25,0 3 20,1-4 5,-2 4-4,2-2-17,-2 0-15,-2 5-17,4-6-42,1 3-64,-1-1-62,1 0-95,1 0-95,0-1-94,3-2-178,-1 0 0,0 1 66,2-3-202,2 1-142</inkml:trace>
  <inkml:trace contextRef="#ctx0" brushRef="#br0" timeOffset="28601.05">14190 8146 2030,'2'-6'145,"0"2"-3,2-2 14,0 2 15,3 0 11,0 1 9,3-1-3,3 2-3,3-1-5,2 0-6,-2 3-10,5 3-9,-1-2-16,-2 1-17,0 2-11,-2 0-12,-1 1-7,-2 2-8,-5 1-4,-1 0 2,-3 0-5,-4 2-6,-4-1-4,0 0-5,-5 3-6,1-1-6,-1-1-8,-2 1-2,1 0-4,2 1-5,-4-2-3,6-2-3,-2-1-1,2 1-6,-2-1-2,3 1-2,0-1 0,1 1 0,2-3 0,0 3-3,0-1-1,2 0 0,0-2-1,2 3-3,0-2 5,0-1-5,1 2 2,1-2-3,0 3-2,-1-4 1,3 3-1,-2 1 1,0-1 5,0-1 10,2 1 5,-2 1 8,2 2 5,-2-2 2,-1 1 3,2 1 4,-1-3 1,-2 2-11,0-1 4,-2 2 1,-2-3 2,0-1-2,0 2 4,-5-2-1,2-1-3,-5-1-6,2-1-8,-2 1-2,-3-2-21,0 1-26,-2-3-31,1-3-38,-4 1-49,3-2-51,1-1-60,-3-2-87,6-3-88,1-1-130,0-2-105,1-5 79,4-1-461,5-5-517</inkml:trace>
  <inkml:trace contextRef="#ctx0" brushRef="#br0" timeOffset="28930.2">14641 7882 2795,'16'-5'35,"2"-2"16,1 1 14,-3 2 19,2 0 25,0 1 37,4 3 18,1 0 8,3 0 1,-2 0-2,3 3-3,2 1-4,-4 0-12,1 2-8,-3 1-12,0 1-9,-4 1-9,-1 3 7,-6-2 0,-4 2-2,-4 3-1,-4-4-25,-2 7-9,-6-2-6,-2 0-4,-8 2-9,2 0-4,-6 3-8,-3-1-4,1-3-6,6-2-3,-1 0-2,2-2-8,4-3-1,1 2-7,-1-3-1,8-2 0,5 1-5,2 0 3,4-2 1,6 1-8,2-1 2,5-1-3,7 2-9,1-2-22,5-1-35,0-2-59,2 0-64,8-6-70,3 2-128,-3-3-184,9-5-156,-3-4 98,3-3-556,13-9-639</inkml:trace>
  <inkml:trace contextRef="#ctx0" brushRef="#br0" timeOffset="29490.67">16346 6786 3426,'0'0'-6,"0"0"5,0 0 14,28-4 20,-21 4 14,2-3 12,2 3-13,-3-1 0,7 1 0,-2 0-8,3 0-3,3 0-6,1 1-4,-2 2 5,4-1-5,1 0-25,1 1-38,-4 1-40,0 0-52,-1-1-58,0 5-57,-4-4-68,-3 4-146,-4-3-18,-6 2-191,-2 2-163</inkml:trace>
  <inkml:trace contextRef="#ctx0" brushRef="#br0" timeOffset="29673.19">16395 7120 1916,'-5'8'97,"-2"-2"24,5 0 12,2-2 22,0-4 30,3 8 22,5-5 6,1 1-6,7 0-20,6-1-15,7 1-16,7 0-17,4 0-13,5 0-15,-3-1-38,-1-1-51,1 1-57,-8-3-53,-1 0-72,-1-3-89,-4-1-97,-1 3-197,-1-6 23,-7 4 63,-2-5-163,0 3-118</inkml:trace>
  <inkml:trace contextRef="#ctx0" brushRef="#br0" timeOffset="30179.34">18038 6529 1943,'2'-3'111,"-2"3"0,4-8 1,0 7 8,-4 1 10,3-4 0,-3 4-3,3-4-15,-3 4-9,0 0-3,0 0-10,2 17 4,-2 1 16,-2 1 5,-2 5 3,0 5-7,-1 8-7,2-4-5,-1 4-8,-1-1-7,-2 2-9,3-3-6,-3 0-7,4-5-4,-1 0-6,-1-4-43,1 0-41,-1-2-46,2-2-50,-1-2-66,2-4-70,-3-3-68,-1 1-164,5-4-23,-1-2 45,-2-3-180,4 1-151</inkml:trace>
  <inkml:trace contextRef="#ctx0" brushRef="#br0" timeOffset="30388.78">18234 6892 2085,'2'-5'134,"0"-2"15,-2 2 18,3-1 19,-3 6 9,5-9-4,-3 5-17,0 0-19,0 1-15,-2 3-16,2-8-26,2 6-51,0-3-56,0 3-62,0-1-62,3 1-69,3 2-64,-1-3-133,-1 0-112,3 2 42,-1-4-138,2 2-107</inkml:trace>
  <inkml:trace contextRef="#ctx0" brushRef="#br0" timeOffset="30846.56">18894 6486 1898,'-1'-12'140,"1"-1"21,-2 4 17,2 3 23,0-1 12,-2 1-2,2 6-12,0-8-18,0 8-19,0-5-19,0 5-18,0 0-13,0 0-9,0 0-8,-23 19-5,14-6-4,-6 6 2,1 6 1,-2 1-3,0 3-3,-6 7 0,5 2-1,-1 0-3,2 2-3,2-5-10,3 1-5,-2-2-6,2-1-5,3-1-4,2-5-3,2 0-3,1-4-2,3-1-4,0-3-2,5 1-3,0-3-2,3-3 0,2 0-5,1-3 0,1-1-2,3-2-2,0-3-5,0-1-4,-2-4-1,2 0-4,-3-2 0,3-4-2,-5-1 0,2-3-2,-4 0 1,-2-1-4,-6 0-1,-2-5-5,-4 3-3,-8-2-1,-2 0 1,-5 0-5,-3 1-12,1 1-20,-2 4-20,-1-3-29,3 6-27,1 0-30,2 3-22,3 0-22,-1 1-29,4 2-29,4 2-36,1 1-27,9-3-83,-5 6-113,7-3 6,-2-3-218,20 6-219</inkml:trace>
  <inkml:trace contextRef="#ctx0" brushRef="#br0" timeOffset="31302.72">19446 6442 2087,'2'-7'59,"0"0"13,-2 3 7,2 0 8,-2 4 9,2-7-3,-2 7-10,0 0 2,0 0 15,0 0 10,-17 24-2,8-9 8,-3 4 8,-4 8 7,-2 4 3,-3 4 0,0 4 4,-3 0-8,3 1-4,0 1-9,0-2-5,0-1-10,1 3-8,6-9-8,4 1-9,-1-3-5,4-1-6,1-5-8,4-2 0,4 0-5,2-3-7,5 0-2,2 0-3,1-3-5,6-2 0,-2-6-1,1 0-5,0-2-3,1-3 0,1-1-2,-1-4 0,-1-1-2,-1-3-4,2-2-1,-2-5-3,0 1-1,-8-3-4,0 1-1,-4-1-3,-4-2-4,-4 3 0,-4-3-4,-4 1-15,-4 0-19,0 2-19,-3 2-34,-1 2-27,2 1-38,-4-1-32,5 3-37,2 1-48,1 4-43,4-1-30,3 0-91,3 0-114,4 3 36,0 0-226,0 0-231</inkml:trace>
  <inkml:trace contextRef="#ctx0" brushRef="#br0" timeOffset="31751.04">19920 6610 2061,'-4'-10'72,"1"2"30,-2 3 17,4-3 8,-1 3 17,0 1 11,0-2 11,2 6 5,-3-7-8,2 3-9,1 4-8,-2-6-3,2 6-1,0 0 1,0 0-1,8-3-6,5 4-12,6 1-6,6 4-8,7-2-8,8 2-6,5-1-4,3-1-10,1-1-3,2 0-10,-3-3-2,-1-3 4,-3 2 2,-3-5 5,-3 2 0,-2-3-2,-5-5-6,-1 1-3,-6-3 2,-3 1-18,-5 0-7,0-2-6,-4 3 0,-1 1 5,0 1-14,-3 1-2,0 0-6,-1 2-7,0 2-2,-1 0-4,-4 2 1,-2 3-4,0 0-1,0 0 2,-15 17-1,0-1 0,1 2-3,-8 7 2,-1 9 0,-7 5 1,-6 16 4,-2 4-2,2 2 0,0 0 2,0 2 1,0-4 2,4 2-8,1-6-47,-3-1-57,-1-2-54,9-7-63,-2-7-98,1-2-112,-14 15-215,1-4-39,4-8 106,0-8-474,2-1-523</inkml:trace>
  <inkml:trace contextRef="#ctx0" brushRef="#br0" timeOffset="33681.79">2132 9089 3432,'0'-16'122,"0"5"1,0 0-24,0 1 30,0 3-4,0-1-7,0 0-11,0 0-20,2 3-17,-2-1-5,0 0-10,0 6-7,2-10-6,-2 8-28,0 2-38,3-5-34,-3 5-8,0 0-42,11 7-44,-4 2-49,-1 0-54,0 6-36,1 5-87,-5-2-163,0 7 33,0 3-191,-6 3-192</inkml:trace>
  <inkml:trace contextRef="#ctx0" brushRef="#br0" timeOffset="33994.95">2041 9639 1933,'0'0'103,"0"0"27,0 5 9,0-5 3,0 0 7,0 7-13,0-7-4,0 5-12,0-5-17,2 9-7,-2-1-6,4 1 4,-3 1-2,2 2-2,3 1-7,-2 2 2,1-2-4,1 5-5,1-3-3,-1 0-10,-3-2-2,4 3-5,0-5-3,-3-1 4,-1-1 12,2 0 18,-1-1 23,-1-1 21,-1-5 16,3 3-4,-5-5-15,0 0-12,0 0-10,18-7-5,-12-1-13,1 1-11,0-5-8,-1 0-7,2-2-7,-2-1-13,3 0-29,-3 0-32,0 0-38,3 2-52,-2-1-56,-1 3-57,-2 0-61,4 1-75,1-2-61,0 2-148,1 3-40,1 1 82,-2 1-308,3 3-320</inkml:trace>
  <inkml:trace contextRef="#ctx0" brushRef="#br0" timeOffset="34153.53">2629 9624 2225,'4'-5'60,"-2"2"11,-2 3-1,4-8 4,-3 5 8,-1 3-5,8-6-4,-6 2-17,3 1-22,-1-1-26,4 0-32,1 1-43,-1 0-50,5-1-62,-2 3-138,-1-4-141,0 3-110,-1 2-68</inkml:trace>
  <inkml:trace contextRef="#ctx0" brushRef="#br0" timeOffset="34333.03">2591 9835 1810,'-4'4'145,"0"0"-3,1 0-2,3-4 3,0 0-7,0 0-7,0 0-9,20-3-11,-5 2-11,-1-3-14,7 0-20,-2 1-37,3-6-48,5 1-59,1 1-48,5-3-62,-1-2-110,2-2-182,0 2-180,-2-5-158</inkml:trace>
  <inkml:trace contextRef="#ctx0" brushRef="#br0" timeOffset="34762.91">3290 9319 1823,'-4'-6'71,"2"3"22,2 3 13,-4-8 11,1 4 11,3 4 4,3-8-5,-1 3-2,6 1-2,0-1-5,5 0-3,-1 2-7,6-1-3,-2 1-7,1 3-10,-2 0-11,-1 0-6,2 3-8,-1 1-5,-2 1 3,-3 3 8,1 4 2,-5-1-1,0 2 4,-4 2-4,-2 1-4,-4 1-6,0-2-4,-4 4-1,-1-2-11,1 2-9,-3 1 1,0-1-2,3-3-8,0 0 0,1 1-5,0-2-2,3 0-5,2 0 3,4 1-2,0-1 2,6 0-1,0-2 8,4 1 7,3-1 13,2 1 12,0 0 0,5-2 6,-4 0 1,1-1-1,-2 0 0,-2-1 13,-1-1 3,0 1 1,-4 0 10,-4 1 8,-2-2-4,-4 2-9,-4-1-2,-9 2-24,-4 1-8,-8 1-4,-4 0-43,-10-4-48,-5 4-68,-3-1-78,-3-1-85,0 0-109,-2-2-147,2 0-158,-8 1 86,5 3-476,-20 4-552</inkml:trace>
  <inkml:trace contextRef="#ctx0" brushRef="#br0" timeOffset="35526.88">1750 11480 2891,'0'0'-56,"-3"-8"20,3 8 17,3-14 13,-3 7 21,2-5 14,0 0 9,0-1 8,-1 0 4,2-2-2,2-2-2,-5-1 12,2 2-6,-2-4-5,-2 3 2,0-2-5,-4 2 7,1 1-6,0 0-3,-2 3 0,-6 1-11,0 3-1,-2 1-2,-7 5-3,2 3-6,-8 3 3,1 5-3,-7 5 0,-2 8 1,-2 6-4,1 1-6,5 2 4,1 2 0,2 1-3,6-1-2,3-2 4,6-1-2,3-6-1,3 2-3,4-6 1,4 1 4,2-3-6,2-3 2,6-2 5,1-2-8,4-4 1,2-5 2,-1 2-6,4-7-1,-5-2 3,8-1-3,-2-4-1,-3-4 8,1-2-14,3-1 3,-4-6 2,0 2 5,-6 0 3,2 3 14,-2 2 11,-3 4 5,-1-1 3,1 3-8,-1 0-2,-1 1-6,-1 2-7,0 0-2,-2 5 1,0 3-1,-4 0 1,12 6-3,-8-1-5,0 5 3,2 1 3,0 3-1,1-2 3,2 6-14,-3-1-39,2 2-31,1 1-47,-3-3-58,0-1-61,5 1-60,-2 0-131,-1-2-91,0-1 36,0-2-172,2 2-149</inkml:trace>
  <inkml:trace contextRef="#ctx0" brushRef="#br0" timeOffset="36022.51">1837 11632 1885,'0'-11'63,"0"1"15,0 0 15,2 1 4,0-1 8,0 0 3,2-1-3,3 4-1,2-4 3,3 3-7,3-1 6,2 4-11,0-2-1,1 3-11,0 0-7,0 0-3,-2 4-10,-1 2 0,-3 2 4,1 2 1,-2 1-3,-5 2 5,-2 4-2,-2-5-1,-4 6 1,-2-1-4,-4 2-5,-4-2-2,-1 3-5,0-1-4,-2 0-4,2-3-6,0 0-3,1-3-1,0 0-3,2-1-4,2 0 2,2-3-6,-1 2-4,1-2 1,-1 1-1,1-2-10,2-1 5,2 1-5,-1 0-2,3-4 2,0 0-6,0 0-6,7 9 6,-3-7 0,-4-2-5,9 6 10,-3 0-9,-2-2-1,5 1 10,-3 3 6,0 0 5,-2 1 15,2 0 11,0 0 19,-4 4 9,-2-3 7,0 1 3,-4 0 2,-2-2-2,0 3-3,-2 0-1,-2-1-10,-3-2-4,-2 0-7,0-1-7,-1 1-7,-2-4-2,-1 0 4,0 0-4,-2-3-8,1-2-36,2 0-40,-4-4-47,4-2-55,1-1-37,-2-5-40,6-4-45,-2 1-38,6 2-33,5-3-33,-2-1-86,4 2-105,0 1 34,4-3-264,2 2-279</inkml:trace>
  <inkml:trace contextRef="#ctx0" brushRef="#br0" timeOffset="36344.7">2578 11336 2213,'-2'-13'33,"2"0"25,-2-1 23,0 1 16,2-1 12,-2 3 14,2 0 11,-2 2 12,0-1 3,2 2-1,-2 0-8,-1 3-13,3-1-11,-2 1-15,2 5-4,0 0 5,0 0 0,-17 9-8,11 3-2,-2 1-4,-1 5-1,0 6-3,3 0-2,-2 3-6,1 1-7,3 3-4,-1-1-7,5 0-3,0 0-5,5 0-4,-1-2-4,5 0-10,-1-2-41,2-4-45,4 2-66,2-7-56,2-4-72,1-1-81,-2-6-90,4-3-149,-2-3 17,4 0-341,-2-3-374</inkml:trace>
  <inkml:trace contextRef="#ctx0" brushRef="#br0" timeOffset="36832.87">2918 11384 2429,'-7'-8'37,"4"-4"26,-1 5 28,2 1 19,0 2 17,0-1 17,0 1 6,2 4-3,0 0-10,0-8-10,0 8 4,8-7-6,-2 3-4,6 3-4,0-2-5,1 2-8,-1 1-14,1-2-7,0 2-10,-3 2-7,4 2-7,-4 1 2,0 1-3,-4 1 4,1 4-1,-3-3 1,-1 4-1,-6 1-1,1-1-3,0 3-3,-5-3 0,1 3-7,-1-2-2,0 0-6,3-2-4,-6-2-3,6 0-7,-2 0 2,2-1-6,-1-3-1,4 3-4,-3-1-1,1-3-3,1 2-2,0-2-1,2-4 2,-2 8 0,2-8-3,6 7-1,1-2-1,-1-2 1,2 1-1,-1 0 1,6 0 1,-1-3 0,1 3 3,-1 2-1,1-3 3,2 4 6,-3-2 9,-1 3 7,2 0 11,-3-1 6,-3 2 1,2 1 16,-3-1 10,-4-1-11,0 2-1,-2-1-5,-2-1-3,-2 1-8,-2 0 4,-5 0-18,0-1 11,-4-1-5,0 1-24,-1-3-35,-1 1-39,-3-3-37,4 1-46,-4-4-61,8 0-52,-5-1-70,2-3-80,0-4-53,3-4-159,2-1-17,-2-6 59,4-6-398,6-1-446</inkml:trace>
  <inkml:trace contextRef="#ctx0" brushRef="#br0" timeOffset="37047.3">3253 11125 2616,'18'-8'37,"-3"2"22,-3 0 8,-2 3 14,4 1 20,-4 0 26,2 2 16,1 2 21,4 2 24,0 2 10,3 6 12,1 2 12,2 5 5,0 6-16,1 12 5,-3 1-8,-2 3-12,-2 3-16,-9 2-18,-4-5-20,-6 3-9,-8 4-42,-5 0-49,-11 11-58,-10-6-87,1-2-94,-9-5-109,4-13-136,7-6-222,-5-3 14,-1-5 69,8-4-461,0-3-514</inkml:trace>
  <inkml:trace contextRef="#ctx0" brushRef="#br0" timeOffset="37980.8">4126 11425 2861,'-6'-8'-47,"-2"1"21,1 0 20,0 1 21,1 1 16,0-3 19,0 3 16,0-2 5,2 2 0,-1 2 3,0-2-5,5 5-6,-6-8-3,4 4 1,2 4-10,-4-7-3,4 7-7,4-5 1,-4 5-8,13-6-5,0 4-2,-1 0-2,5 0 0,2 0-18,1 0-27,3 1-30,2-2-37,-4 2-48,4 1-42,-1-2-44,-3 2-38,-2-2-88,-6 4-97,-3-2-12,-1 3-70,-5 1-30</inkml:trace>
  <inkml:trace contextRef="#ctx0" brushRef="#br0" timeOffset="38154.36">4171 11535 1418,'-13'13'61,"0"-3"14,3 1 13,-1-4 9,3-1 11,2 1 10,-1-3 1,5 0-1,-3 3-12,1-5 10,4-2 6,2 11-4,5-7-12,2-1-6,5 1-6,5-4-18,5 2-8,1-2-39,7-2-59,1-2-70,7 2-83,-3-3-106,6 1-178,-4 0 25,1 0-111,1 0-56</inkml:trace>
  <inkml:trace contextRef="#ctx0" brushRef="#br0" timeOffset="42183.29">1028 11231 1537,'-4'-8'41,"4"8"19,-4-1 12,4 1 3,0 0 12,0 0 9,-11-2 8,11 2 1,0 0 2,-9-2 3,9 2-5,0 0-4,0 0-7,-8-1-12,8 1-2,0 0-11,0 0-5,-4-5-7,4 5-9,0 0-3,0 0-5,0 0 2,0 0-8,0 0 0,12 11-4,-3-6-4,0-3 2,3-1-5,-1 1-3,2 0-15,4-2-25,-4-2-29,3 2-37,1-2-47,-2 1-44,-3-1-39,2 2-61,-4-2-121,-4 2-51,-6 0-101,6 4-52</inkml:trace>
  <inkml:trace contextRef="#ctx0" brushRef="#br0" timeOffset="42342.86">962 11414 1483,'-8'8'41,"0"-3"14,3 2 4,1-5 5,0 1 0,2 1 4,2-4 8,0 0 4,0 0-3,0 0-9,27-6-5,-15 1-5,6 3-8,-1-2-5,0-3-24,0 2-45,-2 1-44,6-1-48,-5-1-58,2 3-107,-4-3-301,-3 4-81</inkml:trace>
  <inkml:trace contextRef="#ctx0" brushRef="#br0" timeOffset="42848.5">73 11220 1651,'4'-9'19,"0"-1"13,0 2 15,1 0 10,0-1 18,-1 4 18,0-3 16,0 2 8,0 0 2,-2 1-2,0 1-4,2-2 3,-3 3-9,3-3 9,-4 6-12,4-5-2,-2 0-7,-2 5-13,7-6-2,-7 6-13,4-4-6,-4 4-1,0 0-11,2-3-2,-2 3-15,0 0 1,0 0-6,0 0-2,11 11 1,-5 3-4,0-1-4,-2 8-2,0 4 2,1 7-3,0 5-6,-3 4 10,-2 1 2,-2 2-4,-3-1 1,2 2-7,-3 6-2,-3-2-14,4 0-20,-4-2-23,1-3-34,-1-8-42,-1-1-37,5-7-47,1-3-39,-2-3-90,2-7-133,0-3 12,4-3-157,2-2-112</inkml:trace>
  <inkml:trace contextRef="#ctx0" brushRef="#br0" timeOffset="43206.55">489 11364 1762,'6'-14'37,"-2"2"24,-2 3 13,-2 1 14,0 2 8,0 3-1,0 3-8,-10-4-7,10 4-5,-19 6 1,8 3-1,-9 3-1,1 0-1,-3 8-6,-4-1-4,0 2-7,3-2-2,-3 2-9,6-3-4,0-3-3,2 2-4,7-6-3,-2 0-1,0 0-6,3-3 0,2 2-3,1-3-4,2-1-3,2 2 5,3-2-2,3-1-4,2 1 2,2 0-3,-3 0-2,6 2-1,-2 1 0,5 0-2,0 2 1,4 4-4,-2-4 4,1 6-4,1-2 1,-1 2 0,0 0 1,-1-2-1,0 4 1,-2 0 0,-1-2-9,2 0-25,-2 0-27,-4-1-37,1 3-40,-1-4-32,-1 2-51,-1 1-105,-2-4-113,-1 3-6,-1-4-105,1 2-47</inkml:trace>
  <inkml:trace contextRef="#ctx0" brushRef="#br0" timeOffset="43652.39">507 12047 1619,'4'-8'76,"-3"3"2,5-1 2,-4 0 11,4-1 17,0 0 0,1-2-1,-1 1-8,5 1-6,-1-1-10,1 3-5,-2-2-7,3 5-8,-1-3-3,0 3-11,-3 1-2,3 2-3,-3 1 2,-2 1 4,-2 1 6,0 5 2,-4-2-6,0 4 2,-6 1 3,0 2-13,-2-1-4,-1 0-2,-3 4 1,1 1-7,0-5 0,1 2-3,-1-2-8,2-1-3,3 0-1,0 0-7,0 0 5,4-3 0,-1 4-2,3-5-3,3 2-3,1-1 4,2 1-8,2 1 7,3-1 1,0 0 1,-1 0 5,3 1 8,-1-2 3,1 2 11,0-1 8,-1 2 9,0-1 4,-2 0 12,-2-2 14,1 3 10,-3 0 12,-3-2 7,-1 1 2,-4 0-4,-5 3-7,-2-1-9,-3-1-7,-3 0-9,-6 2-4,-2-5-2,-6 2-8,-2-2-8,-3 0-27,-1-3-53,-4-3-57,5-1-67,0-5-64,-4-5-79,5-1-74,3-7-103,4-1-145,12-2 40,0 0-338,11 0-389</inkml:trace>
  <inkml:trace contextRef="#ctx0" brushRef="#br0" timeOffset="45716.75">5971 11201 2288,'0'0'-94,"0"-8"33,0 8 27,0 0 19,0 0 20,0 0 16,0 0 11,0 0 9,4-5 3,-4 5-2,0 0 8,2-6 6,-2 6 2,2-7 8,1 3 8,-1 1 6,0-4 3,0 1 3,0 2 4,2-1-3,-2-1-3,0-1 3,0 1-1,-2-2 1,2 0-11,-2 1 0,0-3 3,-2 3-10,0-2-2,-2 0-6,0 0-5,-2 1-5,-3 0-7,-2 3-6,-4-1-5,-1 3-5,-4 1-7,0 2 4,-6 4-5,1 1-1,-4 2 0,5 3-4,-2 3 1,3-1 2,2 2-10,-1 0 5,6 1-2,1 2-1,0-1-4,4 1 4,5 1-3,2-3-5,2 0 3,2-4 11,6 4-2,2-4-5,3-4 0,2 1-2,2-3-4,1 1 4,4-6 3,-2 0-5,0-2-1,1-2 1,-2-1-3,2-3 0,-4 1 4,4-3-1,-3-2 3,-1-1 3,3 0 2,-8 1 9,2 0 1,-1 2 7,-2-2 3,-1 4 7,0-1-2,-1 2-1,-1 1-7,-1 0-5,1 1-5,-2 0-7,1 3-7,-5 2 1,0 0-1,0 0 5,6 14-5,-4-7-1,-2 3 1,0 1 2,0 0-2,2 3 2,0 1-16,0 0-25,0 3-21,4-1-30,-1 0-42,2 0-44,-1-2-53,2 4-55,-2-5-67,7 1-129,-4-2-52,-1 1 40,0-5-179,2 1-161</inkml:trace>
  <inkml:trace contextRef="#ctx0" brushRef="#br0" timeOffset="46154.58">6235 11312 1772,'5'-14'28,"-5"2"26,-2 3 28,-1 1 20,2 1 18,-1 0 12,0 0 4,-1 5-3,3 2-13,-7-6-10,7 6-6,0 0-1,-18 6-9,9-1-15,3 2 4,-1 3-14,1 1-4,0 3-7,-1-1-4,3 0-4,1 3-6,3-4-5,0 5 3,3-5-7,4 4-1,-1-3-3,2 0 3,1-4-9,2 3-2,-1-6 0,2 0-4,0-1 1,0-3 0,1 0-2,-3-4-5,5 0 7,-4-1-12,1-2 9,2-4-11,-4 2 4,-2-3-4,1-2 7,-1 1 6,-2 0 5,-1 2 11,-1 1 2,-2-2 15,0 4 6,3-2 2,-3 1-6,0 2-8,0 0-6,-2 0-6,0 5-6,0 0-6,0 0 2,0 0-2,0 0-3,-15 17 1,6-8-2,3 4-3,-2-1-3,1 5 3,-1 2-5,2-1 3,0 3-4,0-1-2,2-4 2,2 3-9,-2-2-27,4 3-11,0-3-44,0-1-49,0 1-25,2-1-58,2-1-62,1-4-60,8 4-150,-5-6-38,3 0 40,3-1-195,1-1-174</inkml:trace>
  <inkml:trace contextRef="#ctx0" brushRef="#br0" timeOffset="46426.85">6903 11161 2089,'-2'-11'120,"2"3"17,0 1 17,0-1 13,0 3 7,0 0-3,0 5-10,0-6-19,0 6-15,-2-6-13,2 6-11,0 0-4,0 0-8,-14 20-6,10-10-5,0 5-7,0 0-5,0 2-8,0 2-2,-1 3-7,2 3-4,2 0-2,1-2-4,0-1-3,1 0-5,2-1-29,4 2-37,-1 0-34,2-4-37,-2-3-47,2-2-62,6 2-74,-6-8-94,5-3-158,0 3 22,-2-4-245,1-4-252</inkml:trace>
  <inkml:trace contextRef="#ctx0" brushRef="#br0" timeOffset="46865.04">7202 11239 2204,'2'-9'49,"-2"1"20,2 3 16,0-3 14,0 2 6,0-1-3,2 1-8,2 1-9,3-2-6,-1 1 4,5 2 7,2-3-14,-1 3 4,4 2-8,-2-2-12,-3 3-6,0 1 2,0 1-7,-3 1-4,0 2 6,0 0 2,-2 3 1,-6-3-1,0 4 1,-4 2-5,0 0-2,-6-1-2,0 2-8,-2 0 1,0 1-10,2-2-2,-3 1-2,0-2-1,3-1-3,1 0 4,-1-3-10,4 2 1,-2 0-5,1-1-6,0-1 2,3 1 1,2-1-4,0 1 5,4 0-4,2 2 2,-2-3-1,4 1-3,2 4 0,1-2 0,4-1 3,-2 0-1,1 3 9,2-3 7,-2 2 2,0 2 9,2-2 4,-3-1 4,-1 1 3,0 0 0,-2-1 7,-3 2 5,0 0 5,-3-3-2,-4 1-1,-2 1-5,-2 0-6,-2 0-5,-3-1-16,-2-1-39,-1-2-46,-1 3-53,-2-2-63,2-4-71,1-1-83,-2 2-115,0-6-141,2 3 42,1-3-310,0-1-340</inkml:trace>
  <inkml:trace contextRef="#ctx0" brushRef="#br0" timeOffset="47118.78">7608 11089 2607,'6'-6'105,"-2"2"3,1 1 7,-1 0 8,-4 3 12,19-1 3,-6 1 5,3 4 7,2-2-3,-1 3 4,6 2 0,0 3-1,-1 1 1,-2 0-4,2 6-4,-3-5-10,-3 5-10,2 3-10,-6-1-5,-1 4-10,-6-2-8,0-3-8,-7 5-10,-1-3-13,-2-2-32,-6 3-39,-1-1-55,-2-3-66,0 0-57,-1-4-83,0 1-89,0-4-95,1-1-143,1-2 10,4-1-391,5-2-459</inkml:trace>
  <inkml:trace contextRef="#ctx0" brushRef="#br0" timeOffset="47323.23">8467 11262 2974,'5'-4'102,"1"3"15,-6 1 13,9-4 16,-1-1-5,3 3-7,1-1-15,6-1-10,-1 3-8,8-4-11,-2 3-10,5 1-7,1 1-15,-2-2-46,3 0-53,-3 2-59,1-3-74,-2 2-69,1-3-72,-3 3-179,-3-2-39,-2 1 46,-1 1-193,-1-1-175</inkml:trace>
  <inkml:trace contextRef="#ctx0" brushRef="#br0" timeOffset="47850.82">9496 11192 1980,'5'-4'85,"0"1"16,1-2 19,-2 1 19,0-1 11,0-1 9,-1 0 2,2 0 10,0 1 0,-4-3-1,5 1-4,-6-4-10,0 4-8,0-1-11,0-1-15,-6 1-9,5-1-12,-6 1-11,1 3-9,-2-3-9,-2 2-8,-6 1-9,2 3-5,-5-1-6,-1 6-6,-2-1-2,-2 3-6,-2 2-4,3 1 3,-3 4-7,6 1 0,-2 3-1,3-1-2,3 4 0,2-2-3,4 4 1,4-2-2,2 0-2,4 0-1,0-1-5,4-2-3,2 0-3,2-1 0,4-4 1,-1 1-1,5-4 0,-2-1 0,2-2 2,-1-1-1,2-4-1,-1-1 1,-1-5 2,2 0-2,-2-2 0,-1-1 5,4 0 3,-2-5 3,-1 1 5,-2 1 0,-2 1 5,-1 0 15,0 0 5,0 2 4,-2 0 0,0 1-7,-4 3-4,2-1-4,1 3-6,0-1-7,-3-2-6,0 1-5,-4 5 3,0 0-5,10 3 4,-10-3-3,5 8 4,-4-1 0,2 1-3,-1-1 0,-2 3-17,2 1-31,0 1-39,2-1-46,0 4-47,-2 0-54,3-3-56,1 3-44,1-4-65,-1 1-166,2 0-19,3 1 63,2-4-300,2 1-299</inkml:trace>
  <inkml:trace contextRef="#ctx0" brushRef="#br0" timeOffset="48312.84">9939 11292 2389,'3'-11'73,"-3"3"33,0 1 19,0 1 20,2 3 18,-2-3 9,0 6-11,0-8-13,0 8-19,0 0-7,0 0 6,0 0-6,0 0-6,0 0 3,-20 17 0,14-8-7,2 5-6,2-1-5,-2 3-6,2 1-7,2 1-5,0-1-9,2-2-5,-1-1-6,6 3-4,-1-2-4,3-3-5,-1-1-4,5 1-3,0-1-4,1-4-3,4 0-2,-2-3-6,1-2 0,3 0-3,-6-2-2,6-2-3,-4-2-1,2-3-1,-2 2-2,-1-5 3,0 1 1,-2-2 4,-1 2 6,-1-2 3,2 0 13,-6 2 5,2 1 5,0-1 3,-1 1-4,-4 3-3,3-1-10,0 1-2,-3 0-9,-1 3-7,2-1-2,-5 3-1,0 0-3,0 0-3,0 15 7,-2-8-7,-1 5 12,0-1-14,-1 2 3,-3 2-4,3 1-1,-1-1 1,1 0 3,0 1 0,0 1-3,-2-4-3,5 3-31,-1-5-28,0-2-37,0 3-46,-1-3-46,2 1-54,1-3-48,1 1-50,4-3-75,-3 2-104,5-3-142,-1-3 47,0 2-421,3-2-499</inkml:trace>
  <inkml:trace contextRef="#ctx0" brushRef="#br0" timeOffset="48749.18">11201 11013 2757,'-2'-12'-34,"0"3"30,-1 1 38,2 2 27,1 0 22,0 1 18,0 5 20,-2-6 6,2 6 9,0-6 0,0 6 1,0 0-2,-2-5-11,2 5-7,0 0-12,0 0-12,0 0 6,0 0 2,-18 10-6,8-1-5,-4 6-7,1 0-7,-2 3-2,-2 0-5,-1 7-3,2 0-5,-3 1-1,3 3-5,0 2 0,2 3-4,0-1-3,2 1-3,2 0-4,1-2-4,0 1-3,5-5 1,2-1-6,0 0-1,2-5 2,6 1-4,0 0-15,4-4-30,2 1-42,0-5-48,6-1-52,1-5-59,-1-1-57,8 1-72,-7-7-69,2-2-147,0-2-10,1-2 47,1-3-270,2-1-286</inkml:trace>
  <inkml:trace contextRef="#ctx0" brushRef="#br0" timeOffset="50481.09">12046 11006 2266,'1'-10'66,"5"0"24,-4 2 24,0 2 27,-1 1 27,3-1 4,-2 0 0,0 3-11,-2 3-13,4-6-17,-4 6-10,0 0 2,17 8 7,-9 1 1,4 6 3,2 4 1,-2 5 9,3-1-5,0 11 3,-2 2 3,1 5-19,-6-3 0,2 0-11,-6 3 7,0-1-6,-4-1-8,-2 0 0,-2-3-8,-8-2-7,2 0-5,-2-2-12,-6-4-9,1-2-6,1-1-25,-3-4-19,4-3-15,0-2-26,5 0-17,-3-3-26,2-4-52,1-2-43,2 0-35,-2-2-37,2-3-46,0 1-46,4-3-52,4 0-71,-9-8-114,7 2-29,2-2 59,0-2-273,4-1-293</inkml:trace>
  <inkml:trace contextRef="#ctx0" brushRef="#br0" timeOffset="51668.88">13182 11517 2314,'-6'-3'43,"6"3"11,-5-4 10,5 4 17,0 0 17,0 0 16,0 0 6,0 0 5,0 0 0,0 0-1,-9-2 4,9 2 2,0 0 16,0 0 10,0 0-8,28 3-1,-16 0-15,6-2-9,1 1-7,0 2-7,2 1-10,1-2-9,-1-2-7,6 5-7,-4-4-9,1 3-6,-4-2-7,2-1-4,-1 0-4,-4-1-4,0 2-4,0-2-4,-4 2-1,-3-1-4,1-2-3,-2 3-3,1-3-5,-1 2-3,-1-2 1,-2 2-14,-6-2-3,12 2-9,-6-2-3,-6 0-1,10 2-2,-4-1 0,-6-1 1,6 3 2,-6-3-1,8 1 3,-8-1 3,0 0 2,9 0-4,-9 0 3,0 0 3,0 0-1,0 0 3,9 2 0,-9-2-2,0 0 6,0 0-4,0 0 0,0 0 3,8 0 0,-8 0-1,0 0 3,0 0-2,0 0 0,0 0 3,0 0-4,0 0 0,0 0 1,0 0 2,0 0-3,0 0 1,0 0 0,0 0-1,0 0 2,9-3 0,-9 3 0,0 0 0,0 0 0,0 0 0,0 0-2,0 0 1,0 0 0,0 0 0,0 0 2,0 0 2,0 0-2,0 0 1,0 0 1,0 0 1,5-3 2,-5 3 6,0 0-5,0 0-1,0-7 0,3 3-2,-3-2 0,0 6 0,2-9-3,-2 1 3,0 0-2,0-1-2,-2-1 0,2 1 0,0-2 0,-3 0-2,2 2 1,-3-2-2,-1-2-3,-1 3 2,-3-1-2,1 2-1,-5-1-2,-1 0 2,-7 3-1,0 1 5,-5 2-3,-1 3-1,-5-2 3,0 6 4,-9 2 2,-1 1 4,0 3 1,-7 4-2,0 1 2,1 3 4,3 0-1,-2 3-2,6-2-1,1 3 0,3-2-1,8 1-2,1-2 6,4 2-5,4-1 0,2-2 3,6-2 1,1-1 2,7 3 2,2-2 3,4-3-3,6 0-1,3 0-2,8-1 0,2 0 2,3-3-4,3 1 0,1-4-1,2-2 1,1-1-1,1-2-1,0-3-1,6-1 0,-3-4 0,-1-1-1,2-5-1,-1 1 4,-3-4 3,5-4 2,-7 2 1,-2-1 5,-1 0 5,-4 1 10,-4 1 11,1 5-2,-4 0-6,-3 6 0,0-5-3,-1 2-6,-3 2-6,1 1-6,-1 3-1,-2-1-9,-1 2-2,-6 3 1,0 0 4,10 8-4,-8-1-1,-1 3 0,-1 0 0,0 2 2,3 1 0,-3 2 1,2 3 6,1-1-10,-1-1 3,-1 4-4,7-1 3,-4-2-2,3 4-2,0-2 5,4-1-1,1 2-24,2-6-33,-2 2-47,6 0-70,-2-3-45,3-3-77,-2 1-90,2-5-60,-1-5-150,-2 3-53,-3-4 56,2 0-379,-3-2-445</inkml:trace>
  <inkml:trace contextRef="#ctx0" brushRef="#br0" timeOffset="52008.58">13963 11696 2638,'1'-7'41,"3"1"35,0 1 13,-2-1 17,-2 1 22,1-1 18,2 2 7,-3 4-6,4-6-7,-4 6-5,0 0 37,0 0 16,0 0 3,0 0-1,0 21-5,0-12-3,-4 3-19,1 0-4,0 5-11,-1-2-11,-1-1-12,-3 3-10,5 0-11,-4-2-7,2-1-7,-2 2-8,3-6-8,0 5-16,0-6-2,2 0-4,0 2 1,-3-4-18,3 0 1,2 1-3,0 0 1,4-3-3,3 3 7,1-2-2,3-1-6,1 1 3,6 0-6,-3-2 0,3-1-7,1 0-12,2 1-26,1-4-12,3 0-25,3 5-23,4-5-40,-3 2-55,3-2-58,0-4-49,-2-1-51,-7-2-44,6-1-50,-6-1-101,-1-2-116,-8-2 41,-1 0-394,-4 3-471</inkml:trace>
  <inkml:trace contextRef="#ctx0" brushRef="#br0" timeOffset="52242.95">14302 11717 2604,'-11'-5'-8,"5"1"29,0 1 21,2-2 18,4 5 24,-10-4 12,10 4 1,-4-2-7,4 2 4,0 0 25,-10 14 10,5-5 3,2 3 8,-1 3 5,-1 2-6,-1 7-2,-1-4-5,1 5-8,0 2-5,-1 0-10,3-2-11,-2 2-7,0-1-7,-5 0-9,6-4-20,-1 2-46,-2-2-39,2 0-42,1-6-53,1 0-49,-3-3-44,5 0-52,0-3-49,-2-1-97,4-3-127,-2-2 9,2-4-254,4 6-276</inkml:trace>
  <inkml:trace contextRef="#ctx0" brushRef="#br0" timeOffset="52579.05">14969 11197 2183,'4'-15'71,"-2"1"39,2 5 24,-1 1 12,1 1 26,-2 3 16,-1-1 9,2 1-6,-3 4-15,2-9-14,-2 9-18,0 0 8,0 0 5,-15 14-7,5-2-10,-3 3-1,-1 7-7,-6 5-9,1 9-3,0 5-10,2 0-11,-1 4-5,0-2-6,4 1-6,1 2-9,2-3-3,3-2-5,3-3-8,1-1-5,4-4-2,2-3-6,5 8 0,1-9 3,3 3-31,4-6-34,-1-4-34,4-3-58,4 3-69,0-10-60,-1 0-59,5-4-78,-8-6-79,4-2-138,5-5-27,-1 0 82,-1-4-312,5-5-336</inkml:trace>
  <inkml:trace contextRef="#ctx0" brushRef="#br0" timeOffset="52812.43">15397 11312 2556,'2'-11'84,"0"2"16,0 2 18,0 3 13,0 0 9,-2 4-4,0-8-10,0 8-14,8 0 33,-8 0 19,8 14 8,-4 1 3,2 5-7,0 4-3,-2 3-12,0 1-7,-2 5-11,3 1-14,-3-1-11,-2 0-10,0-2-8,0 1-34,-2 1-43,-3-5-50,1-1-56,0 2-65,0-6-65,0-2-72,2-2-63,-2-4-116,2-2-139,-3-3 42,3-4-322,-3-1-372</inkml:trace>
  <inkml:trace contextRef="#ctx0" brushRef="#br0" timeOffset="53084.29">15920 11157 2391,'4'-7'87,"0"1"24,-2 1 5,0 1 7,2 2 24,5 0 13,2 2 9,-1 2 7,7 1 4,3 7 6,0 3-3,6 8 3,3 8-1,9 20-10,-3 7-11,-6 1-4,-2-1-18,-7-3-3,-5-3-10,-7 2-10,-6 1-17,-4-1-4,-11 1-19,-15 10-32,-11-2-55,-18-9-62,-3-1-89,-14-8-88,-11 0-98,-8-5-103,-2-3-224,-11-3 47,-8-3 74,-7-1-343,-7-4-377</inkml:trace>
  <inkml:trace contextRef="#ctx0" brushRef="#br0" timeOffset="54000.71">6026 12388 2527,'-8'0'23,"-1"2"10,9-2 5,-13-2 10,13 2 15,-12 2 12,12-2 4,-9 0 0,9 0-9,-8 2-4,8-2-10,0 0 6,0 0-1,0 0 11,0 0-3,0 0 1,23 8 8,-11-5-1,6-1 14,2 0 6,10 2 8,7-3 0,10 1 8,15-2 4,9-2 3,27 1 1,10-3 1,7 0 0,10 2-3,15-2-4,13 1-8,9 1-7,9-2-5,48 4-8,8 4-13,12 0-5,10-3-9,4 3-5,8-4-4,7 2-1,12-4-8,3 1-4,3-2-6,0 3-3,9 0 1,5 6-6,1-2-7,0 5 7,2 4-5,1 1-4,5 7-1,-2 4 2,-8 2-2,2 4 1,-4 2-1,-7 5-2,-8-3-2,-15 1 2,-12 1-3,-8-4-1,-11 0-3,-16-3 7,-16-2-10,-14-2 0,-41-9-1,-17 0 6,-18-4-3,-10-2 0,-17-1 5,-24-3-4,-13 0 0,-9-2 0,-7-2 3,-7-1-2,-2 1-7,-1-3-5,-9 0-12,-3-3-11,-4 3-15,-3-2-15,0-3-22,-5 5-31,-5-7-29,-2 4-38,1 0-35,-6-3-49,-3 1-56,0-1-60,-8 0-108,-3-3-132,-8-2 44,-4 0-338,-13-4-394</inkml:trace>
  <inkml:trace contextRef="#ctx0" brushRef="#br0" timeOffset="54528.3">8673 13285 2711,'-10'-5'53,"3"-1"16,-2 3 14,5-2 24,0 3 30,-1-1 26,5 3 11,-5-7 1,5 7-4,-5-3-11,5 3-9,0 0-16,-6-4-12,6 4-13,0 0 7,0 14-1,2-4-3,2 4-4,-1 3-7,1 5-5,-2 4-6,-1 3-5,2 3-6,-3 7-11,2-1-2,-4 1-5,2 0-8,-3 2-13,2 1-3,1-4-19,-2 0-43,-2-5-55,4-3-52,0 1-58,0-4-78,2-2-80,3-9-91,4-3-166,4 1 3,2-6 66,2-4-339,4 1-356</inkml:trace>
  <inkml:trace contextRef="#ctx0" brushRef="#br0" timeOffset="54816.71">9538 13701 2541,'0'0'163,"-1"-9"22,1 9 14,-2-5 10,2 5 26,-3-8 15,3 8-3,0 0-12,3-7-19,6 3-17,1 3-17,13-4-23,7 1-10,11 1-12,19-1-6,27 0-12,12-2-12,8 5-14,0 1-10,0 1-5,-4 1-9,-7 1-5,-20 0-8,-15-1-11,-3 2-38,-12-1-33,-5-1-33,-10 0-43,1 0-38,-4 1-32,-8-2-35,2-1-49,-8 2-60,-1 0-63,-3-4-109,2 2-127,-2 0 38,-2-2-383,5 1-437</inkml:trace>
  <inkml:trace contextRef="#ctx0" brushRef="#br0" timeOffset="55370.73">12186 13529 2547,'4'-7'11,"1"-2"18,-3 4 9,2 0 14,-2-2 23,1 4 24,1-1 26,-4 4 16,4-8 7,-4 8 2,4-4 1,-2 1-2,-2 3 2,4-4-6,-4 4-8,0 0-5,4-4-8,-4 4-13,0 0-8,2-5-9,-2 5-10,0 0-7,0 0-6,0 0-10,8-2-4,-8 2-6,0 0-6,0 0-5,2-4 2,-2 4-10,0 0-4,0 0-1,0 0-5,0 0-1,0 0-1,0 0-2,0 0-3,0 0-1,0 0-3,0 0-1,0 0-1,0 0-1,0 0-3,0 0 3,0 0 9,0 17 3,0-8 5,-2 6 4,-4 1 9,2 1 4,0 5 17,-2 0-5,0 1 4,-3 3 4,-2 5-11,3 0-9,-3 4 6,1-4-9,0 1-5,-2-1 2,4-1-7,0-2-4,0-6-3,1-1-2,0-2-10,3-4-20,0 0-22,0-1-29,1-7-52,2 1-42,-1-2-44,2-3-37,0-3-43,0 0-48,0 0-50,0 0-95,3-22-117,4 10 17,-1-1-389,3 0-440</inkml:trace>
  <inkml:trace contextRef="#ctx0" brushRef="#br0" timeOffset="55814.55">12572 13614 2575,'10'-5'31,"-1"-1"34,0 0 21,-5 5 13,2-5 12,0 4 20,-3 0 18,-3 2 5,0 0 13,0 0 7,-24 6 2,7-1 0,-6 1-1,-5 3-8,-2-2-12,-3 0-11,-2 5-17,2-3-13,-1 1-12,7-3-7,-1-1-11,5-1-9,1 4-5,4-4-8,0-2-3,4 4-4,0-4-3,4 1-4,0 0-2,1-2-4,3 2-4,1-2-3,5-2-5,-1 5-2,1-5-1,0 0-1,0 0-1,10 7-2,-6-7 1,-4 0-1,11 5-4,-3-3-1,0 1 3,4 0-4,0 0 3,4 1-2,0 2-1,3 0-1,0-3 0,4 3-9,3 3-4,-3-1-1,9 5 4,-2 3 7,-1-1 12,1 0 4,2 2 1,-2-1-9,-1 1 1,-5-5 0,-2 1-5,2-2 5,-5 0-1,0-1-4,-4-3-5,-4-1 3,6-1-5,-7 2-18,0-2-27,-1-2-60,-3-3-66,2 0-59,-1 0-49,-4-5-58,3 3-88,-4-6-92,2 1-163,-4 0 80,2-5-500,0-3-560</inkml:trace>
  <inkml:trace contextRef="#ctx0" brushRef="#br0" timeOffset="59466.38">11801 11026 1649,'-2'-8'25,"2"1"27,-3 1 31,1 0 26,0 0 19,0 2 13,2-1 2,0 5-7,-3-8-10,3 8-18,-3-4-7,3 4-6,-18 3-15,7 4-6,-8 0-4,4 7-1,-7 1-11,-1 2 3,-1 4 2,0 1-7,0 0-5,-1 3-1,-1-2-6,0 0-4,3 2-2,2-3-6,0 0 3,5-4-2,-2 1-11,3-3 2,3-5-7,1 0 3,0 1-4,3-3 6,2-1-6,-2-2-2,0-1-1,2 4 6,2-4-9,4 1 7,0-6-5,10 7-2,2-3 0,2 0-4,6-1 0,7 0 0,5 0-1,2-1 0,5 0 2,4 0-5,1 0-4,1 1-6,-1-3-23,-4 0-24,-3 2-26,-3-2-35,-1 0-46,-3 0-43,0-2-47,-7-3-96,-2 1-158,-5-1 28,0-1-129,-5-2-107</inkml:trace>
  <inkml:trace contextRef="#ctx0" brushRef="#br0" timeOffset="59686.81">11820 11140 1778,'-6'0'94,"6"0"7,0 0-9,-13 2 2,6 2 45,3 3 26,-4 8 8,-3 2 7,-1 5 3,-4 9-2,2 4-3,-3 7-6,0 2-12,-2 4-14,-3 16-14,4-12-11,-4 11-11,6-10-12,-1-5-35,-7 15-43,8-10-65,0-9-89,-4 0-78,7 0-87,-5-4-148,2-3-111,-4-6 52,4-1-235,1-3-233</inkml:trace>
  <inkml:trace contextRef="#ctx0" brushRef="#br0" timeOffset="62784.45">13186 13866 2400,'-2'-3'80,"2"-4"16,0 7 1,-4-7 3,4 7 6,-2-6 4,2 6 6,0 0 26,0 0 26,0 0 6,-22 15-2,14-5-3,-5 4-6,0-1-1,-4 4-9,3-3-10,-2 6-10,2-3-13,-3 2-13,4-1-13,0 0-6,1-3-8,2 2-7,-2-3-9,4-2-5,0 0-8,1-2-3,-1 0-6,4 0-3,0-1-2,-1 1 1,5-1-7,1-1-1,7 2-1,0-1-6,5-2-1,3 3-2,2-3-1,3 3-1,4-3-3,0 4-6,3-7-15,0 5-24,-1-4-35,3-1-46,-2 0-47,-5-2-43,0-2-43,-3 0-50,5 0-54,-7-4-65,4 0-113,-7-3-37,-1-2 46,2 2-287,-6-3-292</inkml:trace>
  <inkml:trace contextRef="#ctx0" brushRef="#br0" timeOffset="62990.9">13455 14064 2317,'-4'-7'108,"1"3"12,3 4 4,-4-7-4,4 7 12,-6 0 41,6 0 26,-15 9 9,4 0 5,-1 6 6,-4 4-10,0 5-10,-3 3-8,-2 1-14,-2 4-20,-3 2-12,1 3-12,-1-1-12,0 0-11,0-2-12,2-1-23,3-6-52,-1-3-65,4 1-72,2-4-73,0-4-80,1 0-85,0-4-94,4-1-162,3-3 25,-1-3 68,4 0-321,-2-2-321</inkml:trace>
  <inkml:trace contextRef="#ctx0" brushRef="#br0" timeOffset="63380.97">13572 13130 2336,'4'-29'46,"0"5"28,2 5 21,-2 2 8,4 2 15,4 3 20,1-5 15,5 4 3,1 2-1,0-1-10,3 5-14,-4 1-11,4 4-10,-1 0-11,-3 2-11,2 7-5,-1 1-10,-2 4-3,-2 7-5,-5 0-2,-2 1-4,-5 2-3,-6 2-1,-2 4-5,-4 2-3,-8-1-4,0-3-3,-8 7-5,1-9-1,1-3-3,2 0-3,2-4-3,2-2-2,2-1-2,1-3-4,3 0-1,0-1 1,4 0-3,7-3 1,5 0 0,0 2-3,14-2-1,1 1 0,6-3 2,3 1-4,5-2-29,9 1-58,-1-3-60,4-2-65,3 0-91,9-2-87,3-3-230,2-1 36,18-7 85,4 0-302,-5-7-280</inkml:trace>
  <inkml:trace contextRef="#ctx0" brushRef="#br0" timeOffset="64063.69">17280 12396 2415,'2'-4'102,"-2"4"1,6-4 4,-6 4 9,6-3 15,-6 3-11,6-5-9,1 1-9,1 1-15,3-2-12,4 3-10,1-1 6,4-1-20,2 2 0,2 2-7,6-2-16,-1 2-27,-1 2-32,2 0-36,-5-2-37,-1 2-43,1 5-43,-2-2-40,-6 2-72,-5 1-155,-2 4-11,-8-3-139,-2 4-106</inkml:trace>
  <inkml:trace contextRef="#ctx0" brushRef="#br0" timeOffset="64223.26">17393 12752 1695,'-10'11'23,"2"-2"10,0-2 11,3-2 15,0 0 20,3 0 16,0-2 24,2-3 9,11 7-2,3 0-11,6-3-8,5-1-17,7 1-4,4 2-15,2 0-33,2-1-41,1-1-40,3 3-61,1-2-65,-4-1-101,2-2-191,0-1-171,-3 3-130</inkml:trace>
  <inkml:trace contextRef="#ctx0" brushRef="#br0" timeOffset="67165.26">19099 12017 1931,'-7'-14'93,"5"1"9,0 2-1,-1-4 0,1 5 11,0-4 13,2 1 10,-2 2 5,2-1 5,-2 2-7,2 1-2,0-1-5,-2 3-13,2 1-7,0-1-11,-2 1-14,2 0-16,0 6-10,0 0-6,0 0-7,0 0-1,-15 17-7,9-4 2,-4 5-10,-2 3 10,2 0-9,-2 1-3,-2 2-4,2 0-6,-1-1 0,-1-1 0,3-2-7,-2 0 3,3 0 0,1-5-2,0 1 4,0-3-9,4-2 2,-1 1-4,1-3 1,1-2-1,2 3 2,4-2 1,4 1-1,5-1-1,6-1 2,6 3-1,3-2 1,1 0-2,1-3-3,2 3-13,-1-2-20,-1-1-23,-1 1-27,-2-1-35,-4-3-49,1 0-53,-4-2-84,0-2-156,-6 0-113,-1 1 78,-5-3-216,0 0-199</inkml:trace>
  <inkml:trace contextRef="#ctx0" brushRef="#br0" timeOffset="67405.13">19202 12053 1939,'-4'-6'82,"2"0"20,2 2-4,0 4-4,0 0-7,0 0-4,-4-3-12,4 3 18,0 0 25,-4 19 1,1-6 2,-1 1-3,2 6 3,-2 1-4,1 4-7,-1 1-6,0 0-8,0 4-12,-3-1-6,1 5-5,0-3-5,0 2-5,-3 0-25,2-5-35,-1 2-36,0 1-37,-1-7-41,0 0-59,3-2-63,0-5-59,2-5-147,0 0-54,-1 0 38,3-7-113,4 0-72</inkml:trace>
  <inkml:trace contextRef="#ctx0" brushRef="#br0" timeOffset="67589.64">19596 12119 1827,'8'-17'162,"-4"3"7,4 4 14,-7 0-8,4 2-11,-3 2-21,0 3-13,-1-3-17,2 2-15,1 0-41,-2 1-43,-2 3-64,4-6-49,-4 6-43,9 0-63,-9 0-145,11 0-143,-11 0-152,13 2-142</inkml:trace>
  <inkml:trace contextRef="#ctx0" brushRef="#br0" timeOffset="68747.18">19971 11973 1619,'-3'-9'-75,"3"9"14,0 0 15,0 0 13,0 0 11,0-4 15,0 4 23,0 0 6,0 0 16,0 0 15,0 0 9,0 0 10,0 0 6,0 0 6,0 0 1,0 0 0,0 0-4,0 0-1,0 0-6,0 0-2,0 0-5,0 0-6,0 0-4,0 0-9,0 0-3,0 0-5,0 0-2,0 0-6,0 0-3,0 0 4,0 0 6,0 0-4,0 0-1,0 0 3,-12 13 4,10-10 1,2-3-1,-8 4 1,3-2-1,5-2 10,-6 4 0,6-4 5,0 0 11,0 0 8,0 0-6,-13-6-6,13 6-6,-4-9-13,2 2-5,2-2 0,0 1-5,2-4-7,0-2 2,5 1-8,-3 1 2,3 0-3,3-3-5,-2 4 0,2 0 1,3 2-11,0 0 5,2-2-1,2 5-6,0 1 0,0-1-1,2 5 4,-1 1-6,4 1 0,-3 5 5,3 1-5,-4 2 1,2 6 0,-4-2-3,-1 4 2,-3 4 2,-2-2 0,-2 2 4,-6-3 10,0 2-3,-4 1-2,-2-1 7,-2 0-2,-7 0 4,0 3 1,-2-7-2,-1 3-6,-4-4 6,3 0-4,-2-3 3,2 0-4,3-3-3,-4-2 3,4 1 0,1-3-4,0-3 4,3-2-3,-1 0-5,3-2 1,-1-3-1,4-3-2,1-1 7,2-4-9,4-2-1,0-5 1,5-1-7,2-4-1,1 3-1,1-1 1,3-4 1,4 2-7,-2 3 8,0 3 4,2 0-6,-1 1 0,3 4 0,0-1 3,0 3 5,-2 2 0,2 2 0,-1 5 2,-3 0 3,2 6-5,0 1 5,-2 7-2,1 2-10,-5 4 13,0 3-4,0 4-1,-4 3 3,-2 1 10,-2 2 13,-4 3-1,-4 4 4,-2-2 4,-4 2 0,-2 0 0,-2-4 1,-5 4 2,-5-2-1,2-2 2,-2-9 1,3 1-6,-3-1 2,4-6-1,0-2-1,1-1-2,2-4-1,2-1-3,1-4-3,0-1 0,2-2-6,0-2-1,1-2-3,2-4 0,1 2-4,2-3 0,1-4-3,1 3 0,2 0-1,0-1-1,2 0-3,2 0 0,-2 0-3,4 1-2,3 1-1,-1 2-2,2 1 0,3 1-1,2 2 2,5 2 2,4 1 0,2 0-1,6 2 1,0 1-1,7 4 1,-6-5 0,1 0 2,-2 0 2,-1 0 2,1 0 13,-2-5 13,-5 0 3,3 3 12,-4-6 9,0 3 5,-1-3 3,-2-1-1,0 1-3,1-4-6,-2-1-2,-3-2-6,4 0-7,-4-3-4,-1 0-1,2-3-4,-4-1-2,1 0-5,-2-3-3,-1 2-4,-1 1-13,-3 2-6,-1-1-6,2 3-14,-4 2-14,6 0-21,-7 1-35,-2 0-32,-2 2-27,0 3-20,-5-1-19,2 1-29,-1 0-41,0 2-38,-2 3-31,-1-2-78,3 2-165,-1-2 42,7 2-271,-13 0-289</inkml:trace>
  <inkml:trace contextRef="#ctx0" brushRef="#br0" timeOffset="69408.45">21229 12230 2189,'0'0'23,"-6"-2"34,6 2 31,-10-2 23,10 2 21,-3-4 29,3 4-1,0 0-1,0 0-4,-9-1-6,9 1-9,0 0-5,0 0-6,0 0-16,0 0-8,17-5-14,-4 5-9,3 0-7,6 2-5,6 1-9,1-2-2,3 3-8,0-2-6,1 2-1,-2-3-7,2 1-2,-3 2-7,-3-1-18,-3-2-44,-1 3-38,-2-1-43,-2-2-48,-1 0-52,0 2-68,-5-3-114,0 0-200,0-3 69,-4 2-251,4 0-268</inkml:trace>
  <inkml:trace contextRef="#ctx0" brushRef="#br0" timeOffset="70060.93">22193 12259 2080,'0'0'52,"0"0"27,0 0 22,0 0 13,0 0 8,0 0 14,0 0 4,0 0-4,-18-4-18,18 4 1,0 0-12,0 0-13,0 0-12,0 0-5,-6-4-9,6 4-3,0 0-11,0 0 3,0 0-7,0 0-7,-6-4 0,1 0-3,5 4-7,-4-6-8,2 1 5,0-1-3,2-2-6,0 1-4,0 0 0,2-3-3,4-4-8,-1 3-10,1 0 12,0-1-7,1 0-4,1 1-4,1 2 3,-3 1 3,0 2-1,2 0-4,2 3 3,-2 3-2,2 2-3,1 2 5,0 3 2,-1 4 1,-1 0-4,-3 6 1,0 0 4,-4 1-3,0 5 4,-2-2-2,-2 7 4,-4-5-12,0 4 15,-7 2 3,-2-1 8,-2 0-2,-3-4 0,-6 1-1,0-4 6,-1 0-7,-3-3 0,0-2 1,3-3 0,-1-1 3,5-5-2,0 3-3,2-7 6,1 2-5,4-3-1,1-2-1,2 0-5,0-2-1,5-3 1,2 0-3,2 0-1,4-2-3,2-1 0,0 1 2,4 2-4,2-3 1,1 2-3,3 3 0,4-4 0,-2 5 8,3 1 1,0 1 6,0 1 5,2 4 4,-1-1 4,3 5 8,-2 0 4,1 1 1,0 1 1,-2 3-2,0-1 3,-2 2-1,1 0-4,-2 1-3,0-1-1,-3 0-3,2-2-5,-4-1-34,0 0-36,-1 1-38,2-4-49,-5-2-51,-2 1-59,5 1-61,-5-4-94,-1-2-180,2 2 35,-5-5-250,5 2-282</inkml:trace>
  <inkml:trace contextRef="#ctx0" brushRef="#br0" timeOffset="70239.46">22468 12479 2213,'4'-11'39,"0"3"22,-2-1 26,2-1 8,1 3 2,-4-3 1,4 2-9,0 1-11,-3 1-2,2 0-32,0 1-34,0-1-54,-2 0-59,4 2-66,1 1-66,0-2-165,-1 3-55,-2-5-83,0 3-41</inkml:trace>
  <inkml:trace contextRef="#ctx0" brushRef="#br0" timeOffset="70758.06">22698 12273 1468,'4'-3'76,"-2"-1"28,3 0 24,-5 4 14,7-10 3,-4 8 8,2-5 6,-1 3-8,2 0-15,-1 1-6,3-1-8,-1 0-17,1 2-4,0 1-7,1 1-14,-1-3-3,-8 3-10,20 3-8,-14 0-5,2 1-6,1 0-1,-5-1-6,0 5-4,1 0-5,-3 0 3,-2 0-3,-2 3-2,-3-2 4,1 4-4,-3-1-1,1-2-5,-2 3-5,2-2 0,-2 0 1,-2 0-6,2 1 2,2-2-2,-3 1-3,2-1-4,2 0-4,0-1 4,-1-1-3,2 0-2,-1 3-1,3-2 7,2 1-6,-3 1 13,6 1 4,-3-1-3,2 0 7,3 4 2,-1-1 2,-2 0 6,2 1 2,3-3 4,-4 2 4,2-1 1,0 3 5,-1-5-1,-2 0 1,0 1 4,2 0 3,-2-3 3,-2 0-1,2 1 1,-2-3 1,-2 4 2,-2-4-4,2 1-6,-5-3-2,1 3-5,-2-3-5,-1-1-1,1 2-6,-3-3-1,-1 1-3,0-1-13,0-3-29,-2 1-25,-2-1-27,3-1-32,1-2-35,0 2-33,-2-5-35,0-2-37,1 1-51,2-3-39,1-1-71,-1-3-117,5 1-22,2-2-270,2 0-293</inkml:trace>
  <inkml:trace contextRef="#ctx0" brushRef="#br0" timeOffset="72654.67">23347 12508 2197,'-3'-7'1,"0"0"34,0 2 36,3-3 21,-2 3 22,0-3 28,-1 4 12,3 4 0,-1-9-4,1 9-11,0-6-17,-2 3-8,2 3-13,0 0-17,-11 0-4,-2 5 2,1 2-13,-9 3-2,-1 3-7,-1 7-3,-4-2-7,-1 3-3,-2 1-1,3 0-6,-6 3-26,8-4-39,-1 2-36,-1-5-38,5 4-43,1-7-46,5-2-41,2 3-30,0-7-21,2-1-77,4-3-86,-1-1-37,2-2-105,7-2-85</inkml:trace>
  <inkml:trace contextRef="#ctx0" brushRef="#br0" timeOffset="72867.1">22923 12497 1498,'7'-13'-2,"-3"2"32,2 2 34,-2 3 25,-2-1 21,0 2 11,3 0 1,-3 2-9,-2 3-10,5-7-9,4 7 10,-9 0 5,20 8-3,-9-1 1,8 4-8,-1 2-4,3 2-13,2 4 2,4 2-4,-5 1-8,4 4-11,-3-6-26,1 4-29,-3-2-47,-4-5-54,0 0-62,1 1-61,0-5-104,-4 0-174,-1-4 41,0-2-89,0-1-46</inkml:trace>
  <inkml:trace contextRef="#ctx0" brushRef="#br0" timeOffset="73326.62">23595 12403 1485,'2'-11'48,"2"4"44,0-3 33,-2 3 26,0 0 13,0 0 2,-1 1 2,4 0-8,0 1-21,1-1-13,1 2-13,3-1-13,-2 3-7,5 0-9,1 2-6,-1 0-14,2 2 0,0 0-9,0 1-5,-2 1-9,-1 2-3,2-1-4,-6 1-4,0 2 2,-2 4-5,-1-3-2,-1 1 2,-4 1 1,0 0-15,-2 0 1,-5 1 4,1 1-5,-2 1-4,0-3 1,-4 2-3,2-2-1,0 3-2,-2-2 5,5 0-1,-2 3-2,0-2-6,1 2 1,1 0 2,2 0-4,0 3 5,2-3-2,-1 0 0,2 2-6,2-5 6,0 3-4,0-2-1,0 0 8,0-1 3,0-2-4,0 1-1,0-2 7,2-1-3,-2 0 3,0 0 1,-2-3-2,2 3 2,0-4 2,-2 1-7,0 1 4,-2-3 4,-2 1-3,-1 0-8,-1-2-29,0 0-32,-3-2-35,0 0-51,1-2-59,0 2-55,-4-6-80,4 0-152,0 3-21,1-3-150,2-1-156</inkml:trace>
  <inkml:trace contextRef="#ctx0" brushRef="#br0" timeOffset="73514.52">23819 12658 2046,'10'-2'135,"-3"1"9,-1-1 15,0 0 22,-6 2 7,14-4-7,-14 4-12,8-2-19,-4 0-15,-4 2-14,0 0-9,9-4-27,-9 4-44,7-2-54,-7 2-58,0 0-67,12 0-76,-6 0-69,-6 0-172,8 0-67,-8 0 52,0 0-102,7-5-73</inkml:trace>
  <inkml:trace contextRef="#ctx0" brushRef="#br0" timeOffset="73758.38">24325 12436 1658,'2'-10'115,"2"0"42,-2 3 23,2-1 18,-2 1 16,3-1 7,-4 5-12,3-4-20,-2 4-22,0-2-20,-2 5-19,0 0-9,0 0-8,12 17-8,-8-8-17,-2 8-7,2 2-9,-1 6-1,-1 5-2,-2-1-8,0 4-37,-2-1-49,-1 7-50,-3-2-62,-4 1-82,-4 8-78,-2-6-119,-3-1-173,-6 0 88,-10 12-209,4-11-205</inkml:trace>
  <inkml:trace contextRef="#ctx0" brushRef="#br0" timeOffset="74598.82">18999 13326 1935,'0'0'9,"-14"-2"24,14 2 18,0 0 18,-5-3 20,5 3 9,0 0 6,0 0-3,0 0-3,0 0-3,-9-2-3,9 2-6,0 0-6,0 0 0,0 0-1,0 0-2,0 0 4,0 0-3,28 5-4,-13-3 6,3 1 4,6 1 5,3 0 3,13 0 8,5 1 4,9 1-2,9 0 9,24 3 9,8-1 4,11-1 1,12 0-1,11 2-5,13-2-6,5 1-1,5 0-16,9-3 3,5 2-8,45 0-13,7 0-4,0 1-7,-2 1-7,-4 1-5,-4 1-1,-3 2 11,0 1 0,-2-1 2,-5 1 9,-37-2-7,-7 1 3,-4-2-16,-9 2 4,-8-4 2,-9 1-2,-7-5-3,-11 2 3,-6-2-3,-9-3-6,-17 1 1,-13-3-2,-10 0 1,-5 0-4,-3 0 1,-7 0-3,-4 0 0,-1 0-2,-8 0-9,1 0-1,-3 0-4,-2 0 0,-4 0-6,0 0 0,-1 0-1,0 0-6,-4 0-1,1 0-1,-1 0-7,-3-3-3,3 6-10,-10-3-2,15 0-8,-15 0-15,12 0-9,-12 0-20,12 0-17,-12 0-19,0 0-22,0 0-42,0 0-37,0 0-33,-22-7-53,3 6-49,-2-4-60,-4 1-51,-9-1-127,-7-1-116,-11 1 97,-4-3-382,-7 0-449</inkml:trace>
  <inkml:trace contextRef="#ctx0" brushRef="#br0" timeOffset="75070.56">20032 14123 2568,'2'-11'-20,"1"2"38,-3-1 35,0 0 30,2 3 28,-2-1 24,0 1 9,2-1 13,-2 2-4,2 2-10,-2 4-15,0-10-13,0 10-11,2-3-11,-2 3 5,0 0 7,0 0-3,6 17 1,-4-7-6,3 5-1,-3 2-3,0 2-4,-2 2-4,0 4-5,0 1-8,0 1-4,0 2-6,-2 2-2,0-3-6,-1 2-6,-1-1 0,0 0-9,0-1-38,-2-3-42,1 2-57,1-5-44,0 0-55,2-4-58,-2-2-62,2-2-39,0 1-89,2-5-122,4-3 34,0 0-295,2-1-314</inkml:trace>
  <inkml:trace contextRef="#ctx0" brushRef="#br0" timeOffset="75490.73">20725 14480 2555,'6'-4'151,"1"2"20,1-2 7,0 0 27,6 1 22,-1-1 3,3 2-4,5-4-5,2 4-2,7 0-8,1 2-5,5 2-8,5-2-8,2 5-2,7-2-5,3 3-12,0 1-10,-4-3-15,-5 0-12,-3 1-8,-1-1-9,-6 0-8,-6-2-9,1 0-8,-8 0-8,2 1-6,-4 1 1,-1-4-12,-4 0-8,-2 3-4,2-3-5,-2 1-2,-1 0-5,-3-1-8,1 3 0,-1-3-6,-8 0-2,15 2-3,-9-2-3,-6 0-2,10 0 0,-2 2-7,-8-2-2,0 0-9,12 0-11,-12 0-11,6 1-16,-6-1-6,0 0-30,9 0-14,-9 0-13,0 0-24,0 0-16,0 0-27,0 0-39,7-3-41,-7 3-22,0-5-21,0 5-29,-3-9-40,1 6-41,0-3-67,-3 0-134,3 1 13,0-1-420,0 2-482</inkml:trace>
  <inkml:trace contextRef="#ctx0" brushRef="#br0" timeOffset="77404.4">22284 14268 2654,'0'0'-48,"8"2"21,-8-2 13,0 0 15,4 5 20,-4-5 27,0 0 13,-8 9 12,8-9 1,-4 3-3,4-3 7,-5 6-4,5-6 4,0 0-4,-2 4 6,2-4-7,0 0 0,-4 5-3,4-5-4,0 0-1,-4 5 4,4-5 3,0 0 4,0 0 3,0 0 8,0 0-9,0 0-11,0 0-2,-9-18-10,7 11-5,2-3-5,0-4-8,0 3-8,2-4 0,2 0-9,3-1-2,-1-1-1,3 2-4,1 2-5,0-1-1,2 3 0,-2 0-4,2 3-1,1 1-4,-4 3 4,1 1-6,1 6 2,-3 1-1,6 3-3,-6 4 3,-3 3 0,2 3 0,-1 0 0,-4 4 1,-2 1 7,-2 7 3,-2-2 11,-6 5 6,0-1 2,-4 0 5,-4-2 3,-1 0-5,-3-2-2,-1-2-1,-2-2-1,-7 5-1,3-9-3,1-1-3,0 0 0,5-4 2,-1-4-1,4 1-4,2-6 5,0 3-5,5-6-3,0 1 0,4-3-2,1 0-2,8 0-3,-8-5 3,8 5-6,2-8 1,-2 8-3,12-5-1,-5-1-1,6 2 1,-1 3-1,-1-2 1,3 2-2,-1 2-2,2 2 4,2 0 1,-2 5 1,-1-5 1,1 7 0,0-5 1,-2 5-2,1 0 4,0-1-3,-2 3 1,1 0 3,0-2-2,-3 2-7,1-2-36,-1 1-49,1-1-41,0-3-46,-1 4-72,5-2-82,-6-2-103,2-3-164,0 2 41,-1-3-299,2 5-338</inkml:trace>
  <inkml:trace contextRef="#ctx0" brushRef="#br0" timeOffset="77583.43">22667 14679 2597,'8'-9'121,"-4"1"18,3-1 21,-4 6 19,2-7 21,-3 3-6,1 2-17,0-3-16,3 4-18,-5-1-15,4-1-24,-1 2-57,2-1-65,-1 3-69,5-5-74,-2 7-78,1-4-69,1-2-153,-1 1-86,1 3 45,-4-1-188,3 1-183</inkml:trace>
  <inkml:trace contextRef="#ctx0" brushRef="#br0" timeOffset="78097.06">22995 14500 2100,'4'-7'93,"0"1"17,2 2 21,-1 1 20,1-3 16,-1 2 7,3-2-4,-1 3-13,3-1-11,0 1-2,4-2-10,-2 3-3,0 2-17,4 0-11,-2 0-4,1 0-14,0 2-9,-2 0-7,-1 1-8,0 0-4,-2 1-5,-4 1-5,0 1-1,-2 2-1,-4-1 0,0-1-3,-4 1-4,-2 1-3,-2 1-5,-4 1 2,0-2-3,-2 0-5,-1-1-1,2-2-5,-2 3-7,3-4-8,0 1-8,4 0-5,-1 1-1,2-2-2,-2-1 2,2 1-3,1 0 2,0-1-1,0 0 2,3 0 1,-1 1 4,4-4-1,0 9 1,0-1 5,2-3-4,2 2 0,1 3 12,1-5 6,0 6 3,3-1 2,0 1 4,1 1-1,-2 0 2,0-1 4,3 0 2,-2 0 2,-3 3 1,3-3 4,-3-1 4,-2 1 3,-2-1 6,1 2 2,-3-3 6,-3-1-1,-1 1-3,0-2 0,-2 1-6,-7-3-6,3 4-1,-6-4-6,0-2-3,1 2-4,-2-2-32,0-3-32,-2 0-38,2 0-36,0 0-50,0-5-47,0 2-44,5-4-68,-2 1-55,2-1-116,2-3-111,3 1 38,2-4-303,3 2-350</inkml:trace>
  <inkml:trace contextRef="#ctx0" brushRef="#br0" timeOffset="78475.05">23382 14284 2391,'10'-7'19,"-1"-2"29,2 3 21,-2 1 6,-1-1 13,1 0 4,1 4 0,3-3 2,0 1-5,1 2 3,2 4 0,0 2 0,1 1 1,-2-1-8,0 2 4,-3 1-2,2 3-1,-2 4 6,-5-1-1,3 2 0,-6 1-2,0 1 3,-4 2-1,-4-3 0,0 5-3,-6-2-2,3 2-4,-5-1-4,-2-1-6,2-2-4,-3 2-5,-2-3-5,2-2-7,3 2-1,-2-6-8,4 1-1,2 0-2,2-4-4,-3 1 2,2-1 1,3-1-2,4 0 0,4-1-3,5-2-5,2-1-1,5 0 0,6 0-3,1-2-3,9-2-5,4 0-13,6-3-46,5 0-78,8-1-83,-3-1-103,1-4-104,-3 1-211,-6-4-9,-9 1 69,-2 0-352,-3 0-396</inkml:trace>
  <inkml:trace contextRef="#ctx0" brushRef="#br0" timeOffset="79205.97">18622 16032 2822,'-9'6'157,"3"-6"2,2 2 3,4-2 11,-10 1 14,10-1 9,-5 4-3,5-4-18,0 0-16,0 0-16,0 0-17,35-4-11,-20 3-12,3 1-26,3 1-50,-2-1-55,4 0-63,1 4-59,-3-4-60,0 2-67,-2 0-53,-5 2-99,2 1-104,-8-2 9,-2 2-293,-4 4-304</inkml:trace>
  <inkml:trace contextRef="#ctx0" brushRef="#br0" timeOffset="79370.53">18679 16245 2348,'-13'7'122,"7"-4"38,-1 3 24,4-1 15,-1 1 19,-1-6 12,5 0 6,0 0-4,0 0-12,21 2-20,-6-4-22,6 2-12,4-3-21,7 0-21,9 0-39,1 1-43,3 0-65,5-2-79,7 1-71,-10-4-89,10 4-93,-10-2-205,0 3-30,-3-1 74,-1-1-337,1 1-338</inkml:trace>
  <inkml:trace contextRef="#ctx0" brushRef="#br0" timeOffset="81189.23">20794 15908 2185,'0'-5'-39,"0"5"25,0 0 14,0-6 15,0 6 15,0 0 14,0-10 10,0 10 9,0 0 1,0-8 1,0 8 1,-3-5-1,3 5 4,3-6-4,-3 6 3,0-6 2,0 6-5,0 0 1,0-5-2,0 5-3,0 0-2,3-4 0,-3 4-2,0 0-8,0-8-5,0 8-4,-3-9 6,0 6 0,3 3 1,-3-7-2,1 4-4,2 3-1,-6-7-6,2 4 2,-4 1-3,0-1-1,-1 0-9,0 3 9,-2 0-5,-2 6-4,-2-4 2,-1 4-4,-4 4 4,2 1-1,-4 2 5,3 0-2,-1 2 0,0 1 1,1 3-2,1-1 0,2-2-3,2 3-4,0 2 1,4 1 3,3-2 0,4-3-4,1 0 0,2 4 3,2-6-4,6 4 5,2-1 5,4-1 10,0 1 1,4-1 3,1-4 0,3 0 4,0-5 3,1 2 0,2-5 4,-2 0 2,3 2 7,-3-5 4,-1-2 2,2-2 1,-3-3-3,6 0-7,-4-2-3,3-3-7,0-4-2,0-6-6,-7 6-2,1-7-7,-2-4-2,-1 2-5,-6-1-3,1 1-2,-5 0-3,-3 0-3,-4 3-4,-2 2-2,-4-3 0,-5-1-2,-4 4-2,0 3 0,-5 1 0,-2 4-1,-2-1-3,-1 6-10,-3-1-10,0 4-7,4 2-16,-1 0-12,-1 2-10,-2 4-21,3 1-23,1 2-21,2 1-32,-2 0-30,2 1-44,4 3-43,5-2-48,-1 1-80,3-3-138,6 4 5,3 2-291,2-3-317</inkml:trace>
  <inkml:trace contextRef="#ctx0" brushRef="#br0" timeOffset="81401.67">21162 16290 2571,'8'3'158,"-8"-3"25,12 0 16,-12 0 22,9 0 19,-9 0 3,0 0-4,10 0-17,-10 0-10,0 0-32,0 0-14,11 0-19,-11 0-13,0 0-22,11 0-45,-11 0-48,6-3-58,-6 3-51,10-4-57,-4 4-55,3-6-70,0 6-71,-1-8-155,0 5-111,1 0 73,2-4-341,2 2-359</inkml:trace>
  <inkml:trace contextRef="#ctx0" brushRef="#br0" timeOffset="81867.03">21917 15984 2382,'3'-7'31,"-6"-1"28,3 2 22,0 0 13,-2 1 9,2 5 21,0-10 19,0 8 1,0 2-2,0 0-12,-2-6-8,2 6 0,0 0 2,-23 6 1,9 1 3,0 2 0,-5 4-3,0 2-5,0 1-7,-6 5-8,0-1-7,0 5-7,1-1-8,0-1-7,3 3-5,-3-2-4,6 4-8,-4-8-3,5 4-6,1 0-5,0-3-3,4-1-3,1 2-4,5-3 0,1-4-4,1 4-2,4-7-1,2 1-3,3-2 2,-1 2-8,7-6 1,-3 2 0,4-4-1,1 1-5,0-4 1,2-2 4,-2-2 2,4-1 6,-3-1 2,0-6-2,0 2-1,-3-2-4,-2 3-1,1-4-2,-6 3-2,0-3-2,-4 2-2,-2 0-1,-2 2-5,-3-4-3,-3 3-6,-3 0-13,-1 3-24,-4-2-23,2 3-28,1 0-34,-2-3-33,2 7-41,0-5-32,2 3-46,1-1-42,4 3-30,-2-3-40,4 2-97,6 1-63,0 0 34,0 0-243,0 0-246</inkml:trace>
  <inkml:trace contextRef="#ctx0" brushRef="#br0" timeOffset="82314.85">22229 16245 2141,'31'-8'71,"-7"3"28,-4-1 18,-2 0 19,-6 5 31,1-5 25,-4 4 11,-1-3 2,-2-1-5,-1 4-6,-3-5-7,-1 0-15,-2 2-12,-4 0-10,-1 0-13,0 2-12,-6-1-14,1 4-12,0 0-7,-1 0-11,-2 1-6,0 5-10,-3-4-5,2 4-6,2 1-5,3 0-4,-2 2-5,4 2-1,2-5-5,2 3-3,0 2-2,2 4-1,0-6-5,-1 2 0,3 3-4,3-2 2,-3 5-15,0-5-2,2 4 1,-4-1 0,2 2 2,-3-2-1,-1 4-4,-2-4-4,-1-1-3,-1-1-2,-5-3 1,3 1-2,-4-4 3,0 0-2,2-3 1,-4 0 1,4-4 3,-1 0-1,1 0 0,-1-7 0,6 6 0,3-6-1,0-3 0,2 0 1,2 2 0,6-5-4,2-1 1,4 4 4,4-6-7,0 3 3,6 3 3,-1-4-15,1 3-19,3 2-29,1-3-40,-2 5-39,4 0-37,0-1-55,-1-1-64,3 4-51,0-2-121,-2 7-130,7-6 69,-3 6-331,4 0-349</inkml:trace>
  <inkml:trace contextRef="#ctx0" brushRef="#br0" timeOffset="82788.58">22955 16255 2526,'-2'-10'64,"0"2"26,2 6 13,0 2 17,-3-7 28,3 7 4,0 0 1,3-8-10,-3 8-3,8-3-16,-8 3-7,15 0-4,-15 0-3,19 3-9,-9 2-8,4-4-8,-2 5-6,-1-1-6,3 3-6,-3 1-6,0-2-5,-3 1-4,0 3-5,-4-4-2,-2 4-4,0-2 2,-4 0-3,-2 2-7,-2-1-1,-1 1 1,-4-1-5,1 2-5,0-3-2,-1 2-2,-1-3-4,4-1 1,-4 4-7,4-3-8,-1 1-4,4-2-1,-2 1-4,-1 3 3,5-5 2,1 3 1,2-1 0,0 4 1,0-3-2,4 2 2,-3-1 1,7 6-1,-1-2 6,1 0 1,2 1 11,1 0 21,2 4 6,-1 0 6,3-4 20,-2 3 6,1-1 2,-1 1 5,-4-6-9,-1 0 3,-1 1 12,-7-4-19,-2 3-4,-6-5-1,-8 1-11,-2-3 3,-12 2-13,-7-7-8,-5 0-36,-7-7-48,-14-1-70,-21 1-75,-3-10-60,-6 4-93,4-8-85,-6 4-215,-4 0-1,-6 0 62,-5-8-441,-7 2-499</inkml:trace>
  <inkml:trace contextRef="#ctx0" brushRef="#br0" timeOffset="83258.95">16631 16733 2840,'13'0'50,"-9"3"25,-4-3 15,0 0 13,15-3 5,-6 3 16,-3-4 12,4 3 9,6-1-1,2-5-4,10 7-7,7-5-2,13 3-9,17-4-6,32 1-9,14-1-10,5 4-9,3 0-9,2-3-11,-1 6-3,-3-2-7,-6-5-13,-4 6-35,-10-2-49,-6 2-53,-23-5-28,-15 5-43,-11-4-47,-12 1-50,-7 3-39,-5-1-61,-8 1-100,-7 0-65,-3 0 48,0 0-227,-25 8-197</inkml:trace>
  <inkml:trace contextRef="#ctx0" brushRef="#br0" timeOffset="83481.36">17244 16878 1960,'-47'9'56,"7"-1"18,10 2 6,9-8 1,1 3 19,8 1 24,5-4 23,7-2 16,0 0 6,0 0 3,37 2 0,-8-4 2,15 2 5,16-2 3,29-4 1,3 1-10,7 5-17,-4-2-13,-2 2-15,-19-7-26,-11 7-39,-5-3-42,-11 1-52,-9 2-50,-7 0-54,-7-2-75,-13 2-67,-2 0-83,-9 0-157,0 0-26,-20 7 69,-6 0-266,-7 3-230</inkml:trace>
  <inkml:trace contextRef="#ctx0" brushRef="#br0" timeOffset="83630.94">17233 17099 2256,'-24'7'103,"10"-1"0,6-4 1,5 4 19,3-6 21,0 0 19,38-2 6,-8-4-5,14 2 4,17 1-2,33-3-10,6-2-12,3 3-19,6-4-52,0 4-92,-7-2-115,4-5-132,-9 3-224,-3-4-42,-4-2 56,-7 1-287,-2 0-254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10:01:51.6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899 1202 972,'0'-13'136,"-5"4"-2,4-2-13,-3 2 11,-1 0-1,-2-3-2,1 0-1,-1 2-7,2-2 14,0 2 2,-1 0 5,1 1 7,2-1-13,-3 3 12,3-1 12,-1 1 7,0 1-8,1 2-19,-1-2-15,1 1-17,3 5-17,-5-8-10,5 8-14,-2-5-12,2 5-4,0 0-5,-12 13-3,9-6-7,-2 5 0,1 2-9,0 4-2,-1 1 0,2 0-5,-1 3 1,2 0-1,-3 2-6,3-4 0,-2 1 0,1 0-5,1-4-4,2-2 2,-2 0-6,-1-3-1,2 0-3,1-1 2,-2-4 6,0 3-2,2-5 0,-2-3-1,2-2-3,0 0-6,0 0-2,-2-18 6,0 6-8,-1-3-11,3-3 4,0 0-5,-2-4 3,2 1 0,2-5-7,-2 1 4,3 3 1,-3 1 5,2 0-3,0 2-1,0 2 9,0 0-5,4 3 0,1 0 0,4 3 3,1 4-3,5 0 1,-2 5-4,1 2 5,2 0 4,1 5-5,-1-1 3,0 5 1,1 2 1,-1 1 3,0 2 0,0 1-1,-2-1 2,-2 2 3,0 2-3,0-3-1,-1 2 6,-3-3-7,-2 1 12,2-3-6,-4-2 6,0-1-1,-3-1 5,4-1 4,-3 2-5,1-4 10,-1 0 8,-1 0-3,-1-2 4,-2-3-6,0 0-1,0 0 0,0 0-3,0 0-1,-9-18 0,4 7-7,3-2-9,2 0 4,0-5-5,0 3 2,0-2-4,5 3 7,-3-3-8,2 1 2,3 0 4,-1 2-8,0-1 4,3 1-5,-1 2 0,3 1 3,0 2 5,-1 0-5,0 1 0,3 1 1,2 2 2,-2 1-3,-1 2 4,2 2 0,0 2-6,-2 0-1,2 2-1,-2 1 1,1 1 9,-3 3-6,1 1 1,0 0 3,-3 3 0,0 0-2,2 1 15,-4 1 2,0 2-3,-2-2 4,2 2 1,-5 1 1,5-1-1,-2 1-8,0 0 8,-2-1-6,3 3-12,-1-2-22,0 1-27,1-2-26,-1 0-41,-1-1-51,4 1-56,-1-4-52,2-1-112,4-3-133,0-1 30,3-2-100,5-1-92</inkml:trace>
  <inkml:trace contextRef="#ctx0" brushRef="#br0" timeOffset="202.45">2259 1270 1688,'2'-6'102,"-2"6"19,0-9 11,2 4 14,-2 5 0,2-8-2,-2 4-6,0 4-20,2-5-13,2 0-12,5 3-10,-3-1-9,4 1-6,4 0-12,-2 0-34,2 0-36,0 0-43,2 0-53,-3 0-49,2 4-49,-2-2-79,-1 2-140,-1 2-245,-4 2-166</inkml:trace>
  <inkml:trace contextRef="#ctx0" brushRef="#br0" timeOffset="399.93">2296 1501 1870,'-7'9'32,"4"-1"25,-1-3 21,2-1 27,-1 2 24,-1-1 11,2-3 5,2-2 12,0 0 9,6 8 3,1-5-5,3-2-16,3-1-15,4-1-13,3 1-10,0-3-16,1 2-12,3-3-55,-3 1-32,2 2-64,-1-3-72,3 0-71,3-1-62,1 2-186,-1-2-79,0 3 71,3 0-130,-1-2-98</inkml:trace>
  <inkml:trace contextRef="#ctx0" brushRef="#br0" timeOffset="1602.35">3239 1200 1510,'0'0'-75,"-4"-6"14,4 6 17,0 0 17,-4-5 13,4 5 20,0 0 12,0 0 18,-8 0 9,8 0 17,0 0 8,-6-4 11,6 4 11,0 0 10,-4-5 12,4 5 7,-4-3 4,4 3 2,-2-5-5,0 0 6,2 5-6,2-11-8,0 3-3,2 3-7,0-3-11,1 0-8,4 0-4,3-2-8,3 2-10,0-2-3,5 1 1,3 0-6,2-1-6,-3 3-6,4 0-10,-1 3-2,-3 1-3,1 1-6,0 4-3,-1-2-2,-1 3-3,-2 3 1,1 2-1,1 2 4,-5-3 0,-3 2 4,0 3 3,-3 1-2,-4 1 3,-4-1 6,1 1-4,-8 0 5,1 1-9,-2-1 0,-5 1 2,-2 0-2,1-1-4,-3 0-1,0-3-6,0-2 7,1 0-7,1-1 6,0-1-1,3-2-2,-1 0-3,0-1 3,3-1 0,0 0-2,-1-1-1,9-2-4,-11 0 2,11 0-1,0 0 1,0 0-4,0 0-2,0 0-3,0 0 1,0 0-3,0 0-3,34 4-1,-21 1-3,0 1 2,3 2-1,0-1-1,3 4 5,-3 1 5,2 0 12,-3 1 5,1 3-1,-3-1 10,-1-2 5,-3 0 6,-1 1 7,1-1 4,-5 2 1,1 0 5,-5-2 0,-5 2-1,-1-1-4,-5 0-3,-4-1-3,-1 2-5,-7-3-3,-1-1-2,-1-1-6,-5-3-2,-4 1 0,4-3-3,-2-1 0,0 1-2,1-5-5,-2 0-13,3-5-19,4 1-26,-1 1-30,-1-5-27,5 2-26,1-1-18,6 1-28,-1-1-32,2-2-50,4 2-53,5-3-54,6 1-133,0 0-83,6 1 77,2-2-182,6 1-174</inkml:trace>
  <inkml:trace contextRef="#ctx0" brushRef="#br0" timeOffset="1798.82">4016 1484 2198,'13'0'215,"-6"0"14,5 0 24,-6-2 30,-6 2 15,12-2-7,-4-1-17,0 3-29,-8 0-28,0 0-24,12 0-18,-12 0-51,0 0-67,11 0-80,-11 0-91,5 3-87,-5-3-101,6 2-62,-6-2-167,4 6-76,-4-6 64,-2 6-262,2-6-293</inkml:trace>
  <inkml:trace contextRef="#ctx0" brushRef="#br0" timeOffset="3782.42">5537 1787 1316,'4'-10'163,"-3"-2"-63,4 3-1,-3-2 16,1 0 7,0-1-3,0-1-4,-3 1-8,2 0 9,0 1 8,0 1-3,0 2 3,1-1-8,-3 0-13,0 3-7,2 1-10,-2-3-14,1 4-13,-1 4-3,0-5-5,0 5-14,0 0 6,-1 18-10,-1 1 1,-3 7-6,1 0-1,-4 5-3,3 4-3,-1 4 5,-3-1-4,1 8-1,-1-7-5,-1 10-7,2-11-16,1-1-12,1 0-16,-1-4-15,1-3-28,2-4-26,-2-2-33,5-2-43,1-3-36,-2 0-48,0-2-96,2-4-68,2-3-199,1-1-125</inkml:trace>
  <inkml:trace contextRef="#ctx0" brushRef="#br0" timeOffset="4106.56">5767 1939 1697,'5'-9'42,"-5"3"24,0-2 3,0 2 1,-5 2 2,1 1 3,4 3-3,-12 0-4,1 0-2,-2 3-6,1 4-7,-3 0-1,0 0-5,0-1-4,-2 3-6,2 1-2,1 0-7,-2-1 0,2-1-3,2 1-4,1 1-1,0-3-3,2 2 0,0 2-2,2-2-3,1-1 0,1 1-3,0 0 0,1 1 0,1 0-1,3-1-2,0 3 2,3-3 5,1 4-7,4 2 4,-3-4-5,4 0 1,-1 0 1,3 2-1,1-1 0,-2 0 0,8-1-4,0 0-19,-4-2-25,3 1-37,-2 0-47,6-2-42,-4-1-60,0-3-105,-1 3-328,2-3-156</inkml:trace>
  <inkml:trace contextRef="#ctx0" brushRef="#br0" timeOffset="4628.38">6002 2223 1829,'0'-6'61,"0"1"24,0-1 11,0 1 13,0-2 13,0 7 2,2-10-4,0 7-17,1-5-10,2 4-11,1-1-11,2 1-5,-2-1-10,4 1-4,0 2-5,0 0-5,0 0-4,0 2-8,-1 2 0,-9-2-3,18 4-4,-10-3-2,-3 5 0,0-2 2,0 1-2,-4 3 2,-1 1-2,0 0-2,-4-1 1,0 3 0,0-4-5,-5 1 1,6 1-3,-5-1 2,-1 0-5,6-1-1,-4 1 1,4-2-6,-4-1 2,3 1-3,2-1-5,0-1 3,-2 2-2,2 0 0,2-1-3,0 2 4,2-2 3,2 3-4,0-1 3,3 1 5,0-1 3,3 4 7,3-2 4,-1-1 3,0 1 4,1 0-5,-3-1 3,1 1-1,0 2 2,-5-6-2,3 4 5,-2 1 9,-1-1 2,-5 1 1,-1-1 3,0 1-1,-3-2-3,-1 3-1,-5-2-4,0 1 1,-3-2-3,-2 0-4,0-1-2,-2-1-3,1-2-5,-3 1-18,1-3-24,1-2-19,-4 0-32,4-2-25,-2-3-42,2 1-59,1-5-55,4-2-48,-2-2-104,7 0-115,4-2 24,2-3-118,0 1-113</inkml:trace>
  <inkml:trace contextRef="#ctx0" brushRef="#br0" timeOffset="5926.6">7030 2014 1751,'-13'-9'76,"13"9"26,0 0 9,0 0 10,-5-5 10,5 5 9,0 0-8,0 0-2,-5-4 2,5 4-17,0 0-11,0 0-8,0 0-13,0 0-12,0 0-4,0 0-9,0 0-11,0 0-17,27 0-20,-16 2-29,-1 0-33,2 0-38,4 1-42,-2-3-48,4 4-54,-6-4-90,5 5-126,-7-5-3,2 5-82,-4-2-39</inkml:trace>
  <inkml:trace contextRef="#ctx0" brushRef="#br0" timeOffset="6106.12">7142 2116 1439,'-6'7'19,"-2"0"31,3-2 26,-1 3 17,1-4 21,-1 0 15,1 1 4,1-1-2,0 0-4,4-4-8,-6 3-7,4 1-6,2-4-5,0 0-13,6 6-11,1-4-12,5 0-37,1-2-39,2 0-47,5 0-56,2 0-60,4 0-40,3-2-119,5 0-117,0 0-113,6 0-63</inkml:trace>
  <inkml:trace contextRef="#ctx0" brushRef="#br0" timeOffset="6673.89">8333 2064 1609,'-1'-7'36,"-1"-1"17,-2 1 15,1-3 13,2 0 16,-1 2 13,-1-1 2,1-6-5,-1 2-2,2 2-1,-1-4 5,0-1 0,-2 1-4,3 1-5,-3-1-9,-1 2-5,2-1-5,-5 2-8,5-2-7,-5 2-8,2 1-9,-7 0-3,2 1-6,-1 5-9,-6-4 0,1 9-7,1-3-2,-6 6-1,4-1-4,-6 8-2,1 0-7,1 3 3,0 5 1,-3 1-9,5 1 5,2 4-1,4-4 1,4 5 0,-2-2 0,4-2 0,4 1 1,2 0-6,2-3 3,2-3-4,2 4 3,0-5 0,5 0-1,2-3-2,-1 0 0,3-3 1,0-1 5,-2-3-2,5-3 0,-4-2 1,1 0-3,2-4 2,-2-3 1,2-1-2,-2-4 4,1-1-3,-1 0 2,0-4 8,-3-1 1,-2 3 8,0 2 11,0-2 0,-2 2 3,0 4-3,1-2-5,-3 2-6,0 1 0,-1 2-16,5 1 3,-4 1-4,-4 4-6,0 0-2,0 0 8,17 14-3,-13-7-2,2 6 1,-2 0-3,4 5-16,0-3-18,-2 3-26,-1-1-31,0 3-52,1-3-51,1 7-63,-4-6-105,3-1-190,-3 1 38,5-1-159,-5-2-167</inkml:trace>
  <inkml:trace contextRef="#ctx0" brushRef="#br0" timeOffset="7173.59">8487 2118 1946,'2'-9'46,"2"-1"16,-4 3 12,2-3 3,2 3 4,-1-1-2,1 1-6,2 0-7,0 2-8,3 1-8,0 0-3,1 2-4,0 2-7,1 0-2,2 2-4,0 2-2,-3 1-2,3 3 1,-2-1 0,-4 2-2,0 0 3,-1-2 1,-2 3-2,-1 0 5,-3-1 0,0 1-1,-3 0 2,-1-1-3,-2-1-4,-1 1-1,4-2-1,-4 1-1,3-1-5,0 1 0,-1-1 0,1-2 0,0-1-6,0 1 0,2-1-2,-1 2-3,3-6 0,-4 7-2,4-3-3,0-4-1,3 8 1,1-5 0,0 2 0,2-1 2,0 3 1,4-1-2,-2 1 2,2 1 5,0-1 3,2 3 1,-2-1 5,2 1-2,-1 0 11,-3-1-4,3 0 3,-4-1 1,-1-1 0,0 2 13,-2-1 5,0-1 6,-1 2 10,-3-1 2,-3-1-3,-1 1-2,-2-1-2,-2-2-5,-2-1-8,-4 3-4,-1-3-1,-1-2-5,-4 0-5,2-2-27,-2 0-27,-1-2-30,3 0-37,-2-2-49,4-3-64,-2 0-58,4-3-54,1-6-104,5 3-102,3-4 31,5-3-114,0 2-106</inkml:trace>
  <inkml:trace contextRef="#ctx0" brushRef="#br0" timeOffset="7457.79">9215 1689 1705,'15'-11'61,"-2"4"11,-5-1 13,-4 1 12,3 5 10,-3-3 7,-3 2 0,-1 3-6,7-4-9,-7 4-7,0 0-8,0 0-9,0 0 5,-18 22-4,8-10-5,1 7 2,-5 0-8,2 2 4,-3 6-5,2 0-1,-1-1-9,3-1 1,-1 2-6,0-3-3,2 3-2,4-3-4,-2 2-10,1-2 4,2 1-3,3-4-4,4 1-10,3 2-13,2-3-29,3-3-41,2-3-49,4 2-59,5-6-66,-4-2-109,8 0-166,-6-7 30,2 3-140,0-5-122</inkml:trace>
  <inkml:trace contextRef="#ctx0" brushRef="#br0" timeOffset="7936.2">9522 1852 1812,'0'-9'67,"-2"1"17,2-1 14,0 4 12,0-1 7,0 6-2,0-9-9,0 9-16,2-10-5,2 6-10,2 1-10,3 1-8,2-3-2,-1 5-6,1 0-9,1 0 0,1 3-10,0 1-1,2-1 0,-3 5-9,-2-2-2,2 3 1,-2-1-3,-2 2-2,2-1-1,-4 1 1,-2-1 0,-2 0-2,0 2 3,-2-1 1,0 0-1,-2 2 2,-2-3-1,2 0-2,-2 1-4,0-2 2,1-1-3,-2 1-4,1-1 1,2 1-4,0 0-2,0-3 0,0 3 1,2 1 2,0-1-1,0 0 0,0-1 2,2 3-4,2-1 2,1 0-2,-1 1-1,1 2 3,3-2 0,-2 1 4,2 0 2,1-2 1,0 3 8,-1 0 0,0-3 5,-1-1 5,-1 1-1,0-1 3,-1-1 9,-1 1-4,-2-3 3,3 4 3,-5-4-1,-3 1-1,-1 0 2,-2-1-2,-3-1-7,-2-1-2,-1 2-24,-1-2-37,-2-1-36,-1-2-48,-2 0-58,1-2-67,-1-3-69,0-1-151,4-3-63,-2-1 74,4-3-95,4-3-47</inkml:trace>
  <inkml:trace contextRef="#ctx0" brushRef="#br0" timeOffset="8189.52">9855 1577 1611,'6'-4'90,"-2"0"4,0 2-1,3 1 5,1-1 15,-8 2 6,20 2 9,-8 3 2,3 1 9,3 5-4,6 2-2,2 9 3,-1 1-6,9 5-6,-2 3-10,0 3-2,-1 0 2,-4 1-15,2 0-6,-8 3 4,-1-3-14,-6-2-2,-7 1-7,-7-5-3,-5 5-13,-6 0-30,-6-2-56,-8 3-52,-8-5-79,0 3-102,-20 1-117,6-5-202,7-9 40,-2 1-233,-1 2-261</inkml:trace>
  <inkml:trace contextRef="#ctx0" brushRef="#br0" timeOffset="12571.95">11073 1859 2701,'-9'-11'8,"1"3"2,-1-2 27,2 6 23,0-3 7,4-1 5,-1 5-8,0-1-7,-1-2-6,1 2 1,4 4 6,-4-5-1,2 1-9,2 4-9,-4-5 9,4 5-10,-2-5 0,2 5 0,0 0-6,0 0-5,10-8-1,1 6-6,-1 2 4,5-2-3,2 1-1,3 1-4,6-2-21,0 2-32,2 0-46,2-2-54,0 4-58,-2-2-48,-4 0-87,-1 2-146,-4-2-8,-2 1-108,-5 1-91</inkml:trace>
  <inkml:trace contextRef="#ctx0" brushRef="#br0" timeOffset="12756.77">11049 2099 1644,'-9'7'49,"2"-3"29,4 0 16,-1 0 15,2-1 11,2-3-8,0 0-12,0 0-11,0 0-7,0 0-12,30-7-5,-14 2-12,4 1-28,0 0-42,6-2-46,1 0-60,9-1-53,-6 2-72,6-5-178,2 0-131,2 1-59</inkml:trace>
  <inkml:trace contextRef="#ctx0" brushRef="#br0" timeOffset="13196.08">12260 1678 1618,'-2'-11'62,"0"0"19,0 2 12,-2 0 14,2-1 12,-2 1 5,2 2 2,-2-2-9,1 4-15,0 1-10,-1 1-12,4 3-13,-14 2-8,1 6-3,0 1-7,-4 4-3,-3 8-6,0 4-2,-1-1-4,2 7 1,-2 3-6,4-3-1,0 1 2,2 0-4,4 0 7,1-1-7,4-3 3,1-1-4,3 0-2,2-4 0,2 0 6,5 0-1,-1-2-3,4-4 18,4-2 12,-3-4 8,7-1-4,-1-2 0,2-5 7,0-3-3,2-3-2,3-5-6,-1-3-13,0-3 6,0-7-10,-1-4-1,3-9-1,-4-4-11,-2-4 3,-3 0-6,-6 4-6,-4 0-2,-2 4 0,-3 2-11,-2 1 5,-3 4-16,-6 1-15,-2 5-7,-2 1-15,-3 7-17,-4 4-21,-2 3-25,1 6-31,1 2-34,-2 5-37,1 9-25,3-4-43,7 6-152,0 1-90,3 2 77,4-1-90,3-2-37</inkml:trace>
  <inkml:trace contextRef="#ctx0" brushRef="#br0" timeOffset="13376.6">12572 1987 1617,'6'-6'168,"-2"2"12,0 0 5,1-1 18,-3 1 3,2-1-7,-4 5-18,5-7-21,-5 7-16,4-6-24,-2 2-37,-2 4-47,0 0-59,4-3-78,-4 3-75,6-4-70,-2 0-182,0 0-90,-4 4-159,4-9-172</inkml:trace>
  <inkml:trace contextRef="#ctx0" brushRef="#br0" timeOffset="13806.45">13158 1209 2102,'-2'-9'122,"2"-2"4,-2 4 3,2 2 3,0 0-7,0 5-8,0-8-11,0 8-15,0-6-9,0 6-16,0 0-6,0 0-3,0 0-9,-15 24-5,7-4 8,-1 4-6,-4 9 0,1 1-5,-4 12 5,2 3-2,-2 1 1,-1 15-10,1-8-2,6-9 4,0 0-4,1-2-7,1-7 7,5 0-12,1-4 3,2-4-2,2-3-1,0-1 2,2-2-3,3-5 2,2 0 2,1-3-3,1-6 1,4 0-4,-1-4 1,3-5-2,1 1-1,-2-6 6,1-2 3,4-4-1,-2-4 1,-1-3-5,-2-1 4,-1 0-2,-4-2 0,-1-1-7,-4 3-3,-1 0-3,-7 1-1,-1 1-7,-5 1-5,-4 1-15,-6 1-16,2 5-18,-4 0-22,-1 4-26,-2 1-39,-1 0-41,3 4-41,0 3-40,2 0-56,4-3-130,0 3-71,8-3 71,2 2-83,5-4-35</inkml:trace>
  <inkml:trace contextRef="#ctx0" brushRef="#br0" timeOffset="14238.26">13681 1581 1498,'23'-15'109,"-6"1"30,-6 1 17,0 1 8,-5 3 10,1 0-3,-3 1-9,-2-1-11,-2 1-19,0-1-9,-2 2-20,0-1-8,-5 5-7,0-1-13,-1 2-8,-4 2-8,-1 2-7,-1 2-8,0 2-1,0 1-9,1 0-1,0 4-3,0 0-5,3 2-6,2 1 2,-1 0-4,2 2-6,3 3 4,0-1-7,4 2 1,2 1 2,0 1-10,2 6 7,4-2 0,0-1-2,0 2-4,2-2 4,-1-1-9,-1 0-4,1 0 1,-1-2-4,-1-2 4,-4-1-1,0-2 3,-3 0 0,-3 0 4,0-3 2,-5-1-2,-2-2 4,0-1-2,0 0 3,-3-5 0,3-1 2,-4-2-1,1 0 0,2-2 11,-1-4-4,2-2-7,-1-4 5,5 0-5,0-6 0,6-3-3,2 1-9,4-6-11,7-2-12,4-2-22,4 0-25,7-4-33,1 2-39,7 2-31,6 6-39,1-5-57,17 1-162,-7 2-71,-9 7-128,-2 2-132</inkml:trace>
  <inkml:trace contextRef="#ctx0" brushRef="#br0" timeOffset="14673.85">14364 1484 1791,'2'-7'51,"-2"2"27,0 0 24,1-2 19,-1 2 16,0 5 5,3-9-4,-1 5-12,-2 4-9,2-6-12,0 3-12,-2 3-10,10-4-11,-3 2-9,4 2-7,1 2-8,3 0-9,0 1-3,0 1 3,-1 2-11,4 1-3,-6 2-3,3 1-6,-5 0-1,4 2-1,-4-1-5,0 2 6,-4 2-1,1-1-2,-4 1 1,-1 2-2,-4 0-3,2 1-1,-5-2 0,0 2 3,-1-3-4,2 2 2,-2-2-1,2 1-6,0-1 3,0-2-6,-1 1-2,0-2 4,3 2-2,-1-2 2,3 1-1,0 0 2,3 0-3,2 2 0,2 1 10,-2-1 7,4 0-1,-3 1 10,2-1 5,4 0 2,-4 1 9,-1-1 7,3-2 1,-4 2-6,0-4 2,-1 3-5,-3-2 2,-1-1-2,-2 0 2,-4 3 0,-3-1 1,-5 1-11,-3-2 1,-6 0-22,-1 1-42,0 1-45,-7-3-63,-1 0-78,3-3-93,-6 3-211,5-4-49,1-2 75,7-2-174,1-3-164</inkml:trace>
  <inkml:trace contextRef="#ctx0" brushRef="#br0" timeOffset="14868.33">16055 2448 2231,'18'2'185,"-2"-2"18,-5-2 1,-5 0 1,-2 0-4,-1 0-19,-3 2-18,5-2-19,0 0-30,-5 2-59,7-3-73,-7 3-98,3-2-98,-3 2-110,0 0-212,0 0 5,0 0 67,-23 5-114,13-3-77</inkml:trace>
  <inkml:trace contextRef="#ctx0" brushRef="#br0" timeOffset="22256.21">3870 3667 1474,'0'0'254,"0"0"-64,4 4-37,-4-4-7,0 0-2,0 0-18,0 0-1,0 0-7,0 0-7,0 0-1,10 0 6,-10 0-6,0 0 2,0 0 0,0 0-4,10-7-7,-10 7-7,6-7-9,-2 3-9,0-1 0,0-1-1,-1 1-5,1-1 7,0-1-3,-2-1 0,-1-2-4,2 0-5,-1 3-5,-2-2-1,0-1-5,0 3-5,0-1-9,-2-1-6,-1 2-5,2-1-8,-3 3-6,-5 1-5,1 0-5,-2 3 0,-4 2-3,-2 1-2,-3 2-2,-3 6-2,0-1 3,-6 6-5,0 2 3,3 3-4,-3 1 0,5 4-2,-1-2-2,4 2-5,-1 2-3,6-1-8,-1 0 3,6-3-3,2-1 5,3-3 0,1-1 1,4-1 4,2-2-1,2-2 7,3-3-2,1-1 5,5-2 4,-2-2 1,1-3 4,-1-2-1,2-4-1,1 1 5,0-5-4,2-4 3,-2-1 12,1-2 2,0-2 1,-2-2-1,0-1 3,-1 1 0,-1 0 2,0 0 6,-3 4 4,0 2 5,-1-1-3,0 3-3,-1 0-4,0 2-7,-2 1-4,0 1-11,1 2-2,-1-1-9,0 4 0,-4 2 1,0 0 1,15 9 0,-10 0 2,1 3 1,2 2 0,-2 3 2,1 2 0,6 1-3,-6 0-15,2 3-26,2 0-35,0-2-35,-3 0-39,1 0-55,-1 0-68,0-2-50,-2-4-137,2 0-102,-2-2 51,0 0-208,0-1-212</inkml:trace>
  <inkml:trace contextRef="#ctx0" brushRef="#br0" timeOffset="22735.96">4092 3967 2058,'-4'-3'76,"2"-3"27,2 6 25,-2-8 16,2 8 17,-2-7 8,2 2 2,-2 1-10,2 4-10,0-8-16,2 3-13,-2-2-10,4 2-15,-2-1-8,2 0-12,2 1-12,1-1-6,0 2-12,-1-1-4,2 3-8,-1 0-8,-7 2-4,13 0 0,-1 4-3,-5 1-1,3 2-3,-4 5 2,2 0 2,-3 3 0,0 0 1,-5 4 2,0 0 2,-5 0-3,-4 4 2,1 0-2,-4-1-1,-7 5 2,4-2-5,-2-2 1,-5 0 1,4-2-5,0-4 0,2 0 0,-1-3 0,4-3-1,-1 0 2,4-1 0,-1 0 0,1-3 3,4-1 7,-2 0 4,1-3-1,1 3 1,-1-2-1,2-2-2,2 1-5,3-3-5,-4 4-4,4-4-6,0 0-2,15 7 0,-4-7 1,7 0-4,2 0 4,2 0-2,4 0 2,3 3 0,3-3-2,0 0 1,2 0 0,-3-3-4,2 3-21,-6 0-22,-2 0-33,-2 0-32,1 0-43,-5-3-52,0 1-71,0-4-74,-2 1-149,-2-1-85,-4 1 56,2-1-235,-1-2-251</inkml:trace>
  <inkml:trace contextRef="#ctx0" brushRef="#br0" timeOffset="23086.02">4868 3689 2164,'-2'-10'70,"0"-5"25,-3 8 20,5 0 26,-3 1 27,1 3-2,2 3-5,-2-8-14,2 8-15,-3-4-19,3 4-14,0 0-16,0 0-11,0 0-6,-15 9-1,6 5-4,-4 2-2,5 4 0,-5 2 1,3 2 1,-2 6-2,0 1 1,4-1-5,-2 1-7,1-1 0,2-2-6,3-1-4,0-1-1,2 2-3,4-6 1,0 0-18,2 2-15,5-5-27,2-1-39,1-1-48,4-4-57,2-4-88,1-2-61,0-4-146,0-3-105,3 0 52,-4-3-210,6-6-219</inkml:trace>
  <inkml:trace contextRef="#ctx0" brushRef="#br0" timeOffset="23260.56">5224 3749 1996,'0'-10'71,"2"3"29,-2-3 16,2 4 14,-2-1 12,2 1-2,-1 1-19,-1 5-8,3-9-16,-1 7-26,-2 2-37,2-8-41,-2 3-58,0 5-61,0 0-36,0 0-41,0 0-90,0 0-172,0 0-151,-4 19-114</inkml:trace>
  <inkml:trace contextRef="#ctx0" brushRef="#br0" timeOffset="23433.7">5194 3843 1653,'0'8'-18,"-4"1"20,4 2 33,-1-2 30,1 0 22,0 3 8,-2 0 9,2-1 0,0 0-2,0 3-2,0-1-3,0 0-7,-2 1-6,2-1-7,0 2-9,0 0-3,0 0-12,0 1-44,2-5-55,-4 3-60,4-2-66,-4-1-85,2-2-129,-2 1-262,2-3-145</inkml:trace>
  <inkml:trace contextRef="#ctx0" brushRef="#br0" timeOffset="23769.77">5515 3677 2023,'-4'-9'131,"4"5"1,0 4 6,-2-7-2,2 7-3,0-5-12,0 5-14,0 0-11,0 0-10,0 0 0,0 0 14,18 16 7,-10-4 8,6 6 1,1 0 6,2 8-2,0-2 4,3 2 3,-2 3 1,-1 0-4,0-1-4,-4 0-9,-1 1-6,-3-2-9,-4 0-6,-1 0-6,-6-4-6,-5 5-6,0-4-6,-3-1-18,-5-2-33,-4 3-36,0-3-33,-3-1-39,6-4-41,-1-3-63,-2 0-63,4-3-70,-1-3-114,-1-2-142,6-2 19,0 1-308,1-3-357</inkml:trace>
  <inkml:trace contextRef="#ctx0" brushRef="#br0" timeOffset="24308.34">6717 4216 2258,'0'0'-20,"-11"-2"33,11 2 28,0 0 25,0 0 21,-5-5 15,5 5 2,0 0-1,0 0-6,0 0-7,0 0-8,0 0-7,0 0-12,0 0-2,28 0-4,-15 2-7,1 1-6,6 0-8,-2 1-4,4-1-31,-1-1-44,-2 3-51,2-1-64,1-1-68,-4 1-127,-1 0-161,-2 0 65,-2 1-97,-3 3-49</inkml:trace>
  <inkml:trace contextRef="#ctx0" brushRef="#br0" timeOffset="24505.81">6817 4463 1583,'-5'6'55,"0"0"17,1-3 23,-3 1 29,7-4 18,-4 6 11,-1-2-3,5-4 9,3 5-1,3-1-5,4 0-10,0-2-13,2 0-15,3 0-15,2-1-14,2 1-41,1 1-54,-2-3-70,2-3-83,-1 1-80,-1 1-161,0-3-99,-3 2 48,1-2-95,1-1-50</inkml:trace>
  <inkml:trace contextRef="#ctx0" brushRef="#br0" timeOffset="25478.1">8497 3805 1579,'0'-7'59,"0"1"17,0-1 13,0-1 17,2 1 14,-2-1 7,3-1 7,-3-2-2,2 1-4,0 0 4,0-2-4,0 1-5,0 0-6,0 2 10,-2-3-6,2 0-2,0 1-4,-2 1-7,2 1-4,-2 1-5,0 0-11,-2 1-13,2 0-8,-4 1-8,-2 0-11,0 0-5,-7 4-8,0 1 0,-2 1-6,-2 1-8,-4 4-3,-2 4 0,-1 0 0,1 5-3,0 3 2,0 4-6,-2-3 0,8 3-2,-1 0 1,6-1-3,1-1-5,-1 0-2,7 1-4,1-3-2,2-1 0,2-3 5,2 3-2,2-7 5,0 0 4,5 1-3,0-4 1,1-2 0,2-3 0,2-1-2,-2-1 0,3-3 10,2-2 4,0-4 4,1 0 2,0-6 2,1 1-3,-2 0 0,2-2 4,-3-1 2,0 1 7,-2 2 6,-1 2 0,0 1 0,-3 1-5,-1 1-4,-1 3-8,-1-1-5,2 3-8,-1 0-8,-2 3 1,0 2-1,-6 0-3,17 8 3,-6 1 2,-3 5 1,3 1-2,-1 2-23,-1 3-23,0 0-25,1 3-33,0-1-56,-3 0-70,3 2-80,-3-4-97,1 0-179,1 2 27,-3-1-294,4-3-335</inkml:trace>
  <inkml:trace contextRef="#ctx0" brushRef="#br0" timeOffset="25957.82">8885 4008 2354,'6'-12'-6,"-1"5"27,1-1 13,0 1 17,1 0 15,3 0 16,-1 3 8,2-2-5,5 3 2,-3 1 3,2 0-9,-3 0-7,2 2-2,0 2-8,0-2 2,-1 4-4,0-1-5,-2 3 4,-1-2-3,-2 3 1,-1 0-2,0 0 1,-3 1-5,-4 2 0,0-3-2,-4 3-2,-3-3-7,0 0 0,-1 2-5,-2-1-6,1 1-2,-1-2-12,1-2-8,0 1-2,3 0 5,-2-2-4,2 0-5,2 1 7,-4 0 0,4-3-7,0 3-2,4-5-5,-7 6 2,6-4 2,1-2-4,-2 7 0,2-7-3,2 6-3,2 0 2,-2-3 6,4 3-4,1-1 3,0 3-1,1 1 4,0-2 3,0 1 6,-1-1 10,2 3 0,-1-3 8,-4 0 3,3 1 2,-3 0 8,-2-2 2,0 1 11,0 1 5,-4-2 6,-4 1 2,-1-2-8,-1 2-2,-5-1-5,-2-1-3,-1-1-3,-4 0-6,-1-2-23,0-1-35,0 2-42,-1-3-42,2-3-44,-4 2-58,3-3-79,5-4-64,-4-1-156,3-3-55,4 1 48,3-2-227,3-4-230</inkml:trace>
  <inkml:trace contextRef="#ctx0" brushRef="#br0" timeOffset="26238.06">9403 3727 2116,'4'-5'101,"-1"-1"26,2 0 14,-3 3 8,2 1 14,-4 2 11,6-6 0,-6 6-13,4-3-15,-4 3-16,0 0-16,0 0-13,0 0-8,0 0-2,-10 14-5,4-2 0,-4 0-5,2 7 0,0 2-5,-1 0-2,-1 4-3,1-2-5,3 2-6,-3 0-7,5 0-3,-1 0-4,4-1-2,-1-2-38,2-1-25,0-1-34,2-4-43,4 3-47,0-6-66,5 1-82,0-6-61,2-3-184,1-1-34,-1-2 83,2-2-229,-1-2-209</inkml:trace>
  <inkml:trace contextRef="#ctx0" brushRef="#br0" timeOffset="26416.59">9704 3779 2216,'2'-8'119,"-2"1"17,2-1 11,0 2 5,-2 3-1,2-2-11,-2 5-23,2-8-8,-2 8-20,3-7-19,-1 4-44,-2 3-43,0 0-46,0 0-40,0 0-48,0 0-49,11 6-46,-9-1-123,0 2-104,-2 1-156,0 2-128</inkml:trace>
  <inkml:trace contextRef="#ctx0" brushRef="#br0" timeOffset="26566.19">9724 3905 1714,'0'9'-17,"0"3"22,0-3 26,0 3 27,0-3 14,0 2 10,2 2 3,-2-1 2,0 0 2,0 0-8,2-1-5,-2 0-8,0 3-4,0-3-8,0-1-39,0-1-49,2 1-68,0-2-74,0-3-162,0 1-319,0 0-152</inkml:trace>
  <inkml:trace contextRef="#ctx0" brushRef="#br0" timeOffset="26880.36">10005 3703 2038,'0'-5'126,"0"-1"12,-2 1 3,2-2 16,0 7 10,0-8-11,0 8-6,2-5-15,-2 5-3,12 1-13,-12-1-8,20 11-2,-5-2-3,2 6 4,6 6-2,-2 2 4,0 1 0,2 1 1,-3 4-4,-2-1-1,-3 1-5,0 1-5,-4-3-8,-5 1-4,-2-3-7,-4-4-5,-6 4-6,0-1-6,-3-2-25,-3-3-30,-2-2-42,0 0-44,2-1-54,-4-3-56,4-4-73,-1 1-81,1-6-95,0-2-145,4-1 11,2 2-322,6-3-375</inkml:trace>
  <inkml:trace contextRef="#ctx0" brushRef="#br0" timeOffset="27094.78">10757 4019 2563,'4'-3'84,"-3"-1"26,-1 4 23,7-4 29,-4 0 24,-3 4 4,9-4-5,-3 0-16,-1 3-20,5-2-13,1 2-15,5-1-14,1 2-9,-1 0-19,5 0-48,-1 0-56,0 2-61,4-1-80,-2-1-85,3 0-87,-2 3-156,7-2-63,3 3 55,10 2-207,1-2-202</inkml:trace>
  <inkml:trace contextRef="#ctx0" brushRef="#br0" timeOffset="27611.9">12258 4143 2001,'-2'-9'60,"2"-1"22,-2 0 17,0 1 15,2-3 19,-2 1 10,2-3 0,-2 2-2,2-5-6,0 3-1,-2-3-7,0-2-4,2 1-5,-4 2-10,2-1 2,-1 0-7,-2 1-2,3 3-7,-2-1-14,0 2-11,-2-1-9,-2 2-7,-6 1-9,2 1-3,-5 3-11,0 1-1,-2 3-6,-2 2-2,0 3-7,-2 5 2,-2 0-8,2 5 3,3 3 0,-1 3-4,1-3-4,6 4 3,-2 1 0,6 0-4,2-1 2,1 1-6,5-1-3,2-1-4,2-2-3,3-2 2,5 0-8,2-4 4,4 3 1,0-7 2,0 1 0,2-2 1,-2-4 6,5 0 1,-3-4 0,2-2 6,-1-4-4,2-1 1,-2-2 2,2-2 17,-2 1 10,-2-2 9,-1 2 13,-2 2 11,-2 0 3,-1 2-6,0-1-6,-1 3-6,-2 1-9,-1-2-9,0 4-7,1 1-10,-2-1-1,-6 3-3,11 5 1,-6 1 0,2 1-1,-4 3-1,6 1-9,-3 3-36,0 1-31,0 1-42,2 0-46,-2 0-51,1 4-66,2-3-64,-3-1-134,1-1-112,1 0 54,0-3-245,0-3-265</inkml:trace>
  <inkml:trace contextRef="#ctx0" brushRef="#br0" timeOffset="28079.72">12540 4122 2082,'2'-11'20,"3"0"42,-3 3 24,2 0 22,0 0 4,-2 3 1,2-1-7,0 3-2,3-2-20,-1 2-6,0 1-1,3 2-14,-9 0-3,17 2-7,-7 1-7,-2 2-3,4 0-2,-2 2-5,-2 1-5,-1 2 6,1-2 3,-3 3-3,-3-2-1,0 3-1,-2-1-3,-2-1-6,-3 0 11,-2 2-16,0-2 0,0 1 0,-1-3-1,0 2-4,-2-3-3,4 1-1,0-1-2,0-1-1,0 0-5,0-1-6,1 1 3,1-1 7,-1 1-9,3-2-2,0 2 0,2 0 3,0 0-2,0 1 8,2 1-10,2-1 3,1 1 9,2 2-7,-1 0 4,0 1 10,1-2 5,2 3 5,3-1 10,-6 0 6,2-1-3,1 1 3,-3 1 0,0-5 0,1 3-1,-3 0-1,-2 0 2,-1-3 2,-1 0 2,-1 1 2,-3-3-4,0 1 1,-6 0-6,3-2-3,-2-2-1,-3 1-5,0-3-16,0 0-30,-2 0-28,1-2-38,0 1-44,-2-5-41,3-2-59,-2 0-66,2-3-82,4-4-130,0 1-30,3-4-233,5-1-258</inkml:trace>
  <inkml:trace contextRef="#ctx0" brushRef="#br0" timeOffset="28373.45">13421 3759 2248,'4'-4'92,"0"-1"21,-1 2 15,-3 3 11,6-5 3,-6 5-4,0 0-6,0 0-8,0 0-14,0 0-12,0 0 2,0 0-5,-9 24 0,1-11 1,-1 0 0,0 7-3,-1 0-2,-3 4-5,5-2 0,-2 3-3,-1 2-4,0-2-6,3 0-5,1-1-8,-1 2-1,3 0-7,2-4-3,1 0-9,0-2-34,2-3-33,2 2-51,3-4-52,4-1-57,3-1-74,6-2-72,-1-6-109,2-2-136,0-3 39,4-3-242,1-2-270</inkml:trace>
  <inkml:trace contextRef="#ctx0" brushRef="#br0" timeOffset="28830.23">13747 3924 2154,'2'-8'29,"-2"4"30,2-3 18,1 1 17,1 0 14,-2 2 11,-2 4-3,4-7-11,0 3-8,0 3-12,-4 1-8,10-4 0,-10 4-20,20 2-2,-12 0-6,3 1-5,0 1-8,-3 0-1,3 3-7,-1-1-2,-2 5 2,2-5-7,-2 4 1,-2 0-2,-2 1-5,-2-2 4,0 3-5,-4-2-3,0 1 6,-2 0-1,0 0 2,-4-1-6,-1 2-4,1-2 3,1-1-3,-1 0-4,1-1-4,3-1-6,-2 0 2,2 1-5,-1-1 1,1 0 2,0-1 2,1 3-9,-1-3 7,2 3 4,2 0-2,2 1-3,-2 0 4,2-1-3,3 3 8,-1 1 6,0 1 3,3-2 4,1 3 7,-4-3 3,3-1-2,-1 4-1,0-4 4,-3 2 5,2-3 1,1-1-8,-4 1 2,0-3 0,-2 1 4,0 0 0,0-1-4,-4 1 3,-2-4-3,0 1-1,-2-3-14,0 2-31,-3-4-36,-2 0-44,0-2-49,1-4-59,0 0-58,-4-1-86,4-2-142,1-4-15,2 1-175,3-4-177</inkml:trace>
  <inkml:trace contextRef="#ctx0" brushRef="#br0" timeOffset="29365.64">14271 3722 1908,'4'-6'77,"-3"3"27,4-1 19,-3 0 11,-2 4 5,3-7 1,-3 7-3,5-2-12,-5 2-18,0 0-14,0 0-10,0 0 7,17 11 3,-10 0 9,3 3-4,-1 4 3,3 3 5,-2 4-3,4 4-1,-2 2 0,1 1 2,-2 4 10,-3 0 3,-1 3-8,-1-1-4,-2 1-5,-4-1-5,-2 1-7,-2-3-4,-3 0-5,-3-2-4,-1-1-8,-4-3-4,3-3-5,-6-1-5,4 2-4,-1-10-3,0 1 0,2 0-8,-1-3-3,4-3-4,-2 0-1,2-3-3,2 0-6,-1 1 2,3-4-2,-1 1-3,1-2 1,2-1-1,-3 4-2,3-6-1,0 2 2,0 0-2,2 0 0,-2-3-2,4-2 0,-5 8 3,0-7-4,3 3-5,2-4 3,-4 4 1,4-4 0,0 0-5,-4 6-3,4-6 0,-2 3 2,2-3-2,0 0 2,0 0 1,-4 4-3,4-4 1,0 0-4,0 0-5,-2 4-9,2-4-10,0 0-13,0 0-13,0 0-14,0 0-17,0 0-23,0 0-24,0 0-22,0 0-23,0 0-25,12-11-35,-10 7-40,2 0-56,-3-3-50,3 1-122,-1 1-69,-3-4 53,0 4-224,0-3-233</inkml:trace>
  <inkml:trace contextRef="#ctx0" brushRef="#br0" timeOffset="34366.14">15160 3829 2147,'2'-8'51,"0"3"4,2-1 3,-3 1 2,2-4 11,-3 4 10,2-3 4,0 2 1,0 0-4,-2 1-2,0 5-11,2-10 0,1 7-6,-3 3-8,0-8-3,2 5-5,-2 3-4,0-8-8,0 8-2,0-7-6,0 7-6,0 0 0,-13-3-1,5 3-5,-2 0-3,-6 3 3,2 2-11,-6 2 2,-1 3 0,0 1-6,-2 3 4,-1 0-1,1 6-3,0-3 3,2 6 1,-1-4-1,8 0-4,-1 0 4,2 0-3,2 0-1,3-2 3,1 0 0,6-2 0,-1 1 3,4-5-2,-1 0 6,4 4-3,3-6-2,3-1 3,0-3 3,1-1-2,1-1 0,-1-3 13,4 0 2,-2-1 11,4-5-1,-2-2 0,1-1 8,3-4 2,-4-3-10,1-1 5,0 0-6,-2-3 2,0 2 2,-2 1 9,-1 1 2,-2 3 5,2-1-3,-4 3-4,0 0-3,1 2-6,-3 1-9,-2 1-4,3 2-8,-3-1-11,0 5 0,-4 1-4,0 0 0,12 7 0,-9 3 7,1 0-1,-2 5-4,2-2 4,-2 4-2,2 1-3,2 0-25,-2 1-19,0 0-21,0 4-21,2 0-40,-2-1-55,1-2-60,3 0-49,1 0-137,-3-3-106,3-2 44,-1-2-149,2 0-135</inkml:trace>
  <inkml:trace contextRef="#ctx0" brushRef="#br0" timeOffset="34899.53">15564 4103 1894,'2'-8'84,"-2"4"20,2-5 11,0 5 11,-2-1 2,1-1-1,5 2-17,-2 0-7,0 1-17,2 1-4,3 0-7,-9 2-10,19 0-5,-11 2-3,3 0-13,0 1-2,-1 3-6,1 0-2,-3-1-2,-1 1-1,-1 3-1,-1 0-3,-1 0 0,-2 0-5,-4 1-1,-2 1 2,-5 0 1,0 2-4,-1-2 0,-3 0 3,0-1-8,0-1 0,1-2 3,2 3-4,-1-5-3,0 2 1,3 1-6,1-5 4,-2 3-3,6-3-6,-4 1 4,3 0-3,-1-1-3,3 3 4,2-6-4,0 4 6,2 2-5,5-2-2,0 2 4,3 2-6,1-1 15,1 1 3,4 1-6,-2 1 9,0 0 4,2-2-3,1 4 7,-1 0 2,0 2-5,-4-4 2,-1 2 1,4-2 2,-5 1-7,1 0 11,-3 0 4,-1 2 5,-3-4 4,-2 0 8,-2 0 2,0 2 0,-4-4 2,-3 0-1,1-1-7,-5 2 2,-1-2-2,-5-1-8,4-1 1,-4-1-6,-2 0-5,0-1-13,2-2-32,-2 0-32,0-2-29,0-1-39,1-2-40,-3-1-60,5-1-63,1-7-71,2 1-141,3-4-53,3 0 47,3-3-184,2 1-176</inkml:trace>
  <inkml:trace contextRef="#ctx0" brushRef="#br0" timeOffset="35199.76">16494 3816 2126,'4'-8'111,"-2"2"6,0 2 6,1 1-5,-3 3 2,3-4-11,-3 4-10,0 0-14,4-3-7,-4 3-5,0 0-1,-12 17 0,4-6 0,-3 4-1,-2 4 2,-2 4-5,1 3 7,-4 5-3,4-1 0,-6 9-4,6-6-1,-3 8-5,4-7-5,0 2-2,3-1-7,2-2-4,2 2-2,0-7-3,4 1-22,2-2-29,6 0-34,2-3-44,0-2-51,5-4-61,12 3-63,-4-10-91,3-1-149,1 0-17,2-6-215,1-1-228</inkml:trace>
  <inkml:trace contextRef="#ctx0" brushRef="#br0" timeOffset="35681.48">16882 4098 2065,'2'-7'40,"0"-2"25,-2 3 19,2 1 18,0-1 8,-2 6 7,4-8 5,-2 3-13,2 0-13,-4 5-4,13-5-10,-4 2-7,-1 3-5,3 0-11,1 3-7,1 1 0,2 0-9,-3 2-1,4 0-11,-4 0-3,1 2 0,-3 0-2,1 0-4,-2 0-3,-3 3 7,-2-2-8,-1 1 4,-3 1 0,-1-2 2,-3 1-6,-2 1 1,-3-1-2,-1 0-1,3-3 3,-4 1 0,3-3-6,0 2-3,1 0 5,-3-1-5,7-2-4,-3 2-3,0-3 3,2 1-4,0 0-4,-1-1-7,0 1 7,5 1-4,0-5 4,-2 10-2,4-4 0,3 2 6,2 0-7,1 1 6,0 3 2,3-1 2,-2-1 4,1 1 6,1 0 7,-1 0 3,-2 1 2,4 0-3,-7-1 9,4-1-2,-5-1 4,0 0-1,-2-1 4,-2 1 1,-2 1 2,-2-2 0,0 0-1,-5 1-2,-1-2-2,-5-1-3,-1 0-3,-1-2-21,-1-1-33,-2 2-36,-4-4-45,1-1-57,-1 0-71,4-1-71,-2-4-125,3 2-127,2-2 41,1-2-201,5-1-209</inkml:trace>
  <inkml:trace contextRef="#ctx0" brushRef="#br0" timeOffset="35890.51">17415 4296 1939,'6'-3'73,"2"2"32,-1-1 14,3 2 13,3-2 9,0 0 9,-1 0-2,8-2-12,-1 4-12,2-1-12,0 1-10,1 0-9,3 0-10,-2 1-22,4 3-43,-3-4-55,-1 2-72,1 0-84,-6-2-91,1 0-249,-2 0 53,-4-2-166,-3-2-144</inkml:trace>
  <inkml:trace contextRef="#ctx0" brushRef="#br0" timeOffset="36076.7">18086 4021 1917,'6'-13'117,"3"1"26,-5 3 17,0 2 4,1-2 12,-3 2-4,2 1-7,-3 1-23,5 1-11,-4-2-21,0 2-19,-2 4-43,4-5-52,-4 5-61,4-4-54,-4 4-33,0 0-46,4 11-50,-4-5-139,-2 2-100,-2-1-151,-4 5-136</inkml:trace>
  <inkml:trace contextRef="#ctx0" brushRef="#br0" timeOffset="36264.2">18099 4198 1749,'2'11'-8,"0"-2"29,2 2 32,-2-2 24,0 3 22,3-1 17,0 2 5,1 3 6,-2-3-1,0 1-1,0 2 2,-2 0-2,2 1-10,-2-2-15,0 2-7,0 1-6,0-3-7,-2 0-31,3 0-33,0-1-56,-3-3-65,2 0-64,0-1-59,0 0-147,-2-6-128,2 4-170,2-3-168</inkml:trace>
  <inkml:trace contextRef="#ctx0" brushRef="#br0" timeOffset="36554.42">18764 3714 1926,'-2'-13'118,"2"5"21,-3 2 10,3-1 1,-2 4 5,2 3-3,0 0-16,0-6-16,0 6-12,0 0-5,0 0 0,22 21 12,-7-3 13,5 11 7,10 7-2,13 20-4,1 2-4,-1 8-4,-3-2-4,-4 5-8,-3-3-6,-7 1-10,-12-11-4,-4-8-4,-10-5-31,-12 5-45,-6-3-58,-23 11-90,-9-6-79,-12-4-104,-12-2-139,-10-3-151,-15-4 61,-8-2-317,-7-3-352</inkml:trace>
  <inkml:trace contextRef="#ctx0" brushRef="#br0" timeOffset="37873.46">7950 5141 2338,'0'0'-23,"0"0"15,0 0 6,0 0 16,-2 4 18,2-4 14,0 0 2,0 0 4,0 5-5,0-5 1,0 0-8,0 0-2,0 0-3,0 0-3,0 0 2,8 8 7,-4-4 6,0-1 4,2-1 2,4 1 8,1 1 1,6 0 3,2 2-6,3-3 0,4 1-4,7 0-3,9 0 2,4 1 0,10-1 11,12 1 4,27-2 8,10-3 6,9 0 0,7 0 3,2-3-2,6 3-9,5-3-2,4 1-3,4 2-6,8 0-5,7 0-9,-1 2-1,1 1-5,-3 0-2,-1 1-4,-1-1-2,-1 3 1,-1 2-5,-2 0-3,5-1 0,-3-2 1,-3 3 1,-1 0 2,-2-3-4,-3 3 1,-4-1-2,6 2-1,1-2 2,4-1-1,1 1-4,7 0 0,3 3 4,4 0 3,0 2-3,2-1 5,34 4 4,5 2 0,0 3-5,-2-2 0,-6 2-4,-36-3 0,-1 0-1,-2 3-2,-1-3-4,0 3 2,2-2-4,-6-1-1,-1 1 0,3 1-1,-1-2 0,-1-1-3,-8-1 2,-6 0 0,-2-1-2,-3-4-1,1 2 3,3 0 1,-3-1 1,-2 0-1,0 1-2,-11 0 2,-1-3 3,-7 0 2,-4 1 0,-4 0 1,-8-2 2,-4 3-3,-4-5-1,-19-1 2,-11-1-3,-3-1-1,-8-1 0,-6 0 1,0 0 0,-7-2 4,-3 2 1,-8-4-7,2 4 0,-1-4-2,-3 2-5,-2 0 1,0 0 0,-5 0-2,0 0 1,0 0 0,-3 0-5,-2 0-3,2 0 3,-2 0 0,-10 0-3,17 0 3,-11-2-2,3 4 1,-9-2-2,13 0 1,-13 0 2,8 0-3,-8 0-1,10 0 2,-10 0 3,0 0-4,11-2-3,-11 2 3,0 0-3,11 2 2,-11-2-6,0 0-3,0 0-5,8-2-5,-8 2-14,0 0-7,0 0-15,0 0-14,0 0-18,8 2-14,-8-2-14,0 0-15,0 0-12,0 0-9,0 0-9,0 0-9,0 0-13,-16 4-13,16-4-10,0 0-13,0 0-14,-20 0-23,16-2-26,0 0-55,0-2-112,0 1-76,-3-1 73,1-2-126,0 1-76</inkml:trace>
  <inkml:trace contextRef="#ctx0" brushRef="#br0" timeOffset="39131.82">12278 5888 1739,'-3'-7'140,"-1"0"13,0 2 14,-1-3 18,3 3 13,0-1 27,0 2 4,-2 0-9,4 4-24,-4-7-19,4 7-23,-2-7-20,2 7-17,0 0-11,0 0-5,-8 28-3,2-13-6,2 5-8,0 0-4,-2 6-7,0 1-8,0 1-5,-2 1-3,2 5-6,0 1-2,0 0-19,-3 0-39,3 0-40,-1-1-39,4-5-44,-1 0-53,-1-4-77,5 2-65,-2-8-96,-1 1-143,6-7 26,-1 0-276,5-4-303</inkml:trace>
  <inkml:trace contextRef="#ctx0" brushRef="#br0" timeOffset="39374.44">12773 6284 2504,'0'0'121,"2"-7"16,-2 7 20,0-6 18,0 6 0,0 0-9,2-5-15,-2 5-16,7-5-13,-7 5-13,16 0-9,0 0-9,4 2-12,8 1-9,3-2-4,3 3-10,7 0-29,0-1-37,5 1-46,0 2-48,1-2-64,5-1-68,6-1-67,-11 1-164,-2-1-89,3-2 84,-6 0-232,-3-2-197</inkml:trace>
  <inkml:trace contextRef="#ctx0" brushRef="#br0" timeOffset="39626.28">14018 6086 2150,'0'-9'99,"0"2"20,-3 3 20,6-2 22,-3 6 12,0-7-3,0 7-11,2-3-17,-2 3-19,0 0-9,0 0 3,0 0 1,0 25-3,0-12-5,-2 7-4,2-3-5,-3 5-8,3 2-11,-1 2-4,1 0-8,-2 0-6,0 2-3,0-1-23,-1-1-45,1 1-46,0 0-42,0-3-63,-3-4-69,3 0-65,0-2-87,0-5-138,-1-2-4,6 1 54,-1-5-209,5-1-170</inkml:trace>
  <inkml:trace contextRef="#ctx0" brushRef="#br0" timeOffset="39928.47">14170 6393 1747,'9'-11'15,"-2"1"37,-3 1 31,-4 1 21,0 0 13,0 2 7,-2-1 3,-2 1 3,-5 2-4,4-1 0,-3 3-9,-2-3 0,-1 5 7,-2-1-10,3 1-5,-3 0-15,0 1-6,-2 2-12,3-1-5,-1 2-7,2-1-12,3 1 1,-3 2-3,1-1-12,3 1 1,1-1-6,1 2-2,1 1-2,2-1-3,4 0-4,0 1 6,5 0-15,-1 1 7,3-2-3,3 3 2,-1 0-7,4 0-1,0-1 2,-3 0 0,4 1-4,-4 0-3,3-1-8,-3 3-19,2-3-23,-2-1-30,0 1-42,0-1-45,-2 2-33,1-1-57,0-3-63,5 1-146,-5-1-29,-1 0 38,0-1-121,2 2-74</inkml:trace>
  <inkml:trace contextRef="#ctx0" brushRef="#br0" timeOffset="40383.85">14362 6568 1741,'0'-5'108,"0"5"23,-2-12 16,2 8 12,0-1 14,0 5 16,-4-8 3,4 8 1,0-8-11,0 8-11,0-6-14,0 6-16,4-3-15,-4 3-10,0 0-13,0 0-13,7-2-7,-7 2-9,0 0-7,17 3-7,-13 1-9,3 0-3,-3-1-4,1 4-5,-1-1 0,-2-1-3,0 3-2,-2 1-1,0-1-3,-2 1-4,-2 0 2,2 0-3,-5-1-2,3 1-4,-3 0-1,1 1 0,0-3-4,2 4-4,0-4-4,-2 0-4,0 1-2,2 1-1,2-3 2,0 1-1,0 1-1,2 0 3,0 0-3,2-1 1,0 1 5,2 1-5,4-1 4,-4 1-4,4 0 2,0 2 6,3-2 1,-3 0 2,1 3 5,-1-3 6,1 2-2,-1-2 0,-2 0 4,-2-1 3,4 1 7,-6-1 11,2 1 2,-4-3 4,-2 1-3,0 2-4,-5-4-2,0-1-3,-1 2-5,-2-3-1,-1 0-28,-2-3-36,0 0-45,1 0-51,2-3-52,-6-2-61,4-3-71,1-1-64,0-5-143,3-1-75,-1-4 50,5-3-322,2-4-349</inkml:trace>
  <inkml:trace contextRef="#ctx0" brushRef="#br0" timeOffset="40723.96">14715 6159 2561,'6'-6'79,"1"2"13,-1 2 9,0-2 11,-2 3 2,2-1 14,2 0-2,2 2 1,0 0-1,3 2-2,4 1 0,-2-1-5,0 2-3,4 1-3,-3 1-2,4 5-3,-4-1-3,1 2 0,-1-1 0,-4 5 3,-2-2 2,-1 1-5,-4 2-3,-4-1-2,-2 2-2,-6-1-4,-4 2-7,-3-2-3,-4 0-13,-1 0-3,1-2-6,-2 1-6,2-3-10,2 1-3,2-5-6,3 0-2,1 2-9,5-4 3,3-2 0,7 3-8,5-2 3,5-1-5,7-1-7,4 0-6,13 1-20,5-1-32,5-2-62,17 3-68,23-5-70,0 0-113,0-7-135,6 0-208,0-5 84,2-5 77,2-2-433,2-3-452</inkml:trace>
  <inkml:trace contextRef="#ctx0" brushRef="#br0" timeOffset="41768.69">20934 5709 2554,'7'-5'-6,"-3"3"29,-4 2 18,5-7 18,-3 4 19,2-1 13,-4 4 11,6-6 1,-6 6-7,4-4-10,-4 4-6,0 0-12,6-3-14,-6 3-2,4-4-17,-4 4-21,0 0-26,0 0-31,7-2-43,-7 2-47,0 0-50,0 0-31,0 0-91,3 11-172,-3-11 28,-10 8-105,6-1-56</inkml:trace>
  <inkml:trace contextRef="#ctx0" brushRef="#br0" timeOffset="42124.09">20881 5850 1463,'2'4'65,"-2"-4"30,5 3 15,-5-3 15,4 4 12,-4-4 4,5 4 1,-5-4-13,4 4-10,0 1 4,0-3 11,-1 8 8,5 2 0,-2-1 3,2 2-4,-1 4-5,0 1-9,-1-3-7,-2 2-7,2 1-11,-2 0-7,0-2-11,0 0-3,1 0-10,0-3-8,-3 0-2,0-1-6,2-2-2,-2-1 3,0-1 4,0 1 1,-2-3 8,2 0 7,2-3-6,-4-3-6,5 4-8,-5-4-4,0 0-2,0 0-9,14-9-7,-9 3-3,1-2-16,3-3-24,1 0-25,-3-2-31,6-1-30,-3 1-31,2-2-31,-3-1-41,2 1-45,-1 0-60,1 2-50,-3-2-137,2 1-69,0 0 54,0 1-214,2 1-210</inkml:trace>
  <inkml:trace contextRef="#ctx0" brushRef="#br0" timeOffset="42520.01">21639 5707 2023,'0'-8'36,"0"1"38,0 1 27,0 0 18,-2 1 15,4-1 7,-2 6-1,-2-8-12,2 8-10,0-7-12,0 7-16,0 0-8,-4-3-9,4 3-12,-14 10-1,1-2-6,0 1-4,-2 1-7,-1 1-3,-4 5 5,2-3-4,-2 2-2,-1 0-5,3-1 1,0-1-4,-1 1-3,2 0 0,2-2-3,0-2-4,4-3-4,1 3 1,0-3 1,2-1-6,-2 0-3,4-1 4,4 2-1,2-2 3,0-5-1,8 10-10,2-6-1,2 3 9,0-1-4,6-3 5,-2 3-10,3-1 0,3 0 0,-4 0-1,4 0-1,-1-3-7,-2 5-27,0-3-21,1 0-30,-4-2-38,-1 1-47,-2-1-45,-2 0-70,-1-2-139,-4 2-118,-6-2 74,0 0-150,0 0-115</inkml:trace>
  <inkml:trace contextRef="#ctx0" brushRef="#br0" timeOffset="42830.18">21055 6092 1640,'0'0'-2,"0"0"28,17 4 15,-6-3 21,-2-1 13,5 2 14,5 0 6,-1 0 10,2 0 4,3 1-4,4 0-8,1-1 6,0 1-5,0-1-9,1 3-9,-1-3-9,-3-2-6,-1 5-4,-1-3-7,-5 2-10,2-2-29,-5 0-30,1 1-37,-3-3-43,-2 2-39,0 2-60,-3-4-70,2 0-172,-10 0-221,12 0-154</inkml:trace>
  <inkml:trace contextRef="#ctx0" brushRef="#br0" timeOffset="43684.54">20604 5878 1730,'0'0'-27,"8"0"21,-8 0 19,0 0 18,0 0 17,0 0 12,0 0 7,-22 10 7,8-4 1,-2 0 1,-4-1 4,0 1-8,-1 1 0,-3 1-5,-1 0-9,3 0-1,1-1-7,0 1-5,4-1-3,2-3-6,1 3-5,1-3-2,2 0-2,2 0-4,-1 1 1,2-2-3,4 1 13,-3-1 7,4 2 4,3-5 6,8 7-3,-2-5-4,2 2-3,5 0 3,0-1-12,4 3-5,-1-3 1,0 2-3,0-2-2,1 1-15,0 1-28,-2-5-35,-2 4-41,2-1-56,-3 3-41,-2-5-54,2 2-103,-4 0-107,-2-1-154,-2 2-110</inkml:trace>
  <inkml:trace contextRef="#ctx0" brushRef="#br0" timeOffset="43882.41">20285 6208 1630,'-12'2'29,"4"0"24,0 0 15,0 0 8,1-1 14,7-1 2,-3 6 3,3-6-8,0 0-10,22 4-9,-5 1-8,2-3-6,4 3-6,3-2-15,2 0-29,-1 1-31,0-4-30,1 5-59,-4-3-55,-1 0-101,-6-2-382,3 2-149</inkml:trace>
  <inkml:trace contextRef="#ctx0" brushRef="#br0" timeOffset="44176.62">19887 5796 1802,'-5'-3'126,"3"-3"20,-1 3 1,3 3 3,-4-6 10,4 6-11,-5-4-13,5 4-16,0 0-10,0 0-13,0 0 3,-1 15-12,1-4-3,0 5-2,1 1-10,-1 2 1,0 3-7,3 0-5,-1 2-30,0 2-51,0-2-57,-2-2-86,3 4-92,-3-6-151,0 2-119,2-1 51,-2-3-171,5 1-142</inkml:trace>
  <inkml:trace contextRef="#ctx0" brushRef="#br0" timeOffset="45188.26">22182 5767 1718,'2'-4'11,"-2"4"24,0 0 7,3-6 9,-3 6 14,6-4 3,-6 4-6,0 0-5,0 0-6,0 0 1,0 0-4,0 0 7,0 0 2,0 0-1,0 0-2,-7 17-3,5-13 3,-2 0-1,-1 0 1,5-4 0,-6 5-1,6-5-3,-4 4 4,4-4 6,-5 4 9,5-4 11,0 0 7,0 0-10,0 0-5,-10-8-9,7 0-5,3 1-8,0-2-7,3-4-2,-1-1-10,2-1 2,3-2 0,1 1-4,1 1-8,-2 0-4,3 1 0,-2 1-2,2-1-8,0 5-2,0 0 5,-2 3-7,0 4-5,1 2 4,-9 0-2,17 9 1,-8 3-1,-3 3-3,-2 2 1,0 2-1,0 6 0,-6 2 0,2-1 8,-6 3 1,0 5-8,-5-3 9,-1 1-2,-4-1 10,-2 0 0,-4-6 8,1 0-5,-2-4 1,2 3-5,-3-6 0,6-3 4,0 1-4,1-5 2,4-1-2,-1-3 9,1 1 0,1-1-1,1-7 0,0 2 0,2 1-1,9-3-7,-14-5 3,12 2-3,0-2-3,2-2-1,0 7-4,6-9-5,1 3-5,-2 2 8,5 1-5,2-1-3,3 4 6,2-2-11,2 2 8,2 2-7,-2 2 13,2-1-6,5 3 8,-3 0-4,1-1 6,-4 1 1,-2 0 3,-4-1 3,1 0-3,0-1-3,-4-4 2,-1 3 2,0 1 0,2-3-4,-4 2 1,-2-1-25,2 0-34,-1 0-46,-7-2-70,15 0-103,-10 0-96,5-4-214,-2-1 41,0 2 68,4-2-149,-2 1-116</inkml:trace>
  <inkml:trace contextRef="#ctx0" brushRef="#br0" timeOffset="45366.31">22823 6160 2022,'4'4'224,"-1"0"31,-3-4 35,4 6 13,-4-6-7,6 4-22,-6-4-22,3 3-24,-3-3-25,0 0-18,6 3-19,-6-3-58,0 0-89,4 4-103,-4-1-97,0-3-99,4 6-98,-1-3-242,-1 1 36,-2-4 81,6 4-244,-6-4-237</inkml:trace>
  <inkml:trace contextRef="#ctx0" brushRef="#br0" timeOffset="54265.46">14330 6551 708,'0'0'92,"0"-6"-6,0 6-3,0 0-13,0 0 5,-4-6-13,4 6 2,0 0-3,0 0 7,0 0 4,0 0 5,0-5 2,0 5 0,0 0 0,0 0 2,0 0 1,0 0-2,0 0 4,0 0-2,0 0-4,0-8-1,0 8-4,0 0 3,0 0-7,0 0-3,0 0-3,0 0-1,0-6-7,0 6-1,0 0-2,0 0-3,0 0-6,0-5-3,0 5-4,0 0-6,0-6 7,0 6-7,0 0-2,0-7 2,0 7-3,0 0 1,0-6-4,0 6-1,0-6 0,0 6-2,0 0 0,0 0 3,0-7-4,0 7-5,0 0 8,4-7-8,-4 7 1,0 0 1,0-5-4,0 5 2,0 0-1,0 0-6,0 0 3,4-5 0,-4 5-5,2-5 0,-2 5-1,0 0 1,4-5-6,-4 5 4,4-2-3,-4 2 3,8-2-2,-8 2-1,10-4-3,-10 4 3,12-2-4,-12 2 4,10-1-1,-10 1 3,9 0-5,-9 0-1,8-3 4,-8 3-1,0 0 0,11 0 0,-11 0-5,0 0-2,0 0 6,11 0-3,-11 0 4,4 4-2,-4-4-2,2 6 4,0-2 0,-2-4-4,2 10-1,-2-5 6,0 0-2,0 3 1,0-1-1,2 0 3,-4 0-3,0-1 1,2 1 0,0 1-2,-2 2 2,0-2 0,0-1 0,0 1-3,0-1 8,-3 1-7,3-1-1,0 2 5,0-2-2,-2-1 1,2-2-3,-1 5 2,-1-4 0,0 3 2,-1-2-2,3-1 4,-2 1-3,0 1 1,0-2 1,-3-1 2,4 1-3,-5 1 3,4-2-8,-2 0 10,0 1-6,2-1 4,-2 0-2,-1-1 2,0 2-3,1-4 7,0 4-10,2-2 4,-1 1-1,-1-3 0,0 4 2,6-5 1,-8 3-3,4 0-1,4-3 2,-10 3-5,10-3 0,-5 4 6,5-4-1,0 0-2,-5 4-1,5-4 1,-5 2 0,5-2-2,0 0 6,0 0-3,0 0 0,-5 3-7,5-3 3,0 0 3,0 0 5,0 0-2,0 0-4,0 0 5,-5 4-2,5-4-4,0 0 1,0 0-1,0 0 2,15 2 2,-15-2-6,8 2 2,-8-2 4,12 2-9,-7-1 4,4-1 5,-3 5-2,3-3 7,-1-1-3,0 1-1,-1 0 0,2 2 1,-1-3-2,0 2 1,-2 1-4,2-3 6,0 4-4,-2-3-1,0 1 1,0-1 0,1 2 4,-1-2-4,-1 1 0,1 1-1,0-2 5,-1 2 4,-5-4-6,10 5 5,-6 0-3,2-1 2,-1-1 4,0 2-3,-1-3-2,0 5 1,2-3-2,-2 0-5,0-1 5,0 1-2,-1 0 3,1-1-3,1 1 4,-3 0 0,-2-4 0,6 6-3,-4-1-2,0 0 7,0-2-1,-2-3-8,4 10 7,-4-7 2,3 1-7,-3-4 5,2 10 0,-2-6 1,0-4-4,0 7 9,0-3-8,0-4 4,-2 8 0,-1-5 5,3-3 3,-4 7 0,2 0-1,-2-3 0,2 0 1,-2-1 1,-3 1 0,3 0 4,-1-1 7,-1 2-9,0-4 5,-2 3 2,2-2 3,-4 0-1,4 0-3,-2-1 2,-3-1-1,11 0 2,-15 3-3,9-2 1,6-1 0,-15 0 1,11 3 3,4-3-3,0 0-2,-16-3-3,16 3 0,-12-1-3,8-2 0,4 3-6,-8-5 1,4 3-5,4 2-11,-9-5-21,5 0-20,4 5-16,-7-5-15,5 1-6,2 4-10,-4-5-15,4 5-11,-4-4-16,2 0-19,2 4-25,-7-7-25,7 7-29,-7-1-20,6-3-35,1 4-114,-9-5-81,6 3-167,3 2-142</inkml:trace>
  <inkml:trace contextRef="#ctx0" brushRef="#br0" timeOffset="57644.7">1554 6902 2364,'6'-10'61,"0"0"-1,-2 5 0,0-3 16,0 0-7,1 3-6,-3-1-9,0 1-12,3-1-8,-3-1-1,0 4-6,2-1-3,-4 4-3,4-8-12,-4 8-23,2-5-37,-2 5-38,5-2-32,-5 2-20,0 0-33,4 14-53,-4-6-147,-2 1-241,0 2-112</inkml:trace>
  <inkml:trace contextRef="#ctx0" brushRef="#br0" timeOffset="57989.78">1594 7142 1838,'0'0'78,"0"0"13,0 5 18,0-5 16,0 0 8,0 0 1,4 5-11,-4-5-16,0 0-13,2 3-11,-2-3-10,2 6-10,2-1-7,1 3-2,1 3-11,0 3 0,2-1-6,2 2-2,-2 3-2,0-3-4,0 4-3,1 1 1,0-4 2,-3 0 6,0-2 1,1-1 6,-2 0 0,2-2 3,-4-2 15,2 0 9,0-1 26,0-2 22,-1-3 6,0 0-15,-4-3-12,0 0-8,12-6-10,-7 0-10,3-2-6,1-1-6,-1-3-9,0-1-23,0 0-25,3-6-29,0 0-25,0 0-21,-1 2-30,3-4-24,-2 3-36,-5 2-41,2 2-49,1 1-49,-3 1-96,1-1-169,-3 4 73,0-1-168,1 4-160</inkml:trace>
  <inkml:trace contextRef="#ctx0" brushRef="#br0" timeOffset="58194.38">2292 7129 1894,'0'0'57,"7"-2"9,-3-3 10,-2 3 3,3-3 11,-5 5-1,6-8-10,-4 4-9,4 1-10,-2 1-5,2-2-11,4 2-29,-4 0-37,2 0-43,2 0-45,-1 2-42,-9 0-52,17 4-130,-11-2-274,1 2-107</inkml:trace>
  <inkml:trace contextRef="#ctx0" brushRef="#br0" timeOffset="58363.93">2344 7275 1745,'-5'6'57,"2"-1"18,1 1 19,0-2 24,2-4 14,-4 6 3,2-2-2,2-4-14,0 7-9,0-7-10,0 0-11,18 3-11,-10-3-6,4 3-25,1-3-57,-1 0-72,4 0-89,-4 0-96,1 0-223,0-3 34,-1 2-98,-3-1-56</inkml:trace>
  <inkml:trace contextRef="#ctx0" brushRef="#br0" timeOffset="59335.85">1144 7267 1512,'7'-5'17,"0"3"20,-1-2 15,0 1 17,-1 0 14,2-1 7,-2 1 10,-1-2 4,-4 5-4,7-3-3,-3-1-4,-4 4 0,6-4-5,-6 4-8,4-2-4,-4 2-6,7-4-7,-7 4-8,0 0-9,4-1-4,-4 1-3,0 0-3,0 0-2,-13 15 0,5-5-1,-3-2-6,-5 3-2,5 0-4,-4 0 0,-2 2-3,-1-1-1,4 1-1,-2-3-2,7-1-2,-4 1-5,2-2 5,3-3-4,0 0-1,1 2-1,-1-2 1,1 0-3,3 0 4,-3-1-4,3-1 3,4-3-5,-4 6 5,4-6 0,0 0-4,19 2 6,-6-2-2,4-2 1,2 0-3,6-2 0,2-1 0,3 1-2,-2 1 1,2-2-1,-1 4-14,-1-3-26,0 3-32,-5-2-31,-2 0-43,0 2-38,-1 1-40,-8 0-58,3 0-120,-8 1-55,-2 2-76,-3 2-34</inkml:trace>
  <inkml:trace contextRef="#ctx0" brushRef="#br0" timeOffset="59534.82">1189 7574 1519,'-9'4'85,"3"0"23,0-1 15,2-1 12,0 2 13,4-4 3,-9 4-8,4-3-13,5-1-16,0 0-11,0 0-3,0 0-13,26-11-8,-9 8-7,2-3-10,6 0-16,3-1-34,-2 1-50,1-2-57,3 0-62,-2 0-65,-1 3-147,-1-1-129,-2 1-127,-2 1-124</inkml:trace>
  <inkml:trace contextRef="#ctx0" brushRef="#br0" timeOffset="60615.75">454 7364 1652,'0'0'-33,"0"0"29,7-3 25,-7 3 25,0 0 22,0 0 13,0 0 9,6-4 8,-6 4 7,0 0-4,0 0-1,0 0-6,2-4 0,-2 4-7,0 0-3,0 0-3,0 0-10,0 0-5,0 0-6,0 0-4,0 0-4,0 0-9,3-4-1,-3 4-6,0 0 1,0 0-5,0 0-1,0 0-5,0 0-6,0 0-3,0 0 1,0 0-5,0 0-4,0 0 4,0 0-3,0 0 1,0 0-2,0 0 2,0 0-7,0 0 3,0 0-1,0 0 1,0 0-2,0 0 2,0 0 4,0 0-3,0 0 5,0 0 2,0 0-3,0 0 6,0 0-1,0 0 0,0 0-1,0 0 0,0 0 2,0 0-2,0 0-4,0 0-1,0 0-2,0 0-3,0 0 8,0 0-2,0 0 0,0 0-1,0 0 2,0 0-1,0 0-1,0 0 1,0 0-3,0 0 1,0 0-1,7-2-3,-7 2-2,0 0 1,2 10 5,-1-5 7,2 4-5,3 3 3,-4 2 8,2 3-5,0 1 7,0 8-4,0 1 6,-1-1-7,5 1-1,-2 2-37,3 6-45,-3-9-64,5 3-97,-5-5-86,4 1-222,2-4 12,-2-1 69,0 1-162,1-4-111</inkml:trace>
  <inkml:trace contextRef="#ctx0" brushRef="#br0" timeOffset="64569.85">2894 6941 1636,'0'0'-41,"0"0"22,0 0 12,0 0 10,0 0 10,6-1 11,-6 1 1,0 0 2,0 0-1,0 0-2,0 0 1,0 0 1,0 0-1,0 0 3,0 0 4,0 0 0,0 0 10,0 0-2,0 0 3,0 0 0,0 0-4,0 0-3,0 0-3,0 0-4,0 0-1,0 0 6,4 10 6,-4-4-4,0-6 2,-2 7-1,2-2-3,0 1 5,-2-1 1,0 1 1,2 0 0,0-1-3,-2 2 3,0-2-1,2-5 2,-2 8 1,0-3 2,0-1 1,2-4 2,-5 8 4,5-8 3,-2 4 0,2-4 13,0 0 6,-4 5-5,4-5-11,0 0-3,0 0-4,0 0-6,-11-9-7,9 4 0,0-2-4,0-1 0,0 3-4,2-4-4,0 1-5,2 1-2,-2-1 0,2 0 1,0-2-4,0 2-2,-2 3-4,4 0 5,-1-1-5,1 0-5,-2 2-4,-2 4 5,9-3-5,-9 3 4,12 3-8,-8 1 3,2 2 2,-2 1 0,2 2-4,-2 2 7,-2-2-3,-2 3-1,0 1 5,0-2-3,-2 1 6,0-1-2,-2-1-3,0 1-1,0-2-3,0-1 6,0-1 3,-2 0-2,2-3-6,-5-3 2,9-1 5,-10 0-1,10 0 1,-13-7-1,6 2-7,3-5 3,-2-2-3,2 0 0,2-3 1,0 1-3,-1-4 3,2 3 0,1 2 5,0-2-2,1 3-1,-1 1 4,5 1-10,-3 0 6,2 3-3,2 2-7,1 2 7,-1 3-4,-6 0-3,17 8 3,-6-1 5,-3 7-3,0 1 4,4 5 5,-4 0-12,-2 3 7,0 2 1,-3 1-2,0 1 7,-3-4 0,-3 4-1,2-2 11,-3-2-2,-2 2 4,-2-1 0,-4-2 5,2 2 2,0-6 2,-3 1-4,0 1 0,0-5 3,3-3 1,0 0 1,-2-1 5,2-2 2,2-2-5,-3-3-1,2-1-5,3-3-3,-2 0-3,8 0-5,-11-5 0,6 1-3,5-1-2,0 5-2,0-9-2,5 2 2,-3-1-4,7 4 4,-1-1-3,7 1 5,2 0 5,5 2 0,2 1 3,4-1 3,1 0-2,2 4 4,2-2 2,2 2 1,0-1-2,-1 1-1,0 0-1,-2 0-1,-1 2-2,-1-3-3,-2 2-30,-5-2-46,1 2-54,-2-3-79,-1 0-97,0 0-107,1 0-208,-1 0 36,-1 0 64,2 0-225,2 1-221</inkml:trace>
  <inkml:trace contextRef="#ctx0" brushRef="#br0" timeOffset="66716.35">5255 6742 2239,'11'-12'94,"1"3"-9,-3 1-3,-3 0 4,0 2 4,1 1-6,-3-1-1,1 2-13,1 1-7,-4-1-8,4 0-14,-2 1-31,2 0-33,2 1-40,-2 2-46,2 5-63,-2-4-68,0 3-167,-1 0-49,-1 1-93,-2 1-50</inkml:trace>
  <inkml:trace contextRef="#ctx0" brushRef="#br0" timeOffset="67031.51">5382 6985 1753,'0'8'139,"2"-1"-8,-2 1-3,2 0 0,0-3-1,-2 5 7,3-2 2,-1 3 12,0 0-10,-2 2-12,2 3-3,2 0-12,-2 0-10,3-1-7,-3 3-8,2-3-10,-2 2-7,2 0-5,2-1-5,-2-1-6,2-2-7,-2 1-1,0-3-4,0 1-5,0-5 1,4 3 12,1-5 12,-1 1 6,5 0 4,-1-2 2,1-3 1,1-1-5,-1 0-3,3-1-5,1-3-8,0-2-5,-1-1-3,2 0-8,0-6-9,2 2-29,-1 0-36,-2 0-50,0-2-40,-2 0-54,0 2-66,-3-1-75,-1 0-116,1 2-144,-1 0 44,2-1-269,-1 3-293</inkml:trace>
  <inkml:trace contextRef="#ctx0" brushRef="#br0" timeOffset="67230.97">6323 7079 2279,'8'0'70,"-8"0"8,15-2 4,-9 2 7,-6 0 3,13 0-2,-13 0-12,13 0-8,-3-3-9,0 3-8,4 3-4,-1-3-30,3 0-42,-2 2-51,4-2-61,-2 3-54,-4 0-80,0-2-142,-4 3-29,1 2-94,-5 0-37</inkml:trace>
  <inkml:trace contextRef="#ctx0" brushRef="#br0" timeOffset="67404.51">6346 7315 1469,'-5'4'125,"3"0"19,0 0 2,2-4 11,0 0 4,11 5 3,-4-5-7,7 0-17,1 0-11,3 0-8,5 0-23,6-1-8,0-2-13,1 2-38,-2-2-48,-1 2-64,1-3-80,1 0-61,-1-3-125,-5 2-137,-4 1-189,0-1-159</inkml:trace>
  <inkml:trace contextRef="#ctx0" brushRef="#br0" timeOffset="67745.72">7146 6932 2032,'0'0'99,"2"-5"-5,-2 5-2,4-5-2,-4 5 15,0 0 25,0 0 0,4 18 1,1-2 7,-3-2-7,1 5-2,-1 3-5,2 2-8,0 2-11,-2 1-11,0 2-6,2-2-38,-2-1-46,0 1-53,-2-3-59,2 0-80,0 2-57,-2-7-122,-2 2-153,2-1 45,-2-2-182,0 3-152</inkml:trace>
  <inkml:trace contextRef="#ctx0" brushRef="#br0" timeOffset="69528.99">7610 7332 2051,'4'-8'114,"-4"8"-4,0 0 2,0 0 0,0 0-2,0 0-12,0 0 4,0 0-1,0 0-5,-6 18-8,4-11-4,-2 2-19,-3 2-2,0 2-3,1 0-9,-2 0-4,2 3-17,-3-1-37,2-2-43,-1 0-59,2 3-70,0-5-60,1-1-128,1-2-120,2-1 33,2 0-91,4-1-48</inkml:trace>
  <inkml:trace contextRef="#ctx0" brushRef="#br0" timeOffset="69952.86">8235 7153 1732,'-2'-9'114,"2"1"14,0 0 12,0 0 0,0-1 3,0 0-9,2-1-8,0-1-8,2-1-15,0-1-8,2 2-8,3-3-11,0 3-7,1-1-8,1 0-4,1 3-5,3 0-8,-2 1 0,-1 3-5,2 1-4,-4 1-3,2 3-4,1 7-5,-1 0 2,-2 3-4,0 1 1,-4 4 1,-2 1-2,1 0 6,-8 1 3,1 3 9,-4 1-3,-4 1 9,-5 0-12,0-3 5,-4 3-6,-1-1-3,4-1-1,-4-4-2,6 0-4,-2-2-3,5-3 1,0 0-7,0-1-4,3-1 1,0-1 2,6 0-2,2 1 3,4-2 6,6 1-5,12 2 1,3-1 12,13 0-3,4 0-7,13 0-41,3-3-80,1-1-102,4-1-107,3-1-243,-1-1 12,-1-2 73,2-3-251,-2-1-213</inkml:trace>
  <inkml:trace contextRef="#ctx0" brushRef="#br0" timeOffset="71240.26">4601 9107 1882,'2'-8'255,"-2"-2"-73,-2 0-40,-1-4-22,3 5 1,-4-4-8,2-3-11,-2 3-21,-1-2-8,0-3 0,2 3 3,-1 0-9,0-1 11,-2 1 3,2 2-7,-5 2-9,4 0-4,-3 0-7,0 1-4,-3 3-6,-7 5-3,2-1-8,-6 6 4,-4 4 5,-7 5-5,1 3-1,-5 7-2,2 2-7,2 5 3,1 2-3,5 1-8,1 3-5,3 2 10,6-10-5,2 4-2,5 0-1,1-9-3,2 3 0,5-6-6,2-4 2,5 1 4,1-7 0,5-3-10,2-2 5,5-6 1,2-2-7,3-4 4,1-4 1,5-1 1,-2-5-7,1-3 7,2-6-4,-1-1-1,-1-3-4,-1 1 3,-3 2 4,-6 4 15,0 5 15,-4-1 7,-1 4-5,-2 3-7,-1 1-5,1 0-6,-6 5-5,4 3-4,1 4 4,-10 0-3,16 8-1,-8 2-1,0 0 1,1 6 2,1 3-4,0 2 0,0 2 1,0 1 1,0 1-21,-2 0-32,0 1-39,-2 0-53,1-1-67,0 1-77,-2-4-79,-2 0-166,1-5-36,0 0 76,-2 0-220,3-1-195</inkml:trace>
  <inkml:trace contextRef="#ctx0" brushRef="#br0" timeOffset="71614.26">4854 9254 1993,'5'-7'67,"-2"1"20,1 0 13,-2 3 8,-1-1 4,-1 4-8,5-5 2,-5 5-3,15 0-4,-7 0-5,3 3-4,-1 1 0,-1 1-10,1 4 6,-2 3 8,2 0-5,-6 3 4,0 2 2,-4 0-1,-3 2-6,-4 2 0,-3 2-8,-4-2-7,-3 4-6,-5-4-8,0 1-2,-4-2-1,1-3-5,-1 0-4,0-5-4,6 0-4,-4-2 3,3-3 2,5 2 4,-2-4 4,4 1 5,0-2 4,2 0-5,4-1-3,-2-1-6,7 0-10,3-2-4,0 0-4,0 0-3,0 0-2,14 4-2,-14-4 0,24-2-5,-9 2 1,-1 0-2,6 0-3,-1 0 1,0-2-1,2 2-3,1 2-20,-2-2-45,1 0-56,1 2-54,-4-2-57,2-2-75,1 0-61,-4 0-85,4-3-146,1 1 40,0-3-297,0-1-331</inkml:trace>
  <inkml:trace contextRef="#ctx0" brushRef="#br0" timeOffset="71908.47">5448 9003 2543,'-6'-15'80,"0"0"21,-2 1 20,4 4 36,-2 1 19,2 0 7,0 3 1,0-1-14,-1 0-13,3 2-21,-2 2-14,4 3-13,-11 0-11,3 4-10,-1 7-3,-1-1-10,0 8-7,-2 0-3,2 4-4,2 0 0,-3 6-2,4-2-7,-1 1-1,2-1-6,3 1-5,-1 2 2,2-3-6,0 0-3,2 0-1,4-2-2,-2-3-16,5 0-23,1-2-23,1-3-36,4-1-41,-1-4-53,0-2-58,6-5-68,1 1-63,-4-5-117,4-2-137,-1-3 78,2 0-301,1-5-315</inkml:trace>
  <inkml:trace contextRef="#ctx0" brushRef="#br0" timeOffset="72127.99">5697 9043 2319,'0'-9'29,"0"-1"41,-2 2 33,2 2 17,-2 1 4,4-1 1,-4 0 2,2 6-2,0-7-12,0 7-10,0 0-15,0 0-3,0 0-8,0 0-2,4 17-6,-4-8-10,0 5 0,3 3-3,-3 0-10,2 2 1,0 1-8,-2 2-1,0-1-7,2-1-47,1 4-26,-3-4-45,0-3-63,0 3-66,2-2-70,-2-6-140,2 0-97,-2-3 41,2-1-164,-2-4-143</inkml:trace>
  <inkml:trace contextRef="#ctx0" brushRef="#br0" timeOffset="72422.2">5875 8925 1841,'-4'-15'84,"0"1"39,0 4 26,2 3 15,-1 0-7,1 0-4,2 4-6,0 3-12,-3-5-15,3 5-2,14-2 9,-14 2 3,26 9-5,-10 1-6,6 2-6,-1 2-6,4 4-5,-2 4-1,3 1-1,4 6-1,-5 1 7,-3-3-3,-1 6-4,-1-1-1,-3-2-5,-4 2-3,-3-2-8,-5-1-5,-5-3-9,-2 3-4,-5-4-22,-1 1-35,-5-2-52,1-4-53,-1 2-59,-2-5-74,1-1-75,0-6-70,2 2-141,3-2-65,3-3 48,4-1-281,2-5-303</inkml:trace>
  <inkml:trace contextRef="#ctx0" brushRef="#br0" timeOffset="72619.67">6727 9203 2324,'6'-6'121,"0"0"16,-1 1 9,1 1 11,-2 0 14,3 0-12,1-1-20,0 1-13,5-1-15,0 5-10,4-3-12,2 1-7,-2 4-7,4 1-40,-1-1-45,0 1-60,-3 1-67,3 1-66,-4 1-68,0 0-129,-4 1-121,-6 1 40,-3-1-159,0 3-136</inkml:trace>
  <inkml:trace contextRef="#ctx0" brushRef="#br0" timeOffset="72785.74">6816 9448 1959,'-9'7'115,"2"-2"11,3-1 6,0 1 6,-1 0 2,5-5-1,0 5 3,0-5 3,11 4-8,1-2-10,2-1-9,3 2-15,5-3-10,-2 0-11,4 1-25,8 1-43,-3-2-60,1-2-70,2 2-83,-1-1-71,1-2-176,0 0-57,4-3 51,2 1-138,4-2-91</inkml:trace>
  <inkml:trace contextRef="#ctx0" brushRef="#br0" timeOffset="73287.4">8520 9191 1712,'-2'-19'106,"-2"0"14,2 2 0,0 2 11,0 0 6,0-2-2,0 1-11,0-1 4,-3 0-4,3 2 1,0-1 3,-4 1-6,-1 3-8,1-3-19,-3 4-12,-1 2-6,-2 1-2,-4 5-17,0 0 0,-4 3-12,1 6 0,-5 2-9,-1 7 3,-2 2-9,4 4-2,-3 2 1,8-1-3,-4 5 1,7 1-6,-1-2-2,4-4-6,4 3 6,2-2 0,0-3-3,4 0-3,2-5-1,2-1-7,2 0-2,4-6 1,0-1 3,6-4-5,-2-3-2,5-2 3,0-3-3,4-3 1,1-4-6,-2-1 9,4-4 0,-2-4-4,1 0 0,-6 0 3,1 2 7,-1 4 17,-4-1 11,-1 5 2,-1 2-9,-2 0-7,-1 2-8,-2 3-1,3 4-2,-9 0-4,11 11 6,-5-4-5,-2 4-1,3 2-1,1 1 3,-2 4-3,3 0-1,2 3-21,1 0-37,1 0-61,0-4-67,-3 3-75,3-4-63,-3-3-140,1-1-105,-2 0 53,1-4-218,-2 1-218</inkml:trace>
  <inkml:trace contextRef="#ctx0" brushRef="#br0" timeOffset="73708.16">8823 9213 2053,'4'-10'58,"2"4"27,0 0 23,-2 1 9,2-1-5,-2 2-3,4 0-14,1 1 1,2 3-6,-1-2-3,4 2-5,-1 2-4,1 0-17,-2 1 4,-2 1-8,3 2-5,-2 1-7,-5 1-1,-1-1 7,-3 2-11,-4 2-2,-2 0 4,-3 1-5,-4 0-8,-2-2 1,1 2-1,-2 1-9,0-3 10,4-1-11,-3 0 0,5-1 4,-3-1-11,2 0-1,5 0-4,-2-1-4,4 2 4,0-1-4,2 1 4,2-1 2,2 3-2,2-2-5,1 3 5,3 0 7,1 0-11,0 1 16,1 0-1,1-1 0,0 0 5,-1-1-2,1 2 7,-2-2 0,-1 1 2,1 0-1,-5-4 13,-2 1 6,-2 1 6,-2 0-1,-2-1-1,-2-1-5,-4-2-7,-3-1-3,-1 2-1,-6-2-7,1-3-21,-3 1-35,3 0-33,-3 0-41,-1-6-41,1 2-59,0-1-69,3-5-69,0 1-136,2-2-65,2-1 50,8-6-193,0 1-178</inkml:trace>
  <inkml:trace contextRef="#ctx0" brushRef="#br0" timeOffset="73992.02">9512 8900 2013,'4'-11'105,"-4"3"26,0 1 22,2-2 19,-4 4 33,2 5 8,0-8 0,0 8-19,0 0-16,-2-6-20,2 6-14,0 0-13,0 0-9,-24 18-17,14-8-5,1 1-9,-1 7-4,-1-1-5,2 5-6,1 0-5,2 2-3,2 0-5,-2 3-3,4-1-3,0-1-6,-1 2-4,3 0-3,5-2-3,-3-1-9,2 1-34,0-2-37,4-3-52,0 0-48,3-5-60,0-1-69,6-3-75,-5-4-108,4-3-148,-4-2 43,0 0-301,4-4-342</inkml:trace>
  <inkml:trace contextRef="#ctx0" brushRef="#br0" timeOffset="74221.92">9777 8963 2321,'0'-14'40,"0"7"39,0-3 25,0 3 6,0 0 12,-3 0 10,3 2 5,0 5-18,3-8-9,-3 8-10,0-6-13,0 6 8,0 0 2,0 0-6,4 23-6,-4-10-9,2 1 1,-2 3-5,0 2-9,0 0-2,0 3-5,-2 0-6,0-1-26,0-1-38,-1 5-42,1-6-61,-2-1-65,2 0-72,-3-2-62,5-5-151,-4 1-60,2-5 52,0 0-171,2-2-144</inkml:trace>
  <inkml:trace contextRef="#ctx0" brushRef="#br0" timeOffset="74510.15">9884 8814 1885,'-2'-7'106,"-1"-1"19,3 0 14,-1 4 0,1 4 7,0-7-6,0 7-6,1-4-15,-1 4-6,0 0 16,0 0-4,27 11 13,-15-1-9,5 4-7,0 1-2,0 2-8,4 5-3,-2 3-7,1 4-8,-4-1-8,1 1-4,-4 2-3,0-2-10,-3 0-2,-4-2-4,-4 0-6,-4-2-5,-2 0-1,-2-1-14,-4-2-22,-5 0-32,2-1-37,-2-1-42,-2-5-55,0-1-61,0-2-74,0-5-82,4-1-166,-1 1-13,3-7 50,0 0-225,11 0-214</inkml:trace>
  <inkml:trace contextRef="#ctx0" brushRef="#br0" timeOffset="74764.47">10655 9128 2256,'0'0'148,"-2"-5"10,2 5 15,0 0 13,2-6-2,-2 6-15,11-3-15,-1 3-13,6 0-8,4 1-10,8 1-7,3 2-5,0 0-4,9 2-10,-6-3-6,-1 1-9,-1 0-7,0-1-9,-2 1-6,-5-1-8,-1-2-37,-6 1-48,2 3-55,-7-5-84,3 0-127,-8-3-146,-1 1-160,-1-1 57,-3-2-305,-2 0-337</inkml:trace>
  <inkml:trace contextRef="#ctx0" brushRef="#br0" timeOffset="79145.82">8241 7195 2258,'0'0'-56,"10"2"10,-10-2 4,14 0 8,-6-2 13,-8 2 18,19-3 12,-8 1 10,6 2 1,-1-3 3,1 1 0,0 2-2,-2 0-2,0 0-1,-2 0-3,-1 2-2,-2 1 1,-1-3 3,0 5 10,-3-1 10,-2 1 10,-4 1 3,-4 0 5,-4 2-1,-5-1-2,-4 0-5,-4 1-2,-6-1-7,0 2 1,3-4-6,-6 1-3,1 0-7,1-3 1,0 0 0,5-2-2,-1-1 3,4 2 3,0-4-2,3 1-2,1-3-4,0-2 0,4 1-1,2-3-5,0-1-1,6 1-3,1-4 1,6-1-4,1 0-3,8-7 2,2 3-5,8-4 2,3-1 1,11-3-1,2 2 0,5 0-3,-1 0 1,4 3-2,0 3 0,-3 0 0,-5 3 1,-4 6-2,-6-1-3,-2 1 1,-8 4-1,1 4 0,-2 2 1,-6 3 0,-4 5 5,-4 2 0,-6 5-2,-4 4 3,-12 4-7,-11 3 8,-16 14 1,-7-4 0,-7-2-1,-6-1 2,0-4-1,-5-4-1,1 0 0,-2-4 1,2-2-2,13-6 0,9-4-2,7-3 5,4 0 7,4-4-1,3 0 2,5-4 2,1-3-4,5 2 2,-1-4-3,7-3-1,0-3 1,5 0-1,4-2-5,4 0-2,4-2 1,4-5-1,5 1 1,6-2-5,4 0 3,3 0-1,0 2-1,4 2-2,3 2 4,-2-1-3,3 3-2,0 2 2,2 1 1,1 3 0,-6 1 0,1 2-2,0 3 0,-3 1 0,-6 0 0,0 3-2,-1 1 1,-1 2 1,-6 2 0,0-1 2,-7 4 0,-3 1-1,-2 1 3,-7 2 3,-4 0-2,-7 5-2,-4 1 1,-6-3-1,-3 2 2,-8 3 3,-5-5-1,2-1-1,-3-1-2,3-3 1,1-1 1,4-3 0,4-1 0,3-3 1,1 2 1,6-5 1,0-1-4,6-1-5,3-1-4,5-4-8,4 0-2,2-3-4,8-1 0,7-1-2,4-3 1,8-2 2,7-1 1,9-3 0,1 2 4,5-1 0,1 0 2,2 3 0,5 2 2,-4-2 2,-3 6 0,-7 0 0,-3 1 0,-3 3 1,-7 1-2,0 0-1,-6 3 3,-1-2-1,-4 6 3,-4 0 0,-3 3 2,-3 1 2,-7 0 1,-2 3 1,-4 2 0,-7 0 0,-3 0 1,-6 3 2,-4 2 1,2-3-2,-7 1-1,0-1-4,6-2-6,-2-1-4,1-2-8,4 1 4,0-5 3,5-1-5,3 0-21,2-2-10,2-4 2,8 2-2,-4-6 1,4 6 3,18-14-3,-2-1 8,6 1 1,7-3 4,14-4 1,3-3 3,20 0 7,4-2 6,4 2 13,-2 5 7,2 1 6,-8 9 8,-13 0 1,-9 5-1,1 0 0,-7 4-2,-4 4-1,-5 0 3,-1 5 8,-5-1 8,-4 4 5,-6 1 1,-7 0 1,-4 4 2,-6 0-4,-6 3-3,-5 0-2,-7 2-1,0-2-5,-6 1-1,0-1 1,-1-1-2,-1-3-5,-2 0 2,3-2-5,-1-2-12,2-2-22,3 0-33,-3-3-45,5-2-62,-5 0-97,5-3-205,2-2-166,4 0-125</inkml:trace>
  <inkml:trace contextRef="#ctx0" brushRef="#br0" timeOffset="79301.41">9294 7417 1865,'8'-2'12,"-3"-1"-20,2 1-28,-3-2-18,2 2-22,-3 1-30,0-3-85,1 0-288,-1 2 16</inkml:trace>
  <inkml:trace contextRef="#ctx0" brushRef="#br0" timeOffset="81316.5">11868 9034 1476,'5'-15'72,"-3"4"-1,2 0 4,0 0 0,-4-1 6,3-1 6,1-1 2,-4 2 12,2-3 7,-2 2 0,0 0-1,0 2-5,0 2-9,0-3-4,-2 2-3,-1 2-13,2 1-6,-6-1-8,-4 3-7,-1 1-6,0 4-1,-6 0 0,-2 4-3,0 3 1,-3 2 1,-1 6-5,1 2-2,0 1 0,0 5-5,3 2-5,2 0 2,2 2-3,4-5-3,3 2-1,1 0-5,4-2 2,2 0 3,4-3-5,0-2-2,4-2 0,3-1-1,1-3-1,3-2 2,2-1-5,1-4-2,0-2 11,0-4 0,1 0 10,1-6 8,2 1 0,0-5 1,1-3-1,-2-2-5,2-4 3,-1 1 1,-2-4 3,1 0 0,-4 4-4,0 1 9,-3 2 2,2 3 2,-4-1-2,-2 2-8,1 4-4,-1 0-8,-1 1-8,-1 0-6,0 7 0,3-2-5,-9 3 7,14 10-1,-5 0-4,0 2 1,-2 4 4,2 2-3,0 4-2,0-1-22,-1 2-33,0 1-29,-1 2-48,-1-4-56,0 4-67,1 0-67,-3-4-141,-2 0-103,3-4 52,-1-1-211,0-2-209</inkml:trace>
  <inkml:trace contextRef="#ctx0" brushRef="#br0" timeOffset="81758.36">12297 9208 1844,'6'-15'7,"-2"4"29,0 0 27,0 0 19,-1 4 13,6-1 7,-5-1 0,4 4-4,0-1-1,0 0-8,1 2-6,0 0-2,1 3-17,-1-2 0,-9 3-1,16 4-6,-6-1 0,-4 2-5,-1-1 15,-2 4-4,-1-1-6,-2 0 4,-2 5-4,-2-2-5,-2 1-2,-1 0-6,-4 1 0,1-3-11,-1 3 6,3-2-11,-3-3 4,2 1-5,2-1-3,2 0 0,-1 0-16,2-2 7,0 3 0,-2 0 1,4-1-3,2 1 6,2 1 0,2 2 7,2 1-1,0 0 3,2 1 2,0-2 2,3 2 2,0 1-1,1 0 4,-2 1-3,3-3-1,-1 3 3,-4-5 2,-1 4 0,3-3-1,-4 2 6,-2-5 1,1 1 1,-5 3 4,-2-4-2,-3 1-7,-1-1-2,-6-1-2,1 0-6,-2-2 0,-4 0-4,-3 0-31,0-3-33,-1 0-42,1 0-38,0-4-42,-2-2-70,5-1-68,-1-5-58,2-4-129,2-3-60,2-3 47,6-2-189,4-2-181</inkml:trace>
  <inkml:trace contextRef="#ctx0" brushRef="#br0" timeOffset="82006.29">12860 8828 2070,'10'-10'73,"-1"6"21,-3 1 7,0-1 10,0-1 3,-3 4-2,-3 1-7,0 0 12,0 0-1,0 0 2,-7 19 4,1-6-2,0 2-2,0 6-5,-3 0-7,3 4-7,-3 2-10,3 1-4,-1 5-10,3-5-2,2 3-9,0-1-6,4 3-4,0-3-18,0-1-41,5 0-37,-1-5-42,0 0-41,5-4-55,2-3-65,3-2-47,0-4-76,2-4-101,2-4-36,-3-1-185,1 1-184</inkml:trace>
  <inkml:trace contextRef="#ctx0" brushRef="#br0" timeOffset="82412.2">13271 9094 1968,'4'-9'37,"0"-1"28,-2 3 25,2 1 21,-2 0 5,0 1 7,1-2-12,4 4-11,-1-2 1,0-2-2,2 4-7,3-1-15,1 1-1,3 2 2,-2 1-11,1 1-9,0-1-5,-2 3-8,3 2-1,-4-1 0,-3 1-6,3 2-2,-5 1 11,0 1-13,-4-1 12,0 1-8,-2 0 8,-2 2-5,-2-2 0,0 0 2,-2 1-8,-1-3-6,1 5 0,0-4-6,2 0-6,-3 1 0,3-2 1,2 1-7,-3 1 4,5 1-4,0 0 1,0-1-1,2 2-1,5 0 0,-1 1-3,3 1-3,-1-1 4,1 1-2,3 0 9,-1 1 7,0-1-4,-1 1-1,-2-3 6,1-2 0,-2 3 2,-3 0 8,0-3 0,-4 1 2,0-1-1,-4 0-3,-2 2-3,-5-3 0,0 1-5,-1-2-27,-4-2-38,2 1-38,-1-2-47,-2-2-58,2-2-76,3-2-59,-6-3-124,4-4-112,-1 1 48,0-2-206,1-6-207</inkml:trace>
  <inkml:trace contextRef="#ctx0" brushRef="#br0" timeOffset="82683.48">13491 8925 1998,'6'-6'59,"-2"2"15,2 0 5,1 0 5,2 4 16,1 0 12,5 3 11,0 0 2,5 7 5,0 2 9,-1 0 3,6 7 5,-1 3-9,2 0 2,1 9-5,-7-4 3,2 7-1,0 0-5,-4 2 0,-3-2-9,-4-3-8,-3 3-9,-6-3-7,-2-1-6,-2-1-9,-8 4-8,-5-5-3,-2 0-7,-5 1-29,-3-5-30,2 0-38,-2-4-50,1-1-54,5-4-53,-2-1-66,2-1-75,2-7-88,2 2-149,-1-3 1,2-1-312,6 1-359</inkml:trace>
  <inkml:trace contextRef="#ctx0" brushRef="#br0" timeOffset="83272.02">14608 9315 2408,'0'-9'-19,"0"-1"27,0 0 23,0 2 20,3-5 23,-1 0 9,0 2 14,2-2 3,1-2 10,-3 1 0,2-1-6,-1 0 5,-1 1-4,0 1 0,-1 2 10,-1 1 2,3-1-8,-3 3-14,0-2-10,-4 3-9,-3 1-9,-4 2-10,-1 0-6,-5 4-4,-3 2-5,0 4-6,-3 4-5,1 3-4,-4 4 2,4 4-5,-2 1-2,3 5 1,2 2-5,4 2 0,-1-2-4,2 0 2,4 3-3,4-8 1,0 0-1,5-2-2,1-2 1,1-2 1,7-1-2,0-2-2,4-4 2,4-1-4,-2-2 1,6-3 0,-1-3 1,1-2 0,6-5-4,0-2-1,3-7 2,1-1-4,-2-7 1,-2 1 2,1 1-3,-5 1 4,2-1 14,-7 5 15,-2 2 11,-2 1-1,-1 1-6,0 1-6,-2 3-7,-2-1-8,0 2-4,1 2-6,-3 3-1,-6 1 3,11 5-4,-5 1 2,0 5 2,1 1-1,-1 3-4,0 2-14,2 4-29,4 1-37,0-2-37,-1 3-51,-1-3-63,2 2-70,-1-3-67,-1 1-163,1-6-60,-2 1 86,1-1-256,3-2-245</inkml:trace>
  <inkml:trace contextRef="#ctx0" brushRef="#br0" timeOffset="83764.31">15195 9498 2191,'3'-12'44,"-3"1"31,2 4 25,0-1 10,0-2 6,0 3 9,0 1-3,0 0-9,3 1-5,0-1-19,2 0-8,-1 3-5,4 1-10,0 2-4,0 0-7,1 0-14,-1 2-2,1 1-4,-2 3-5,1 0 0,-2 3 0,0 0 5,0 4 1,-6-5 1,0 4-1,-2 0 2,-4-1-3,0 2-1,-6 1-2,2-3-1,-4 0-4,1-1 1,-2 2-7,2-2 0,1-3 1,1 0-3,2 1-2,-3-4-5,4 1-2,-1 2 2,4-4-5,-1 1-6,-1 1 6,1 0-6,2-2-1,2 2 3,0 2 4,4 0 2,0-1 3,3 1 0,1 1 5,2 2 1,2-2 3,-2 3 4,2-2-1,-1 0 0,-1 1 6,-1-1 2,0-1 3,1 2 3,-4-2 3,0-1 2,0 1 7,-2 1 2,-2-3 2,-2 1 1,-2 0-5,-4 0-1,-2-1-5,0-2-6,-2-1 1,-5 1-6,-2 0-5,1-3-2,-1-1-4,-3 0-31,-1 0-31,-1-1-29,6-1-38,-4-2-44,2 0-44,1-3-64,2-4-66,0 2-57,7-6-133,-1 0-54,2-1 82,5-6-221,2-1-200</inkml:trace>
  <inkml:trace contextRef="#ctx0" brushRef="#br0" timeOffset="84113.89">15939 9036 1938,'-5'-12'25,"1"2"22,0 3 28,2 1 16,0 0 17,0 3 11,2 3 4,-2-9 0,2 9-10,-5-5-14,5 5-10,0 0 7,0 0 1,-21 14 1,12-3-3,-2 4 1,0 3 7,-2 6 4,-3 6 3,3 3 0,-4 6 0,4 5-7,0-3-2,2 2-8,-3 1-9,7-8-8,1 3-5,0-4-6,4-4-6,0 0-19,2-5-27,2 1-34,4 0-39,2-5-44,2-1-53,5-1-69,5-4-80,-2 1-102,6-9-167,-1 1 41,3 0-244,-1-6-266</inkml:trace>
  <inkml:trace contextRef="#ctx0" brushRef="#br0" timeOffset="85630.47">16409 9315 2006,'10'0'-75,"-10"0"26,0 0 25,9 0 18,-9 0 16,0 0 11,0 0 11,9 2 0,-9-2 7,0 0-4,0 0 2,6 2-2,-6-2 9,0 0 17,1 5 0,-1-5 3,0 0 5,0 0 2,0 0 4,0 0 0,0 0 4,0 0 2,0 0 5,0 0 4,0 0 5,0 0 12,0 0-1,0 0 3,0 0-5,0 0-9,0 0-4,-3-14-17,3 6-6,-2 0-4,2 0-10,0 0-4,2-2-3,0 0-6,-1 1-5,4-1-5,-1 3-4,3-2-1,1 1-7,5 1-2,-4 2-2,1 1-4,0 2 0,4 0-2,-4 4 0,3 0-5,-3 5-3,3 2 6,-2 4-3,-3 6-3,-2-2 1,0 5-1,-6-1 1,2 3 2,-4 1-3,0-1 4,-6 3-2,0-3 1,-3 0 10,-2-2-3,-4 1 1,-1 0 1,-2-2-4,1-6-3,-2 0 3,0-1 0,-1-1-1,2-4 7,-2 0-4,5-2-3,1 1 3,-2-6-1,2 1-5,2-1 3,2-2 0,2-2-6,-1-1 2,2 1 3,3-5-4,2 2-3,2-1 0,0 0-2,4 1 1,2-1-2,0 2-5,5 1 4,-1-1 0,5 2-2,-1 0 1,4 2-1,2 2 8,2 2-4,5 1 2,-1 3 4,0-1 5,4 2-3,-1-1 0,-1 1 5,4 6-4,-5-4 2,1-2-12,-6 2-19,4-1-16,-3-3-37,1 4-31,-4-6-37,0 1-55,0-1-63,-1-3-62,3 1-138,-8-2-67,0-1 47,2 0-152,-4-1-131</inkml:trace>
  <inkml:trace contextRef="#ctx0" brushRef="#br0" timeOffset="85914.12">17025 9117 1802,'7'-13'79,"-3"1"26,4-1 17,-2 2 13,1 1 13,3 1 9,3 3-5,2 2 7,0 4 3,4 2 4,5 8 3,4 4 9,7 10-1,1 4 3,14 17-4,-4 6-7,2 4-11,-6 1-6,-6 0-10,-2 1-8,-11-8-8,-3-4-10,-8-3-9,-10-3-11,-4 0-14,-10 2-41,-14-1-49,-17 10-66,-5-4-78,-9-6-81,-9-2-100,-4-5-56,-8-2-198,-8 0-2,-2-3 69,-1-2-332,0-6-337</inkml:trace>
  <inkml:trace contextRef="#ctx0" brushRef="#br0" timeOffset="87165.78">8182 9830 2189,'4'3'-102,"-4"-3"16,0 0 17,8 2 11,-8-2 23,0 0 28,0 0 19,5 4 19,-5-4 9,0 0 14,0 0 5,0 0 7,0 0 2,6 4-1,-6-4 0,0 0-4,0 0-4,6 1 10,-6-1 10,11 5 3,-4-2 4,1-1 3,0 2 12,7 4-2,-2-5-10,4 4 0,2-2 0,4 1 1,3 1-5,3 1 0,5 0-1,4 1 2,5-2 2,5 6-1,6-6 2,6 3 1,24-1-5,1 3-3,4-4-1,4 1-5,4 2-4,2-2 0,4 1-5,8-1 0,5 1-7,7 0-3,10-1-4,7 1-7,3 3-1,2 0-2,-3 0-7,3 5 2,-2-3-3,-1 0 3,4 0 0,5 1-1,3 2 2,1 0-1,1-1-1,-1 2-4,2 0 1,0 0-5,27 6 0,-23-7 0,27 8-5,5-4 0,-6 1-2,3 2 0,-32-5 0,34 6-1,0 0-2,7-1 4,4 4-1,3 2 2,-3-3-3,0 3 4,1 0 2,4 1 1,5 3 1,-1-2-4,4 0 5,-3 1-5,-9-5 3,-5 4 0,-4-2-2,-2-5-4,-3-1 1,-34-1-1,-5-4-2,-5 0-2,-10-2-3,-10-1 1,-6-6-1,-11 1-3,-9-2 6,-8-3-2,-23-3-1,-14-2 2,-11 0 3,-5-2 2,-5 2 6,-3-2 2,-3 0-4,-3 2 3,-4-2-7,-1 0 1,-2 0 0,-2 0-4,-4 2-4,3-2 1,-5 0-8,4 1 5,-6-1-4,2 0-3,-2 2-2,2-2 8,-10 0-11,12 2-11,-6-2-13,-6 0-10,13 2-14,-13-2-19,8 0-26,-8 0-23,0 0-34,0 0-34,0 0-54,-19-6-72,7 3-68,-8-3-102,-2-1-195,-12-3 52,-7-4 82,-26-7-339,-10-2-362</inkml:trace>
  <inkml:trace contextRef="#ctx0" brushRef="#br0" timeOffset="87727.99">12173 10877 2414,'0'0'19,"-4"-4"18,4 4 22,-2-5 20,2 5 16,0-6 25,0 6 9,-2-8 11,2 8 8,0-5 4,0 5 3,2-6-8,-2 6-3,0 0-9,-2-6-12,2 6-14,0 0-13,0 0-12,0 0-14,0 0-8,0 0-4,0 0-7,-4 25-7,0-10 2,0 2-5,-1 4-6,-4 2 8,1 4-4,-5 1-6,1 5-1,1 0 1,-7 6-5,5-4-2,-4 7 1,6-8-1,-1 0-12,0-2-30,0-1-34,3-5-39,1-1-40,2 0-42,2-4-42,-2-2-38,9-2-52,0-3-75,1-3-159,6-3 4,3-2 63,6-4-195,-1-2-159</inkml:trace>
  <inkml:trace contextRef="#ctx0" brushRef="#br0" timeOffset="87988.29">12798 11248 1896,'2'-5'116,"-2"5"17,-2-10 5,2 10 13,-2-5 17,2 5 8,0-8 1,0 8-6,-2-3-13,2 3-13,0 0-2,12-3 0,0 3-4,4 3-13,5-2-8,9 1-13,4 0-7,8 2-10,5 0-9,8 1-7,-2 0-9,2 2-6,0-1-19,-4 1-48,0 2-58,-11-3-60,-6-4-65,0 2-75,-1 1-64,-3-2-145,2 0-76,-5-2 64,3-2-253,-6-2-232</inkml:trace>
  <inkml:trace contextRef="#ctx0" brushRef="#br0" timeOffset="88263.56">14031 11146 2258,'2'-7'88,"0"1"31,0 0 18,0 1 22,-2 0 15,0 5 3,2-7-6,0 2-16,-2 5-21,0 0-14,0 0-8,0 0 6,0 0-1,-2 20-2,-2-9-7,0 3-6,0 4-3,-3 4-6,3 0-4,-2 5-9,-1 0-7,1 1-4,-1 5-10,-1-3-3,-1 1-12,2-5-40,-6 2-40,3-5-43,3 3-46,-2-3-62,1-4-58,4-2-53,-3-2-61,5-4-122,-1-1-64,3-3 42,5-3-236,2 0-230</inkml:trace>
  <inkml:trace contextRef="#ctx0" brushRef="#br0" timeOffset="88724.36">14316 11325 2080,'9'-7'61,"-4"-1"28,-1-1 21,0 4 12,-2 1 10,-2-2 8,0 6-22,-4-7-1,-2 3-2,6 4-3,-20 0-3,6 0 0,-1 2-9,-7 2 6,2 0-3,-8 4-11,3 0-4,-3 1-14,2-1-6,-1 1-4,1-1-11,6-1-3,-2 1-7,5-3-3,2-1 0,2 1-4,1-2-3,2 1-6,1 0 1,-2-3-1,3 2-3,1 0 2,-1-1 6,2 2-1,6-4 2,-7 4 0,7-4 3,-2 5-4,2-5-3,0 0-1,0 0-6,7 10 5,-3-7-3,0 1-1,0 4 4,3 0 3,3-1 3,-3 3 10,8 1 7,-5 2 7,2 1 0,4-1 1,-2 3-1,1-1 0,0-1-1,2 3-1,-1-2 2,-2-1-2,0 2-2,3 0 2,-2-4-2,0 2-3,-3-2-6,0-3-6,-2 1-3,0-1-5,-3-2 1,1-1-4,1-1-4,-3 2-1,1-2-3,-2 0-16,0-2-25,-1 1-36,-4-4-60,10 4-71,-9-4-60,-1 0-69,10-6-87,-5 1-165,-1 0-69,0-2 61,0-3-414,-1 0-467</inkml:trace>
  <inkml:trace contextRef="#ctx0" brushRef="#br0" timeOffset="89939.84">14586 11727 2496,'0'0'-77,"1"-5"26,-1 5 27,0-7 20,0 7 17,0-5 18,0 5 19,3-8 15,-3 8 9,-3-6 5,3 6-2,0 0-1,0-7-4,0 7 0,0 0-2,3-6-10,-3 6-4,10-5-4,-3 3-8,1-2 3,3 2 2,4-1 6,-1-3-3,2 5-3,0 0 3,1-1 5,2 2-7,-2-3-2,1 6-2,-2-1 1,-2-1-11,2 6 4,-1-4 0,-3 5 2,-2-1 6,0 1 9,-4 1 8,-2 1 1,-4 0 1,0-2 1,-4 4-5,-2 0-4,-4-3-5,-3 3-6,4-2-4,-6 1-3,-1-4-3,4 2-4,0-1-4,-2-2 1,4-1-4,2 2-1,-1-5-1,3 5-1,-1-3-1,1 0-3,2-2-5,4-2-3,-4 3-1,4-3-3,0 0-1,10 4-3,-10-4 1,15 2-2,-4 0-1,1-2 5,2 4 0,-2-1 1,3 1 7,0 1-1,-1 0 1,-1 0 3,-2 2 10,2 1 9,-1 1 4,-2 0 3,-1 0 6,0 2 3,-2-1 10,0 0 0,-3 2 4,-1-3 2,-1 0-2,-2 2 0,-5-2 2,1 0-5,-3 1-3,-2-1-6,-4 0-7,-2 0-3,-2-4-7,0 0 4,-2 0-7,-2-3-4,0 1-1,-1-3-1,1 0-16,0 0-22,2-3-32,-3-1-29,2-1-45,-4-6-44,4 2-45,7-5-45,-4-4-42,6 2-59,5 1-36,0-9-86,6 4-137,6-3 41,1-2-363,9-2-410</inkml:trace>
  <inkml:trace contextRef="#ctx0" brushRef="#br0" timeOffset="90520.3">15447 11338 2457,'0'0'-36,"2"-9"22,-2 9 15,-2-10 24,4 6 22,-2 4 15,0-7 9,1 3 8,-1 4 1,6-6-1,-2 2 3,-4 4 2,9-5-7,-3 2 6,3 2 10,-3-3-12,2 2 4,1 2-1,0-2-3,-9 2-9,15 0-3,-6 0-5,0 2-5,2 0 0,-3 2-2,3 0-6,-3 1-2,1 2 0,0 0 1,-3 4 0,2 0 8,-4 1 8,0 1 7,-2 1 5,0-1 3,-4 4 1,-2-2-1,-2 1-5,-2-1-5,-3 4-3,-2-3-7,-3 1-5,3-3-5,-7 1-5,6-1-5,-3 0-2,1-5-4,4 0-2,0 3-6,-1-4-3,2-2-1,3 2-4,0-1 1,-1-2-3,1 1-3,3-2-1,-1 1 0,2-1-1,-1 0 0,1-2-1,0 2 0,4-4 1,-6 5 1,1-3 2,5-2-2,-4 6 4,4-6 4,-7 1-7,7-1 2,-2 6 0,2-6 11,7 5 18,1-1 5,3-1 0,4 1-6,4 0 5,4-2-12,7 3 0,3-3-9,10 4-2,10 0-5,4-2-43,2-1-84,5 1-112,-3-4-138,-4-2-157,5-3-198,-3-5 69,-2-2 82,13-6-449,-11 0-483</inkml:trace>
  <inkml:trace contextRef="#ctx0" brushRef="#br0" timeOffset="92850.05">5042 12538 613,'10'-2'237,"-2"1"-32,0-1-62,1-2-28,-2 2 5,1-2-1,-2 0-4,1 1-9,-2-1 6,0 0 0,0-3 1,3 3 4,-3-4 0,1 0 0,-2 0-7,2 1-4,-2-2 0,0-2-2,-1 1-11,1-2-10,-2 0-2,-2 1-7,0-2 3,0 1-10,-2-1-3,-2 1-6,-1 0-10,-3 0-4,0 0-2,-8 2-5,0 3-7,-3 2 2,-5 1-7,2 4 0,-8 2-2,0 3-2,-7 4-2,4 4 0,-1 2 4,-5 6 0,4 1-7,8-1-1,1 4 0,3 2-6,2 0 1,3 1-2,6 1 1,-1 0 3,5-5-6,4-1 1,1-2 7,3-2-6,3-2-2,3-3 2,4 1-3,1-6 2,4 1 2,4-7-6,0 1 4,2-6-5,7 0 4,-3-6 0,3-1-1,2-6-9,-1-2 17,1-2-12,4-5-5,-7 2 6,1-1-2,-6 3 2,2-2 12,0 5 11,-8 2 15,1 1 6,-4 3-1,-2 0-10,-1 1-3,0 3-8,-1 0-3,-2 2-6,1 3-2,-8 2 2,7 7-5,-3-2-1,0 4 3,-1 3-3,0 3 0,1 4 3,0 4-2,3 0 1,-2 1-6,-1 3-25,2 2-26,0-3-33,0 3-37,-2-2-47,1 0-68,1-1-64,-1-4-127,-1 2-120,-3-5 43,4-1-214,-3 0-207</inkml:trace>
  <inkml:trace contextRef="#ctx0" brushRef="#br0" timeOffset="93329.77">5408 12832 2054,'-2'-16'62,"-1"4"20,1 0 12,2 0 16,0 3 11,-2 1 0,2-1 3,0 1-9,0 1-16,2-1-10,3 1-10,-3 0-11,4 4-3,0-3-12,0 4-2,4 0-7,-10 2-5,16 4-4,-8 0 5,1 1-13,2 7 0,-5 0 1,-2 1-3,0 4 17,-1 1 10,-3 2 6,-3 1 6,-3 4 3,0-1 0,-7 2 2,-2 3-3,-1 0-4,-6-2-2,1-3-7,-3 2-5,2-2-4,-2-4-3,3 0-5,2-5-2,2 0 1,1-2-4,2-2-2,4-4-3,-1-3-2,2 0-5,1-4-3,8 0-2,0 0-4,-10-9 2,10 9-5,8-10 1,-6 3 0,4 2-2,0 0-1,2 1-1,2 1 4,-2-2-5,2 3 5,2 0 0,-2 2 0,2 2 3,1 0 2,0 0-1,0 4 0,1 1 1,2 0 0,-4 1-1,3 1 0,-2 0-2,2 0 1,-1 2-6,2-3-22,-2 1-27,0 0-6,4 2-55,2-2-23,-3-1-56,1-1-47,3 0-64,-4-4-72,0-1-152,-3-2-20,4-2 76,-2 1-213,4-6-170</inkml:trace>
  <inkml:trace contextRef="#ctx0" brushRef="#br0" timeOffset="93650.27">6068 12560 1808,'0'-18'35,"-2"3"32,0 2 29,0 0 18,-2 4 22,2 2 15,2-2 24,-2 1-2,-1 2-12,3 1-13,-2 1-14,2 4-11,-2-7-21,2 7-7,0 0 2,-15 11-8,9-2-7,-2 4-7,-4 5-3,2 3 7,2 1-3,-3 5-3,3 6-4,-1-3-8,3 3-4,-1-1-2,3-1-3,0-2-6,2 0-1,2 2-8,0-3-2,2 1-1,2-5-4,0 2-28,1-4-28,3 2-42,3-8-36,0 0-52,1-5-64,3 0-71,0-4-55,4-5-156,0-2-38,-2 0 73,2-2-201,2-5-164</inkml:trace>
  <inkml:trace contextRef="#ctx0" brushRef="#br0" timeOffset="94417.89">6274 12687 1769,'0'0'-11,"0"-7"18,0 7 20,0 0 21,-3-4 19,3 4 12,0 0-2,0 0 5,3-8-2,-3 8-5,1-4-6,-1 4-6,5-4-8,-5 4-5,0 0-6,15-2-3,-15 2-6,12 2-4,-6 1 0,2 0-5,-2-1-3,0 3 0,0 0 1,1 0 5,-3 1 4,-2 0 8,0-1 3,-1 1 5,-2 2 4,-1-3-2,-2 2-4,-1-4 1,1 1-3,-2 0-3,-2-2-5,-3 2-4,6-4-2,5 0-1,-16-4-3,7 2-6,0-6-4,3 3 2,-2-5-2,2-2 4,1 1-1,3 0-4,0-3 2,2 3-5,2-3 1,0 3 0,3 2-5,-1-2 1,2 2 6,3-1-7,1 3 0,1 3 3,-1 3-9,4-2 3,-2 6 1,0 2-8,0 2 8,2 5 2,-3 2-8,-6 1 7,4 6 5,-5-3 10,-2 4 5,-4 0 12,-1 2 5,-2 0 3,-5 2 5,-1-2-4,-4 0-1,-2 1-3,-6 0-5,6-2-3,-6-2-6,1-4 7,4 1-8,-4-5-1,3-2-2,4-1 0,-2-1-1,5-4-3,-2-1-5,3-4-2,1 0-1,3-2-4,7 2-3,-9-7 3,5 1-4,4 0-1,0 1 0,6-1-1,-1 0 1,-1 1-4,1-2 3,4 5 1,2-3-2,-1 3 4,0 2-8,4 0 1,0 0 9,-1 2-8,4 5-2,1-4 5,-2 5-2,-1-3 0,-1 3-2,4 1 2,0 1 0,-2 0-3,-2-2-24,3 1-32,-2 0-27,4 2-26,-3-3-34,0-1-62,5 4-52,-6-8-126,0-1-184,-1 0 59,-2-2-268,-2 0-264</inkml:trace>
  <inkml:trace contextRef="#ctx0" brushRef="#br0" timeOffset="94696.15">6736 12434 2365,'0'-12'90,"-1"6"5,-1 1-7,2 1-2,0 4-6,2-6-5,-2 6 7,0 0 10,0 0 12,17 17 9,-6-4 1,0 5 6,2 1 3,6 7 2,-5 3-2,3 2-6,0 1-5,-2 0 0,1 3-3,-2-3-6,-4 2-5,-2 1-8,-4 0-5,-1-3-7,-3-3-2,-5 2-24,-3 0-44,-4-1-50,-2 1-62,0-4-60,-3-5-76,4-1-83,-2-4-88,1-2-138,2-3-4,6 0-307,4-5-345</inkml:trace>
  <inkml:trace contextRef="#ctx0" brushRef="#br0" timeOffset="94878.66">7295 12887 2594,'10'-6'77,"0"-1"11,1 3 9,0-2 20,1 1 9,3 1-6,3 1-7,-1 1-12,5 2-11,2 2 1,-1 1-20,2 1-23,3 1-46,-3 1-58,-1 2-70,-5-1-71,2 4-63,-8-2-140,-6-1-103,-2 2 43,-7 1-130,-4 3-89</inkml:trace>
  <inkml:trace contextRef="#ctx0" brushRef="#br0" timeOffset="95048.72">7372 13197 1704,'-4'6'148,"0"-1"22,-1-3 16,2 3 20,3-5 7,0 0-5,0 0-11,0 0-12,16 4-21,-16-4-16,22-2-13,-7 0-12,4 2-14,0-2-20,2-1-45,2 3-47,7 0-58,-3-2-77,1-1-81,0-1-97,1 0-212,1 0 24,-2-3 60,1 0-174,5-3-116</inkml:trace>
  <inkml:trace contextRef="#ctx0" brushRef="#br0" timeOffset="95542.02">8497 12837 1782,'7'-21'77,"-5"2"25,0 1 21,0-3 15,0-4 9,0-2-2,0 1 9,0 1 15,0 2-2,-2 0-6,0 0-3,0 2 5,-2 3-7,2-2-10,0 5-11,0-3-16,0 8-11,-6-4-16,-2 4-7,-5 3-10,-6 0-9,0 7-6,-1 0-4,-5 5-8,-2 2-5,-2 7-2,0 3-5,-1 4-4,0 5-1,0 3-4,2 2 0,5 1-2,1-4-3,8 3-4,0-1 0,4-1-7,2-4-8,4 0-7,4-5-1,0-1-1,4 1 1,4-5-3,2-2-1,4-2-5,0 0 0,2-6 0,2-2 4,-1 0 0,3-6 2,0-2 1,4-5-1,-3-1 2,5-6-3,-2-3 2,0 2 2,-3-1 7,-4 3 12,0 1 20,1 0 6,-6 3 0,-2 3-2,1 0-6,-2-2-8,-1 6-6,1 1-4,-3 1-7,0 3 2,-6 0 0,8 7-3,-1 1 2,-2 2-1,-1 3-3,0 0 4,2 4 1,-2 1-6,2 3-31,0 0-40,4 1-49,0 1-50,-1-2-59,-1 2-87,-2-6-67,3 3-165,-5-4-35,3 1 84,-3-2-260,-1-2-247</inkml:trace>
  <inkml:trace contextRef="#ctx0" brushRef="#br0" timeOffset="95967.88">8807 12976 2044,'8'-18'7,"-2"0"39,0 3 38,-2 2 29,2 1 14,-2 5 16,-2-3 2,2 3-8,-2 1-10,4-2-14,-2 3-11,5-2-5,-2 4-21,5 1 0,-1 2-8,1 2-6,-2 1-7,5 2-4,0 1-11,-2 1 1,-2 3-3,-1-1-6,-1 2-2,-3 3-1,-4-1-2,2 1 0,-6-2 2,2 0-1,-4 1 6,0 3-5,-2-3 1,-1 0-2,0 0-5,-1 2 3,2-4-5,-1 2-1,-2 1-9,4-3 5,-1 2-5,2-2 4,-1 3-4,2-2 6,1 1-6,2-2 6,2 0 2,1 2 4,0 2 2,1-2 5,2 0 1,-2 0 1,2 1 1,-2-4-5,-1 2 0,3-2 0,-4-1 5,0-2 1,0 3 11,-4-3 2,0 1 0,-2 1-2,-3-4-3,-1 1-4,-1-1-3,-1-1-3,-3 0-3,1-2-6,-3-2-38,-2 0-37,2 0-48,-1-2-45,0-2-51,0 0-65,3-3-71,-2-2-105,2-5-145,7 1 46,0-5-275,4 0-299</inkml:trace>
  <inkml:trace contextRef="#ctx0" brushRef="#br0" timeOffset="96244.14">9552 12655 2294,'8'-14'40,"0"7"38,-3-2 29,-1 2 15,0-1 18,-2 3 10,0 1-1,0-1-13,-2 5-18,5-5-11,-5 5-5,0 0-2,0 0-7,-21 18-7,10-6-6,1 4-3,-3 2-8,2 3-1,1 0-4,0 3-8,-2-1-1,4 4-7,0-2-2,4 1-3,-1 2-4,1-2 1,4 1-8,0-3 1,2 0-8,2-2-39,3-1-44,1-1-39,2-3-60,2-2-73,2-1-72,-1-6-89,0-3-145,4 1 5,-5-6-245,3 0-265</inkml:trace>
  <inkml:trace contextRef="#ctx0" brushRef="#br0" timeOffset="96618.14">9801 12828 2029,'2'-10'30,"-2"1"29,2 0 29,2-2 16,0 2 20,-2 0 8,0 1-3,2 0-4,0 1-12,-1 2-14,4-1-2,2 0-12,2 1-8,2 5 1,-2-2-12,2 4-6,4-2 1,-2 5-12,-2 3-4,2-1 1,-4 2-8,-1 3 0,-2 1 9,-3 3-5,-2-1 2,-6 0 0,0 2-3,-3-1 3,-2 3-3,-2-1 3,-3-2-8,0 1-2,2-2-1,1-1 0,-3-1-1,2 0-5,1-1-4,1-3-3,1 0 0,2-1-5,-1-1-3,3 4 3,-1-4-1,4 1 1,-2-1-1,3 1 2,4-1 1,1 0 1,0 1-3,5-1-1,3 0 2,-1-1-1,3 0-3,0-1 0,4 2-13,0-4-30,0 1-48,5-1-36,-4-3-57,4 0-65,5-3-71,-3-4-117,2-2-134,-3 2 43,7-4-217,2-3-224</inkml:trace>
  <inkml:trace contextRef="#ctx0" brushRef="#br0" timeOffset="96932.3">10530 12596 2086,'-9'-8'94,"4"4"6,0-1 8,3 1-1,2 4 1,-4-2 2,4 2-6,0 0 0,0 0-10,0 0 13,0 0 14,16 17-7,0 1 2,0-1 0,3 7-3,2 0-1,1 5-3,3 3-2,1 3-6,-5 0-3,-2-5-5,-2 0-8,-4 2 2,0 1-4,-7-1-2,-2-5-5,-4-1-4,-6 1-7,-3-2-3,-8 1-5,-4 1-6,-3-4-12,0-1-35,-6-4-43,0 1-53,3-3-48,1-5-57,1 0-71,1-3-74,1-1-113,4-5-130,0 0 43,5-2-283,2 0-310</inkml:trace>
  <inkml:trace contextRef="#ctx0" brushRef="#br0" timeOffset="97162.2">11388 13147 2228,'11'-5'93,"-7"3"18,-4 2 18,10-3 8,-3 0-2,-2-1-1,5 4-4,5-3-15,-3 3-7,7 0-16,2 0-7,2 3-10,7 0-4,0 1-5,8 4-25,-2-3-41,-4 0-50,0-1-76,4 2-78,1 0-56,3-1-156,-1 3-112,1 1 80,-2-5-137,3 4-84</inkml:trace>
  <inkml:trace contextRef="#ctx0" brushRef="#br0" timeOffset="97654.41">12739 13251 1783,'0'-12'89,"0"1"28,0-2 19,-2-1 13,0 1 9,2-2 4,-2 0-6,-1-1 2,2 1-11,-1-2-5,-3 4-8,2-2-14,1 3-8,0 0-13,-4 1-11,0 0-10,-2 1-9,-5 0-9,0 8-7,-4-3-5,1 3-6,-4 4-1,-1 3-5,-2 2-4,0 3 1,-1 2-9,-2 5 0,1 2-5,2 1 0,1 0 0,3 1-2,5-2-3,1 2 2,3-1-6,1-5 4,4 2-1,4-4 1,1 0-3,1 0 0,8-1-3,1-2 3,1-3 0,2-1-2,4-3-3,-2-3-1,2 0 1,0-3 2,0-3 0,2-3-3,2-4-5,1 1 3,-4-5 3,1 2-6,1 0 10,-5-1 22,2 3 24,-5 2 13,0-1 3,-2 3-8,2 1-7,-5 0-10,3 3-9,-4-2-10,-1 7-3,2 0-1,-7 0-5,10 10 2,-7-3-1,4 5-3,-1 4 3,-2-1-2,0 3-3,3 0 2,-3-1-17,3 3-40,-3-3-46,2 3-59,-1-3-64,-3 0-77,2 1-75,-2-5-133,-2 1-113,0-1 61,0-4-287,2 1-318</inkml:trace>
  <inkml:trace contextRef="#ctx0" brushRef="#br0" timeOffset="98090.25">12885 13339 2281,'6'-10'21,"-2"0"35,1 5 23,0-3 17,1 2 10,0 1 4,2-1-3,1 2-5,2 1-5,1 1 0,1 2 0,1 0-11,2 2 2,0 1-2,-1 3-3,0 0-13,-2-1-5,-3 2-9,-1 1 5,-2 1 0,-1-1 7,-5 2-4,-1-2 0,-1 1-5,-3 2-1,-3-4-6,-4 1-5,3 1-4,-3-1-5,1 1-2,1-4-3,-1 3-6,3-1-5,1-3-4,-1 2-1,4-2-5,-4 2 5,2 0-6,3-1 0,-2 3-1,4-3 2,0 3 1,1 0 1,2-1 4,2 1 2,0 2 6,1-1 9,0 1-4,-1-3 1,4 4-1,0 0 0,-2-4 1,-2 0 4,0 3-3,-1-3 4,1 1 2,-3-1 3,0 2 7,-4-1-14,0-1 2,-3-2-1,-1 1-5,-4 0-3,-3-2-1,3-1-2,-1-1-2,-8 0-29,6-4-39,-4 2-43,2-2-40,0-1-54,-1-3-58,-2 1-73,4-3-106,1-1-187,2-1 29,2-2 68,5-1-264,4-1-262</inkml:trace>
  <inkml:trace contextRef="#ctx0" brushRef="#br0" timeOffset="98347.86">13596 13060 2357,'8'-5'111,"0"-1"18,-4 0 12,0 4 6,-4 2-9,2-3 12,-2 3 6,0 0-5,0 0-4,-21 13-1,12-4-5,-1 4-13,-3 5-1,2 1-8,-1 4-12,1-1-6,1 3-8,1 3-7,3-2-5,-1 1-6,3-1-10,0 3-2,2-4-5,0-3-12,4 2-37,-2-4-42,2-1-42,2-2-51,2 1-55,1-5-74,4-2-80,-1 0-111,1-7-141,-2 1 41,3-5-300,-1 0-332</inkml:trace>
  <inkml:trace contextRef="#ctx0" brushRef="#br0" timeOffset="98755.77">13796 13276 2200,'8'-10'1,"-4"2"37,3 1 30,-1 1 21,-3-2 20,3 3 15,-2 1 7,0-2 8,3 3-16,-1-1-14,2 2-8,0-3-20,4 7-4,-2-2-10,0 3 2,3 1-14,0 1-12,0-1 5,-3 4-7,0-3-2,2 1-1,-7 3-11,2-5 1,-1 6 1,-2-4-2,-4 3-2,2-1-4,-4-2 2,0 1-2,-3 1-2,4-3-3,-3 2-5,-1-2 6,2 0-8,-1 2 1,0-4-4,1 1-1,-3 2 3,5-2 1,-3 1-12,2 4 8,2-5 9,0 4 0,2 0-11,-2 1 9,2-1-1,0 1 0,2 1 5,1-1 1,2 4 2,-3-4 0,2 0 1,-2 4-1,0-3 8,0-1-1,1 1-1,-5 0 1,2-1 5,0-1 6,-2 1 3,-2-1-4,-3-1-2,1-2-3,-2 2-1,-3-3-19,2-1-41,-6 1-53,3-4-58,-2 0-76,2 0-83,-8-4-98,4-1-182,0-2 52,0 0-273,2 0-289</inkml:trace>
  <inkml:trace contextRef="#ctx0" brushRef="#br0" timeOffset="99030.03">14024 13112 2255,'21'0'45,"-3"2"24,-2 2 24,4 1 33,-4 2 12,3 3 17,3 2 6,4 5 5,-3 2 5,2 1-3,-2 0-9,0 3-4,-3 0-8,0 0-7,-2 1-7,-6-1-10,-4 0-8,0-1-9,-6 2-5,-4-4-12,-6 6-7,0-2-18,-8 1-5,-4-2-4,-1 0-6,-5-2-25,2-2-24,-4-1-30,1-1-36,3-5-46,1 0-51,1-1-61,2 0-62,2-4-66,0-2-97,0-1-130,8-3 43,-1 4-264,3-5-287</inkml:trace>
  <inkml:trace contextRef="#ctx0" brushRef="#br0" timeOffset="99763.58">15330 13477 2043,'8'-1'-11,"-4"-3"18,-2 0 17,4 0 23,-4-1 18,6-4 7,-3 4 9,1-3 4,1 1-3,-1-2 5,-2-1 6,5 0 3,-3-2-2,0 2 1,-2 0 4,1-1-3,0 1-1,-3 1-9,0-1-4,-2 0-21,-4 0-2,-1-1-1,-6 4-17,-3-1-3,-3 3 3,-3-2-8,0 7-1,-4 0-2,-4 3-1,-1 5-6,1-1-4,-4 6-4,3 2 2,-1 1 0,5 3-4,-3 1 7,5-3-3,4 5 3,2-3-7,2 1 1,5-2-4,0-1 2,5 1-4,0-3-3,4 0 3,1-2 7,1-1-2,4-2-11,0 1 8,7-2 2,-2-1-3,1-3-1,2-1 3,-1-2-9,1-2 4,4-4 0,0 2 0,-2-5 0,2-1 1,-1 1 2,2-6 1,0 2 5,-1 0 2,1 0 25,-6 3 8,0-1 0,0 3-4,-4-1-6,0 2-5,-1 0-7,1 3-10,-1-1-6,-7 3 0,10 0-4,-10 0 2,9 8 2,-5-4-1,0 4-1,2 2 6,-4 1-7,4 0 0,0 3-2,-2-2 1,-2 5-29,4-4-29,-2 3-39,2-4-55,-2 2-69,5-1-66,-7-4-92,5 1-198,-1 2 33,-2-5 65,5 1-184,-3-3-151</inkml:trace>
  <inkml:trace contextRef="#ctx0" brushRef="#br0" timeOffset="100231.6">15587 13619 1827,'4'-7'46,"1"-2"40,-1 3 21,1-1 18,1 1 11,-2 1 3,0 1 2,2-3-13,0 3-10,1-1-12,2 1-6,-1 3-9,0-2-10,3 3-1,0 0-9,0 0-7,-1 3-5,0 1-8,2-1-3,-4 2-6,0 0-8,-2 3 7,1-1-6,-3 3-5,-3-3-1,2 4 7,-6-1-4,2 2 1,-1-2-4,-3-1 4,1 0 5,0 2-10,-2-4-7,2 2 2,0-1-2,0-1-1,-3-1-6,4 0 0,-1 1 4,2-2-12,-2 0 1,2 0 4,0 1-7,-2-2 6,2 2-3,0 0 1,-1-1 7,-1 1 3,4 1 4,-2 1 7,0 0 7,2 1 10,0 3 6,0-3 7,0 2 5,2 3 9,-2 1 4,2 1 2,-2-1 8,2 2 8,0 0-2,1-2 1,-1 2-2,0-1-1,-2-1-5,0-2 8,0-2-1,-2 1 7,-3 0-3,1-4-4,-5 1-5,-1-2 4,-5-3-38,-4 0-8,0-4-32,-5 2-50,-3-6-73,-5 0-81,-2-5-89,-1 0-135,-1-3-182,-3-1-110,-5-3 76,0-1-474,2 0-575</inkml:trace>
  <inkml:trace contextRef="#ctx0" brushRef="#br0" timeOffset="109361.71">16417 13312 1633,'8'-10'293,"-1"3"-84,-2-1-37,1 1-19,-2-2-15,-2 2-12,0-3-3,0 3 1,3-1 12,-5 1 9,2 1-8,0 1-2,0-1-7,-2 6-5,1-10-7,-1 6-12,0 4-7,3-5-10,-3 5-9,0 0-13,0 0-2,0 0-2,-21 7 0,6-2 0,0 6-3,-3 0-1,-4 0-4,1 4-6,-7 5-1,4 1-4,-2-1-6,0 4 0,1-2-3,3 2-6,4 2 1,1-2 0,4 0-6,4-2 1,4 0 2,5 0-5,5 2 2,4-2-1,4-3-6,4 1-16,-1-3-22,5 0-27,3-3-33,-1 1-37,6-6-43,-3 2-48,2-4-70,1 1-49,-3-6-87,-3 0-153,9-4 35,-4-2-289,-1 0-311</inkml:trace>
  <inkml:trace contextRef="#ctx0" brushRef="#br0" timeOffset="109629.5">16806 13358 2455,'3'-15'72,"-3"3"23,2 2 30,-2 3 22,2-1 16,0 0 15,-2 3-2,2 1-13,1 0-18,-3 4-20,2-5-13,-2 5-14,0 0-8,8 11-6,-2-2-4,1 3-14,-4 2-4,5 3-3,-2-1-8,-2 1-2,0 1-5,0 3-3,-2-3-3,0 2-13,2-1-20,-4 0-23,0-2-34,0 2-31,2-2-42,-4-2-41,-2-1-55,8-1-52,-4-2-39,0-1-92,2-3-126,0 1 34,4-4-208,0-1-196</inkml:trace>
  <inkml:trace contextRef="#ctx0" brushRef="#br0" timeOffset="109920.44">17280 13249 1895,'2'-12'60,"0"1"36,-2 2 23,2 0 7,2 1 9,0-2 8,2 2 16,5 1 12,2 1-2,4 4-5,0 0 1,3 4 1,9 4 0,-2 3-6,7 9 1,2 3 10,4 1-2,-2 6-3,9 13 4,-10-7-9,-7-4-1,-2 5-11,-5-1-3,-7-3-12,-6 1-11,-8-7-10,-7 3-35,-5 5-29,-15-1-28,-22 14-51,-6-6-73,-7 2-75,-7-5-92,-1-3-111,-8-3-124,-6 2-158,-3-3 54,-2 1-454,-6-2-536</inkml:trace>
  <inkml:trace contextRef="#ctx0" brushRef="#br0" timeOffset="110900.38">8205 14642 2608,'-2'-9'-172,"2"1"26,2-1 26,-2 2 26,-2-1 23,4 1 32,-2 0 25,0 0 27,0-3 21,2 3 14,-2-1 10,2 1 12,-2 0 18,0 1 12,2 0 7,-2 2 0,0-4-3,0 8-6,0-8-3,0 8-11,0-5-3,0 5-6,1-6-4,-1 6-15,0 0-5,3-5-8,-3 5-7,0 0 2,0 0-5,0 0 4,0 0 0,0 0 7,14 15 8,-6-9 7,2 2 8,6 2 12,2-1 5,4-2 6,11 0 0,7 1 9,15-1 5,28 3-4,12-3-2,11-4-5,8 1-2,5-4-4,11 2-2,8-2-2,13 2-5,19-2 4,46 3 0,6 1-3,7 2-2,11 1 5,12 5-2,15 1-3,8 6 5,10 2 13,14 0-20,7 9 2,12 0 1,70 13-5,0 1 7,0 2-6,-8-5-8,-4 12-1,0-3 2,2 2-11,-2-1-7,-73-11-6,70 14-2,-75-10-3,-9-6-4,-12 2-5,-17 0 0,-19-6-6,-21-6-3,-18 0-16,-52-10-7,-11-5-2,-25-1-5,-11-4 4,-15-2-4,-21-3-2,-19-3-7,-7 0 1,-11 0 2,-3-3-9,-6-1-7,-6 0-10,-1 2-12,-4-6-9,-4 5-13,-4-2-20,-2 2-18,0 3-26,-8-8-28,-2 6-28,0-4-34,-7 1-29,-8-1-64,-2 1-53,-14-6-69,-9 1-140,-27-6 12,-8 1 66,-12-7-294,-13 2-287</inkml:trace>
  <inkml:trace contextRef="#ctx0" brushRef="#br0" timeOffset="111328.24">11771 15344 2175,'-2'-13'12,"2"5"32,0-4 19,0 0 12,0 1 15,0 5 12,0-6 17,0 4 7,0 1 4,2-1 3,0 1-7,0 0-8,-1 0-11,3 4-6,-4 3-8,10-3-7,-10 3-1,9 6 0,-5 1 3,-2 7-7,-1 1 1,-1 5-4,-1 1-4,-1 5-5,-2 3-8,-3 8-5,1-2-4,-4 3-4,0 10-3,1-6-6,-5 2-22,6-6-49,-1 3-52,-1-6-46,-1-1-66,2 0-64,4-7-60,-2-2-117,3 0-109,0-7 65,4-6-259,2 0-230</inkml:trace>
  <inkml:trace contextRef="#ctx0" brushRef="#br0" timeOffset="111536.33">11943 15805 2218,'6'-7'105,"0"1"11,-2 1 5,3-4 3,2 4 17,1-3 10,3 1-1,1-1 0,2 1-9,2-1-13,6 2-12,1-1-10,5 1-9,2-2-11,6 2-16,2 4-11,3-3-24,6 5-40,-1 0-40,1-4-50,-1 4-64,3 0-75,-4-2-69,1 2-171,-3-2-27,-8 2 58,0 0-188,-5 0-129</inkml:trace>
  <inkml:trace contextRef="#ctx0" brushRef="#br0" timeOffset="111769.68">13057 15516 1821,'4'-17'127,"-2"5"26,0 3 14,2 1 20,-4 0 6,4 4 12,-4-3-8,2 3-13,1 1-17,-3 3-19,0 0 5,0 0-8,0 0-5,14 17-9,-11-3-10,-1 1-9,0 3-11,-2 4-9,-2 6-8,2-2-7,-2 3-7,-1 2-4,2-1-10,-1-2-36,-2 3-47,-1-1-38,3-1-44,-3-2-57,1-1-57,0-1-54,2-7-65,-2 2-115,2-6-60,4-2 30,0-4-277,2-1-255</inkml:trace>
  <inkml:trace contextRef="#ctx0" brushRef="#br0" timeOffset="112057.91">13158 15908 1982,'24'-21'-7,"-8"0"42,2 0 23,-6 0 21,-3 8 23,-1-4 17,-2 7 19,3-4 20,-2 5 9,-3-2 4,0 4-12,-4-1-12,-3 2-9,3 6-7,-10-3-2,2 3-1,8 0-15,-26 5-6,10-1-13,-4 4-7,1 2-10,0 0-7,2-3-6,0 4-8,2-2-5,2-1-5,2-1-8,1-1-1,2 2-3,2-1-3,4 0 0,-2 0-5,8-2-1,-2 3-1,4 0 0,0-1-5,5 2 2,-2 1-6,3-2 1,-2-2 1,4 1-4,0 3-5,-1-3-23,-3 2-31,4-1-31,-2-1-33,0 0-43,2 3-31,0-3-6,0 1-43,4 1-64,-6-1-100,1-3-135,1 4 28,-2-6-258,-1 7-252</inkml:trace>
  <inkml:trace contextRef="#ctx0" brushRef="#br0" timeOffset="112503.72">13487 16038 2258,'2'-6'108,"-2"1"21,4-1 10,-2 4 23,0-5 14,0 3 3,2-1-6,0 0-8,3 2-8,4-2-9,-1 2-10,5 0-13,2 0-9,-1 1-13,4 2-12,-1 0-6,0 0-9,-2 2-9,-2 1-5,-1 3-5,2-4-4,-8 4-5,0-1-2,-1 4-2,-5-2-2,-2 1-4,-2 3-2,-3-4-1,-2 1-5,4 2-1,-5 2-5,-1-5 0,0 1-5,3-1-1,-2 0-1,4 2-4,-3-1-1,3-1-3,0-4-1,1 2 2,1 2-2,-1-2-2,3 3 2,0-2 0,5 1 0,-1-2-1,1 0-1,1 0 1,1 2 3,3 2 0,-2-1-8,6 1 11,-4-1-2,-2-1 2,3 3 8,-5 0 7,0-3 4,1 0-2,-2 1 6,-3 4 9,0-5 1,-2 0 15,-2 1-7,-2 4-6,-1-5 2,-3 1-6,-3-2-4,0 1-5,-4 1-14,0-3-36,-1 4-43,-1-9-61,0 5-66,-2-3-65,3-2-78,2-2-78,0-3-122,1-4-89,3-2 48,7-2-418,1-2-464</inkml:trace>
  <inkml:trace contextRef="#ctx0" brushRef="#br0" timeOffset="112812.19">13997 15922 2573,'27'-19'47,"-1"3"46,-5 3 33,0 0 29,-2 5 31,0-5 30,3 2 18,-2 1 7,-2 2-10,1 2-31,-2 1-12,0 3-14,-1-2-11,0 8-7,0-2-8,-3 3-12,-2 1-4,-1 3 3,-3 4-15,-5-1-5,0 4-11,-4-3-5,-2 1-11,-5 6-6,-2 1-4,1-3-10,-5 1-5,3-1-8,-6 1-18,4-3-6,1-3 5,1 0-9,5 0-2,-2-3-6,1 2 2,4-5-2,2-1 2,2 2 0,4-1-2,4-2-2,7 3 0,6-6-8,6 3-29,14-2-31,3-3-44,5 0-59,11-2-62,2 1-79,3-6-112,19-1-125,2-4-167,0-7 52,6-5 78,-3 0-465,5-7-508</inkml:trace>
  <inkml:trace contextRef="#ctx0" brushRef="#br0" timeOffset="113530.09">19090 10788 2755,'-7'0'-57,"7"0"19,-8-2 42,8 2 30,-8-4 13,8 4 11,-5-4 0,5 4-3,0-5-8,0 5-1,0 0-7,5-9-6,-1 4-3,-4 5-5,10-3-4,-1 0 0,0 1-12,1 2-29,-2 2-38,6-2-45,-2 4-43,5 0-49,-2 2-61,-2 0-156,3 1-267,0-1-175</inkml:trace>
  <inkml:trace contextRef="#ctx0" brushRef="#br0" timeOffset="113695.65">19083 11111 1850,'-10'8'27,"4"-2"34,-3 0 29,5-2 19,0-3 8,2 3-1,2-4-13,0 0-13,0 0-9,10 8-12,3-6-33,4 1-57,4 3-71,5 0-80,1-3-133,3 1-175,0 0-91,-1 0-73</inkml:trace>
  <inkml:trace contextRef="#ctx0" brushRef="#br0" timeOffset="119335.8">19937 10243 1688,'4'-19'41,"-2"3"16,1 7 27,-1 0 13,-1 0 10,-1 2 2,3 2-6,-3 0-8,0 5-10,2-8-8,-2 3-12,0 5-8,2-7-7,-2 7-10,0 0-2,0 0-3,0 0-5,-4 22 1,1-7-3,0 1-10,-2 3 3,-1 4-2,-1 2 0,1 0-2,-3 1-2,3 2 1,-3-4-2,2 4-1,1-3 3,-4 2-14,3-2-31,0-3-25,1-1-36,-1 3-42,3-6-44,-2-3-50,-1 0-121,3-1-142,-3-3-36,3-3-30</inkml:trace>
  <inkml:trace contextRef="#ctx0" brushRef="#br0" timeOffset="119543.22">20249 10355 1560,'6'-10'45,"-2"1"24,2 1 23,-4 3 19,2-1 5,0 0-7,-1 3-8,-1-3-14,3 1-11,-5 5-10,4-4-21,-3 0-36,-1 4-43,3-7-51,-3 7-46,0 0-28,0 0-45,10 3-136,-10-3-182,0 0-25</inkml:trace>
  <inkml:trace contextRef="#ctx0" brushRef="#br0" timeOffset="119916.22">20606 10212 1390,'4'-4'9,"-2"-1"21,3 3 7,-3-2 17,-2 4 11,4-7 3,-2 3-7,-2 4-10,4-5-7,-4 5-2,0 0-8,0 0-2,0 0-5,0 0-4,0 0 0,-8 20-2,8-11-4,-2 0-1,2-2-1,0 2 0,0 1 1,2 1-5,0 1 6,0 1 0,2 0 2,3 3 13,-1-1 5,1 3-4,1-4 8,0 1 2,1 0-2,0 1-1,-1-1-4,0 0-3,1 1-1,-1-1 1,1-3-3,-3 5 2,1-5 0,-1 2-2,-2-1-1,-2-3-3,-1 1 0,2 1-3,-6-3 1,2 2 0,-5 0-2,-2-2-1,-5 0 2,0-1-16,-2-1-27,-1 2-34,-2-4-34,-1-1-39,2 0-40,-2-2-44,3-4-112,0-2-328,0-3-148</inkml:trace>
  <inkml:trace contextRef="#ctx0" brushRef="#br0" timeOffset="120717.63">20681 10178 1741,'4'-5'-10,"0"1"4,-2-1 26,2 2 20,0-1 10,0 0 2,1-2-1,1 5 3,3-3-1,1 0 5,3 2 1,1-2 0,4 3-1,3-1 1,-2 0-1,2 0 1,1 0 4,0 2-1,0-2 2,-3-1 5,-1 3 0,2-3 0,-3 2 13,-2-2 0,0 2 2,-5 1-5,3-2-12,-2 2 2,-3 0-3,2-2-5,-10 2-10,16 0-2,-16 0-7,12-3-8,-6 3 2,-6 0-10,11 0-5,-11 0 0,0 0-7,13 0 5,-13 0-1,0 0-6,11 0-4,-11 0 0,0 0-8,8 0 3,-8 0-7,0 0-1,0 0 0,0 0-2,0 0-4,0 0 5,10 0 0,-10 0 0,0 0 0,0 0 0,0 0 3,0 0 2,0 0-1,0 0 3,0 0-5,0 0 3,0 0-3,10 0 6,-10 0-5,0 0 2,0 0 2,0 0-2,0 0-3,0 0 6,0 0-2,0 0 0,0 0 0,0 0 2,0 0-2,0 0 2,0 0 0,0 0-4,0 0 3,0 0 0,5-2 1,-5 2-2,0 0 3,0 0-1,0 0-4,0 0 2,0 0 0,0 0-3,0 0 1,0 0 6,0 0-6,0 0-3,0 0 9,0 0-3,0 0-1,0 0 3,0 0-8,0 0 2,0 0 9,0 0-9,0 0 4,0 0 1,0 0-4,0 0 1,0 0 0,0 0 1,0 0 1,0 0-1,0 0-4,0 0 2,0 0 3,0 0-2,0 0 1,0 0-1,0 0 2,0 0-1,0 0 1,0 0-5,0 0 3,0 0 3,0 0-6,0 0 2,0 0 1,0 0 0,0 0-4,0 0-5,0 0-3,0 0-3,0 0-3,0 0-7,0 0-1,0 0-15,0 0-7,0 0-12,0 0-17,0 0-19,0 0-26,0 0-34,0 0-3,0 0-18,-1 7-31,1-7-48,-6 7-120,6-7-239,-4 6-113</inkml:trace>
  <inkml:trace contextRef="#ctx0" brushRef="#br0" timeOffset="121257.9">21373 10338 1680,'0'0'-31,"-5"-15"29,5 15 22,-2-8 29,0 3 11,0-1 2,2-1 12,-2 3 5,2-2-4,0 6-10,0-10-7,-2 2-3,4 3-10,-2-3-4,2 3-4,0-1-5,2-3-7,1 5-1,-1-2-4,0 2-3,1 1 0,-1-4-5,-2 3-1,-2 4-3,11-3-3,-11 3-2,8 7-2,-6 0 1,-1 3 2,-1 2-1,0 5 2,-3 2 0,-4 4 0,1 2 0,-4 0-1,-4 1 1,-4 3 0,-2-1 3,0 0-1,-8 4 2,-1-3-1,-1-3 0,2-6 1,3 2-3,-3-3 2,3-2 0,4-4 1,0-1-1,2-1 5,6-1 12,0-5 12,-2 1-5,7-3-3,-3-3-3,3 3-4,8-3-4,-8-6-2,8 6-2,0-8-4,2 2 1,2 1-3,2 1-1,2-1 1,3-2 0,-1 4 2,2-2-2,-2 3 0,2 2-1,-1-3 0,2 3-2,-1 3 0,-1-2 2,0 3-4,2 1 0,-2 2 0,-1 0 1,5 3 0,-5-1-9,0 3-27,1-4-34,0 5-40,2 0-49,-1-2-45,-4-2-74,6 1-133,-2-3-201,1 2-106</inkml:trace>
  <inkml:trace contextRef="#ctx0" brushRef="#br0" timeOffset="121660.34">21805 10624 1548,'14'-25'-46,"0"0"34,-6 2 32,-2 4 38,-2 1 18,0 2 21,-1 1 13,-1 0-7,-4 1-12,2 3-9,-5-2-11,-3 5-10,-4 1-5,-6 5-5,-2-3-4,0 8-6,-1-1-3,-1 0-5,2 5-2,-4 1-6,3 1 0,3-1-4,2 1-2,2-1-4,1 2-4,2-1 1,3-2-3,1-1 4,5 2-3,2-2-2,4-1 1,5-1 0,-1 1-1,3 0-2,4-2 3,-1 1-4,2-1 1,-4 0-2,1 1 0,-3 0 1,1-1-3,0-1 4,-1 0-4,-2 2 0,4 2-2,-4 1 6,0 4 5,-1-2 6,1 2 4,-4 2 0,3 2 4,-3 0 0,-2 1-1,0 1 1,0-2-1,-2 3-3,0-3 1,-2 2-4,2 1-1,-4-2-3,1 0-13,2-2-25,-3 0-32,-3-1-40,3 1-44,-1-3-46,1-4-65,-2 1-182,4 0-216,-2-4-145</inkml:trace>
  <inkml:trace contextRef="#ctx0" brushRef="#br0" timeOffset="121882.74">22131 10710 1728,'0'0'41,"0"-7"24,0 7 10,5-5 9,-5 5 0,6-5-10,-1 2-6,6 2-10,0-2-2,4 3-7,2 0-5,1 0-3,2 3-3,3-2-8,-1 2-18,-2 0-37,2-1-45,0 1-48,-3 2-48,2-3-61,2 1-433,-6 0-157</inkml:trace>
  <inkml:trace contextRef="#ctx0" brushRef="#br0" timeOffset="122322.57">22708 10587 1820,'-6'-9'-5,"3"1"38,0 1 39,1-1 20,0 1 16,-1 1 1,2 0-7,-1 1-11,0 1-15,-3-1-11,5 5-2,0 0-3,0 0-8,-23 9-1,12-1-4,-1 1-4,2 4 0,-5 3-2,2-1-2,0 4-5,0-2-4,3 2-2,-3 2-2,5-3-4,-1 4 2,2-5-4,1 2-3,2-2 0,0-2-1,4 1 4,0-1-4,2-3 1,4 1-2,0-2 1,4-3-1,-2-1 1,2-3 0,1-2-4,1-2 2,-1 0 4,4-4-3,-1-3-1,0-3-1,-2-1-1,1-4 5,0-3-6,-3-1-6,-1 3 0,-4-1 1,0 2-1,-3 1-7,0-1-13,-4 5-12,-2-2-18,-2 3-21,-1-1-23,-3 3-32,-1 3-40,2 0-38,-1 2-45,2 0-104,0 2-146,8 0-86,-16 4-79</inkml:trace>
  <inkml:trace contextRef="#ctx0" brushRef="#br0" timeOffset="122502.6">22815 10738 1660,'6'-6'43,"-2"3"18,1-1 27,-1 0 24,0 1 0,-4 3-7,7-7-11,-5 4-11,-2 3-8,6-5-19,-4 3-37,-2 2-51,7-3-56,-7 3-45,0 0-60,14 0-143,-14 0-251,11-2-88</inkml:trace>
  <inkml:trace contextRef="#ctx0" brushRef="#br0" timeOffset="122915.99">23352 10531 1602,'-1'-12'-2,"-1"3"40,-3-3 34,2 3 29,2 1 13,-1 1-4,0-1-12,0 2-9,-1 0-16,3 6-7,-9-2-3,9 2-2,-16 9-7,4 2-3,-4 2 1,-1 2-2,1 7 3,-3 2-3,0 2-1,-1 3 2,2-1-9,-1 3-2,2 2-5,0-3-3,1 0-4,2 1 1,2-3-4,1-3-2,2-2-2,1-3 0,2-1-2,3-3 0,1-1 1,0-2 3,4-1-4,3-2 0,1-3 2,2-1 0,1-2-6,2-2 2,-1 0 3,4-4-2,-2-2-1,0-1 1,1-3-1,-3 1-4,1-3 1,-2 0-3,-3 0 4,-2 3-6,-4-2-4,-2-1-13,-4 0-26,-1 1-27,-2-1-37,-1 3-39,-1 1-60,3 0-40,-3 1-95,3-1-185,1 3-136,5-2-150</inkml:trace>
  <inkml:trace contextRef="#ctx0" brushRef="#br0" timeOffset="123299.48">23567 10753 1814,'5'-6'4,"0"-1"17,-5-1 25,0 3 14,-2-1 8,-1-1-3,0 1 0,-1-1-9,-2 4-4,-1-2-9,-3 2-1,3-1-6,-2 3-5,9 1-4,-18 1-2,7 3-2,2 0-2,-1 0-2,2 4-3,1 1-1,-2 1-2,5 1 2,2 0-4,0 1 1,2 2-2,0 1 2,2 0-3,0 1-2,2 2 1,-2-1-4,3 1 3,-1-3 1,-1 0-4,1 0 0,-2-4 1,0 1 1,-2-2 2,0 0 1,-4-1-2,0-2 0,-5-1 0,0 1 1,-1-4 0,1 1-3,-3-4 3,1 1-2,0-2 0,1-2 0,0-1-1,0 1 0,4-5-2,2 1-5,2-3-4,4 1-11,4-3-15,2 0-16,6 1-25,2 0-24,8-2-38,-1 0-59,7-2-118,0 1-323,1 0-132</inkml:trace>
  <inkml:trace contextRef="#ctx0" brushRef="#br0" timeOffset="123757.26">24022 10677 1613,'-4'-9'-25,"2"5"24,2 4 17,-5-6 13,5 6 6,-2-3-4,2 3-3,0 0-3,0 0-6,-2-7-3,2 7 0,0 0 2,0 0-3,0 0-2,0 0-1,0 0-3,21 10 2,-16-6-1,-5 0 2,1 2 4,2-3 4,-1 3 3,-2 2 4,0-1-4,-2 0-1,-1 1 1,2-1-1,-4 4-2,1-4-2,0 3-1,-2 0-1,-1-2-1,-1 4-2,2-2-1,-3 1-1,2 0-5,1 0 0,2 0 1,0-2 0,-2 3-1,3-3 1,-1 3-2,2-4 5,0 5 0,0-2-1,2-1 3,-3 1 0,6-1 0,-3-2 4,0 4 0,2-4 3,-2 1 3,2 1 2,0-3-2,-2 1 3,0-2-1,0 2-2,-2-2 4,2 1-1,-2-1 2,0-1-1,-3 1 1,0 0-1,0-2-4,-4 1-11,1-1 1,0 0-1,-2 0-21,-1 0-23,2-3-37,-3 2-39,-2 0-39,4-3-55,-3 0-109,5 0-310,-5-1-119</inkml:trace>
  <inkml:trace contextRef="#ctx0" brushRef="#br0" timeOffset="124040.5">24265 10923 1680,'5'-4'16,"-1"0"27,-4 4 23,6-5 15,-6 5 9,5-6-1,-1 4-8,-4 2-9,0 0-10,4-3-7,-4 3-11,0 0 2,0 0-3,0 0-3,-13 16-6,7-10-1,0 1-4,-2 3-2,-2 2-2,2-1 1,-4 0-30,1 1-35,-3 1-50,3-1-61,0 0-62,1-5-105,-2 2-320,2-2-133</inkml:trace>
  <inkml:trace contextRef="#ctx0" brushRef="#br0" timeOffset="124253.63">24151 10873 1747,'2'-5'15,"0"-1"17,-2 0 13,2 3-1,-2 3-4,4-4 4,-4 4 8,0 0 7,16 5 6,-8 3 6,1-1-5,2 4-5,3 3-5,1 2-6,-1-1-6,3 3-4,2-1-16,-1-2-46,1 2-50,2 4-66,-7-6-95,5-2-178,-1 2-160,-1 1-73</inkml:trace>
  <inkml:trace contextRef="#ctx0" brushRef="#br0" timeOffset="125577.8">24829 10685 1498,'0'0'-24,"0"0"20,-3-6 21,3 6 10,0 0 15,3-5 15,-3 5 11,0 0 6,-3-6 3,3 6 2,0 0 2,0 0-1,0 0-6,0-8-5,0 8-7,0 0-9,0 0-6,0 0-11,0 0-2,0 0-5,0 0 0,-12 17-3,4-8-3,-3 6 4,3-5-2,-2 6-2,-2 3 0,2-1 0,0 4-4,0-1 2,0-2-4,0 2-1,1 0-2,0-2 0,1 2 0,2-4-2,-1 1 0,1-1-12,0-1-21,2-3-21,-2 1-27,0 0-32,4-3-35,-2-2-57,0 1-83,-2-3-396,4-1-168</inkml:trace>
  <inkml:trace contextRef="#ctx0" brushRef="#br0" timeOffset="125814.68">24838 10936 1946,'2'-6'36,"2"1"22,-2-1 30,2 1 11,-2-1 6,2 2-1,-3-1-9,2 0-9,-3 5-9,5-7-8,-3 2-8,-2 5-12,4-2-27,-1-3-34,-3 5-40,0 0-35,4-3-39,-4 3-47,0 0-50,4-4-112,-4 4-307,2-4-139</inkml:trace>
  <inkml:trace contextRef="#ctx0" brushRef="#br0" timeOffset="126256.03">25036 10715 1696,'4'-7'-8,"-2"0"23,0 0 29,1-1 21,0 3 17,-1-1 4,0 0-3,0 3-11,-2 3-6,2-6-17,-2 6 1,0 0-6,0 0 1,0 0-3,-20 9-5,12 1-1,0 0-2,-3 2 1,-2 1-3,3 0-4,-3 2-2,1 4 2,0-2-6,-1 2 1,3 2-2,2-2-2,-1 0-5,3-2 1,-1 0 2,4 1-2,0-3-1,-2 0-3,5-3 2,3 1-1,-1-1 0,3-3-1,3 3 0,0-5 1,-1 1-2,4-2 1,-4-1 1,4-1-3,-2-2-1,1-2 2,-10 0-2,20-4-1,-10 1-2,-3-1 2,1-2-3,-1 0-1,-1 2 1,0-1-6,-2-2 4,-2 2-5,0 1-5,-2 4-9,-4-9-11,2 5-9,2 4-13,-10-6-15,4 5-18,-5-2-38,11 3-5,-15-2-29,6 2-34,1-1-66,0-1-388,8 2-140</inkml:trace>
  <inkml:trace contextRef="#ctx0" brushRef="#br0" timeOffset="126678.89">25195 10776 1727,'0'-3'-12,"0"3"16,4-9 12,-1 6 9,-3 3-1,4-4 0,-4 4 5,0 0 7,0 0-1,0 0 2,-18 12 4,15-6-3,-4 1-2,-2 3 0,1 1-3,2 0-4,-2 2-2,2 3-4,-4-3 0,4 3-4,0-1 2,2 0 0,0 0-9,0-2 6,1 0-2,1-1-2,2 0-1,0-1 2,0 0 1,2-4-1,3 2-1,-1-3 3,0 0 5,2-1 5,-1-1 0,6-2 5,-5 0 1,2-2-1,-8 0-5,15-4 0,-7 0-3,-1 0-2,-2 0-1,0-1-1,0 1-4,-4-2-4,-1 0-7,0 6 5,-8-11-13,2 7-18,-3-2-25,-2 1-21,-1 1-28,2 1-36,-2 0-47,0 0-67,2-1-156,-1 0-148,4 1-50</inkml:trace>
  <inkml:trace contextRef="#ctx0" brushRef="#br0" timeOffset="127079.83">25246 10853 1500,'0'0'9,"2"-4"20,-2 4 16,0-6 10,0 6 4,0 0-5,0 0-4,4-6-5,-4 6-7,13 0-3,-4 0-8,-9 0-2,21 2-1,-9 1-4,4-2 1,-4 1-2,0 0 0,0-2 4,0 2 4,-3 0 7,1-2 13,-4 2 6,3-2 6,0 1 5,-9-1-6,10 0 1,-4 2-1,-6-2-9,10 0-4,-10 0-3,8 2-8,-8-2-1,6 2-8,-6-2-2,0 0-2,2 5 0,-2-5-4,-2 8 0,2-8-4,-6 12-1,-2-4 0,4 1 4,0 0-2,-2 3-3,0 1 1,0 3-1,-3-1-1,2 2 1,1 0-1,-2-1 1,-1 6-7,-1-1-21,-1 0-61,2 2-70,1-2-81,0 0-184,-2 1-81,-4 0-68,2 0-63</inkml:trace>
  <inkml:trace contextRef="#ctx0" brushRef="#br0" timeOffset="127992.4">20369 11188 1510,'0'0'-21,"-9"-3"23,9 3 17,0 0 11,0 0 7,0 0 6,0 0 0,0 0-3,0 0-1,0 0-5,0 0-2,0 0-5,0 0-2,0 0-4,0 0-2,0 0 0,0 0 17,0 11 20,0-11 15,9 7 11,-2-3 12,1 0 12,6-1 9,4 3 5,9 0-2,3 1 1,10 3 1,11 0-6,4 1 0,27 4-4,8 2-3,11 2 1,13 2-6,18-2-3,16 5 1,34 7-8,5-2-9,5 4-3,12-1-8,16 0-6,11 1-7,-1-1-7,1 0-6,-7 2-7,4-3-4,-6 1-6,-9-1-4,-15 0-4,-44-9-2,-12 0 1,-15-3 0,-17-5-2,-15 1-1,-14-5 2,-21-3 1,-12 0 2,-10-1 3,-6-2 1,-4-1 2,-3 1-3,-5-2-2,0 1-2,-1 0-6,-4-1-1,-3-1-7,2 1-12,-2 0-7,1 0-12,-3 3-10,0-5-2,2 3-8,-4-1-12,2 1-7,1-1-4,-2 3-12,-1-3-3,0 1-5,-1-1-3,1 2-8,-2-2-3,-6-2-4,12 4-9,-8-4-8,-1 1-20,-3-1-21,0 0-29,5 2-24,-5-2-27,0 0-50,-22-3-173,9-1-185,-3 0-148</inkml:trace>
  <inkml:trace contextRef="#ctx0" brushRef="#br0" timeOffset="130407.37">22930 12632 1546,'0'-14'72,"0"11"16,-3-3 15,3 0 13,-2-1 12,0 1 7,-2 0 5,3 1-1,-1-1 0,2 6-7,-4-8-10,4 8-18,-2-5-13,2 5-8,0 0-5,-18 4-11,8-3-5,0 7-7,0-1 5,-3 1-11,0 4-2,0 1 3,1 2-4,0 2-1,2 1 3,-2-1-1,4 3-6,-2-3-1,5 0 2,0 1-5,1-1-1,2-2-2,0 1 0,4-3 0,0-2 3,2 0-5,3 1 5,1-4-1,5-2-2,-3-3-2,2 1 0,0-4 0,0-2 0,1 0-3,0-5-1,2 0 1,-5-6-11,3 0 7,-2-4-3,-3-1-2,0-4-3,-3 3-2,1 2-4,-6-2-6,0 2-4,-2 2-16,-5-2-11,1 3-21,-4 1-16,0-1-8,-4 5-24,2 1-24,-3 0-33,0 2-47,2 3-57,3-1-52,-1 2-122,0 2-115,1 0 50,1 2-115,1 2-109</inkml:trace>
  <inkml:trace contextRef="#ctx0" brushRef="#br0" timeOffset="130610.04">22974 12828 1854,'9'2'165,"-3"-2"6,2 2 14,-8-2 24,12 0 10,-2 0 3,-10 0-3,10 0-12,-4-2-22,-6 2-21,0 0-16,15-2-18,-15 2-32,6 0-52,-6 0-53,11 2-49,-11-2-62,13 0-64,-7 2-73,0-2-77,0-2-177,-6 2-23,13 0 65,-13 0-133,13 0-100</inkml:trace>
  <inkml:trace contextRef="#ctx0" brushRef="#br0" timeOffset="131054.36">23537 12693 1836,'2'-10'102,"1"3"27,0 2 16,-3-3 6,3 1 7,-1 4 12,-2-3 1,2 0-10,-2 6-6,2-7-12,-2 7-20,0-6-12,0 6-12,0 0-13,0 0-10,0 0-3,0 0-8,-25 9-4,12-1-2,-2 5-1,-2 0 3,-2 3 3,0 1 1,-5 5-1,5-2 2,-2 3-5,0 0-4,4 1-3,-1 3-6,2-2-3,2 1-4,1 0-2,1-4-3,5 2-4,1-4-1,1-1-5,1 0-1,2-3 1,2 1-2,0-6 1,2 3-1,5-4-2,-3 1-1,4-4-2,-2-1 0,3-1 2,2-1-3,-4-2-3,2-2 0,2 0 1,-2-4-1,-3 0 0,2 1-2,-3-3 1,-2 0-5,2 1-3,-5-3-11,-2 1-17,-2 0-18,-6 2-27,3-1-30,-5 0-32,1 3-31,1-3-34,-1 1-42,-1 0-46,4 4-29,-1-3-51,4-1-120,0 3-76,1-3 73,4 5-146,6-8-128</inkml:trace>
  <inkml:trace contextRef="#ctx0" brushRef="#br0" timeOffset="131482.21">23730 12937 1816,'11'-6'65,"-3"2"25,-2-1 28,2 1 22,-3-2 15,0-1-3,-3 2-7,2-2-6,-4 1-11,0 0-15,0-1-8,-2 1-6,0 0-10,-2 3-15,-4-1-14,2 1 3,6 3-7,-14 0-5,14 0-13,-17 5 0,8-3-5,0 3-6,3-1 0,0 4-5,2-1 0,0 1-3,2 4 1,-1-3 0,3 2-8,3 3 3,-1 0 2,0 1-4,1-1-2,2 3 3,-1-3-1,2 1 4,-3-1-3,3-1 11,-4-4-4,0 2 1,0 0-2,1-3 5,-3 3-3,0-2-3,-5-2 1,1 1 1,-2-2-4,-3-2-3,0 1 3,-1-2-3,1-1 1,-2-2-4,1 0 1,-1 0-3,4-5 4,-2 1-4,3-4 0,1 1-6,1-2-20,4-2-8,4-1-13,3 0-17,1-1-2,3 0-16,6 0-11,-3-3-14,6 6-22,1-4-24,-1 2-36,6 3-21,4 1-33,4-4-43,-5 4-109,-1 1-113,0 2-147,-2-1-144</inkml:trace>
  <inkml:trace contextRef="#ctx0" brushRef="#br0" timeOffset="131891.66">24175 12861 1743,'0'0'16,"6"-4"31,-6 4 31,4-5 20,-4 5 18,0 0 9,6-2-6,-6 2-10,0 0-1,0 0-9,7-5-12,-7 5-8,0 0-7,0 0-8,0 0-3,17 5-7,-17-5-3,9 5-6,-1-1-2,-2-1-5,-2 1-7,2 2 2,-2 1-3,2-1 1,-4 2 5,0-1-5,-2 3 3,2 0-5,-4-1 7,0 1-1,0-1 0,0-2-1,-4 6-4,1-6 3,4 2-13,-3 1 0,-2 1 1,2-2-3,2 1-2,-3 2-4,1-2 3,4 1-4,-2-2 4,0 2 0,0-1 1,2 0 8,-2 1 7,2 0 5,2 0 8,0-1-1,0 0 5,-2-1-2,2 1 1,0-3-2,-2 1-3,2 1-2,-2-2-4,0 1-4,0-1 2,0 0 0,-2-1-2,0 0 1,-2-1-6,0 1-30,-3 0-50,3-3-50,-5-1-58,9-2-62,-12 0-67,12 0-69,-12-7-132,4-1-57,4 1 64,0-2-145,4-6-126</inkml:trace>
  <inkml:trace contextRef="#ctx0" brushRef="#br0" timeOffset="132202.02">24529 12621 1852,'12'-13'63,"-2"-2"17,1 6 17,0 1 19,1 3 9,-1-1 5,2 1-1,5 0 1,-1 4-1,-1 1-6,2 6-6,0-1-5,-1 1-6,-1 2-5,-2 3-4,-2 2 4,-4 1-5,1 3 1,-5 0 0,-3 3-2,-2 0 6,-6 1-8,-3 1-2,-4 5-1,-4-4-10,-1 2-4,0-4-9,2-1-7,2-4-7,0 1-8,5-6-4,2 3-10,-1 0 5,3-3-1,6 2 1,4 0-1,7 1-4,5-1-5,6 2-1,7 0-3,5 0-10,2 1-46,7-3-59,-1-1-69,-4-7-75,5 2-108,-7-7-153,-5 0-140,-1 0 73,-4-5-288,-8-1-337</inkml:trace>
  <inkml:trace contextRef="#ctx0" brushRef="#br0" timeOffset="132750.06">19190 13034 2561,'8'-3'68,"-8"3"3,6-2 13,-6 2 1,8 0-4,0-3-9,-8 3-4,15-2-8,-5 0-8,7 1-7,-4 1 1,7 0-7,0 1-4,-2 1-30,2 0-37,-1 1-44,-3-1-60,6 3-58,-4-1-49,0-1-102,-3 3-128,-3-2-164,-1 0-135</inkml:trace>
  <inkml:trace contextRef="#ctx0" brushRef="#br0" timeOffset="132927.59">19299 13326 1906,'-13'8'76,"6"1"10,0-4 11,3-1 14,0-1 12,-1 1-6,2 0-2,3-4 8,0 0 13,18 9-4,-6-9-11,7 3-17,2 1-7,6-1-12,4 2-22,7 0-46,1 1-54,1-3-68,2 1-84,-1 0-98,1-2-224,2 0 36,-1 0-173,1-4-145</inkml:trace>
  <inkml:trace contextRef="#ctx0" brushRef="#br0" timeOffset="134970.13">21760 13384 2508,'4'-8'62,"-3"4"28,-1-5 30,4 4 42,-4-1 24,0 6 13,2-9 0,-2 5-8,0 4-13,4-8-14,-2 3-18,6 0-15,1 3-14,3-1-13,1 1-10,3 0-10,2-1-8,0 3-8,1 0-6,-1 3-8,0-1-5,-2 0-7,-3-2-4,2 3-4,-2 2-2,-1-3-5,-1 5-2,-2 1 3,-1 1 13,2 2 9,-3 0 9,-2 1 0,-3 4 0,-2-1 1,0 3-18,-2-1-1,-3 1-3,0 5-8,-1-2 7,-2 1-8,-2 2-2,-2-2-4,2-1 0,-1 2-7,1-1-28,0-1-35,-2-1-44,2-1-64,2 2-48,0-5-64,-2-1-80,4-4-74,2 2-179,2-4-33,2-2 84,4-2-328,2 0-361</inkml:trace>
  <inkml:trace contextRef="#ctx0" brushRef="#br0" timeOffset="135437.99">22330 13505 2538,'2'-9'66,"0"2"34,1-1 24,0 3 35,2-1 13,-3 0-6,2 1-7,1-1-11,1 0-15,2 2-9,3-2-9,1 4-5,2 0-10,0 2-14,1 0-3,0 0-9,0 2-13,-3 0-3,1 1-8,0 0-6,-5 4 0,2-2 9,-3 1-1,-2 1-2,-3 1 0,-4-1-5,-3 3-3,-2 2-2,-1-1-5,-2-2-1,-3 3-2,0-3-5,1 0-4,-1 2-3,3 0-14,-2-4-8,4 3-5,-2-1-5,4 0 5,-1-2-4,0-2 4,2 3 1,4 0 3,-1 1 0,0-1 0,4-1 3,0 1-1,2-1 5,3 5 0,0-2 0,1-1 9,0 0 1,-1 2 6,3-1 3,-1 0 4,-3-2 10,-1-1-1,3 3 2,-4-5 0,0 6 3,0-6 1,-2 4 3,-2-1 0,-4 0-3,2-1-1,-2 1-3,-5-3-5,1 1-2,-2 1-4,-5-5-2,4 3-11,-1-2-33,-5-1-53,4 0-61,0 1-61,-1-6-73,0 1-87,2-3-83,-3-2-182,8-1-16,1-1 94,0-3-334,4-2-358</inkml:trace>
  <inkml:trace contextRef="#ctx0" brushRef="#br0" timeOffset="135790.05">22704 13496 2654,'8'0'104,"-2"-3"17,0 1 20,-6 2 21,15 0 3,-5-2-3,0 4-3,4-2 1,-2 2 1,3 1-4,2 1-4,0 1-5,0 3-10,2 1-4,-4-2-5,4 4-6,-4 3 2,-2-2-21,-1-1 3,-1 2 3,-6 0 22,2 3-6,-4 1 7,1 2-20,-8 1 0,3 0-3,-5 1-4,-4 1-3,-3 2-9,0-4-6,-2 6-9,1-6-5,1-1-11,0 0-9,3-5-5,1-1 1,1-2-14,1 1-1,3-2-1,2 1-1,4-2 6,9 3-9,8 1-4,9 0-3,10-1 0,15 3-5,29 7-1,9-5-30,11-1-66,-5-1-93,7 2-117,-2-10-168,-1 4-251,-2-7-88,-8-6 93,-16-2-658,-13-5-815</inkml:trace>
  <inkml:trace contextRef="#ctx0" brushRef="#br0" timeOffset="136620.34">20936 13011 3477,'-10'-15'-190,"2"-1"42,-3 4 28,1 2 31,-2 0 29,2 2 23,0 1 18,2 1 13,-7-1 7,5 0 8,-2 6 12,-3-1 11,-2 5 6,-1 2 9,-6 6 9,-4 6 8,1 3 5,-5 6 4,-2 3 3,3 1-1,3 3 3,0 4-3,5 0-5,2-2 1,4-2-3,5-1-1,3-1-4,3-3 1,5-1-1,2-2 6,7-2 11,3-4 10,0 0 3,10-4 0,2-3-2,2-3-6,0-3-2,2-2-6,3-6-2,-2-2-7,2-4-6,-1-4-5,3-8-6,-2-5-8,0-5-4,-5-6-14,-3-1-4,-7-2-4,1-3-1,-7 3-5,-4 4-1,-5 2-1,-1 3-5,-6 3-10,-4 1-26,-3 2-13,-1 5-12,-4 2-11,-2 4-11,-3 3-7,2 4-17,0 3-12,-1 3-14,1 1-23,-2 5-30,2 3-32,3 4-46,2 2-38,4 2-87,5-3-172,6 6 56,4-1-175,4 1-172</inkml:trace>
  <inkml:trace contextRef="#ctx0" brushRef="#br0" timeOffset="136822.8">21237 13413 2197,'8'0'263,"0"-4"38,-2 2 27,-2-1 15,2-1-6,-6 4 24,8-4-17,-1 0-24,-3 1-33,-4 3-34,7-2-26,-7 2-24,6-3-27,-6 3-69,0 0-86,6-2-107,-6 2-95,7 5-68,-3-3-120,-4 3-130,4-1-224,0 2 90,-4-6 84,0 7-396,0-7-425</inkml:trace>
  <inkml:trace contextRef="#ctx0" brushRef="#br0" timeOffset="137759.1">19323 15268 3724,'0'-6'117,"0"3"-14,0 3-1,0 0 23,-2-9 17,2 9-8,0-3-18,0 3-19,0 0-18,0 0-5,0 0-8,0-9-9,0 9-4,0 0-4,5-5-9,-5 5-2,22 3-28,-3-3-54,0 2-50,3 0-44,-2-1-62,4 5-71,5-6-68,-4 8-149,2-4-126,-8 2 85,-5-1-291,-1 7-305</inkml:trace>
  <inkml:trace contextRef="#ctx0" brushRef="#br0" timeOffset="137927.64">19440 15491 2215,'-18'8'78,"2"-3"28,2 1 10,4 0 15,4-6 16,0 2 36,1 1 7,5-3-6,-9 8-11,8-8-14,1 0-11,0 0-8,15 12-12,1-8-13,8 1-10,6 3-48,1-7-78,9 7-77,1-4-105,1-1-100,1-2-175,-1 1-91,-6-2 58,6 0-235,-1-3-236</inkml:trace>
  <inkml:trace contextRef="#ctx0" brushRef="#br0" timeOffset="142738.44">19907 14333 1976,'-4'-3'-29,"4"3"21,-6-2 31,2-3 24,4 5 27,0 0 21,-11-4 15,11 4 6,-5-3 8,5 3-4,-4-4 11,4 4 11,0 0-4,0 0-11,0 0-11,-8 0-20,8 0-5,0 0-12,0 0-10,-8 7-6,1-1-6,1 6-3,-2-1-10,0 3-2,0 0-2,0 6-5,-2-1-1,4 2-5,-4 0-1,2 2-2,2 1-4,-2-3-1,1 2-4,-1-1-1,3 2-22,1-7-20,-2 2-24,1 1-16,1-4-33,-2 1-42,2 1-39,2-1-55,0-6-38,-1 2-84,3-4-128,3 2 14,-1-4-133,2-1-104</inkml:trace>
  <inkml:trace contextRef="#ctx0" brushRef="#br0" timeOffset="142956.91">20049 14674 1805,'9'-4'101,"-5"-4"22,3 1 15,-1 2 7,0-5 11,-2 3 15,0 2 6,2-3-8,-2 4-16,0-1-16,0 1-18,0-2-11,-2 3-25,-2 3-43,6-4-51,-6 4-46,6-7-35,-6 7-41,0 0-54,11 0-48,-11 0-99,0 0-150,11 0 10,-11 0-77,0 0-52</inkml:trace>
  <inkml:trace contextRef="#ctx0" brushRef="#br0" timeOffset="143386.47">20420 14509 1650,'2'-5'72,"2"-2"24,-2 1 27,-2 0 21,3 1 8,-1-1 1,0 2-10,0 0-3,-2 4-17,2-5-9,-2 5-11,0 0-15,0 0-12,0 0 3,0 0-5,-17 13-6,7-4-7,-1 3-3,-4 2 0,3 6 4,-2-1-2,0 3 0,1-2-9,0 5-4,0-4-3,5 2-10,-2 1 5,4-3-6,-2 0 1,4 3-4,2-4-4,0-3 3,4 4-1,2-7-8,3 1 3,0-4-1,3 0-5,0 1 0,6-4 0,-4-3-5,1 2 6,-1-6-3,2-1 0,-2 0-2,-2-4-3,-1 0-2,-2-4-2,-3 1-5,0 1-7,-4-3-7,0 1 1,-6-1-9,-1 2-5,-4-1-7,-3-1-3,-1 4-1,-2-2-11,-2 2-10,2 4-24,-4-3-24,1 2-25,2 0-32,-1 2-39,2 4-29,4 0-26,-3-4-85,4 1-109,3 1-26,6 1-79,3-3-58</inkml:trace>
  <inkml:trace contextRef="#ctx0" brushRef="#br0" timeOffset="143805.89">20733 14670 1536,'3'-8'79,"1"3"18,-2-2 26,2 0 12,-2 4 11,0-4 8,-1 4-6,2-2-11,-1 0-14,-2 5-14,0 0-10,0 0-10,0 0 6,0 0-2,0 0-13,-20 13 0,9-1-9,2 0-4,-1 1 0,1 0-8,-1 5 0,2 1-13,-2 0-2,4 0 0,2-2-1,2 2-5,2-1 3,0 0-9,4 1-2,0-3-5,0-1-2,4 2 1,-2-7-2,2 3 0,2-3 0,1-2-3,-2-1 3,1 0-4,1-5 1,-2-2-2,0 0-3,-9 0 3,18-6-3,-12 3-3,0-5-2,-5 1-1,2-3-2,-6 0-6,-2 1-14,-3-1-7,-2 2-6,-7-3-16,4 1-14,-4 3-20,-1-1-32,2 2-44,0-1-48,2 2-43,4-1-46,-3 2-106,4 0-111,5 1 32,4 3-91,0-5-66</inkml:trace>
  <inkml:trace contextRef="#ctx0" brushRef="#br0" timeOffset="144219.81">21019 14739 1680,'0'0'97,"-2"-8"13,2 8 16,-4-8 13,2 5 11,-3 1 5,5 2-9,-2-7-15,2 7-12,-2-7-14,2 7-13,0 0-11,0-5-9,0 5-6,0 0-6,17 0-1,-9 0-9,6 2-7,-2-2-4,2 3-2,0-3 1,-3 0-4,5 0 2,-5 3 9,0-3 4,-3 1 15,0-1 12,2 0 7,-10 0 8,16 0 7,-16 0 5,11 3-4,-6-3-5,-5 0-8,11 0-12,-11 0-7,0 0-5,0 0-10,2 7-3,-2-7-7,-6 7-6,-1-1-2,1 2-5,0-1-3,-2 5-3,-4-1-4,4 3 2,0-2-6,-2 5 1,1 1-12,0 3-3,-1-2 3,0 2 2,5-2-2,-3 1 1,1-5-1,0 5-10,3-5-38,0 1-43,0-1-42,2 0-59,-2 0-70,6-2-79,-2-2-133,2 0-153,2-5 86,0 1-302,2 1-325</inkml:trace>
  <inkml:trace contextRef="#ctx0" brushRef="#br0" timeOffset="145776.01">21400 15076 2277,'-10'-4'7,"10"4"32,-9-3 22,9 3 21,-11 0 17,11 0 17,-10 0 13,10 0 5,-6-4-4,6 4-7,0 0-2,0 0-7,0 0-4,0 0-2,-10 4-1,10-4 2,0 0 14,0 0-2,20 7-3,-5-5-10,4 2-13,6 0-5,3-1-11,2 1-10,3 3-5,3-3-5,-4 1-22,1 1-32,-5-4-41,2 5-37,0-6-45,-3 6-56,1-6-66,-1 3-71,-6-3-127,-2-1-163,1 3 73,-3-3-260,2 0-275</inkml:trace>
  <inkml:trace contextRef="#ctx0" brushRef="#br0" timeOffset="146242.05">22356 15144 2111,'0'-11'43,"0"5"24,-3-1 16,3 2 16,-2-1 22,2-3 6,-3 6-4,2-3 7,1 6-2,-2-8-14,2 8-9,-5-5-10,5 5-13,-10-2-1,10 2-4,-19 6-8,8-2-7,-1 1-11,-1 4 4,0 0 6,-4 6-12,3-2-3,-2 2-2,2 1 0,3 0-1,-2 4-6,5-1-2,-1-1-1,3 0-2,2-1-4,4 1-3,-3-1 4,6-3-1,1 2 6,0-3 8,3-1 5,1-3 3,3 0 7,2-1 5,-1-2 0,2-4 5,-4 0-4,4-4-1,-1-3-3,2-4-1,-2 2-5,1-9-6,0 0-3,-4-4-6,0 0-4,-1-1-5,-3-3-2,-1 6 0,-5 0-10,0-3-2,-5 4-3,1 1-1,-3 2-2,-3-3-9,2 8-14,-7-7-20,4 7-32,-4 2-22,3-2-35,-3 7-23,0-4-26,3 3-35,-2 3-47,4 2-49,0-1-72,-1 5-161,4-4-24,1 2 67,2 3-192,-1 3-179</inkml:trace>
  <inkml:trace contextRef="#ctx0" brushRef="#br0" timeOffset="146440.52">22561 15368 2015,'10'0'166,"-10"0"25,13 0 29,-13 0 23,9-2 17,-9 2-7,8-4-15,-4 2-20,-4 2-22,0 0-20,0 0-18,13 0-19,-13 0-44,0 0-59,0 0-65,11-2-67,-11 2-66,0 0-69,10 0-65,-10 0-82,9 0-174,-5-4 5,-4 4 67,0 0-144,13-3-121</inkml:trace>
  <inkml:trace contextRef="#ctx0" brushRef="#br0" timeOffset="146839.71">22965 15175 1803,'2'-10'99,"0"-1"35,-2 3 22,1 3 28,3-1 20,-2 3 7,-2 3-8,2-8-12,-2 8-15,3-7-19,-3 7-17,0 0-12,0 0-7,0 0-3,-18 10-7,10 0-8,-3 3-7,-1 2-5,-4 3-3,2 3-7,-3 1-6,-2 7-3,2-2-7,0-4-7,0 5-6,1-1-1,0 1-5,3 1-3,2-6-5,1 2-3,4-3-2,-1 1-2,3-4-2,1-1-1,3-2 0,5 0-1,2-4-3,-1 2 1,3 0-2,1-7-1,1-1-2,-1 2-1,2-7-2,0-1 0,-2-1-3,3-2 1,-2-2-5,-3-4-2,3-1-1,-5-1-3,0 0-14,-2 2-19,-2-2-25,-2-2-27,-2 2-35,0 1-32,-2 2-30,0-3-37,0 3-45,2 0-53,0 1-44,-3-1-127,3 3-89,4-2 37,1 2-205,3 3-231</inkml:trace>
  <inkml:trace contextRef="#ctx0" brushRef="#br0" timeOffset="147239.65">23258 15395 2204,'10'-7'84,"-4"2"24,0 1 24,0-4 14,-2 5 32,0-5 10,-2 2-2,-2 2-9,0-2-6,-4-1-14,2 1-12,-5 0-11,-2 4-17,1-3-11,-2 3-12,-1 2-9,0 0-9,1 0-9,-3 2-7,3 3-7,-2-1-5,0 6-4,4-3-5,-3 0-3,3 5-2,1 0 2,3 1-10,-2 4 1,3-3-3,1 1-3,2 2-3,0 0 0,2 2-1,-2 2-3,0-3 1,0-1-4,0-1-6,-2 2-10,2-4-4,-4 3-3,0-5 1,0 0 3,-2-3-1,-1-3 1,-2 1 1,1-4-1,-2 1 1,1-4-1,9 0 2,-15-7 2,7 7-4,1-7 4,0 0-1,4-1-2,1-5 1,2 2-15,2-3-17,1-1-19,4-1-23,2 3-22,3-7-18,4 6-27,-2-3-34,6 2-39,2 1-45,8 2-40,-7-2-94,3 0-137,1 3 26,-2-1-166,0 3-172</inkml:trace>
  <inkml:trace contextRef="#ctx0" brushRef="#br0" timeOffset="147799.73">23597 15350 1971,'4'-3'77,"-4"3"20,4-3 16,-4 3 16,0 0 2,0 0 10,6-3-12,-6 3-13,0 0-5,0 0-11,0 0-10,6-3-12,-6 3-5,0 0-8,13 9-2,-8-6-5,1-2-12,0 6 0,0-3-5,1 2-4,-4-1 1,2 1-10,-1 1-3,0 2 0,0-2-5,-2 3 8,-4-3-6,-2 3 3,2 1 1,-4-4-3,0 7-2,-3-7-1,-2 7-3,4-6 3,-2 1-5,0 0 1,-1 1-9,2-2 9,-1 3-5,0-3-3,0-1 1,4-1-4,1 1-3,-3-1-3,3 2 1,0-1 2,-2 1 4,5 0 1,1 1-4,1-1 2,2 1-2,0 0 4,1 1 7,3-3 5,-1 5 4,0 0 3,2-1 7,-2 0 1,6 1 4,-6 0 6,3-1 4,1 4 6,-4-4 7,3-2-2,-4 5 7,5-4 2,-4 1-1,-2-3 2,0 2-3,0 0 3,-4-3-2,0 1-3,2-1-2,-4 0-4,0-1 0,-3 0-4,2-1-7,-4 0-3,-1-2-5,-5-2-2,3 2-4,-1 1-3,-3-4 0,-1 0-6,2-4-5,-4 1-20,0 2-21,0-5-19,-2-1-20,2 1-21,0-1-26,2-1-19,-2 0-30,5-4-13,-3 2-25,4-2-27,1-1-30,2-1-36,1 0-37,0 2-60,5-3-114,0 3-39,4-1-218,2 0-246</inkml:trace>
  <inkml:trace contextRef="#ctx0" brushRef="#br0" timeOffset="148799.68">24033 15623 1882,'0'0'-122,"0"0"25,0 0 18,0 0 20,0 0 18,0-8 17,0 8 20,0 0 23,0 0 10,0 0 17,0 0 13,0 0 7,0 0 10,0 0 8,0-6 3,0 6 3,0 0 7,0 0 6,0 0-2,0 0-5,0 0-2,0 0-3,0 0-6,0 0-6,0 0-10,0 0-7,0 0-7,0 0 7,0 0 2,-17 19 7,8-7-9,1-2 5,-2 1 3,-8 4-15,4 0-4,-4 2 0,2-1-8,-3 3 0,1-4-7,-2 4 1,0-6-8,1 2 1,2 3-16,2-1-35,1-7-35,-2 1-50,6-2-50,0 2-51,1-5-95,3-2-157,-1 2-44,3-2-150,0-2-149</inkml:trace>
  <inkml:trace contextRef="#ctx0" brushRef="#br0" timeOffset="149050.01">23872 15654 1846,'6'-14'78,"-2"0"36,2 7 26,-4-4 28,2 2 15,1 1 24,0 3-8,-3 1-10,2-3-17,-2 3-19,0 0-15,-2 4-12,0 0-6,0 0-6,19 15-9,-13-6-4,5 5-4,-2 0-9,-1 1-3,2 5-10,-1 2-4,2 0-8,-4 2-5,5-3-2,-4-1-11,1 4-41,-1 0-33,1-6-38,-1 3-33,0-3-45,-2 1-53,2-5-57,0 1-48,-2-2-66,2-2-132,1-2-46,-3-2-229,1 0-265</inkml:trace>
  <inkml:trace contextRef="#ctx0" brushRef="#br0" timeOffset="149288.37">24367 15750 2089,'13'-19'33,"-4"4"45,-1-1 36,-2 7 34,-4 1 20,5 3 2,-5 1 1,2-4-8,0 5-13,-2 1-18,-2 2-11,7-7-4,-7 7 16,0 0 0,9 15-1,-5-6-7,0 4-10,-2 1-7,0 3-9,0-2-9,0 4-9,-2-2-10,0 2-26,0 0-32,0 3-37,2-2-48,-4-3-50,-2 0-52,0 4-66,2-7-80,-2 1-146,0-2-137,-1 0 75,0 1-237,3-7-256</inkml:trace>
  <inkml:trace contextRef="#ctx0" brushRef="#br0" timeOffset="149465.46">24672 15861 2020,'11'-11'37,"-3"1"28,-2-4 34,1 7 23,-3-1 5,1 2 3,1-1-3,-2 1-17,-2 1-12,2 2-12,0-3-28,0 5-41,2-6-51,-6 7-59,6-7-61,-2 7-42,0-5-72,2 3-129,-4-4-268,-2 6-160</inkml:trace>
  <inkml:trace contextRef="#ctx0" brushRef="#br0" timeOffset="149678.42">24780 15738 1749,'0'0'4,"0"0"29,0 0 19,0 0 19,13 6 24,-9-4 12,0 2 3,3 2 5,-1 1 2,-3 0 2,4 4 1,0 2 8,2 1-6,-3 1-12,0 2-2,-2-2-5,3 4-7,-5-2-13,0 0-2,-1-2-13,-1 4-20,-1-5-17,1 1-28,-2-2-34,-6 1-38,3 0-55,-3-7-60,2 1-75,-3-3-157,0 1-109,-1-3 64,-1 1-85,3-4-48</inkml:trace>
  <inkml:trace contextRef="#ctx0" brushRef="#br0" timeOffset="149831.55">24804 15824 1635,'10'-16'86,"-4"2"18,3 4 7,0-4 7,0 7 2,0 0-10,2 1-14,2-1-7,-3 2-6,5 2-14,-3-1-28,2 2-45,-2 2-59,3-3-69,-2 3-64,-3-2-110,-1 0-361,-1 2-163</inkml:trace>
  <inkml:trace contextRef="#ctx0" brushRef="#br0" timeOffset="150496.26">25070 15729 1860,'0'0'28,"0"0"24,11 0 15,-11 0 21,7 0 15,-7 0 5,12 4 2,-8 0 3,3 2 5,1-3 7,-2 4-10,0 1-4,-2-1 1,2 2 16,-2-2 1,-2 3 0,0 1-1,-2 3-6,-2-4-6,0 1-7,-4 2-7,0 0-8,-2 0-6,0-1-10,0 2-7,-1-3-8,0 2-5,-1-2-8,3-1-5,1 0-5,0-1-5,2-1-3,-2-1-3,4-1-6,-4 2-11,4-1-17,2 0-14,2 0-25,4-1-22,-2-2-23,2 1-26,2-1-15,1-2-17,1-1-21,1 3-19,2-8-13,-1 3-4,4-1-8,-2-4 13,2 1 17,2-3 23,-1 1 13,-1-5 30,2 2 32,-2-3 34,-1 2 34,-2 1 32,-2-4 32,-1 1 26,1 2 20,-5 1 17,3-1 5,-3 1 8,0-3 2,-2 5-5,-2-1-5,1 0-2,-1 1-12,-2 1-11,-2-2-4,-1 4-9,1-1-9,-4 4-7,2-1-8,4 3-7,-8-3-3,8 3-10,0 0 3,-13 6-5,8-1-3,3-1-2,0 2-4,2 1 0,0 0-4,4-2 2,1 3-4,-3 0 3,5-1-2,-1 2-3,-2-2-4,2 0 0,0-1-3,1 2-3,0 1 1,-3-5 0,2 3-4,-2 2-1,0-1 5,1 0 4,-3 2 8,0 1 4,0-1 6,-2 4 5,0-4 1,-4 6-7,2-5 0,-3 4-3,3 1 0,-4-3-3,2 4-2,-2-2-44,-1-2-29,0 2-32,1 1-27,2-2-55,-4-1-67,0 4-67,-4-5-50,2-1-140,-1 2-38,-6 2 48,0-1-119,-3-1-100</inkml:trace>
  <inkml:trace contextRef="#ctx0" brushRef="#br0" timeOffset="151232.31">20679 15805 1609,'-8'-5'21,"2"3"24,2-4 19,-2 4 17,0-4 17,2 3 18,4 3 4,-9-4 1,4 0-8,1 1-5,4 3-4,0 0-1,-8-5-3,6 3 5,2 2-5,0 0 3,0 0 15,0 0 3,0 0-1,28 0-1,-16 0 4,5 5 3,0-3 3,8 5 6,3 0-1,2 1 1,8 0-6,11 3-3,5 1-4,25 5-7,10-2 2,11 4 0,20 2 1,12 0-1,7 5-6,11-2-5,36 8-27,14-1-3,12 1-8,14 2-12,5-1-3,0 2-1,8 2-9,4 0-7,-3 6-1,-8-1 5,-9-3 0,-13 5 1,-21-4-2,-14 1 4,-38-13-6,-13-2 3,-11-4-2,-10-1-8,-16-6 3,-22-3 4,-15-3 2,-10-4 5,-1 3-8,-9-2 5,-3 0-9,-3-5-9,-4 5-8,0-6-20,-3 7-13,-2-7-22,-2 3-25,-1 1-28,-2-3-26,0 2-26,-6 1-26,-2-3-22,-2-1-22,2 4-19,-2-4-27,0 0-33,-20 0-37,10-4-44,-2 3-109,-8-6-126,-1 6 41,-5-6-272,-5 2-327</inkml:trace>
  <inkml:trace contextRef="#ctx0" brushRef="#br0" timeOffset="151887.59">21673 16482 2277,'-2'-3'11,"0"-4"29,0 0 26,0 1 21,-2-2 21,2 2 25,0 5 36,2 1 13,0-10 4,0 10-2,-2-3-7,0-4-9,2 7-13,0 0-18,-2-5-10,2 5-16,0 0-7,0 0 10,-12 12 8,6 1-7,-2-4-3,0 4-12,-1 3-4,-4 3-8,3 0-8,-1 1-6,-1 2-8,0-1-3,0-1-7,4 4-3,-5-3 0,4 0-11,-1-3-20,1 1-33,1 1-45,1-5-45,4-2-50,-3 0-42,2 2-48,4-6-57,0 2-54,3-4-74,1-1-127,1-4-17,1 0 69,4 2-256,1-4-247</inkml:trace>
  <inkml:trace contextRef="#ctx0" brushRef="#br0" timeOffset="152926.67">21968 16791 2107,'6'0'80,"-6"0"35,7-6 14,-7 6 17,4-3 13,-4 3 35,0 0 16,0 0 4,0 0 0,8 0-4,-8 0-6,0 0 1,0 0-3,15 0-2,-6 0-4,3 0-12,6 3-6,0 1-39,3-2 2,7 0-1,4 3 14,-1-1-4,-1 0 5,8 1-10,-2 1-3,-3 0-14,-2-2-9,-4-1-9,-1 4-6,-6-7-8,0 3-7,-1 1-12,-4-3 1,-3 3-11,2-1-3,-4-3-9,0 0-2,1 2-10,-2 1-1,-1-3-9,-2 0 1,-6 0-6,13 2 1,-13-2-5,13 2-1,-13-2-1,11 0-2,-7 4 0,-4-4-3,0 0-2,10 0 1,-10 0-2,5 0 0,-5 0-2,0 0-1,0 0-7,0 0-2,15 0-7,-15 0-3,0 0-3,0 0-3,0 0 0,0 0-3,10 0 0,-10 0-4,0 0-2,0 0 1,0 0 0,0 0-8,0 0 5,6-4 4,-6 4-10,0 0-6,0 0-5,0 0-6,0 0 6,-2-7 3,2 7-21,0 0-4,0 0-4,0 0-5,-6-9-7,6 9 0,0 0-2,-4-1-3,4 1-4,0 0-4,-2-7-2,2 7 0,0 0 2,0 0 0,0 0 9,-2-5 5,2 5 6,0 0 7,-5-2 8,5 2 4,0 0 7,0 0 3,0 0 4,0 0 5,0 0 3,0 0 6,0 0 0,0 0 5,0 0-1,0 0 6,0 0 0,0 0 1,0 0 1,0 0 0,-5-6 1,5 6 3,0 0 2,0 0 1,0 0-1,0 0 3,0 0 0,0 0 1,0 0 0,0 0 1,0 0 0,0 0 0,0 0-1,0 0 2,0 0-2,0 0 1,0 0-1,0 0 1,0 0 0,0 0 0,0 0 1,0 0 3,0 0-4,0 0-2,0 0 4,0 0-1,0 0-2,0 0 4,0 0-2,0 0-1,0 0 2,0 0 1,0 0-1,0 0 1,0 0-1,0 0 0,0 0 0,0 0 1,0 0-2,0 0 2,0 0 1,0 0 0,0 0 1,0 0 1,0 0-2,0 0 1,0 0 1,0 0-2,0 0 1,0 0 0,0 0 2,0 0 0,0 0-1,0 0 1,0 0-2,0 0-1,0 0-3,-5-1-1,5 1-4,0 0-1,0 0 0,0 0-5,0 0 3,0 0-3,0 0-3,0 0-4,0 0-1,0 0-11,0 0-11,0 0-22,-3-6-7,3 6-15,0 0-7,0 0-18,0 0-8,-2-6-11,2 6-6,-2-2-3,2 2-13,-2-3-23,2 3-20,-2-4-22,2 4-11,0 0 2,-4-4-61,2 2-114,2 2-48,-4-5-153,4 5-101</inkml:trace>
  <inkml:trace contextRef="#ctx0" brushRef="#br0" timeOffset="153491.66">23088 16815 1772,'0'-9'70,"0"1"26,0 3 19,0 1 21,0 4 14,-2-12 12,2 9-10,0 3 9,-2-7-7,2 7-9,-3-5-12,3 5-13,-5 0-4,5 0-2,0 0-6,-26 7-7,13-2-3,1 3 1,-3-1-11,4 0-2,-3 6-5,-1-5-9,4 5-3,-2-3-6,1 4-2,1-3-9,0 2-2,3 0-4,0 3-6,2-3-3,1 0 1,2-3-4,3 3-2,5-1 1,2 1 0,3-6-3,0 3 0,6-1-1,0 0-3,1-6-1,1 1 4,0-4 5,2 0 3,-2 0 4,1-7 0,-1 0 0,-2 0-5,2-1 2,-6-5-1,3 0-6,-3-1-4,-3 1-3,0-2-1,-5-4-5,0 3 0,-2 3-4,-4-6-3,-4 4-3,-3 1-2,-2-1 1,-3-2-1,-1 4 3,0 0-13,-2 3-23,0 2-25,0-3-30,-2 5-24,3 2-37,-2 4-35,2-4-32,-2 4-46,1 0-43,5 4-40,-5 0-97,8 0-121,-3 3 15,4-1-262,0 2-290</inkml:trace>
  <inkml:trace contextRef="#ctx0" brushRef="#br0" timeOffset="153684.15">23100 16920 2464,'10'0'135,"-2"2"20,-2 2 14,-6-4 23,13 0 13,-7 0 1,-6 0-10,0 0-15,15 0-17,-15 0-19,11 0-17,-11 0-20,10-4-49,-4 2-58,-6 2-67,18 0-59,-10 0-75,0 0-82,3 0-165,-2-5-138,-1 2 71,1 3-265,-1 0-267</inkml:trace>
  <inkml:trace contextRef="#ctx0" brushRef="#br0" timeOffset="154174.41">23686 16859 2105,'6'-7'26,"0"-1"24,-2 1 26,0 2 24,1 0 30,-5 1 22,4-2 1,0 0 12,-2 4 3,-2 2 5,7-7-5,-7 3-6,0 4-12,4-2-12,-4 2-14,0 0-13,0 0-11,0 0 3,0 0 8,0 0 2,-19 8-6,8-1-1,-1 5-1,-4-3-2,0 3-5,-3 3-1,0 0-3,-2 2-8,-1 0-6,-1 4-5,6-4-8,0 5-4,1-5-6,0 5-4,4-5-8,1 3-3,0 1-1,5-7-7,2 4 0,0-3 0,4-2-6,4 2-2,2-3-1,0-2 3,6 3-3,-2-5 2,0-1-9,3 3-3,0-7 2,-1 4-4,1-5-1,0 1 2,0-3-4,-1-3 1,-1 1 0,2-5-2,-2-1 1,-1 1-7,-4 0 3,1-5-2,-5 3 2,-2 1-10,-2-4-6,-5-1-8,-1 4-13,-3-4-17,-1 2-19,-6 1-27,4-4-31,1 6-36,-2-1-33,2 1-35,-1-1-48,-2 4-51,6-2-49,0 2-67,4 2-114,1 3-13,5 0-375,0 0-425</inkml:trace>
  <inkml:trace contextRef="#ctx0" brushRef="#br0" timeOffset="154579.5">23959 17036 2674,'27'-3'43,"-9"1"33,2 0 36,-7-4 52,0-1 10,-5 7 26,2-7 9,-3 2 7,-2-1-11,1 2-12,-4-2-15,-2-1-19,-2 1-15,0-1-13,-4 0-12,-2 2-17,0 3-5,0-4-14,-2 4 5,-1 2-7,-2 0-10,2 0-6,1 2-8,0 4-5,-2-4-6,4 3-6,2 4-4,-3 2-5,3-4-10,2 3-3,-1 1-8,3 3-5,2-1-10,0 0-8,0 0-9,0 2-10,2-1-5,-2 1-4,2-1-6,-2-1-3,-2 1 1,0-1 5,-2-6 5,0 4 3,-5-1 5,3-3 5,-2-2 7,-1-3-3,2-1 5,-1-1 0,8 0 4,-14-1 1,8-1 2,1-3 3,1-2 0,4 0 6,4-5-6,1 3 1,1-2 2,4 2-6,0-6-13,8 4-22,-1 2-30,1-5-35,2 9-37,0-7-42,2 3-54,1 3-72,-1-2-71,-2 1-166,2 1-6,-3 4 59,2-3-227,0 5-218</inkml:trace>
  <inkml:trace contextRef="#ctx0" brushRef="#br0" timeOffset="154978.44">24345 16998 1913,'8'-2'57,"-8"2"41,3-8 20,-3 8 21,0 0 7,5-3 10,-5 3-2,0 0-2,8-2-8,-8 2 1,0 0-1,17 5 1,-8-3-7,1 4-7,1 0-14,-1-1-10,2-1-12,-4 1-6,2 2-9,-2 1-9,-3-3-1,-1 3-2,-1-1 1,-3 1-4,-3 3-7,-1-4-4,-3 2-3,1-1-7,-2-1-1,0 4-6,-4-3-4,2 4-3,2-4-3,-3 1-3,5-2-3,-3 4 0,3-3-3,1 0-3,1 4-2,0-5 0,2 3-2,0-1 2,2-1-2,0-1 3,0 2-7,2 4 5,-2-6 11,2 4 12,0-3 4,-2-1 1,0 1 5,0-3 2,0 3-3,0-1-14,-2 0 1,-2-2-2,-1 0-2,2 0 0,-5 1-12,2-6-27,-2 0-49,0 1-54,0 3-45,8-4-53,-15-5-67,15 5-70,-15-8-121,12 2-147,1-1 48,2 0-370,4-6-419</inkml:trace>
  <inkml:trace contextRef="#ctx0" brushRef="#br0" timeOffset="155285.62">24683 16994 2538,'21'-13'22,"-2"7"41,-2-1 25,0 0 32,-2 7 49,0-5 5,-1 3 13,1 2 7,0 2 3,1 3-1,2-5 4,-1 7-7,4 0-9,-4 1-7,-2 3-10,-5-1 28,1 2-10,-4 3-11,-5-2-6,-2 0-9,-4 2-12,-6 4-10,-3-4-9,0 1-14,-7 2-9,1-4-12,-4 1-7,4-1-12,-1-2-6,2 3-8,3-4-6,1-3-8,4-1-10,2 2-3,2 2 4,8-2-4,2-4-9,6 5-1,6 1-9,5-3-11,2 4-24,11-4-19,0 4-52,4-4-63,2 0-79,-2-7-78,-4 3-96,-2-4-107,0 0-210,-4-5 21,-6 3 100,0-4-503,-6 0-577</inkml:trace>
  <inkml:trace contextRef="#ctx0" brushRef="#br0" timeOffset="156296.01">17646 16058 2912,'0'0'-103,"0"0"27,0 0 18,3-5 22,-3 5 14,0 0 17,0 0 12,0 0 15,0 0 6,0 0 7,0 0 2,0 0 1,0 0 5,0 0 2,0 0 3,0 0 4,0 0 6,0 0 1,0 0 2,0 0 2,0 0-1,-5 15 6,5-15-6,0 0 9,0 0 9,0 0 3,8 7 5,-4-2-2,2-5-5,4 2-6,-2 0-1,1 1-10,1-3-8,0 3-1,-1 0-7,-1-3-6,1 0-2,-4 2-6,2 0-2,-7-2-5,10 4-18,-10-4-24,12 0-27,-12 0-36,0 0-55,0 0-65,0 0-65,0 0-67,0 0-152,0 0-40,0 0 45,-30 1-171,21 1-145</inkml:trace>
  <inkml:trace contextRef="#ctx0" brushRef="#br0" timeOffset="156821.61">17175 16951 1823,'-6'-3'100,"6"3"28,-12-2 8,5 2 7,7 0 6,-11-3 17,11 3 19,-10 0 4,10 0 4,-9-2-14,9 2-6,0 0-8,-8 0-7,8 0-12,0 0-10,0 0-2,0 0 5,0 0 3,0 0 1,0 0-9,23 5-8,-11-8-12,8 6-11,0-3-5,2 0-15,4 0-7,5 0-6,1 0-8,5 0-6,-1 0-29,6 2-41,0 1-60,-6-3-63,6 3-59,-4-1-60,-1 3-66,1-5-49,-8 3-116,-1 1-103,-1 1 34,-8-3-353,0 4-391</inkml:trace>
  <inkml:trace contextRef="#ctx0" brushRef="#br0" timeOffset="157141.79">17313 17244 2725,'-23'1'71,"0"3"11,10-2 11,-2 3 22,2-3 41,5-2 16,-3 0 13,3 0 0,0 5-2,1-3-2,7-2 3,-11 0 1,11 0 10,0 0 10,0 0-41,22 8-3,-10-5-5,5-3 12,9 2-4,4-2-8,3 0-10,2 0-14,10 0-15,-2 0-12,1 0-8,-1 2-11,-1-2-7,1 4-1,-3-2-21,-4 2-29,4-3-46,-7 5-43,8-4-51,-5 0-63,2 1-70,-2-1-57,-4 4-73,2-6-73,-2 2-144,-2-2-82,-6-2 78,6 2-497,0-1-563</inkml:trace>
  <inkml:trace contextRef="#ctx0" brushRef="#br0" timeOffset="165320.84">5740 12765 1508,'-9'-2'-86,"1"0"8,8 2 8,-10-2 5,10 2 5,-16-1-4,16 1 3,-8-3-7,8 3-9,-8-1-22,8 1-167,0 0 216</inkml:trace>
  <inkml:trace contextRef="#ctx0" brushRef="#br0" timeOffset="166360.68">15724 16535 964,'0'-8'195,"0"1"5,0 1 4,0-2-4,-3 1 4,3 2 10,0-3-3,-1 1-2,1 2-5,0 0 1,0 5-11,-2-8-12,2 8-14,0-8-20,0 8-13,0 0-16,0-5-12,0 5-9,0 0-8,0 0-2,2 31-3,-2-16-5,-2 5-4,2 6-4,-2 3-4,0 5-5,-2 7-4,0-3-3,0 6-7,-2-3-3,-3 3-4,2-3-2,1-2-6,-2-3-2,-1-2-8,3 1-32,-3-8-39,5-5-32,-3 3-31,5-9-31,-2 3-32,2-6-38,2-4-36,2-1-34,2 0-26,0-4-49,4-4-62,2 0-33,0-4 5,3-4-197,0-2-140</inkml:trace>
  <inkml:trace contextRef="#ctx0" brushRef="#br0" timeOffset="166680.33">15936 16849 1812,'14'-19'36,"-4"4"22,-4-2 23,-1 8 23,-3 1 11,-2-1 6,-2 4 3,-3 0 3,-1 3 16,-4 2 4,10 0 0,-24 0 8,8 2-7,-4 3-7,1 0-11,-4 4-6,-3-1-4,3-1-16,0 3-8,-2 1-13,6-4-5,-1 6-10,4-6-8,-2 1-5,6-3-6,-1 3-4,2-1-2,2-1-5,5-1-4,0-1-2,2 2-4,4-1-2,2 4-7,3-4 0,-1 3-2,3 5 0,1-5-1,3 5-3,2 3-1,0-1 1,-3 2-1,4-3-1,-2 6 3,1-5-6,-2 0-1,0 3-7,1-5-14,-4-4-26,1 5-36,-2-1-36,1-6-40,-3 2-46,-1-2-39,5 3-53,-5-9-66,3 5-126,-3-4-19,0-2 28,-6 0-180,13 0-149</inkml:trace>
  <inkml:trace contextRef="#ctx0" brushRef="#br0" timeOffset="167080.27">16009 17120 1988,'4'-6'126,"0"-2"14,-2 3-2,2 1 17,3-6 22,0 7 9,-1-7 7,2 6-1,3-4-3,0 3-9,3-1-10,1 0-13,1 5-10,-1 1-9,0-2-12,2 4-8,-2-2-10,-1 1-9,1 5-3,-1 0-6,-4 2 1,1 4-4,-3-2-5,-1 2-2,-7 1-2,0 0-4,-3 2-2,-1 5-5,-6-2-3,-3-1-11,-2 3-4,-6 1 5,0 1-10,-5-2-4,-2-1 0,2-2-5,-4 2-7,5-4 1,-3 4-2,4-5 0,3-1-23,4-3 1,0-1-2,5-2-2,2 1 2,-4 1-4,6-4 2,2 1 0,1-2 5,8 1-4,-3-5 1,10 8 0,2-3 4,10-3-4,3 2 2,5-2 1,6 3-4,4-5 7,5 3-26,-3-3-41,1 0-55,3-3-66,3 1-51,-3-3-93,9-2-104,1-3-218,-1 0 19,-3-2 79,-1-1-450,2-2-474</inkml:trace>
  <inkml:trace contextRef="#ctx0" brushRef="#br0" timeOffset="169522.03">18814 16905 2545,'0'0'-119,"0"0"44,0 0 30,0 0 20,0 0 25,0 0 32,-6-5 22,6 5 24,0 0 19,-4-5 6,4 5 15,0 0 19,-2-4-3,2 4 19,0 0 10,-4-4 4,4 4 3,0 0-3,0 0 0,0 0-11,0 0-9,0 0-12,0 0-13,0 0-16,0 0-11,0 0-4,0 0 3,-6 20 1,3-7-1,1 2-1,-4 11-5,-1-4-3,1 4-3,-5 7-2,3-5-10,0 7-2,-4-5-1,0 2-12,2 1-2,-1-3-5,-2 3-7,3-5 4,-1 0-7,2 0 1,0-6-8,1 3-5,0-4 0,2-6-4,2 4 3,-2-5-2,1-1-24,3 1-20,-2-6-35,2 1-37,-1-1-42,0 1-54,2-7-44,1-2-42,0 0-55,7 0-52,-7 0-82,0 0-130,11-11 9,-3 8-403,-3-4-463</inkml:trace>
  <inkml:trace contextRef="#ctx0" brushRef="#br0" timeOffset="169754.41">19094 17420 2996,'7'-5'138,"-7"5"24,6-6 17,-4 5 18,-2 1 9,6-6-2,-6 6-11,4-8-22,-4 8-17,4-3-12,-4 3-19,5-2-16,-5 2-42,7-2-48,-7 2-59,4-6-55,-4 6-37,10 0-35,-10 0-48,9-7-54,-3 7-63,0 0-154,-1-7-74,-5 7 61,8-5-261,-3 3-251</inkml:trace>
  <inkml:trace contextRef="#ctx0" brushRef="#br0" timeOffset="170240.11">19596 17045 2065,'1'-3'-21,"2"-3"22,-1 1 16,-2 5 14,2-8 12,0 4 14,-2 4 13,2-8 9,-2 8 5,0-4 5,0 4 2,2-5 4,-2 5 5,3-6-1,-3 6-1,0 0 7,4-2 3,-4 2-2,0 0 3,0 0 1,0 0-3,3-6-2,-3 6 3,0 0-7,0 0-2,2-5-2,-2 5-3,0 0-3,0 0-10,0 0-4,0 0-11,0 0 0,0 0 10,0 21 10,0-9 1,-2 3 0,-2-1 3,-2 6-3,0 2 0,-2 3-2,-1 3-2,4-1-7,-6 1-3,0 1-4,0-2-5,3 0-5,-2-4-8,-2 7-2,2-9-3,2 1-4,0 0-6,-4 2-5,4-7 1,0 3-5,1-5-15,3 3-29,-2-5-30,2-4-37,0-1-37,-1 3-39,3-3-33,-3-3-41,5-5-41,-2 4-39,2-4-38,0 0-37,0 0-100,16-9-58,-8 1 27,3 1-270,4-6-277</inkml:trace>
  <inkml:trace contextRef="#ctx0" brushRef="#br0" timeOffset="170663.58">19840 17173 2281,'6'-13'54,"-2"5"26,-2-4 22,1 5 21,-1-1 21,-1 3 40,2-1 22,1 0 2,-2 3-5,-2 3-10,4-6-18,-4 6-12,0 0 15,0 0 2,0 0-6,-13 26-7,5-11-17,0 1-6,-6 6-9,2 0-11,-2 2-32,-2 8-8,2-8-2,1 7-9,0-6-8,1 4-6,3-3-7,1-2-5,2 3-4,3-10-2,2 5 2,2-5 3,2 0-2,3-1 0,0-1-7,5 0-6,1-8 0,1 0 0,2 1 1,-2-3-10,2-1 1,-1-4-4,1-4-6,0 3 4,0-5-7,-1-3 3,2-2-2,-6-2-1,0 2 0,-1-2-4,-2-4 2,-3 1-5,-4 3-2,-3 0-5,-3 0 11,-3-2-14,1 2-8,-6 4-20,-4-2-19,6 1-23,-5 3-31,0-1-37,0-2-45,5 6-24,-4-1-42,2-3-42,3 4-38,3 3-29,1-1-38,3-4-111,0 6-56,4 0 44,0 0-291,8-11-303</inkml:trace>
  <inkml:trace contextRef="#ctx0" brushRef="#br0" timeOffset="171102.43">20337 17236 2284,'0'-6'71,"0"6"31,-4-13 30,2 8 27,0 1 11,0-2 19,0-1 4,0 2 0,2 5-12,-3-7-12,3 7-17,0-8-11,0 8-13,5-2-11,-5 2-4,21 2-6,-5 1-5,6 0-3,1-1 1,5 3 1,2-3 1,-1 3-6,3 0 8,-4-3-4,-2 4-5,-5-4-1,1-2 8,-5 2 1,-4 1-21,-1-3 3,2 2-1,-4 2 1,0-4-3,-1 2-5,-1-2-4,1 1-8,-3 4-9,-1-4 0,-1 5-2,-2-1-6,-2-1-2,0 7-1,-4-4-1,-1 3-7,1 1 3,-2 4-4,-1-2 0,-3 8 0,1-2-2,-3 3-6,4-2 1,-4 1-6,2 1 17,2 0-1,-1 2-5,2-2-2,1-3-9,-2 1-22,3-3-38,1 1-43,2-3-43,0-2-54,-1 1-65,3-1-54,0-5-58,5 1-66,-3 2-61,5-3-153,-3-1-25,2 0 60,3-1-471,-1 1-543</inkml:trace>
  <inkml:trace contextRef="#ctx0" brushRef="#br0" timeOffset="171356.74">21404 17575 3187,'0'-7'67,"3"5"11,-3 2 24,0 0 19,-4-12 15,4 12 6,-11 0 1,11 0-3,-18 7-11,4-2-2,2 2-16,-6 1-12,0 5-7,-2-1-9,1-2-7,-7 10-7,2-5-15,-2 3-34,1-3-43,1 4-49,1-4-45,1 0-52,2 3-58,-2-3-67,4-6-51,0 2-151,4 3-41,1-6 34,3 3-243,1-1-237</inkml:trace>
  <inkml:trace contextRef="#ctx0" brushRef="#br0" timeOffset="171555.21">21572 17677 2176,'15'-7'133,"-5"-1"26,-3 8 1,-1-5 19,-6 5 21,0 0 2,0 0 10,0 0-1,-28 5-11,11 3-18,0 6-15,-3-3-18,-6 5-13,-2-2-11,-2 6-19,-3 2-48,-5 4-82,1-4-85,-2 4-111,1-4-119,-15 12-202,-11 0-27,5 0 59,12-12-323,7-1-317</inkml:trace>
  <inkml:trace contextRef="#ctx0" brushRef="#br0" timeOffset="172493.79">15073 16748 2361,'-26'-5'62,"3"-1"19,2 2 14,4 4 9,2-5 19,4 5 30,0-2 12,4-3-4,-2 3-8,4-1-6,5 3-8,0 0-12,10-8-9,0 6-11,2 2-11,7-2-8,3-1-8,1 1-10,6-2-7,1 2-27,2 0-35,-1-2-33,-1 3-42,2 1-40,-5-4-52,-3 2-58,-1 2-56,-3-2-125,-4 4-138,-4 0 51,0 3-256,-6 1-240</inkml:trace>
  <inkml:trace contextRef="#ctx0" brushRef="#br0" timeOffset="172668.33">14868 17122 2170,'-15'10'137,"0"-7"22,8 2-15,3-5 2,4 0 1,0 0 2,0 0-10,26-5-13,-11 2-13,12-4-14,0 0-41,3-3-60,4 1-61,-5 1-70,7 3-67,-4-2-42,-2 5-109,-4-5-114,-3 7 33,-5-5-146,-3 5-79</inkml:trace>
  <inkml:trace contextRef="#ctx0" brushRef="#br0" timeOffset="173422">12432 16886 1527,'-3'-8'19,"0"4"11,-1 0 15,0-1 8,-2-3 16,4 5 8,-2-2 7,2 0 3,-3-2 12,4 0 4,1 1 4,-2-1 0,-2 1 2,4 1 4,-3-3-2,2 1 8,-2-2 10,1 1-8,0 1 3,-1 2-9,0-7-10,-1 5-4,-5 0-6,0 0-8,-1 6-6,-2-6-6,-6 7-10,-1 5 0,-2 2-2,-4 7-12,-5 1-4,-2 12-1,3 1-3,-1 7-5,0-1-2,7 0-5,2 7-4,5-12 1,5 4-4,2 1-5,2-7-1,3-5 0,4 4-1,1-9-1,2 1-1,4-2-2,2-4-1,1 3 1,4-10-4,2 3 1,0-8 0,1 0-4,2 0 2,2-6 0,1-1-4,1-3 2,1-4-2,-4 1 0,4-6-1,-1 0-2,-4 4 1,-2 0 5,1 4 7,-4-4 7,-2 6-3,-1 4-2,0-7 0,-3 8-6,1-1 4,-1 5 5,0 0 2,1 1 2,-2 5 2,1 2-3,0 3-2,-1-2 0,1 3-1,-1 2-4,-3 1-5,2-2-30,-1 3-43,1 1-42,0-5-47,-4 5-58,2-2-67,0-4-57,1 0-139,-2 1-68,-2 0 43,2-3-288,1-1-273</inkml:trace>
  <inkml:trace contextRef="#ctx0" brushRef="#br0" timeOffset="173752.12">12582 17244 2204,'6'-6'42,"-1"-2"32,-1 2 13,3 3 16,-1-3 8,0 1 1,0-2 2,2 6-7,0-6 2,0 7 0,0 0 0,-8 0-4,15 0 3,-7 7 1,-3-7-2,1 8 1,-5-3 2,3 3-5,-4-2-6,-4 3-5,1 2-8,-1 3-5,-3-1-1,-3 2-4,1-2-3,-1 9-5,-3-7-3,-2 4-5,5-5-6,-3 6-6,2-6-4,1-2-6,1-2-5,3 2-1,0-2-1,4-3-2,2 4-1,0-5 0,2-1-4,4-3-3,0 1-10,1 1-5,3-3-15,1-1-24,0-1-26,3-6-30,4 5-27,0-3-28,1-1-38,5-1-32,4-4-49,1-4-64,3 1-121,-2-1-102,1-4 53,1-1-289,-4-1-275</inkml:trace>
  <inkml:trace contextRef="#ctx0" brushRef="#br0" timeOffset="173998.49">13196 16996 2092,'2'-8'69,"-2"3"34,-2-3 15,2 8 6,-2-7 6,-2 7 5,4 0 34,0 0 10,0 0 2,-12 13 0,5-6 4,3 1-10,-1 5-6,1-3-8,0 7-10,2-2-12,-2-1-10,4 0-10,0 6-13,0-5-4,4 4-14,0 0-9,2-4-4,5 4-8,0-2-8,3 3-11,2-7-38,0 0-46,3 3-46,1-5-58,0-3-35,0-1-60,-1-1-49,2-2-36,-2-1-70,0-3-104,0-3-32,-2 1 29,0-4-239,0 3-228</inkml:trace>
  <inkml:trace contextRef="#ctx0" brushRef="#br0" timeOffset="174345.56">13563 17133 2091,'0'-13'53,"0"5"27,-3 1 24,1-4 15,0 3 13,-1-1 11,3 2 18,0 2 7,3-3-8,1 0-3,1 1-4,2-2 3,-1 5-2,2-6-6,-1 7-4,3-4-7,1 2-10,-3 3-8,-2-2-11,0 2-2,1 2-3,-7 0 2,11 6-6,-7-4-5,-2 3-4,-2 2-4,0 6-7,-2-4-7,-2 2-5,-1 2-9,-1-1-5,-1 1-5,-1 1-2,2-3-8,2 2-3,-2 2-2,0-3-5,3-2-4,-2 1-1,1-3-5,2 1 3,2 1-2,0-2-2,3-1-1,2-1 3,1-4-4,2 4-1,0-6 1,0 1-1,3-1-10,-1 0-16,1-1-23,0 1-29,-1-6-38,-2 0-41,7 1-46,-5-5-44,2 3-50,-2-7-50,3-1-48,-4-4-111,1-3-94,0 2 33,0-6-354,-2 4-389</inkml:trace>
  <inkml:trace contextRef="#ctx0" brushRef="#br0" timeOffset="174611.85">13887 16754 2560,'0'-6'91,"0"1"26,0 5 20,2-7 15,-2 7 17,0-8 4,0 8 11,2-2 15,-2 2 10,10 0-7,-10 0 1,20 3-2,-8 1 18,9 4 19,3 1-6,6 4-8,1 1-10,3 5-13,4 0-16,1 3-17,-3-2-15,-6 6-15,0-1-12,-5 0-9,-7 3-13,-1-4-9,-4 0-7,-6 3-6,-7-6-11,-1-1-10,-3 8-25,-5-8-35,-3 7-63,-2-6-63,-6 1-73,0-2-79,-3-3-58,-2 0-89,2-3-82,2-1-179,-9 1-15,1-3 93,3 0-560,2-4-633</inkml:trace>
  <inkml:trace contextRef="#ctx0" brushRef="#br0" timeOffset="175114.77">14061 17771 2905,'0'0'-102,"-7"2"56,7-2 37,0 0 27,-4 6 20,4-6 14,0 0 17,0 0 2,0 0 1,-3 7 1,3-7 4,0 0 7,0 0 10,0 0 2,0 0 5,14 0-1,-14 0-3,18 0-3,-5-5 0,6 3-7,4-4-7,3-1-12,4 1-2,6-2-8,1 1-12,4-1-31,1 1-44,3-5-37,3 5-45,-8-5-57,1 3-70,-1 3-60,-3-1-159,-7-1-62,-4 1 58,-4 6-237,-8-3-191</inkml:trace>
  <inkml:trace contextRef="#ctx0" brushRef="#br0" timeOffset="175322.23">14156 17902 1955,'-17'9'163,"6"-9"28,3 1-2,1 3-5,7-4-14,0 0 1,0 0-14,19-14-6,-1 9-15,4-2-19,11 1-22,8-4-47,8-1-49,2 2-57,2-4-75,3 2-76,-4 2-116,3-4-181,-2 5 49,-2 3 55,0-4-155,-6 2-58</inkml:trace>
  <inkml:trace contextRef="#ctx0" brushRef="#br0" timeOffset="-109963.2">10225 5291 1666,'0'0'-76,"0"0"16,0 0 11,-2-7 11,2 7 14,-4-3 13,4 3 18,0 0 13,-4-8 13,2 4 16,2 4 5,-6-6 7,3 2 8,3 4 9,-7-3 1,7 3 3,-4-4 2,4 4-1,-4-4-2,4 4 1,0 0-4,-4-3-1,4 3-3,0 0 2,0 0-3,0 0-2,0-7-2,0 7 1,0 0 1,19 0 6,-4 0-8,4 0-10,7 0 1,8 0-5,8 0-11,5 0 1,-1 0-1,3 0-1,-1-1-5,-3 1 1,1 0-6,-9-2 9,-3 2 1,-5 0-1,-1 0 13,-6-2 1,-1 2 4,-1 0 3,-3 0-3,-3-3-2,-1 3-8,-3 0-3,0 3-5,-3-1-5,-2 0-1,-5 3-2,0 3 3,-2 3-5,-2 2 1,-2 4-1,2-1-3,-6 6-3,0 2-2,1 1 1,-2 1-6,6-1-5,-6 6 1,0-5 0,3-1-2,0 2-7,0-3 5,-2 0-1,4-4-7,0 1-23,0-4-23,4 0-27,-3-1-30,3-5-38,-2-2-39,2 3-45,2-2-59,0-5-72,4-1-134,0 0-10,1-2 38,-5-2-139,16 0-97</inkml:trace>
  <inkml:trace contextRef="#ctx0" brushRef="#br0" timeOffset="-108842.5">10678 5400 1543,'-6'-5'-27,"2"-3"23,2 2 11,-2-1 18,4 1 10,-2-1 12,0 0 11,2-1 5,2 3 6,0-2-2,0 1 2,4-2-2,-2 5 1,2-3-3,1 2-4,2 0-4,-1 1-6,0 3 2,-8 0-3,15 3 3,-10 3-3,3 3-1,-4-1 5,-2 3 0,1 3-1,-6-1-4,1 4-1,-4-2-3,-3 1-5,-4 1 1,-1-2-6,-4-2-3,-2 0-4,-2-2-5,1-2 1,0-1-4,0-3-1,3-3-5,-1-2 2,3-4-5,-1 1-2,2-3 1,3-2-2,1-1-2,0-3-1,5-1-5,2-2-4,2 0-4,2-3-1,3 3 0,2-4 1,0 4 0,10-2-2,-3 1 3,1 3 1,6-1 0,-2 5-3,1-1 3,-1 5 0,0 1 3,3 2-2,-6 0 1,3 6 4,1 0-1,-4 1 1,-2 4 2,2-1-1,-4 4-2,-2 0 6,-1 1 1,-3-2-3,0 1 1,-4 0 3,-2-1-1,-2 0 0,0-1-3,-3-1-5,1-1-11,0 0-12,-2-3-17,1 1-24,-2-4-17,3 0-19,0-1-28,6-1-29,-8 2-48,8-2-110,0 0-125,-9-9-91,11 4-35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10:06:10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1613 1373 2060,'-2'-7'-32,"-1"0"18,3 2 12,0 5 18,-2-10 22,0 3 21,0 0 12,2 1 14,-2-2 10,2 2 4,-4-1 3,2 0 9,0-1 2,-1 0 2,1 2 17,0-1 2,-2 1 4,1 0 1,1 1-3,0-2-1,0 2-7,0 2-3,2 3-11,-4-9-10,4 9-12,-4-2-3,4 2 20,-6 16 5,0-3-5,-2 8-3,2 6-7,0 5-4,-8 12-5,7 6-9,-4 0-5,-4 20-4,-2 0-8,4-13-5,3-5-6,0-3-1,-1 2-7,0-3-6,1-2-4,-1 0-3,3-7-3,2-4-8,-1 2-6,-2-8-22,3-2-26,2-2-36,-2-2-26,4-6-22,0 0-29,0-4-33,2-5-28,4-2-39,0-4-34,4-4-26,2-6-47,4-3-91,2-6-100,3-5 58,4-2-285,6-8-259</inkml:trace>
  <inkml:trace contextRef="#ctx0" brushRef="#br0" timeOffset="422.04">1857 1644 2087,'14'-21'44,"-1"4"33,-5 4 21,-2 1 13,-1 2 10,-3 1 11,0 3 14,-2 1 9,-2-1 8,2 6 7,-11-5 4,1 8 1,-3-1-1,-7 4-1,-3 1-5,0 2-8,-5 5-10,-2 1-10,-1 2-14,2 0-12,-1 0-6,0 0-12,3 1-12,1-3-8,6 0-8,0-1-6,1-3-6,2 3-4,4-5-6,1-2-6,2 3-3,0-5-4,2 2-2,2-2-6,2 1-2,0 0-2,2-3-4,2-3 0,2 8-1,2-2-1,2-3 0,2 1-1,4 4 0,2-3-3,1 4 2,4 0 1,0 2 1,3 1 0,0 0-1,0 1 1,1 0-4,-2 0-1,2 3 0,-1-3-3,-1 0 2,-3 0 1,2 2-2,-2-1-1,-1-2-1,1-1-2,-6 0 0,1-1 2,0 0-1,-3-1-8,-2 1-13,2-5-20,0 3-27,-4-3-27,1 1-36,1-1-36,-2 0-34,1-3-38,-7-2-55,13 0-62,-9-5-53,2 2-126,0-1-30,0-2 41,2 1-311,0-1-315</inkml:trace>
  <inkml:trace contextRef="#ctx0" brushRef="#br0" timeOffset="647.05">2129 2021 2432,'0'0'88,"5"-4"12,-5 4 3,0 0 9,8-3 18,-8 3 2,0 0 23,0 0 17,4 11 2,-4-5-4,-2 1-4,2 3-9,0 2-11,0 1-12,-2-1-13,2 6-12,0-1-8,-3 1-14,3 0-8,0 1-8,0-1-15,0 1-28,0-3-43,0 3-44,3-2-50,-3-1-44,2-3-58,0 3-64,2-5-46,-4 0-86,4-3-141,3-4 45,0-2-321,3-2-310</inkml:trace>
  <inkml:trace contextRef="#ctx0" brushRef="#br0" timeOffset="917.13">2815 1806 2514,'-6'-6'103,"2"-2"18,0 5 6,0-1 22,2-1 16,2 5 0,-5-5-7,3 2-15,2 3-17,0 0-13,2-9-12,-2 9-9,15-1-8,-7 1-11,2 0-8,6 1-32,-4 1-49,5 0-34,3 3-40,-6-2-47,4 2-57,0 2-57,-4 0-45,0 1-94,-3 1-86,-3 3 4,-2 0-195,-2-4-162</inkml:trace>
  <inkml:trace contextRef="#ctx0" brushRef="#br0" timeOffset="1088.33">2932 1998 1784,'-12'16'70,"0"1"41,4-4 22,-2-4 18,3 1 9,-1-3 10,1 0 28,3 1 4,0-1-2,0-4-3,1 3-5,3-1-2,0-5-12,9 8-19,-1-4-15,3-2-14,4-1-13,3 1-19,4-2-39,1 0-53,0-2-54,6 1-58,0-3-83,1 0-91,-5 1-97,4-3-190,-1-2 35,-3 1 66,3-4-243,-2 2-202</inkml:trace>
  <inkml:trace contextRef="#ctx0" brushRef="#br0" timeOffset="2122.07">1205 545 1971,'-16'1'46,"9"-1"22,7 0 17,-10 0 16,10 0 13,0 0 8,-10 2 10,10-2-10,0 0 0,-9 0-7,9 0-10,-7 3-13,7-3-2,-4 3-6,2 5 27,0 2 3,-1 0-10,2 8 0,-1-1 7,0 1 1,2-1-11,-2 5-5,2-3-9,-3 3-5,3-2-5,0-2-5,0 0-3,-2 1-5,2-2-6,-2-2-4,2 1-5,0-5-5,0 3-4,0-5-5,0 1 0,0 0-1,0-3 0,0 0-6,0-3-1,0-4-1,0 0-5,0 0-3,0 0-1,0 0-3,-2-23-3,2 11 1,2-4-4,2-3-2,-1 0-1,1 0 0,-1 0-4,2-4 0,1 4 1,1 2-3,0 1-2,-2 1 2,2 0-4,-1 2-1,3 3 4,-1 0-2,1 5 0,1 3 2,3 2 2,2 5 2,-2 1-1,1 4 2,4 5-1,-2 0 0,-1 2 1,0 1 2,0 0-2,-1 0 1,0 1-2,-2-2 4,-5 1-3,3-4 0,-2 2 2,-1-3-1,-2-2-1,3-2 1,-5 1 2,2-2 0,-3 0 1,0-2 1,-2-3-4,0-3 1,0 0 0,0 0-2,0 0-1,0 0-2,-10-20-1,10 5-1,0-2-3,0-1 2,1-3-3,4 0 2,-1-2-1,4-1 4,0 2-5,0 4 3,-1-2-3,3 1 1,4 4 0,-1-1 2,0 5-4,-1 2 1,4 3 3,-2 2 0,1 4-1,0 2 3,2 2 1,-1 4 0,0 0 2,2 5 3,0 2 2,-6 0 0,3-2 0,-3 4-1,0 1 1,-2-2 1,-2 2-1,-3-2-2,3 0-3,-6-1-20,3 0-39,-1 1-48,2-1-52,-4-3-68,0 0-74,5-2-56,-5-2-115,4 0-105,0-2 37,1-5-318,2 1-340</inkml:trace>
  <inkml:trace contextRef="#ctx0" brushRef="#br0" timeOffset="2332.34">2114 798 2354,'4'-2'68,"1"-2"22,-5 4 18,5-4 19,-5 4 19,6-3 18,-6 3 4,4-4-5,-4 4-14,8-2-13,-8 2-17,11-3-9,-2 3-12,3-3-9,-1 3-8,3-2-9,2 0-20,0 1-37,1 1-44,2-2-43,-4-1-46,0 3-57,-2-2-55,1 2-40,-3 0-55,-2 0-92,-3 2-63,-1 3 19,-5-5-128,3 5-90</inkml:trace>
  <inkml:trace contextRef="#ctx0" brushRef="#br0" timeOffset="2485.85">2312 824 1617,'-9'7'25,"0"0"26,3-1 27,-2-1 18,1 1 12,1-2 8,2 0 0,0-1 2,2 1 7,2-4-4,0 0-4,10 10-9,-2-10-17,3 2-5,4-2-11,-2 0 5,2 0-22,6 0-30,-5-5-40,3 0-58,-1 1-65,2-1-67,-3-1-145,2-3-122,-1 1-204,3-1-169</inkml:trace>
  <inkml:trace contextRef="#ctx0" brushRef="#br0" timeOffset="2746.06">2877 451 1883,'-2'-11'106,"0"1"30,-1 1 15,1-2 22,2 4 30,-2-1 19,2 3-8,-2-1-14,0 0-22,2 6-18,-2-3-1,2 3 9,0 0-6,0 23-5,2-6-14,0 2-14,0 3-11,0 4-13,0 2-7,1 1-10,-1 1-11,-2 1-27,0-3-56,0 3-61,0-3-69,0 1-88,2-3-103,-4-5-162,0 6-121,-3-3 73,3-4-376,2 1-394</inkml:trace>
  <inkml:trace contextRef="#ctx0" brushRef="#br0" timeOffset="4118.39">4149 1840 1730,'5'-5'206,"2"0"-74,-3 1-42,0-3-11,0-1 4,0 3 8,-2-3 3,2 1-10,-2-2 0,2 2 0,1-1 3,-3 1-6,3-1 2,-3 1 1,2-3-3,0 1 2,-2 0-4,0-2-1,-1 2-3,-1 0 4,0-3 8,0 0 2,-1 4 2,1-4-8,-2 2-1,0-1 7,0 0-8,-2 2 1,0 0-7,-3 1-5,-2 1-8,1 3-7,-4 0-9,1 2 0,-6 2-6,0 4-3,-2 0-5,0 7-1,-5 2-2,2 1-3,2 5-2,-3 3-2,1 4-3,6-2-1,-1 4 1,2 0-5,4 1 0,3-5-3,2 1 0,4 2 0,2-6-2,2 1-4,2 1 3,2-5-1,1 1 1,4-2 2,5-2-5,-3-3 4,3-5-2,-1-1-2,2-1 0,5-3 3,-3-4-4,-1-1 3,4-5-1,-1-4 1,0-1 1,-1-6-6,3-2 1,-6-4 0,4 0 4,-4 0 1,-1-1 2,-2 4 9,-4-2 2,0 6 8,1 0 7,0 1 4,-5 4-4,-1 1-3,1 3-6,0 1-1,-4 3-6,0 2-1,-2 3 0,0 0-1,4 13-1,-1-1-3,-3 2 2,2 3-5,0 1 2,0 4-2,2 2-2,1-2 2,-1 2-7,0 2-33,2-4-39,0 0-46,4 4-40,-2-6-69,0 1-80,5-3-80,-3 1-167,3-2-48,0-3 79,1 1-373,0-4-374</inkml:trace>
  <inkml:trace contextRef="#ctx0" brushRef="#br0" timeOffset="4334.82">4755 2051 2466,'2'-7'99,"0"1"24,-2 0 13,0 6 15,2-10 19,-2 7 4,0 3-7,-2-5-11,2 5-8,0 0-8,0 0-7,0 0-5,-4 17-10,2-10-10,0 4-11,0 0-10,0 2-11,2 2-6,-2 0-30,2 2-42,-2 1-53,2-4-47,0 1-56,0-1-46,2 1-67,0-1-47,0-3-101,2-2-113,2 0 33,3-2-259,2-1-247</inkml:trace>
  <inkml:trace contextRef="#ctx0" brushRef="#br0" timeOffset="4628.56">5219 1510 2332,'0'-22'133,"-4"2"25,-1 5 23,1 4 23,-1 0 10,2 2 4,-1 1-10,0 3-11,-1 1-13,5 4 0,0 0-3,-26 14-11,16 0-6,-2 4-12,-2 11-12,1 1-12,1 5-11,2 3-12,1 0-7,3 4-14,-1-3-5,1 4-7,4-1-5,2-3-13,2-1-3,0 1-13,2-3-17,3-2-23,-1-2-23,5-6-30,-3-4-32,4 2-41,6-6-40,-1-3-43,2-4-56,0-1-60,6-6-46,-5-1-105,2-8-113,2 0 52,1-5-374,3-3-393</inkml:trace>
  <inkml:trace contextRef="#ctx0" brushRef="#br0" timeOffset="4867.92">5668 1551 2743,'-2'-12'83,"0"6"14,0 0 20,0 2 32,2 4 8,-2-5-10,2 5-11,0 0-9,0 0 27,0 0 8,-2 21-1,2-8-12,2 4-9,0 5-9,2 2-15,0 3-11,0 0-7,0 1-12,1 1-7,-1-1-7,0-2-7,0 2-13,-2-1-25,3-5-40,-3-1-47,0-1-47,3-2-44,-3-1-63,0-4-60,4 0-65,-4-2-120,2-5-136,2-1 67,-2-5-361,-4 0-371</inkml:trace>
  <inkml:trace contextRef="#ctx0" brushRef="#br0" timeOffset="5138.2">5956 1306 2708,'-4'-8'123,"-1"-1"3,3 5 20,0 0-1,0 1 2,2 3 7,0 0 31,0 0 19,0 0 7,15 25-4,-2-4-6,4 3-2,3 13-11,6 0 1,8 18-19,0 6-3,0-3-20,-4 0-17,-10-10-4,-2-5-12,-8 1-9,-6-5-13,-4 0-10,-4-1-12,-8 6-50,-6-5-55,-7 0-73,-3-6-82,-1-1-72,-7-6-95,4-1-94,-4-2-168,4-5-21,1-1 51,1-1-467,5-5-529</inkml:trace>
  <inkml:trace contextRef="#ctx0" brushRef="#br0" timeOffset="15942.18">4834 2101 2646,'0'0'-153,"-7"4"26,7-4 20,-4 4 14,4-4 14,0 0 14,-6 1 17,6-1 12,-5 4 21,5-4 11,0 0 9,0 0 17,-4 4 14,4-4 12,0 0 12,0 0 10,0 0 9,-4 3 14,4-3 3,0 0 2,0 0 5,-2 5 0,2-5-2,0 0-4,0 0 6,0 0-12,0 0 2,0 0-4,0 0-11,0 0-8,0 0 0,-13-8-3,13 8-8,0 0-5,0 0-1,-6-4-7,6 4-2,0 0 1,0 0-5,0 0 1,0 0-2,0 0-1,0 0 2,0 0-3,0-5 4,0 5 2,0 0-5,0 0 0,0 0 1,0 0-7,0 0-3,0 0-2,0 0-6,0 0-1,0 0-2,0 0-5,0 0-1,-2 14 3,0-2 6,0 0-1,0 3 0,0 2 3,-2 2 0,0 2-2,0 4 4,0-2 0,0-1-1,0 3-2,0-2 1,0-4 3,2 2-1,-3-2-4,3-2 0,-2 1 0,1-3-3,1-2-1,0-2-2,0 0-5,2-1 7,-2-2-4,0 0-6,2-2-14,-2-3-31,2-3-30,0 0-29,0 0-40,0 0-48,0 0-49,0 0-57,0-25-65,0 15-147,-2-1-28,0 2 72,-3 0-244,1-5-195</inkml:trace>
  <inkml:trace contextRef="#ctx0" brushRef="#br0" timeOffset="16945.28">6976 1823 1978,'0'0'39,"0"0"18,-10 0 7,10 0 10,-8-2 18,8 2 14,0 0 13,-9-2 12,9 2-6,0 0 5,0 0-9,-6-4-9,6 4-13,0 0-8,0 0-12,0 0 0,0 0-15,23-4 10,-13 6-8,4-2-13,-2 0-3,4 2-25,2 0-31,-1-2-36,0 2-53,0 0-61,2 0-61,-2 1-64,-2-3-139,-5 2-49,-2 3 25,-1 0-134,-2-1-78</inkml:trace>
  <inkml:trace contextRef="#ctx0" brushRef="#br0" timeOffset="17116.56">6968 2063 1864,'-8'5'139,"2"2"8,-1-2-2,3-1 6,2-3 11,2-1 2,-4 7 4,4-7 15,6 5 5,2-1-10,5-4-11,7 2-17,0 0-19,4-2-10,5 1-28,1-1-52,1 0-53,1-1-63,0-3-81,-2 2-96,-1 0-127,1 0-160,-2-1 45,-1-1-283,-1-2-267</inkml:trace>
  <inkml:trace contextRef="#ctx0" brushRef="#br0" timeOffset="28604.79">8376 1427 2049,'0'0'-68,"5"-5"14,-5 5 19,4-3 9,-4 3 18,4-5 12,-4 5 17,2-5 9,-2 5 5,5-4 7,-5 4 4,2-5 2,-2 5 2,2-6-1,-2 6-2,2-4 4,-2 4-2,0 0-7,4-3-2,-4 3-1,0 0-6,2-6-1,-2 6-3,0 0-6,0 0 4,0 0-3,5-4-3,-5 4 2,0 0-2,0 0 0,0 0 0,4-4 2,-4 4-1,0 0 0,0 0 0,0 0 0,0 0 1,4-4 0,-4 4-1,0 0 0,0 0 1,6-1-2,-6 1 4,0 0 0,6-4 0,-6 4-1,5-5 1,-5 5 0,5-3 0,-5 3-1,6-4-2,-6 4 3,8-4-2,-6 0 3,-2 4-4,0 0 0,4-7 3,-4 7-5,4-6-1,-4 6 0,2-5-2,1 1-7,-3 4 3,4-8-1,-2 4-1,-2 4-1,5-9 5,-3 6-2,-2-4-1,0 7-1,2-7 3,-2 1-5,0 6 4,2-9 0,-2 4-4,0 5 4,0-9-1,0 6 11,0-4 0,0 7-3,0-7-2,0 7 5,-2-8-11,0 4 8,2 4-7,-2-9 1,-3 5-3,5 4 3,-4-7-1,2 3-5,2 4-1,-9-6 3,5 4 0,-2-3-2,0 5 5,0-2 1,6 2-9,-14-7 6,8 7 0,-2-3-4,-2 1 7,5 0-4,-6 2 2,2-1 1,-1-2 1,2 1-2,0 2 2,-4-2-10,12 2 5,-18 0-4,7 0-2,0 2 7,-2 0-2,-1 2 1,-4 0 5,2 1 0,-5 5 8,-1 2-10,0-1 1,0 7 4,-1-1 1,-3 3-3,5 1 1,0 2-1,-1 0-6,5 1 8,3 2-5,1-6 0,2 4 1,3-2-2,3 0-7,2-3 0,3-1 1,2 1 3,2-2-2,2-1 1,3 1-3,2-4 6,3-1-1,1 1-2,0-4-4,3-1 4,0-2-2,-1-4-1,0 0 1,1-4-1,0-3-4,1 0 2,2-6 1,-2 0-3,1-3 4,0-3-5,-2-2-3,0-3 5,-1 5-1,-2-5 3,-2 3-4,-1 0-10,-1 2 6,-1 0-1,-1 2 0,-3-1 4,3 3 6,-5 1 7,1 0-1,-1 3 2,-2 1 2,2-1-3,-2 1 1,1 1-6,-1 1-2,-2 2 0,0 4-2,0 0-2,0 0 7,0 0-6,0 0 4,-11 21 1,9-8-3,0 2 3,0 3 0,-1 1-2,3-1 0,0 2-2,-2 1 3,2 1-1,0-2-1,2 3 2,-2-3-1,3 2-3,-1-1 4,2-3-12,-3 2-26,4-2-27,0 2-31,-1-3-40,2-2-47,0 0-59,6 1-46,-6-7-75,2 1-158,2 0 36,1-5-245,2 1-216</inkml:trace>
  <inkml:trace contextRef="#ctx0" brushRef="#br0" timeOffset="29724.78">8611 1737 1877,'-4'-6'-11,"1"2"32,3 4 15,-1-8 16,-1 6 13,2 2 15,-2-8 10,0 4 9,2 4 5,-3-10 1,3 6-1,0 4 1,0-7-4,0 7-3,0-8-15,3 5-6,-1-3-4,-2 6-8,8-6-10,-4 4-1,3-1-8,-1 3 9,-6 0-14,15 0-5,-10 3 1,2 1-3,0 2-5,-1 1-1,1 1-3,-1 3 2,-4 3-1,3 1 3,-4 0-4,-2 2 1,-2-1 3,1 1-3,-4 0-3,0 0 6,-5 2-4,-1-2 4,1 0-4,-4 1-4,0-3 4,0 0 10,1-2 2,-4 1-2,4-3-9,-1-2 2,0 1 0,0-3-4,3-1 7,-1 2 4,4-3 0,-1 0 1,1-3 0,0 3-1,1-3 1,2 2 1,-2-2-3,8-2 0,-13 2-1,9 0-3,4-2 3,-11 0-1,11 0-5,0 0 2,-13 0-2,13 0-4,0 0 0,-10 0-4,10 0-1,0 0 0,0 0-1,-9 0-2,9 0-3,0 0-2,0 0 2,0 0-3,0 0-1,0 0-2,0 0 1,0 0-7,0 0 5,0 0 0,-7-4 0,7 4-3,0 0 0,0 0 1,0 0-2,0 0 1,0 0-2,0 0 0,0 0 2,0 0-2,0 0 0,0 0 3,20-6-5,-20 6 3,7 0 0,-7 0-1,14-2-2,-14 2 3,13-2 1,-5 2-4,1-3 0,-9 3 2,16 0 0,-6 0 2,0 0-4,0 0 2,3 3-2,0-3 3,0 0-3,1 2 3,-1 0 1,0-2-2,1 1-3,-1 2 4,0-1 1,-1 2-2,-2-3-1,4 1 2,-3 0 0,-1 0 2,0 0-1,2 0 1,-4 0-4,0 0 0,-1 0 3,1-1 2,-2 1-6,-6-2 4,13 2 0,-6-2 5,-1 2 9,-6-2 4,10 0 6,-10 0 4,0 0 0,14 0-2,-14 0-1,7-4-3,0 2-2,-7 2 0,10-5-4,-5 1-1,1-2-4,-2 3-1,3-6-1,-1 4-1,-1 0 0,1-2-2,-2-2-3,0 3 2,2-1-4,-2 0-3,0-1-8,2 2-5,-2 0-9,-2-1-12,2 0-11,-2 2-11,0-1-15,0 2-9,2-1-16,-2 1-10,0-1-16,-1 1-23,-1-2-22,0 6-28,4-9-31,-2 4-36,-2 1-26,0-3-83,2 1-106,-2 1-3,0-1-249,0 0-221</inkml:trace>
  <inkml:trace contextRef="#ctx0" brushRef="#br0" timeOffset="30298.46">9363 1313 2009,'0'-8'6,"2"1"25,-2-3 25,0 3 23,0 0 19,0 0 18,-2 1 9,2 0 2,0 6 5,-2-10-8,2 7 11,0 3-14,-4-7-14,4 7-8,0 0-5,0 0 12,-20 10-8,10 0-9,-1 4-5,-1 1-1,-3 4 2,2 0-12,-1 3-3,-2 2-8,2 2-7,1 1-3,1 1-7,-1 0-2,4-2-4,3-2-3,2 4-4,0-4-5,4-2-4,0-2-8,4 3-23,4-3-18,3 1-28,2-1-33,-1-6-35,6 1-46,-2-3-51,5-2-51,-1-4-40,-4-3-121,4-1-74,0-4 37,0-1-181,-1-3-146</inkml:trace>
  <inkml:trace contextRef="#ctx0" brushRef="#br0" timeOffset="30564.77">9688 1366 1749,'0'-14'67,"-2"6"32,2-5 12,-3 6 16,3 1 2,0-2 15,-2 4 5,2 4 6,0-8-8,0 3-16,0 5-18,0 0-5,0 0 0,0 0 3,-4 20 3,1-7-4,-1 0-13,2 7-6,0-3-8,0 3-10,2 1-6,-4 4-6,0-3-4,1 3-9,-2 0 0,4-1-8,-1-4-30,-2 1-26,1 1-32,2-4-41,1-3-46,-2 2-54,0-4-50,4 1-43,-4-4-108,4-1-136,0-4 66,-1-1-211,4 0-167</inkml:trace>
  <inkml:trace contextRef="#ctx0" brushRef="#br0" timeOffset="30889.93">9831 1298 2043,'2'-13'90,"-2"4"17,2 2 10,1 1 10,-2 2 2,4-2-4,-5 6-2,11-1 2,-1 1 9,1 3-2,1 5-7,2-1-5,2 7-7,-1 3-11,1 0-2,4 9-12,-6-2-6,2 4-12,-2 0-3,-1 3-4,-2-1-9,-3 1-1,-3-4-5,-1-1-3,-2 3-5,-2-2-2,-4-3-4,-1 0-4,-3-2-1,-2 0-4,-4-2-2,2-3-2,-5 1-11,2-3-15,-4-2-21,4-2-31,0-1-23,-1-3-30,-1 0-37,6-2-44,-2-5-48,3 2-51,-1-4-97,5-3-115,-1-2 26,3 0-246,2-3-214</inkml:trace>
  <inkml:trace contextRef="#ctx0" brushRef="#br0" timeOffset="31276.88">10572 1560 2021,'-1'-5'74,"1"5"18,0 0 12,-2-7 5,2 7 15,0 0 8,0 0 8,3-5-5,-3 5 5,11 0 2,-11 0 13,24 5-3,-6 2-6,10-2-9,8 4-10,4 1-7,9 2-5,2-2-10,0 1-9,4 0 0,-3 0-4,3 1-5,-3-2-8,-10-3-1,-2 1 0,-4-1 4,-6-3-1,0 2-1,-5-3-3,-4-1-3,-2 2-5,1-2-2,-6 1-2,0-3-4,0 3-9,-4-2-3,1-1-2,-1 3-11,-2-2 0,2 1-14,-3-2-28,0 2-46,-7-2-55,10 5-60,-3-5-50,-7 0-72,0 0-79,0 0-73,11-9-156,-7 5 6,-3 0 66,2-3-296,3 3-308</inkml:trace>
  <inkml:trace contextRef="#ctx0" brushRef="#br0" timeOffset="32112.17">12398 1577 2199,'4'-2'75,"-4"2"23,4-4 8,-4 4 5,4-4 23,-4 4 31,5-3 15,-5 3 9,4-4 7,-4 4 8,0 0 4,5-5 6,-5 5 4,0 0-9,0-7 2,0 7 10,0 0 3,0-5-7,0 5-2,0 0-7,0-5-9,0 5-15,0-7-14,0 7-14,0 0-14,-5-5-12,5 5-13,0 0-10,-1-6-12,1 6-8,0 0-10,-3-6-7,3 6-4,-3-4-3,3 4-4,0 0-1,0 0 3,-4-5-4,4 5-6,0 0-5,-2-4-5,2 4-3,0 0-4,0 0-5,0 0-3,0 0-6,0-7-9,0 7-11,0 0-14,4-9-16,-2 6-21,4-2-19,-5-2-21,4 1-17,-1-3-4,0 2-2,2-3-11,-2 1 3,0 1 4,1-1 0,-1 0 1,0 2 2,-1 1 8,-1-1 2,0 3 4,0-2 1,-2 6 9,-2-7 9,-2 2 8,-5 3 8,-2 2 5,-3 0 7,-6 2 6,0 3 4,-4 0 4,-3 3 2,-3 3 5,-2 4 5,3 1 3,-1 1 2,2 2 2,1 1 2,3 0 3,2 3 1,0-3 3,6 0 1,3 1 0,2-1 2,2-2 1,2-1 1,6-2 3,1 1 1,1-5-1,4 0 2,3 2 1,0-6 1,4-4-1,-2 4 3,3-7 0,1-2 2,2-1 2,0-5 6,3-1-4,1-3 0,-1 1 8,-4 1 6,-1 2 6,0-2 1,-2 0 3,0 4-6,-1-1 1,0 1-8,-3 2-5,-1 1 1,0 1-2,0 4 1,1 1-3,0 3 1,0 5 1,0 3 1,0 1-1,-1 2 2,2 4-5,-2 1 3,0 0-1,2 0-3,-4 2-2,2-3-25,-1-1-42,1 0-57,0-1-64,-1-5-56,-2 3-73,4-1-70,-1-3-93,-1-1-149,3-2 59,-3-3-421,3 1-460</inkml:trace>
  <inkml:trace contextRef="#ctx0" brushRef="#br0" timeOffset="32466.22">12644 1885 2726,'4'-7'37,"2"-1"29,-2 2 19,1 1 20,-1 1 16,-1 2 18,0-1-2,-3 3-4,9-4-1,-9 4 0,13 0-2,-13 0-2,15 4-5,-3 1-12,-1 1-6,-1 2-6,-2 1-12,1 1-6,0 0-6,-3 1-6,-4 0-6,0-1-4,-6 2-4,-1 0-3,-1 0 2,-4-1-7,-5 0-2,1 3-1,-4-2-2,0-5-2,-1 3 1,3-3 3,0-1 2,-3 1 2,4-1-3,2-3 7,0 5-2,2-3-1,3-1-3,0 1-9,1-2-7,5 1 0,0 1-3,2-5-3,0 0-4,11 9 1,-1-6-11,1 0-2,1-2-12,8 3-15,-2-4-34,6 0-39,-1 0-36,8 0-45,2-2-50,-2-4-66,7 1-80,-2-7-85,3 0-162,3-5 33,0 1 66,1-6-310,-3 0-312</inkml:trace>
  <inkml:trace contextRef="#ctx0" brushRef="#br0" timeOffset="32728.52">13363 1488 2445,'-3'-13'61,"-5"-2"19,5 4 24,-4 2 25,3 3 23,-2 1 27,2-2 6,-3 4-5,3-2-10,-2 3-2,6 2 6,-19 2 6,8 6-3,1 3-10,-5 4-5,0 4-15,2 2-12,-1 7-9,0 3-9,2 1-12,2 1-13,-1 1-6,4-2-10,1-1-2,2-3-12,2 0-3,2 1-11,2-2-12,0-2-37,2-1-41,4-5-50,4 1-69,2-3-50,6-6-69,0 1-57,4-5-52,-6-4-73,9 0-143,-5-6 41,6-2-365,3-7-410</inkml:trace>
  <inkml:trace contextRef="#ctx0" brushRef="#br0" timeOffset="33072.6">13653 1632 2613,'0'-9'46,"-1"1"27,2 3 15,-2-4 13,2 4 14,-1 5 13,3-10-5,-3 7-6,2-1-14,-2 4-8,6-4-7,-6 4-5,15 0 5,-5 4-4,4 1-6,0 4-7,1-1-8,-3 1-5,4 0-3,-4 2-8,-4 1-1,2 0-4,-4 1-3,-2 0-3,-4-2 3,0 4-2,-6-2-3,-2 3-2,-6 0-2,-2-4-2,-2 2-2,-1 0-1,1-3-4,-2 0 2,2 2-2,-1-4-4,5 2-1,2-2-2,-2-1-5,6 1 2,0 0-1,2-2 0,2 3 1,2-3 0,4 2-3,3-1 2,4 0-1,2 1-2,2-2-2,5 1-2,6 0-16,-3 0-39,4-2-45,1-1-39,-2-3-55,-2-2-60,12 0-64,-4-4-98,2-2-148,4-3 39,-2-4-293,2-3-302</inkml:trace>
  <inkml:trace contextRef="#ctx0" brushRef="#br0" timeOffset="33416.27">14236 1377 2155,'-4'-11'62,"2"1"33,0 2 21,0 1 16,-1 1 27,3 1 30,-2 1 1,2 4-11,0-6-10,0 6-21,0 0-3,9-2 10,-9 2 3,19 15-1,-3 0-4,5 6-8,1 4-5,6 8-10,0 0-13,-6 6-9,2 1-8,-3 0-10,-1 0-10,-8-5-5,-4 0-7,-2 0-5,-4-3-6,-4-3-7,-4-1 0,-6 2-6,-4-1-6,-2-3-4,-3-2-1,-1-4-6,-4 2-3,4-5-5,0-2-11,-1-2-15,5-1-21,-2-2-19,-1-1-28,4-3-23,0-3-28,5 1-32,0-4-28,2 0-42,0-4-46,6 1-49,-1-3-42,5-2-112,2-2-98,3 2 71,1-6-309,2-1-301</inkml:trace>
  <inkml:trace contextRef="#ctx0" brushRef="#br0" timeOffset="34176.42">15340 1780 2239,'4'-7'4,"0"-1"27,0 3 20,0-3 17,-2 1 17,3-3 12,-3-1 1,2 1 4,0-2 2,-1-2-9,-1 0 2,0 1 6,-2-1-2,2 1-3,-4 0-1,2 2-9,-2-3-10,-3 1-6,-3 1-6,-3 3-5,-1 2-6,-6-1-4,2 4-5,-5 4 0,-3 2-2,-2 4 0,-1 3 0,-5 4-6,4 2-2,0 5-2,2 2-1,3 2-6,3 0 0,2 3-6,5-6-4,2 1 1,3 0-4,4-3-1,-1-2 3,5 0-6,2-2 2,5-1 1,-1-3-5,4-2 4,4 0 0,-2-5 1,3 0-1,0-5-4,2-2 6,0-1 3,4-8-6,-3-2 2,2-1 4,2-4 10,1-2 6,-6 1 6,3-2 11,-5 3 18,0 4 7,-5 1 7,4 3-6,-6 0-7,0 1-6,2 1-10,-2 1-10,-4 3-4,2 3-3,0 2-4,-6 0-3,9 10-3,-5 0 1,0 1-2,1 6-6,1 0-1,-2 1 1,3 5-3,-1-3-13,-4 2-37,4 2-44,-4-7-47,4 4-48,-1-1-60,-2-3-65,3 0-69,-4-2-106,2-2-122,-2 0 40,4-2-352,-2-4-389</inkml:trace>
  <inkml:trace contextRef="#ctx0" brushRef="#br0" timeOffset="34536.46">15561 1951 2468,'9'-10'26,"-2"4"34,-1-2 17,-2 1 11,2 0 15,1 3 5,2-2 6,-3 1-9,2 1 3,2 1 2,2 1 11,0 2-2,-1 2-5,6 3-8,-4-3-5,-1 5-8,-1-2-6,4 5-5,-7-3-7,-1 5-5,1-2-2,-6 0-8,-1 2-2,-2 0-2,-3-1-5,-5 2-4,-1-1 0,-4 1-3,-2-3-5,-3 1-2,0 0-2,0-2-5,-1-2 3,4 1-3,-1-1 1,0 1-1,2-2-3,3-1-1,0-1-4,1-1-1,6 2-3,-1-1-5,2-1-1,-2 2 0,6-5-1,0 0 0,10 9 0,-4-7-5,6 1 4,1 0-3,4-3-1,4 1-7,3 1-23,8-2-51,1 0-52,9-3-52,3-5-62,7-1-73,0-1-51,-3-6-125,2-2-74,10-8 46,-2-4-280,-5-3-286</inkml:trace>
  <inkml:trace contextRef="#ctx0" brushRef="#br0" timeOffset="34826.19">16470 1291 2168,'-5'-13'62,"4"4"32,-1 1 16,0 0 7,0 3 14,-1 0-1,1 0 4,2 5-6,-6-5-14,6 5 4,0 0 31,-17 15 4,8-4 4,-3 6-8,2 5 4,-6 7-5,2 3-4,-1 3-9,0 5-9,2 3-9,-1 3-9,0-5-10,2 3-8,4-8-9,-1 0-9,5-2-5,-2-5-5,3 1-11,1-3-2,2-4-6,0 0-7,5-5-27,-1 3-43,2-3-36,3-3-37,5 0-52,0-6-56,2 0-66,3-4-71,0-2-100,4-8-148,1-3 40,6-5-349,-3-4-391</inkml:trace>
  <inkml:trace contextRef="#ctx0" brushRef="#br0" timeOffset="35068.47">16783 1390 2365,'2'-11'15,"-2"1"39,4 2 20,-4 3 16,2 0 15,-2-2 1,0 7 3,2-7-4,-2 7 8,0-4-14,0 4 11,0 0 22,2 19 16,-2-7-10,1 7 4,-1 1-1,3 8-9,-3 0-7,0 2-10,0 1-12,-3 1-10,3-1-10,-1-1-6,-3 1-8,4-2-9,-6-3-27,2 1-39,2-5-42,-1 0-42,2-3-56,-1-4-53,2 0-61,0-6-70,2-2-153,-2 0-94,1-3 76,-1-4-280,0 0-270</inkml:trace>
  <inkml:trace contextRef="#ctx0" brushRef="#br0" timeOffset="35341.92">17177 1076 2317,'0'-12'78,"-2"4"28,2-1 17,0 4 12,2-1-6,-2 0-2,0 6-4,4-5 7,-4 5 17,0 0 16,28 13 16,-6 0-3,1 10-3,9 9 1,10 24-10,1 1-12,-7 5-16,-1 8-8,-8 1-14,0 2-11,-11-1-7,-7-11-12,-9-9-8,-7-1-13,-11 16-24,-12-8-47,-8-2-71,-9-3-65,-10-8-68,-15-5-90,-9 1-87,-13-8-143,-4 4-61,-13-6 54,-9 1-358,-11-6-379</inkml:trace>
  <inkml:trace contextRef="#ctx0" brushRef="#br0" timeOffset="36426.13">8491 2363 2260,'-8'4'-74,"1"-1"24,0-1 15,3-1 28,4-1 19,-4 4 17,4-4 17,-8 3 8,8-3 7,0 0 8,-4 5 10,4-5 8,0 0 6,0 6 8,0-6-2,0 0 0,0 0 15,4 7 4,-4-7-1,0 6-5,4-3-9,-2 1-2,-2-4 3,6 7-3,1-4 3,-1 2 3,5-3 0,4 5 0,1-4 3,4 3-5,4 0-2,6-3-2,7 1-2,5 0 1,15 2-1,7-3-4,25 1-2,6 0-1,7 2-2,3 1-4,6-2-11,8 4-2,3 0-3,11-1-1,12 1-4,-1 2-7,3-2-6,2-1 1,-3 3-3,4-2-6,1 0-8,3 3-3,3-5-1,6 3-5,0-2-3,3-1-2,5 1-4,-1 1 2,31 2-1,-30-3-6,33 2 0,-8 4 1,4-1-4,-7 3 7,-31-2-10,1 1 4,30 6-1,-3-1 1,3-1-1,-32-2-6,0 0 2,-2 1-2,-2 0 0,1-1 3,-1 0-7,0 0 3,1 0 5,2 3-9,-9-1 2,0-2-2,-4-2 1,-8 3 2,-1-5-1,-11-2 0,-10-1 6,-13-1-5,-8-2 0,-11-2 0,-17-5 4,-13 0-4,-10 0 1,-3-4 1,-8 3-4,-1-2-2,-3-1 7,-2 3-2,-3-4-4,-1 3-4,-7 1 7,4-1-3,-4 2-1,-4-2-2,4 2 0,-5-3 0,-2 2 4,1 1-2,-2-2-2,1 2 0,-3-2 4,-7 2-7,14 0 4,-14 0-6,10 0-6,-10 0-2,14-2-2,-14 2-6,8 0-2,-8 0-4,6 0 0,-6 0-3,4 2-4,-4-2-3,2 2-5,-2-2-5,0 0-13,0 0-11,0 0-14,0 0-17,0 0-17,0 0-23,0 0-35,0 0-30,0 0-44,-23-6-59,12 3-45,-5-7-113,-3 1-119,-11-5 71,-10-3-327,-21-12-333</inkml:trace>
  <inkml:trace contextRef="#ctx0" brushRef="#br0" timeOffset="42122.33">10706 3280 957,'10'2'264,"-1"-4"-4,-3-3-14,-1 3-12,1-4 11,-2 2 11,1-4 20,-1 1 14,-2-1 4,0 0-4,1-1-3,0 2-28,-3-2-7,2 4-7,0 0-17,0 0-27,-2 5-26,1-5-22,-1 5-11,0 0-22,-10 25-8,3-5-9,-6 7-8,-2 3-4,-2 11-10,1 3-10,-4-1-7,4 3-17,-8 17 2,5-12-22,4-3-5,0-2-22,1-4-31,0 0-28,2-6-44,2-4-49,3-5-54,0-4-53,4-1-45,3-4-38,3-3-45,6-5-68,6-3-136,1-2 26,6-5 64,7-1-343,1-5-329</inkml:trace>
  <inkml:trace contextRef="#ctx0" brushRef="#br0" timeOffset="42331.77">11435 3650 2711,'5'-6'156,"-2"0"-12,2 2-1,-3 1 11,-2 3 18,4-6 11,-3 2 5,4 0-8,-5 4-18,8-5-14,3 2-11,5 3-12,6-3-12,0 3-15,9 3-9,3-3-20,2 3-42,4-2-44,1 2-44,3-1-58,-3 4-61,3-5-78,0 3-85,1-4-160,-9 0-72,-1 0 77,-1-3-334,-2 2-317</inkml:trace>
  <inkml:trace contextRef="#ctx0" brushRef="#br0" timeOffset="42568.29">12487 3408 2584,'2'-4'150,"-2"0"-10,0 4 7,2-5 14,-2 5 13,0 0 3,4-4-10,-4 4-18,0 0-13,0 0 13,2 13 13,-4-1-6,2 2-12,-2 6-17,0-2-14,2 9-8,-2 0-9,-2 1-11,2 3-4,-2 0-10,1-1-11,-1 0-35,-2 5-47,-1-8-52,1 1-56,-1-2-52,0-1-57,2 0-74,3-7-49,-2-1-122,2-4-75,2-2 39,2-3-322,2-1-326</inkml:trace>
  <inkml:trace contextRef="#ctx0" brushRef="#br0" timeOffset="42842.7">12688 3739 2313,'15'-19'55,"-3"4"28,-2 2 16,-5 1 12,0 3 19,-3-1 16,0 2 26,-2 1 10,-2-1-3,0 3-4,-3-2-1,-3 2-9,-1 1-12,-1 3-3,-5 1-10,0 1-9,-4 0-10,1 6-11,-2-1-13,1 0-9,0 3-10,0 0-7,2 3-6,0 1-11,5 0-3,0 1-6,2-1-5,4 1-2,2 1-4,2-2-1,8 2-3,-2 0-3,4-2-4,5 2-14,2-1-22,2 0-31,0-3-34,6 1-37,1-1-31,-2-4-46,4 1-49,0 0-56,-1 0-45,0-3-47,-1-2-102,-3 2-39,-2-3 35,1 2-253,-6-1-239</inkml:trace>
  <inkml:trace contextRef="#ctx0" brushRef="#br0" timeOffset="43152.12">12919 3935 2013,'0'0'101,"6"-5"16,-2 1 5,-4 4 2,7-5 12,-7 5 26,4-5 18,-3 2 13,-1 3-3,8-7-6,-4 6-18,-4 1-12,6-6-16,3 4-16,-3 0-9,1 0-14,-7 2-6,20 2-9,-10 0-5,-1 0-12,0 2 1,0 2-9,-3-2-1,-2 4-3,-1-1-2,-3 3-4,0-3 2,-5 4 1,-1 0-3,-5-1 0,-4 2-4,1 1-5,-6 1-4,1-3-3,-1 0-2,4-2-7,2 1-3,3 0-2,-2-1-4,3 0-1,3-1-3,3 2 0,4-2 1,2-2-4,7 1-10,1-1-16,8-2-24,-2-3-28,4 1-33,7 0-39,3-6-45,-1-1-64,9-3-69,6-7-57,1-4-172,-1-2-16,0-1 75,13-15-321,-7-1-298</inkml:trace>
  <inkml:trace contextRef="#ctx0" brushRef="#br0" timeOffset="43488.22">13610 3404 2491,'-6'-8'97,"5"1"5,-1 2 15,2 0 28,0 5 36,0-9 22,-3 5 5,3 4-9,0 0-12,6-8-17,0 6-13,-6 2-3,16 0-9,-3 4-9,4 0-9,-2 2-10,1 1-10,1 5-6,3-1-12,-3 2-9,-2 1-10,-3 1-8,-4 0-4,-4 1-6,-2 0-2,-6 2 0,-2 3-8,-6-3-2,-4 4 2,-2 1-5,-5-2 4,1 0 0,1-2-3,2-3-2,1 3 0,3-5-6,0 1-3,5-4-4,1 1 0,2-1 0,5 1-1,4-3-1,11 3 2,3 0-1,11-2-6,8 1-14,6-4-32,3-3-47,5 0-77,12-6-90,3-4-129,16-5-122,6-13-190,-1-2 52,-7-6 77,-5-9-462,-8-6-493</inkml:trace>
  <inkml:trace contextRef="#ctx0" brushRef="#br0" timeOffset="55545.99">8069 5586 2476,'-12'-8'103,"2"1"-38,0 2 18,4-1 14,0 3 16,2 0-1,-3 0-10,7 3-13,-8-6-8,4 4 1,4 2-7,-7-3 0,7 3 1,-6-2-6,6 2-4,-5-5-4,5 5-6,0 0-2,0 0-4,0 0 0,0 0-4,0 0-6,0 0 2,16 12-7,-8-8-3,6 1-3,1 1-1,3-2-22,0 3-38,6-3-43,-5 2-44,5 1-52,-6-2-54,4 5-48,-6-5-37,-1 3-98,0-1-75,-4 1 30,-3 2-141,-4-2-94</inkml:trace>
  <inkml:trace contextRef="#ctx0" brushRef="#br0" timeOffset="55714.54">8122 5818 1598,'-17'10'15,"1"1"31,-2-2 23,2-3 11,0-1 23,4 1 13,2-2 2,-1 1 7,5-5-7,-2 4-1,3 1-8,5-5-7,-6 5-6,6-5-3,10 6-4,3-2-15,4-2-4,3 0-3,10-1-28,2-1-34,3 0-44,7 0-54,4-1-62,3-1-61,6-2-131,2-1-121,-1-3-189,0-1-153</inkml:trace>
  <inkml:trace contextRef="#ctx0" brushRef="#br0" timeOffset="56730.63">9954 5486 1686,'0'0'-42,"0"-7"23,5 3 17,-5 4 19,0-5 17,0 5 9,0-8 10,0 8 9,0-9 2,0 6 0,0 3 5,-3-8 1,1 4 1,2 4-2,-2-7-1,2 7 1,-3-6 0,0 2 1,3 4-2,-4-5-2,4 5-1,-11-4-4,4 1-2,1 3 0,-3-2 0,9 2-2,-20-3-2,13 3-1,-3 0 0,-1 3-4,-1-3-6,2 2 2,-1 1 0,0 1 3,-1 1-3,0 1 4,-2 2-2,1 1 5,0 0 5,0 5 3,-1 0 0,0 1-4,0 2 4,4 2-7,-4 0-6,4 1-7,2 0 2,0 3-4,3-1 4,-1 2 1,4-4-5,2 4 1,3 0-2,2-2 1,0 2-3,5-2-3,0-2 2,3-1-2,2-2-4,-1-2-4,6 1-2,1-8 1,2 3-2,0-4 2,-1-1 5,1-4 6,-2-1 3,2-2-2,0-5 5,3-2-4,-2-1 4,0-2-3,2-7-4,-2-1 0,1-4-6,-3-1-4,-4-3 0,-1-2-1,-2 1-1,-2-3 3,-7 5 0,0-1 3,-4 0-2,-2 1-5,-2-1 1,-4 1-2,-4 2-3,1 2-5,-6 3-1,-6-3-3,2 8 0,-4-1-1,0 5 1,1 0-3,-4 2-5,5 5 2,0 0 0,0 2-1,1 2-9,0 3-13,1 2-14,-2 4-18,2 2-14,3-2-14,2 4-16,-1 1-22,5-1-23,1 1-26,3 0-29,1 0-40,3 0-42,4 1-37,1-1-105,1-2-132,4 1 68,3-4-232,6 6-209</inkml:trace>
  <inkml:trace contextRef="#ctx0" brushRef="#br0" timeOffset="57104.63">10702 5898 2068,'0'0'101,"0"0"18,-15-2 9,15 2 10,-11-5 13,7 5 16,4 0 17,-12-3-1,12 3-5,-9-4-13,9 4-16,-7-1-14,7 1-12,0 0-13,-6-2-10,6 2-10,0 0-7,0 0-10,0 0-7,0 0-5,0 0-9,0 0-6,0 0-2,0 0-4,0 0-6,0 0-1,0 0-4,0 0-3,0 0 0,0 0-3,0 0-3,0 0 1,0 0-7,0 0-7,0 0-14,0 0-14,0 0-16,0 0-18,9-10-18,-9 10-19,0 0-16,4-6-14,-4 6-26,2-6-32,-2 6-42,2-5-49,1 1-42,1-1-119,-2 1-86,2-2 42,0-1-175,2 2-146</inkml:trace>
  <inkml:trace contextRef="#ctx0" brushRef="#br0" timeOffset="62910.09">10858 5396 1485,'0'0'9,"-6"-4"11,6 4 23,0 0 17,-2-5 18,2 5 14,0-8 11,0 8 10,-2-5 5,2 5-1,0 0 1,0-6-5,0 6-7,0 0-6,0 0-6,0 0 7,0 0 6,0 0 0,14 10 8,-4-5-7,4 4-5,3 6 0,3-5-5,6 2-8,6 0 3,2-1-6,0 0-11,1 1-4,0-3-9,-1-1-6,-6-1-9,-3-1-4,-2 0-5,-4-1 2,-2-1-3,-2 1 1,2-2 3,-7-1-3,-3 1-3,-1 0-5,-6-3-1,2 6-1,-2-6-1,-10 7 2,3-2-2,-6 3 1,1 1-1,-3 6-1,-2-1-1,0 2-3,0 2-2,-3 4-2,2 2-1,1 0-1,1 2-5,-3 1 3,3-2 1,2 1-6,0-6 1,4 2-1,0 2-6,2-7-22,1-1-21,2-1-34,1 0-28,4-6-52,2-1-61,2 1-57,6-6-54,-4-1-102,4 0-120,2-4 44,6-2-282,-2-1-272</inkml:trace>
  <inkml:trace contextRef="#ctx0" brushRef="#br0" timeOffset="63379.96">11585 5450 2179,'2'-14'14,"0"3"26,2 0 23,-2 1 21,3 2 18,-1 1 14,2-1 7,3 1 5,4 1 12,1 2-5,4 1 5,0 1 1,5 4 1,-2 0-9,6 1-10,-5 3-10,2 0-10,-6 3-9,1 0-8,-1 4-6,-6-1-4,-3 0-6,-3 1-6,-1 1-4,-5-2-9,-3 4-2,-3-3-5,-5 2-4,-1 1-2,-4 1-5,0-4-3,-1 3-1,-2-1-6,2-2-2,1-2-2,2 1-2,1-2-4,1 0-1,1-1-4,3 2 3,2-2-1,-1 1-2,5-3 1,0 5-2,4-2 0,2-1 0,3 3-1,3 0 0,1-2-1,2 2 2,1 1-2,2 1 1,0-3 1,0 2 1,0 1 3,1-1-4,-5-2 1,0 2 4,-2-3 0,-4 0 5,2 1 3,-5-1 6,-1-3 6,-4 3-1,-3-3 0,-3 0-5,-3 1 0,-4 1-4,0-4-4,-3 1-3,-1-2-15,0-1-34,-1-1-50,4 0-49,1-4-54,-2 0-56,2-1-64,7-5-52,-3-1-106,6-6-117,3 3 41,5-5-297,8-2-324</inkml:trace>
  <inkml:trace contextRef="#ctx0" brushRef="#br0" timeOffset="63701.61">12123 5562 2495,'12'-5'46,"-1"-1"15,0 2 23,-1-1 23,1 3 11,-1 0 5,3 0 12,0 2 8,3 2 10,2 2-3,1-1 0,-2 3-7,0 2-7,-1 4-9,2-2-11,-5 4-8,1 1-9,-5 0-9,-2 1-4,-2 1-6,-3 0-5,-6 3-8,-2-3-2,-5 5-6,-5-3-4,1 3-3,-7 2-4,-1-3 0,2-2-4,2-2-3,1-2-2,4 0-1,-1 1-7,4-3 5,5-2 4,0 0 4,6-2-3,2 4-1,6-4-7,5 1 1,2-1-6,9-1-9,0 1 1,4-4-3,1 2-4,3-2-30,3-2-42,-4-2-49,1-1-58,0-1-71,-2-3-84,-3-4-94,0 0-203,-1-1 12,-3-1 67,1 0-376,-1 1-397</inkml:trace>
  <inkml:trace contextRef="#ctx0" brushRef="#br0" timeOffset="64126.49">13444 5813 2460,'-8'0'-34,"8"0"21,-15 0 28,15 0 23,-13 0 30,13 0 22,-10 0 10,10 0 13,-6 3 4,6-3 22,0 0 11,0 5 19,0-5 7,16 4 4,-1-1-1,6 2-5,8-3-6,5 2-5,12 2-13,2-3-13,0 1-19,0 0-12,-2-3-9,1 1-9,-3-2-10,-3 2-6,-4-2-15,-4-2-26,0 2-32,-6-2-36,-3 1-42,-1 1-43,-4-2-49,-2 0-55,-4-2-57,-3 2-59,-1 1-90,-3-2-175,0 2 67,-1-3-326,-5 4-350</inkml:trace>
  <inkml:trace contextRef="#ctx0" brushRef="#br0" timeOffset="74870.36">1814 7766 1785,'-5'-13'78,"-3"0"7,2 1 5,-2 1 9,3 0 5,0 1-1,0 3-4,0 0-9,1-1-10,-2 5-9,3 1 0,3 2 12,0 0 2,-7 20-6,7-7 6,0 5-8,0 4-6,3 4-6,1 5-3,-2-1-1,2 6-7,-1 3-2,1-3 0,3 1-8,-5-8-5,2 0-1,0-3-1,-2-1-1,-1-5 3,2-2 9,0-1 14,1-2 7,-4-6-6,1-2-4,2-5-6,-3-2-8,0 0-5,6-17-6,-4 0-2,3-6-6,-2-6-1,7-5-6,-2-12 0,2-1-2,3 0 0,-2-2-5,1 5 1,3 4-5,-2 3-5,-2 6 3,1 3-2,2 0-3,-2 8 2,2 5-3,1 1-1,0 5 4,0 3 1,2 2-4,0 8 2,0 2 11,2 6 3,0 2 0,0 4-2,2 4-1,-1 3-1,-4 0 3,1 2 2,-2-1-3,0 1 2,-5-4-1,-1 2-4,0-4 3,-3 0-1,0-7 1,-2 2 6,0-3 3,-1-1 0,-1-7 3,0 3-6,-4-4-1,2-4-2,0 0-2,0 0-3,-13-15-3,11 1-1,-2-6-4,4-2 3,0-4-3,2-5 1,0 3 0,4-7-2,1 5-4,-3 3 3,4-1-3,-1 4 1,4-2-1,-3 6-1,2 0 3,2 1-4,0 5 2,0 4 1,1 2-2,-1 4 2,2 1 3,-2 8 3,0 3-1,1 3 3,2 6 2,-2 4-1,-2 2 2,-1 5-6,1 5 7,-3-1-3,0 4 1,-3-1-2,0 1-1,-3 2 0,0-6-5,-2-1-23,0 1-35,0-3-35,2-1-39,-4-4-50,2-4-66,2-1-70,-4-5-100,4-4-149,0-3 29,2-5-308,-4-2-328</inkml:trace>
  <inkml:trace contextRef="#ctx0" brushRef="#br0" timeOffset="75042.9">2807 7781 2525,'2'-9'54,"-2"3"-2,2-2 1,-2 5-2,2-3 0,0 1-8,2 1-5,0-1-3,4-1-3,0 4-4,2 0-15,3-1-40,2 1-49,0 2-60,1 2-52,0-2-95,-2 5-130,-1-3-217,-5 5-128</inkml:trace>
  <inkml:trace contextRef="#ctx0" brushRef="#br0" timeOffset="75200.48">2856 8003 2007,'-9'7'152,"3"-2"-17,0 0 1,2-2-5,-1-1-3,5-2-10,0 0-10,0 0-15,0 0-2,27-10-6,-10 3-11,7-1-11,4 1-24,7-4-34,-1-1-51,4-1-62,6-1-77,1-1-69,0-2-141,-9 2-61,4 0-198,-6-1-149</inkml:trace>
  <inkml:trace contextRef="#ctx0" brushRef="#br0" timeOffset="75574.48">3680 7622 1988,'-2'-11'80,"-1"3"11,-1 0 2,4-2-3,0 1-4,0-2 8,2-1 7,5 0 3,-2 1 8,4 0 5,2-1 8,4 0 9,-1 5 1,5-3-6,1 5-13,-2 1-7,2 0-4,-3 6-9,0 0-3,0 7-2,-5-1-8,-1 9 2,0 1-5,-5 4-6,-4 0-1,-2 2-5,-4 5 0,-4 3-3,-4 3-6,-2-3-1,-1 3 0,-2-4-3,-2 6 2,2-8-2,0-1-3,0-1-1,4-6-6,3-3-2,-1 0-2,5-5-3,2 1 0,2-5 6,4-2-2,6-3-3,5 0-5,6-4-2,4-2-5,5-2-2,10-2-9,-2-3-30,5 0-46,6-4-56,3-2-54,-1 1-104,14-12-129,-9 4-249,-9 0 51,-3-2 78,16-6-423,-9 2-425</inkml:trace>
  <inkml:trace contextRef="#ctx0" brushRef="#br0" timeOffset="76624.38">2637 9233 757,'0'-5'145,"0"5"-24,0 0-11,0-8-22,0 8-8,0 0-4,2-5 6,-2 5-1,0 0 11,0-7 0,0 7 7,0 0 0,0-5 1,0 5-2,0 0-5,0 0-12,0 0-9,0 0-4,0 0-4,0 0 2,0 0 9,1 20 5,-1-2-5,4 2 1,-2 5 2,-2 4-9,0 4 1,0 1 0,-2 4-9,-2 2-6,3-2-4,-1 0-9,0 0 5,0 0-5,-2-1-4,2-4-5,0-1-16,0-3-15,2-3-25,-2-4-32,2 0-33,0-3-27,2-2-40,0-2-30,2-5-31,2-3-32,-2-3-88,5-4-55,0-2-199,-1-3-89</inkml:trace>
  <inkml:trace contextRef="#ctx0" brushRef="#br0" timeOffset="76942.53">2952 9523 1715,'7'-17'43,"0"3"26,-3 3 20,-4 4 8,0-2 11,-2 4 1,0 2 0,-5 1 3,7 2-7,-18 5-2,7 0-2,-1 4-7,-8 2 0,1 2-8,-2 2-6,-2 4-7,-1 0-4,1 1-10,0-3-1,4 0-10,-1-3-4,4 1-6,0 0-2,3-6-5,1 2-2,2-1-3,-1-2-4,3-1-5,3 1 3,0 0-2,4-3 1,1 3-1,1 0 3,4 1-2,-1 1 8,3 0-1,4 1-6,-3 2 4,3 1-7,3-1 3,4 2 10,-5-2 4,7 2-5,-3 0-8,2-1-6,3-1-13,-2 1-42,2-2-44,-3-3-51,2-1-57,2 3-53,-3-5-68,5 1-141,-6-3-44,0-1 68,1-1-133,0 0-63</inkml:trace>
  <inkml:trace contextRef="#ctx0" brushRef="#br0" timeOffset="77304.2">3217 9919 1768,'3'-6'101,"-1"-1"10,-2 1 11,0 0 15,1 1 9,-1 5 4,0-11-4,4 9-8,-2-3-9,2 0-7,4 0 3,1 0-11,3 1-11,3 2-7,0 2-8,-1 0-10,3 2-6,1 2-7,-2 1 0,0 3-4,-4-1-5,-2 4-2,-1 2 8,-4 0 0,-3 5-2,-4-1-5,-4 0 4,-6 5-5,-5 5 1,-4-1-9,0-2 2,-5 1 3,2 0-3,-2-3-2,1-2 0,1-2-2,8-2 6,-4-3 0,8-2 3,-1-1-1,2 0-6,2-3-6,1 1-3,4-3-2,4-1-2,0-4-3,10 7-3,1-3-2,2-2-2,6 0-4,3 0 0,0-2 0,8 2-5,0-2-14,1 0-35,3-4-36,3 4-38,3-5-47,0-1-71,3 0-84,3-5-83,1-2-198,1-3 25,-1-3 67,-1 0-314,1-2-301</inkml:trace>
  <inkml:trace contextRef="#ctx0" brushRef="#br0" timeOffset="77497.28">4395 9784 2512,'-8'-4'111,"-1"-2"-12,2 3 16,1-1 17,2 0 6,0 1-17,4 3-12,-4-7-11,4 7-8,8-8-6,2 6-12,4 2-5,2-3-23,6 3-50,-1-2-55,1 4-60,-2 1-77,4-3-55,-3 4-122,-4 1-123,2 0 33,-8 3-153,0 1-115</inkml:trace>
  <inkml:trace contextRef="#ctx0" brushRef="#br0" timeOffset="77667.82">4468 10020 1990,'-11'6'161,"6"-1"-5,-1-1 7,2-2 26,0 1 1,4-3-8,-4 3-18,4-3-13,0 0-13,0 0-15,22-8-14,-2 4-12,2-1-13,7-5-40,1 5-45,5-5-50,-1-1-55,4 1-61,5-2-59,3 0-53,3-2-136,-2 1-85,7-1 58,-2 1-155,-2 1-96</inkml:trace>
  <inkml:trace contextRef="#ctx0" brushRef="#br0" timeOffset="78124.11">5735 9668 1858,'18'-21'92,"-6"1"5,-4 1 6,-1 3 14,-4-3 2,0-1 10,-3-1 3,-3-1-1,2-3 14,-1 0 17,-6 0 0,-1-3-3,1 6-2,-2-7-7,-6 1-8,4 7-6,-8-3-9,4 9-14,-3 1-7,-3 4-10,4 7-5,-6 3-5,-2 3-9,1 5-4,-3 8-4,-5 9 0,3 6-7,0-2-5,3 10-3,1-3-6,6 5-7,2-2-1,6-3-5,4 1-3,3-4 0,5-3-3,5-1-4,-1-3 0,4-2-2,2-2-3,4-4 0,2-3-5,3-2 2,3-5-4,-4-1-1,4-7 0,-1 0-3,0-3 1,4-5-3,-1-3-2,3-6 1,-1-7-2,0 2-3,0-9 1,-4 6 1,-3 1 1,-2 2 2,-2 2 1,-3 2 5,1 3 0,-4 2-4,-1 4-1,0 3-1,-2 4-1,1 2 1,-7 0 0,13 10 0,-6-1 1,-1 2-3,1 4 2,2-1-3,-3 3-2,6 0-8,-4 3-27,2 0-36,1-2-41,0 1-49,2-2-30,-1 0-69,6-2-75,-6 1-73,0-5-168,1-2 3,0-1 50,2-1-302,-3 2-310</inkml:trace>
  <inkml:trace contextRef="#ctx0" brushRef="#br0" timeOffset="78478.16">6109 9789 2506,'0'-5'90,"0"5"4,4-8 1,-4 4 8,1 1 13,-1 3 4,7-9 7,-4 4-2,4 2 8,0-2-1,4 1 5,1-1-8,1 3-5,4 0-9,-3 2-11,1 0-10,0 0-7,0 4-7,-2 1-4,-1-1 1,-5 2 0,0 4 1,-5-1-1,-4 1-1,-3 3-6,-5 3-4,-3-1-3,-4 3-4,-2 4-5,-4-3-1,-3 2-9,3-1-3,-1-2-2,6-1-5,-2-4-2,6 0-5,1-3-6,3 2 0,-1-1-2,6-3 1,1-1-2,6-2 1,5 0-5,4-3-1,1-2-2,5 0 1,7-2-4,3 0-1,3-4 0,6 0-12,-1-3-24,4 1-26,-4-1-24,8-2-22,5 2-40,-2-6-62,1 2-69,-1 0-72,-7-7-82,-1 3-166,-6-1 23,-2-2 65,-3 1-321,1 1-310</inkml:trace>
  <inkml:trace contextRef="#ctx0" brushRef="#br0" timeOffset="78784.34">7045 9125 2474,'-15'-18'71,"2"3"9,2 2 14,3 3 27,2 3 18,-2 1 30,0 1 4,0 1-5,0 1 1,-3 6 3,1 3 2,-3 5 0,-2 4-7,3 5-9,-6 12-12,6-1-10,-5 10-12,6 3-9,3-6-10,3 3-17,1 1-4,2-1-7,4-3-7,0 0-8,5-3-7,1 0-7,5-4-24,2-1-29,1-5-47,6-4-50,1-1-54,-2-8-66,2-2-63,5-4-63,-2-6-65,3-4-120,2-5-52,4-3 75,-4-5-315,7-4-312</inkml:trace>
  <inkml:trace contextRef="#ctx0" brushRef="#br0" timeOffset="79123.94">7398 9376 2348,'-4'-9'59,"4"1"15,-2 0 9,2 1 7,0-1 4,0 0 0,0-1 14,4 1-5,-2 1 1,4-1 9,0 2 2,5-1 8,2 2 2,2-2-5,-1 1-9,6 2-7,-3 4-9,0 0-10,-2 0-8,1 0-6,-2 4-5,-2 2 1,-2 4 6,-6-1 2,-3 3-4,-1 1 5,-3 3 1,-5 1 0,-4 3-3,-2-1 1,0 3-2,-5 0-1,2 2-2,0-5-3,2-1-5,2 0-7,1-3-4,3 0-4,1-2-2,1 0-4,5 2-2,0-6-3,6 0-1,3 0-3,5-1-5,3-2 0,5-1-6,0-3 0,6 0-4,-1-2-17,5-2-32,2-1-40,-3-1-49,7-4-58,0-3-57,-1-2-72,1-3-79,-7-5-102,3-3-133,0-5 46,-7-2-391,-4 5-445</inkml:trace>
  <inkml:trace contextRef="#ctx0" brushRef="#br0" timeOffset="79370.25">8006 8966 2688,'0'-17'59,"-2"3"16,2 4 4,0 0 4,2 2 20,3 4 38,3-3 23,0 1 24,4 2 18,1 4 6,8 0 0,3 4 8,3 4-8,5 4-8,2 5-6,5 3-13,-3 7-14,-5 4-15,-4 3-15,-4 2-15,-3 4-12,-5 5-10,-11-6-8,-4 1-11,-12 10-7,-8 12-25,-11-2-32,-12-3-46,-10-7-60,-4 0-56,-2 1-62,-4-10-76,-4-4-105,0-3-96,15-12-222,8-6 76,8-5 77,9-4-437,-1-3-464</inkml:trace>
  <inkml:trace contextRef="#ctx0" brushRef="#br0" timeOffset="81769.94">9413 9361 2541,'-6'-10'-64,"0"0"46,0 1 44,0-2 28,-5 1 26,3-1 15,-3 0 17,2 0 12,-1 2 16,2 1 18,2 1 7,-2 0 0,4 1-14,0-2-12,0 3-12,0-1-15,4 2-12,0 4-6,8-12-14,0 9-9,6-1-11,2 0-35,3 2-40,5 4-57,0-2-51,0 2-63,2 2-71,1 1-56,-1-1-135,-6 4-93,-4 0 57,-3 3-230,-5 2-206</inkml:trace>
  <inkml:trace contextRef="#ctx0" brushRef="#br0" timeOffset="81948.49">9401 9535 2169,'-14'5'94,"3"-1"8,0-2 16,5-1 11,0 1 1,6-2 2,0 0-4,0 0-13,0 0-14,0 0-10,0 0-10,32-11 1,-10 8-17,6-1-8,4 2-14,9-2-30,1-1-37,6 0-47,7 1-57,4 3-79,-1-6-69,-1 0-167,-2 0-34,2-3 47,-1-1-112,-1 0-46</inkml:trace>
  <inkml:trace contextRef="#ctx0" brushRef="#br0" timeOffset="82195.83">10698 8898 1719,'0'-23'110,"-4"3"18,2 2 13,-1 5 17,1 2 30,-1 0 16,1 3 8,2 3-9,-2-2-16,2 3-17,0 4-16,0 0 14,0 0 1,0 0-10,-8 26-14,8-6-12,-2 6-12,0 5-10,0 8-12,0 5-11,0 2-4,0 8-9,0-1-6,-3 2-7,1-1-13,-1-2-37,-1-2-46,0-6-45,4-3-60,-5-4-84,5-6-87,0-4-84,2-4-180,4-5 3,1-3 67,1-3-275,4-4-268</inkml:trace>
  <inkml:trace contextRef="#ctx0" brushRef="#br0" timeOffset="82372.86">11013 9261 2401,'2'-18'122,"-2"3"20,-2 2 21,2 1 15,-2 0 5,0 3-3,0-1-13,0 3-16,0-1-13,0 0-16,2 1-22,-3 1-54,3 6-59,3-5-54,-3 5-76,0 0-88,2-5-91,2 5-202,-4 0 26,0 0 62,17-1-197,-11 1-129</inkml:trace>
  <inkml:trace contextRef="#ctx0" brushRef="#br0" timeOffset="82862.08">11628 8740 1978,'-5'-14'147,"1"1"12,1 2 25,-1 2 25,2 1 17,0 1 22,0-2 2,0 4-8,0-3-16,2 2-21,-2 3-18,2 3-21,-2-8-18,2 8-15,0 0-7,0 0-8,0 0-11,-7 21-3,7-8-11,0 7-7,0 2-3,-2 7-5,0 1 3,0 7-6,-2 2 4,-1 3-2,1 1-8,-3 0-5,1 5-9,0-1-1,0-6-5,2 2-4,-4-1-5,7-4-4,-4 1-6,3-5 5,2-5-12,2 2 6,1-2-8,0-4 2,5-2-4,2-5-1,2 0-4,2-3 1,2-3 0,1-4-3,1-3-6,2-1-2,0-4 2,1-4-5,4-4-3,-2-4 0,-1-1-1,1-5-7,-2-4-4,-2 1 0,-7 1 2,-1-4-1,-4 4 0,-3 1-3,-8 1-3,-3 1 2,-6 2-8,-4 0-2,-4 3-11,-2 4-10,-4 1-17,4 0-18,-5 4-28,5 2-30,-1 2-36,4 2-30,0 0-29,1 3-37,2-1-46,2 3-34,3-1-51,2-2-138,4 0-17,0-1 48,4 2-252,2-6-254</inkml:trace>
  <inkml:trace contextRef="#ctx0" brushRef="#br0" timeOffset="83336.31">11331 8920 2077,'-2'-10'-28,"2"0"37,-2-1 21,0 1 30,-1-1 18,1 0 15,0 2 18,-2 0 2,2 1 3,0-1 6,-1 3 20,3-1-4,-2 0-1,2 2-7,-2-1-9,0 0-8,2 6-4,0-7-15,-2 3 5,2 4-5,0 0-12,0-7-3,0 7-4,0 0 13,0 0 7,0 0 3,13 16-6,-11-5-3,2 6-7,-2 1-4,0 10-4,-2 1-5,0 3-8,0 1-6,-2 8-4,2 1-4,-4-1-4,2 3-4,0-1-22,-3-2-40,1-1-56,2 0-39,0-2-65,0-9-48,4-1-84,0-4-49,2 0-156,5-6-62,-1 2 81,5-5-301,-1-4-288</inkml:trace>
  <inkml:trace contextRef="#ctx0" brushRef="#br0" timeOffset="83910.7">12148 8837 2122,'-13'-6'-26,"3"-1"33,0 3 25,1-3 37,2 3 29,-1-3 21,4 4 12,-3-2 17,3 0 12,0 1 7,-1-1 6,5 5-10,0-8-13,5 3-10,3-1-7,5 1-11,6-2-12,4 2-9,7 1-9,0-2-6,1 0-8,3 2-9,3-3-6,-7 1-5,1 1-5,-1-1-4,-3 1-4,0-4 7,-3 1 9,-3 3 10,-4-1 0,0 0 3,-3 1-4,0-2-2,-2 1-1,-3 0 0,-3 1 1,2 1-9,-4-1-2,1 2-4,-1-2-7,-4 5-6,0 0 0,0 0-4,0 0-1,0 0 4,-11 17 3,5-6 3,0 6 9,-3 6 1,3 5 2,-2 9-2,-3 6-2,2 5 0,-1 3-5,2 3-8,1 1-5,-2 0 1,1 19 0,0-11-44,1-13-60,-3-1-89,1-3-101,-4-2-126,3-8-141,-4-4-208,0-1 93,-1-7 83,3 0-486,-3-7-515</inkml:trace>
  <inkml:trace contextRef="#ctx0" brushRef="#br0" timeOffset="85960.27">14891 5424 2273,'2'-15'115,"-2"1"-13,2 0-3,-2 3 5,0 2 1,0-3-6,0 0-6,-2 1-1,2 0-20,0-1 10,-2 2 3,2 1 2,-2-1 6,-1 3 1,3-3-4,-2 5-9,0-1-11,2 6-7,-3-8-13,3 8-2,0 0-4,-11 12-3,6-1-6,-1 6 2,0 5-3,-4 2-4,6 3-1,-2 1 0,2 2-5,0 7 0,2-6-1,-2 1-4,1 1 6,1-4-9,0 0 3,2 2-3,-2-2-2,2-3-1,-2-1-7,2-4-25,0 1-25,0-2-20,0-1-22,2-2-25,-2-4-32,-2 1-37,4-1-37,-2-2-33,2-1-39,-2-3-110,0 3-98,0-4 30,2-2-115,0 1-81</inkml:trace>
  <inkml:trace contextRef="#ctx0" brushRef="#br0" timeOffset="86188.66">15190 5802 1728,'0'-7'139,"0"-1"20,0 0 6,0 1 10,0 0 19,-1-1 8,1 1-6,0 0-17,0 2-14,1-1-21,-2 0-12,2 1-18,-1 5-19,3-6-39,-3 6-47,9-4-43,-5 2-50,-4 2-55,9-2-67,-1 2-53,-1 0-133,0 0-115,-7 0 43,13 0-137,-13 0-101</inkml:trace>
  <inkml:trace contextRef="#ctx0" brushRef="#br0" timeOffset="86880.76">15636 5157 1655,'5'-7'7,"-1"6"22,-4 1 23,4-8 25,-2 5 22,0-1 13,-2 4 13,4-6 5,-4 6-6,2-4-1,-2 4-16,0 0-13,0 0-8,0 0 4,-6 15 5,2 3 5,0 4-6,-3 3-2,-4 9-6,3 1-4,-2 3-9,-3 4-1,4-6-14,-1 2-3,1-2-9,-1 0 0,3-3-6,-2 1 0,5-7-4,0 0-6,1-3-17,0-5-36,1 2-28,0-3-26,-1-1-32,3-2-33,-1-2-44,1-2-28,0 1-31,-2-4-77,4-1-105,-1-1-23,-1-2-136,3 0-86</inkml:trace>
  <inkml:trace contextRef="#ctx0" brushRef="#br0" timeOffset="87518.6">16053 5090 1537,'0'-10'-31,"2"3"15,-2 1 20,0-2 14,2 3 14,1 0 14,-3-2 15,0 7 4,0-8 2,2 5 8,-2 3-4,0-8 1,0 8 3,0 0-4,-2-6-6,2 6-3,0 0-3,0 0-4,0 0 12,0 0 5,0 0-3,-15 10-1,9-3 0,0 1-3,0 6 3,-2 1 3,-2 4 1,0 5-6,-4 7 9,2 2-4,-3 9-3,-2-1 5,2 1-10,-1 1 1,0 3-3,2-2-8,-1 1-1,6-8-11,-2-1 0,5 1 3,2-3-10,0-5-1,4-1-7,1-1 1,2-2-3,4-5-9,3 1 1,0-1 4,6-5-1,-2-2-7,4-1 1,-2-5 4,1-1-7,4-2 5,-4-2-3,3-2-5,-2-2-1,2-4-3,-2-1-2,1-4 6,-1-1-4,-2-2 1,0-3-4,-4-1-3,-2 1 5,-1 3-1,-5 0 2,-4 3-7,0-3-1,-7 3 2,-1 2 0,-5-1-8,-2 3-6,-1 1-14,-3 1-17,-2 2-17,0 1-27,-1 2-25,4 2-34,0 1-35,1-1-34,3 1-20,1-1-52,2 2-91,1-3-75,4 1-148,6-2-105</inkml:trace>
  <inkml:trace contextRef="#ctx0" brushRef="#br0" timeOffset="88068.13">16750 5402 1667,'-14'-10'49,"3"1"21,2 0 16,1 3 17,0 1 16,0 1 7,4-1 0,0 2-6,4 3-10,-6-5-13,6 5-7,0 0 0,0 0-4,0 0 4,0 0-10,26 11 0,-8-9-6,10 2-4,3-1-6,3-1-5,3-2 1,1 0-12,4 0-1,1-4-4,-3 1-5,-2-1-1,-4-4 4,-1 0 13,-6 1-8,-1-3 4,-2-1 11,-3 0 2,-2-3-1,-4-1-3,-3-1 4,-4 4-5,2-4 1,-4 0-4,-4 2 2,2 0 0,-4 3-8,0-1 0,0 3-1,0-1-7,-2 1-5,2 3-9,-2 2 1,2 4-2,-12 0-2,12 0 5,-14 14 0,6-3 4,-2 7 2,-1 4 1,0 9 5,-2 1 0,3 4-2,-3 5-2,0 5-5,1 0-2,-1 3-1,2-3 0,1-2-11,-3 2-34,1-3-51,-2 3-74,0-7-69,2-3-105,1-4-83,-2 1-227,2-3 43,3-4 68,-4 1-313,2-6-314</inkml:trace>
  <inkml:trace contextRef="#ctx0" brushRef="#br0" timeOffset="90102.86">18349 5136 2091,'2'-8'-128,"-2"8"19,0-5 21,0 5 21,0-11 17,0 8 14,0-2 13,0-2 13,-2 0 7,2-1 19,0 1 16,0-1 4,-2 0 8,2 3 2,0-3 6,-2 0 0,2 4 2,0-3-1,0 1 2,-3 1 0,3-1 1,0 6-4,-1-10 2,-1 6-5,2 4-2,-2-8 1,2 8-1,-3-7-4,3 7-3,0-6-1,0 6-3,0 0 2,-3-5-5,3 5 0,0 0-1,0-6 0,0 6 2,0 0-1,-4-4-1,4 4 3,0 0-2,0 0 1,0 0 1,0 0-5,-5-5-1,5 5-3,0 0 2,0 0-5,0 0 1,-5-2-3,5 2-6,0 0 3,-6-2-1,6 2-4,0 0-1,0 0-1,-17 6 1,8-1 2,1 3 1,-1 1 7,-1 5-3,-7 5 11,2 7 1,-6 9 1,-1 4 9,-8 19-1,2 2 0,-2 1 1,0 2-8,1 0-5,3-1 6,6-11-5,4-6-4,2 0 3,5-7-10,3-1 0,4 0 4,2-6-20,4-1-15,6 2-23,0-5-24,8-1-32,-4-6-35,5-3-46,4 2-37,6-2-34,-4-7-56,9 1-98,-7-5-57,3-1-130,2-1-86</inkml:trace>
  <inkml:trace contextRef="#ctx0" brushRef="#br0" timeOffset="90574.6">18885 5532 1545,'-5'-16'7,"1"5"25,-2-2 26,2 3 22,-3-2 18,2 5 18,-1-3 13,2 1 2,-2 1-3,0 1-6,-2 2-9,-2-2-8,2 6-5,-4-1 8,-1 5-7,-2 1 0,-4 8-4,-3 1-11,1 4 8,-2 4-3,2 2-4,-1 3-1,6 1-5,-3 1-9,2 1-6,4 0-5,3 0-11,0-5 2,7 3-6,0-6-6,6 2 0,0 0-5,5-3-5,2 0 2,2-1-3,6-4-2,1-1-6,2-4 0,1-1-2,7-4-1,-4-3-2,5-2 0,0-2 0,-1-1-3,3-8 4,0 1 1,-1-6 0,-1-3-3,0-2 4,3-5-1,-5-1 1,-6 0 2,-6-1 2,-3-1-1,-7 2-6,-6 0-3,-4 1-3,-4 2-2,-9 0 1,-3 2-3,0 0-5,-5 5 4,1 6-6,-3 2-14,1 2-31,3 5-26,-1 2-28,-1 5-24,1 1-34,1 1-40,4 4-51,0 1-35,7 0-63,2-2-136,6 2-30,2 0-196,6 2-202</inkml:trace>
  <inkml:trace contextRef="#ctx0" brushRef="#br0" timeOffset="90755.11">19452 5757 1951,'11'-4'48,"-3"1"30,-3 0 24,3-3 17,-4 3 13,1-1 8,-1-2 3,-2 0-14,2 3-14,-1-1-11,2 0-10,-3 0-12,1 1-27,-3 3-37,13-5-51,-9 1-59,2 4-68,1 0-56,1-5-127,0 3-143,1-2-188,-1 0-168</inkml:trace>
  <inkml:trace contextRef="#ctx0" brushRef="#br0" timeOffset="91094.23">19882 5467 2005,'-2'-12'69,"-1"3"27,1-2 22,2 1 14,-2-1 0,0 1 1,2 2-11,0-1-11,2 0-12,7 1-9,2 1-10,3 1-7,7 0-9,5 1-6,4 3-1,2-1-10,1 1-8,1 2-2,-2 0 1,-2 0-8,-1 0 0,-7 2-2,-2-2-6,-2 3-4,-2-1 0,-3 5 20,-3 3 2,-5 1 13,0 0 3,-8 6 4,-2 2-4,-1 6-3,-2-1-4,-3 9-3,0-3-2,1 3-6,-3 0 1,3-1-7,-2 0-3,-3 0 2,5-1-6,1-3-1,0-3-14,0 0-26,3-1-48,-1-2-45,1-5-52,2 0-65,2-1-55,0-7-62,0 2-145,6-2-41,-2-4 72,4-2-154,3-1-109</inkml:trace>
  <inkml:trace contextRef="#ctx0" brushRef="#br0" timeOffset="91554.01">20545 5470 1621,'4'-26'26,"1"6"36,-1 3 24,-1 2 14,2 1 19,-1 0 4,2 4-6,3 0-8,2 0-12,1 2-5,3 2-6,2 3 5,0 1-6,3 2-3,-2 2-7,3 1-6,-4 3-6,0 2-3,1-1-9,-5 3-6,-3 2-6,1 0 1,-3 5 0,-2-2-7,-4-1-2,-2 0-1,0 1-5,-4 0-5,-2 1 0,-1-1-2,-3-2-1,5 1-5,-3-1 5,2 2-3,0-2-1,-2 1 2,1-1-10,2 2 2,1-1 5,2-2-6,0 2-6,4-2 6,-2 1-2,4 0 0,0 2 6,2 1-6,0-3 8,2 0 2,0 0 1,0 0 6,-2 2-1,3-4-2,-3 2 5,1-1 4,-1 0 2,-3 3-4,5-4 1,-6 0 5,-1-2 8,2 3 6,-3-2 6,0-1 0,-3 1 1,2-3-4,-6 1-2,1-1-7,-2 0 1,-3-2-5,-2-2-5,-1 4 1,-4-5-21,2-1-33,-4 1-50,5-2-46,-3-2-52,0-1-60,4-1-63,1-2-100,2-1-156,3-3 40,4-2-209,2-1-212</inkml:trace>
  <inkml:trace contextRef="#ctx0" brushRef="#br0" timeOffset="91886.1">21123 5317 2072,'9'-12'34,"-5"5"17,2 0 23,0 0 18,-2 4 13,6-2 3,0 3 0,1 2-3,1 2 4,3 5-3,-1 1-5,5 1 2,-1 6-8,-4-1 1,1 8-11,-2-1-3,0-1-4,-5 5 1,-2 2 0,-4-1-5,-2 3-1,-2-3-2,-4 3-7,0-2 1,-5 2-7,-1 0-5,-4-2-3,4-7-8,2 1-1,-6 0-7,6-4 1,0 1-5,1-3-4,3-4-3,1 2 0,3-2 0,2-1-2,4 0-1,3-2-1,4-1-5,1-1-6,0-1-17,6-3-27,1 0-34,0-4-48,2-2-48,3-3-71,4-4-73,2-5-156,1-5-101,2-3 60,1-7-222,8-14-221</inkml:trace>
  <inkml:trace contextRef="#ctx0" brushRef="#br0" timeOffset="92128.43">21755 4809 2137,'14'-2'25,"1"2"38,6 2 33,7 5 19,8 4 20,8 6-1,15 14 11,2 7 10,2 11 15,-3 10-3,1 10-6,-5 6-10,-9 2-16,-5 7-10,-9-1-13,-10 0-7,-13-4-9,-11-9-11,-19 6-4,-21-4-11,-21-2-41,-19 0-46,-22-7-41,-28 11-57,-11-7-66,-8-5-68,-5-8-61,-17-8-166,-16-2-83,-11-9 87,-4-5-227,-7-6-193</inkml:trace>
  <inkml:trace contextRef="#ctx0" brushRef="#br0" timeOffset="92924.18">10740 6249 1900,'-11'-3'-21,"3"2"9,-1 1 9,9 0 4,-14 0 10,10-3 13,4 3 5,-14 0 4,14 0-4,-8 3 2,8-3 8,-8 4 6,8-4 5,-6 5 1,6-5 2,-5 6 2,3-3-3,2-3-4,0 8 0,-2-4 1,2-4 0,2 7 1,0-1-3,0-2-5,1 1-3,1 2 0,2 0-1,0-1-3,4 3 1,2-1-8,0 1 5,5 3-2,2-1 1,4-1 3,7 3-1,4 0 2,11 1-6,2-2 2,13 1 2,25-2-5,11-2 3,20-1-4,13-6 4,15-2 0,15-2 1,19-1-7,57-2 3,25-2 4,22-1 3,17 4 4,27 1-3,23 1-3,89 0-3,13 6 22,18 3-11,7 3-7,20 8-19,1 4-3,8 8 7,18 10-6,-15 8-3,4 11-1,-6 6 1,-27 1-8,-16 3 2,-15-4 0,-31-3 0,-43-5 1,-93-14-3,-15-6-3,-21-2 2,-17-8-2,-26-8 3,-49-6-2,-17-4 5,-16-4-3,-16-4-1,-15-4 1,-24-4 11,-18 0-11,-15-2-4,-12-1 4,-6-1-17,-8-3-15,-8 1-20,-4-2-25,-6 0-17,-4-3-45,-8 1-47,-3 2-54,-9-3-96,-6-4-168,-4 3 14,-18-3-133,-8-5-117</inkml:trace>
  <inkml:trace contextRef="#ctx0" brushRef="#br0" timeOffset="93408.08">14003 7096 1707,'7'-6'21,"-3"1"25,-3 1 21,2-3 18,-1 0 23,-2 1 22,2 1 16,-2 5 11,0-10-1,2 6-3,-2 4-2,0-5-11,0 5-16,0 0-13,0 0-1,0 0 1,0 0 7,-4 17-1,-1-4-3,2 2-6,-1 5-5,-1 2-10,-1 3-5,1 1-9,-2 3-7,2 5-7,-1 1-2,2 0-7,-3 2-4,2 1-6,-1 1-6,2-1-41,0-3-37,2 0-27,-2-4-41,4-5-56,-3-2-49,3-2-44,5-3-23,-3-6-79,1-4-139,4-1-8,4-1 56,0-6-170,0-1-116</inkml:trace>
  <inkml:trace contextRef="#ctx0" brushRef="#br0" timeOffset="93566.3">14423 7485 1880,'6'-7'77,"-2"0"21,0 3 11,0-2 10,-2 3 1,1-1-5,2 0-10,-3 0-14,-2 4-13,4-5-10,0 3-17,-4 2-39,0 0-56,12-2-66,-12 2-69,13 2-103,-6-2-176,-7 0-171,19 0-128</inkml:trace>
  <inkml:trace contextRef="#ctx0" brushRef="#br0" timeOffset="94016.41">15037 7282 1919,'2'-11'92,"0"2"17,-2-3 19,0 2 18,0 1 18,0-1 3,2 1 9,-2 0-1,0 1-1,0 0-7,0 0-10,2 3-15,-2-1-16,0 6-14,0-7-14,0 7-7,0 0-3,0 0-4,0 0-3,-8 17-1,2-5-2,1 2-1,-2 3-4,-1 5-2,2 0-4,-3 3-6,1 1-5,2 1-4,-3 7-5,5-1-5,-1-4-4,1 1-2,4-1-4,2 0-2,3-3-3,-1-1-3,4 0-1,1-3-3,6-2-1,-3-4 0,4 0-2,0-4-1,-1-5-2,2-1 0,2-2-6,0-3 4,-4-2-1,1-3-5,0-2 3,-2-1-4,-3-5 2,0 0-2,-3 1 0,-3-3-4,-5 2 0,0 2 0,-7-2-5,-1 2-4,-5-1-9,0 5-12,-3-1-18,-4 2-20,1 1-19,-2-2-21,2 5-35,0 1-41,2-3-53,2 3-49,4 3-50,1-2-100,1 0-152,9-1 70,-7 5-305,7-5-307</inkml:trace>
  <inkml:trace contextRef="#ctx0" brushRef="#br0" timeOffset="94573.92">14678 7364 2200,'-1'-3'-53,"-1"-1"23,2 4 18,-4-8 24,-1 2 18,3 3 16,-1-3 15,1 3 15,2 3 7,-4-10 8,2 5 9,0 2 0,2 3 3,-2-6-10,2 6-8,-4-4-3,4 4-8,0 0-10,0 0 10,0 0 3,-10 13 1,5-2-6,-1 2-2,-1 1-2,1 6-13,0 3 9,-2 2-9,3-1 1,0 3-10,0 2 2,3-1-23,-1-1-35,3 1-40,0 1-34,3-3-75,1 1-76,-2-5-89,4 0-157,-1-5-24,6 1 61,2-3-135,1-4-79</inkml:trace>
  <inkml:trace contextRef="#ctx0" brushRef="#br0" timeOffset="95064.38">15477 7315 1685,'-4'-7'54,"2"1"19,-2 0 16,0 0 23,1-2 21,-1 5 9,2-3 2,-2 0 1,4 6-11,-3-7-15,3 3-11,0 4-4,7-8-4,-1 6 7,7 2-14,2-1-7,6-1-9,0-1-4,7 1-5,-1 0-6,3 1-5,0-1-8,-5-2-8,-2 2 3,-2 0 8,-1 1 13,-4-3 9,-1 2-3,-2-2-2,-2 0-4,-1-2-2,-4 2-3,-2-1-5,-1 0-2,2 0-3,-5 5-2,0-7-6,0 7-2,-6-6-7,6 6-5,-9-2-3,9 2 0,-11 5-4,2-1 0,1 7 2,-4-2 0,1 4 1,0 4 2,-1 2-3,-4 4 0,4 5 0,-3 1-4,2 4-2,0 3-1,1 2-3,-2 5 1,6-6-1,-2 1-2,2 0-19,-1-1-29,4-4-40,-1 0-44,2-2-45,2-7-46,2-1-64,2-5-51,0 0-106,4-6-153,3-3 76,2-2-298,1-4-294</inkml:trace>
  <inkml:trace contextRef="#ctx0" brushRef="#br0" timeOffset="95435.92">16316 7175 2348,'-2'-12'40,"0"-2"21,-2-3 18,2 2 16,2-2 18,0 2 19,0-3-12,2 3-7,2 0-4,4-1-9,0 3-3,3 1 3,4 3-1,0 4-11,-1-1-7,4 4-5,-5 2 6,5 4 1,-1 2-1,-4 3 3,-1 2 2,-3 5-2,-2 1-3,-5 0-1,0 3 0,-4 0-4,-2 3 1,-3 2-6,-2-1-4,-1 0-7,1 0-3,-3-2-5,-1 2-5,2-2-4,1-1-5,2-1-4,-1-3-4,2-3 1,5 2-3,4-4 0,7-1-3,10 0-3,7-1-3,13 0-3,19-2-4,33 1 0,19-1-18,17-1-67,20-3-95,7-12-193,426 10-341,-415-15 92,-27-6 78,-15-4-496,8-7-502</inkml:trace>
  <inkml:trace contextRef="#ctx0" brushRef="#br0" timeOffset="97024.33">13469 8388 961,'0'5'231,"0"-5"-50,0 0-33,2 4-16,-2-4-13,0 0 1,0 0-2,0 0-6,0 0 3,0 0-3,0 0 6,0 0-4,0 8-4,0-8-6,0 0-8,0 0-8,0 0-10,0 0-3,0 0-2,0 0-8,16-2-8,-6 2-11,3-2-3,4-1 2,2 3-4,4 0-2,0-1-4,3 2-5,3-1-2,1 3-25,0-1-26,-3 0-27,-1-2-40,-4 2-37,4-1-44,-4 1-40,-1 2-49,-8-2-101,4 2-111,-7 0-165,-2-1-134</inkml:trace>
  <inkml:trace contextRef="#ctx0" brushRef="#br0" timeOffset="97201.86">13796 8547 1826,'-18'8'30,"4"-2"20,-1 0 20,0-1 21,2-1 19,3 0 6,2-2 9,-1 2-7,0-2-7,3-1-2,1 3-7,5-4 0,0 0 1,13 8-21,1-6-10,4-1-4,6 3-13,7-2-21,10 3-39,1-5-59,4 5-76,12-2-81,-7-3-123,8 2-147,-2-4 42,3 2-116,-5-1-66</inkml:trace>
  <inkml:trace contextRef="#ctx0" brushRef="#br0" timeOffset="99954.88">17779 8482 1712,'2'-7'75,"0"0"31,0-1 24,0 1 13,1-2 12,1 1-2,-2-1 1,4 4-3,1-3-9,1 1-7,5 1-4,-1 0-11,4 1 2,-2 1-7,3 4-9,2-3-9,0 6-4,-1 1-12,-4-1-8,1 2-1,-2 5-10,-3-2-2,-1 1-6,-4 2-4,2 2-4,-5-2-1,-2-1-3,-4 1-4,-1 2-3,-2-1-2,-4-1-7,-1-2 1,-2 1-6,-2 1 1,-2-1-4,4-2 1,-3-1-4,4 1 1,-2-2-3,3-1-3,2-1 5,0 2-2,2-3-2,2 1-1,0-2-3,1 3-2,5-5-1,0 0 1,0 0-4,0 0 1,15 3-1,-5-1 1,0 0 1,0-2 0,2 3 0,1 0 7,2 1-2,2 1 5,0 1 3,0 1-1,-3-1 4,2 3 4,-2-1 3,0 0-1,0 1 3,-3 1 2,-1 1 1,-2 2 3,-2-3 1,-1 4 2,-3-6 0,-2 4-2,-2 0-1,-5-1-2,-1 0-2,-2 1-2,-3-2-3,-4-1-4,-4 1-2,-1-3-19,0 0-31,-2 0-34,1-2-37,1 0-27,4-2-43,-2-1-56,4-2-59,3 0-59,2-5-130,3 0-123,3 0 76,3-4-313,4-3-320</inkml:trace>
  <inkml:trace contextRef="#ctx0" brushRef="#br0" timeOffset="100438.68">18270 8521 2290,'7'-6'23,"-3"1"28,0-1 25,1-1 15,1 0 1,-2-1 17,5 3 0,-3-1 0,4 0 3,2 5-8,0-3 5,1 2-11,1 2-1,1 0-14,0 2-2,-1 2-5,-1 0-7,0 1-5,-3 1-6,-1 1-4,-2 1-4,-3-1-3,-2 3-4,-2 0-3,-2 0-1,-2-1 0,0 3-5,-5-2-3,-2 0-8,1 2 3,0-3-7,-4 1 11,2-3-6,1 3-3,1-2-1,1-3-6,-1 1 2,5 0-3,-1-1-3,0-1-1,2 0-3,0-1-2,1 3 4,3-6 0,0 9 5,5-7 1,-2 5 4,4-3 5,1 2 4,0-3-3,6 5 5,-4-3 3,3 3-4,-1-1 0,-1 1 4,0-1 2,-1 1-1,0-1 2,-1 2-3,0-2 3,-3 1 1,-2-1-1,1 0 5,-3 3 4,-2-1 0,0-4-1,-5 3-5,-1-1-3,-2-1-3,-5-1-3,0 3-4,-3-3-2,-2 2-16,1-3-32,1 0-37,-4-1-38,3 1-37,2-2-54,0-2-56,3-2-72,2-2-56,2 1-162,3-5-47,2-1 80,3-3-284,7-2-276</inkml:trace>
  <inkml:trace contextRef="#ctx0" brushRef="#br0" timeOffset="100918.4">18937 8553 2094,'37'-11'28,"-8"0"29,-4 1 30,-3 3 21,-5-3 26,-1 3 14,-2-2 7,-2 3 9,-2-1 4,-1 0-1,-2 1-11,-5 0-7,-2 1-8,0 5-13,-11-8-6,2 6-9,-1 2-11,0 0-9,-6 0-9,2 3-7,-1 2-7,0-1-8,-2 3-5,2 1-5,2-1-5,3 3-5,-1-1-2,3 3-3,4-1-4,0 3 0,4-3-3,0 2-1,6 2 1,0-1 4,2 1 1,5 1-3,2 1-2,2 0 6,2-1 0,2 4 2,2 1-3,-1-1-1,-1 2 0,2-2-3,-4 1 2,-4-1-5,2-3-1,-5 0-2,0 0-2,-4-2 0,-2-1 1,-4 0 2,-2 1 0,-2-6 2,-4 2-3,-4 0-2,-4-3 0,0-2-1,-1-3-6,-2 1 0,-2-4 2,2-2-3,0-2-4,2 1 0,0-7-1,1 1-1,5-5 0,-2-1-4,8-2-3,3 0 2,0-5-5,6 0-2,0 0-2,5 0-5,5-2-3,0 3-5,-4-1-8,5 4-13,0 1-26,-2 1-32,2 1-51,0 2-45,-5 1-71,4 1-78,-2-1-73,5 1-191,3 1-4,2 1 78,2-1-321,10 5-337</inkml:trace>
  <inkml:trace contextRef="#ctx0" brushRef="#br0" timeOffset="101124.85">20554 8689 2646,'16'0'166,"-1"-4"27,-4 2 31,-1-3 21,1 5 8,-1-5-5,-1 3-21,2-2-22,-5 2-19,2 1-16,-2-2-20,1 2-8,-7 1-26,15-2-35,-9 2-52,-6 0-53,13 0-56,-13 0-47,8 2-58,-3-2-63,-5 0-70,2 4-61,-2-4-172,0 0-24,0 0 54,0 0-252,0 0-263</inkml:trace>
  <inkml:trace contextRef="#ctx0" brushRef="#br0" timeOffset="103021.35">17137 8441 808,'-4'-8'182,"-2"-1"-25,-1 1-37,1 0-11,-4 1-5,-1-1-11,0 1-2,-1 2-9,-5-2 6,0 1 3,-4 2 0,-1 1-2,0 0-4,-2 2 0,-1-1-3,-5 4 0,2-1 0,-3 4-5,1 0 2,-4 3 1,1 4-6,3 1-1,0 2 0,0 0-3,5 5-4,-1 0 6,5 1 0,2 2-16,4 2-2,3-4 7,3 2-11,4-3-8,5 1 2,5 3-11,6-4 5,3 1 2,3-5 6,7-1 8,1-4 7,7-2 4,-2-2 2,0-6 0,1-1-8,1-3 0,4-4-5,-2-4-2,-3-4-3,-1-2 0,-2-1-4,-3-8-5,-1-1-2,-6-3-9,-3 0 1,0-7-7,-7 1 0,-1-3-5,-7 4-1,-4-1-2,-3 3-5,1 6-2,-2 3 1,-7 5-4,0 2-2,-5 3 0,-3 6 2,-2 5-18,2 3-17,-3 3-23,1 3-21,-1 5-20,2 2-34,-2 3-39,7-1-47,0 4-57,6-1-55,1-1-144,4 1-59,6-3 47,4 2-140,1-2-119</inkml:trace>
  <inkml:trace contextRef="#ctx0" brushRef="#br0" timeOffset="103212.84">17214 8595 1998,'8'-6'190,"1"1"31,-1-2 20,-1 4 19,-1-4 7,0 1-7,0 0-13,0 3-18,0-2-20,-2 0-21,0 1-20,2 0-24,-4 1-16,-2 3-35,6-5-63,-6 5-79,0 0-78,0 0-93,10 10-102,-7-6-146,-1 1-149,0 2 62,-2-2-301,0 0-339</inkml:trace>
  <inkml:trace contextRef="#ctx0" brushRef="#br0" timeOffset="106136.12">1291 6791 2180,'0'0'-130,"0"0"18,0 0 18,0 0 20,0 0 10,0 0 15,0 0 21,0 0 9,0 0 14,-32-5 13,26 8 7,6-3 4,-15 2 1,8 0 3,7-2-5,-12 4 0,5-2-1,5 2 3,2-4 10,-2 7 7,2-7 3,11 4 2,1-3 1,2-1 8,12-1 0,6-3 0,20-6 0,28-4 4,13-2 1,8-3 4,14-2 3,4-4 0,3 2 0,7-1-2,14-1-1,10 4-3,40-1-9,1 4-2,-32 5-4,3-1-5,-1 6-3,3 0 1,3 5-6,-4-3-2,6 6-2,-7-2-5,-1 4 1,-8 0-2,-7 5-4,-5 0 1,-3 1-3,-1 1 12,-3 1-9,-7-1-2,-3 2 7,-2 1-5,-4 0-2,0 2-1,-1-2 0,-1 1-1,-3-1-3,-4 1-1,-2-2 4,-1 3-4,-4-1 3,-1 1-1,4-3-5,-1 2 2,0-1-1,1 0-1,0 3 0,-2-2-1,-4-2 1,-3 3-1,-4-1-2,1 2 1,-5-2 0,-2 2 1,-3 2-3,1 1 3,0-1-1,0 1-1,4 2-1,2 1 1,0-1 2,2 6 0,6-4 0,-4 4-1,2-2-5,0 1 4,-3 4 0,-3-2-6,-5 4 2,-2-4 5,-1 2-1,-4 0-1,0-3 0,-4 0 2,-1 2-2,-4-4-1,2 1 0,3 1 1,-4-5 2,4 3-1,1-6-1,3-1 1,-3 3 1,0-5-4,1-2 4,-16 1-3,-5-3 2,-6-1 0,-2-1 1,0 1-4,-10-3 0,-2 0 1,-6-3-1,-3 2 4,-3 1-1,0-4-2,-5 1 3,0-3-2,0 3-1,0-1 1,-2-2-3,2 1 2,1 0 3,-2 0-4,4 0-1,-3 2 3,7 0 2,-2-1 4,3 3-3,-1-1 2,2 3-1,-4 0-1,7 2 4,1 1-3,-3 0 0,1 3-1,0-3 1,-1 3-2,5-1 2,0 0-2,4 4-1,5 1 3,-1-1-3,1 2-1,1 0-1,1 1 4,-1 1-3,16 6 3,-11-3-3,-8 0-3,0-3 6,0 2-2,-2 0 0,-1-1-4,-4 1 5,1 0-1,-3 0-3,-4-4 6,-5 0-3,0 0-2,-3 1 1,-3-4 2,-2 3-7,-2-1 3,0-1 3,0 2-1,-3 0 2,1 0 3,-2 0-4,0 0 1,3 0 1,1 5-3,2 4 1,0-2 5,1-1 1,1 3 0,5 6-6,2-1-4,-1 0 4,1 2 0,1-3 0,5 3 3,-2-2-4,1 0 1,5 0 3,9 8-5,3-4 1,3 0 2,-7-6 4,14 4-4,-3-2-4,6-1 4,-1 1-2,3-1-2,3-1 2,-1-2 1,3 3-5,-2-1 8,2 2-1,-1-1 1,1-1 3,2-1-5,0-1 1,0-2-3,2-1 1,0-1 0,1-1-1,0-2-1,1 1 1,-2-2 0,2-3-1,3 4 2,-1-1 1,4-3-4,2 1 5,3 3-2,2-2 2,2 1 0,2 1-3,6 0 2,0 0-1,6-2-4,-2 3 13,-3-1-13,0 0 0,1 2 12,0-2-12,0 0 2,2 2 4,-2 0-4,-4 0-2,0 2 2,-2-4 0,6 3 0,-2 0-2,4-2 3,7 2 2,2-3 4,3 3-6,1-2 0,5 3 7,-6-2-6,0 0 0,-1 3 8,-1-2-8,5 0-3,-2-3 10,3 3-12,1-1 3,3 2-1,2-4-4,0 2 4,0-2-3,-5 0 6,1-3-4,2 0 1,-1 2-2,1-3 0,6 3 0,2 1-1,-1-1-1,3 0 3,-8-1-2,-3-1-3,-1 5 4,-7-4 0,-4 1 4,-5 1-1,0-2 0,-4 3-1,4-3 0,1 4 0,6-2-1,3 2 3,1-4 1,5 3-2,-3 2 3,0-1 3,1 1-2,-1 2 1,1 0 1,2-1-3,-1 2 3,3-2 1,2 1-3,0-5 6,-3 3-8,-1-4 3,-3 0-4,-5-2-1,-1-1 2,-7-1 2,-5-3-2,0 1 1,-3-1-4,-2-3 1,0 3-2,2-3 3,0 2-6,-2-1 1,5 0 4,-7-1-3,-2-2 2,-2 2-4,-9-1 0,-12-3 4,-13 2-4,-7-6 1,-3 3 2,-3 0 3,-7-2-1,-1-3 7,-2 3-1,0 0-4,-5-2 5,-1 0 3,-5 1-2,4-3 4,-5 3 5,-2-1 0,-2 0 0,1-2-1,-4 2-1,0-2-2,-1 0 1,0 1-2,-1-1-4,-9 0 2,13 2-3,-13-2 1,8-2-2,-8 2-1,0 0-1,0 0 4,0 0-12,0 0-12,0 0-19,0 0-26,-27-5-28,17 3-31,0-1-53,0 3-49,-1 0-62,-5-7-165,-3 3-86,-3-3-135,-4-8-164</inkml:trace>
  <inkml:trace contextRef="#ctx0" brushRef="#br0" timeOffset="107287.84">1655 11621 2565,'-10'-8'113,"-2"1"-42,6 2-30,0 1-8,2 3 0,4 1 22,0 0 3,-11 10 3,9 2-7,2 0 2,4 8 1,1 3 5,1 2-2,0 4-7,2 3-3,0 5-7,0-2-1,-2 2-8,0-1 0,-2 0-4,0 3-2,-1-6 0,-1 0-14,-4-2-30,2 1-23,-3-7-32,0 0-44,2-5-44,1-1-41,0-3-47,0-3-101,0-4-121,4-2 30,3-4-96,2-3-38</inkml:trace>
  <inkml:trace contextRef="#ctx0" brushRef="#br0" timeOffset="107709.71">2074 11846 1496,'5'-16'35,"-3"6"34,-2-1 24,0 3 16,-2 1 17,-1 1 6,-4 3 1,1 1 4,-4 2 1,-4 2 0,-2 1-6,-5 6-2,-3 3-12,-2 2-10,-4 3-10,2 1-9,-3 3-11,-4 1 0,8 0-5,0-1-13,0-1-2,2 0-8,2-1-9,5-4 3,2-1-9,0-3-4,3 0-3,2-1 1,1-2-3,1 0-8,3-5 3,2 1-2,2 0 1,2-4-6,0 6-2,0-6 1,0 0 0,8 3-11,-8-3 0,11 4 0,-5-2 10,2 2-4,3 0-1,0-1-3,1 3-4,3 0 7,2 1-1,0 3 0,2-1 3,2 1-7,1 1-2,1 0 1,-2-1 1,0 4 3,0-3 1,-2 0-2,0 1 0,1 0-3,-4-2 3,0 1 0,-4-2-7,0 0 10,-1 0-5,0 4-18,0-4-28,-5-1-32,1 1-18,-2-3-62,0 1-71,4 2-38,-5-2-101,2-2-139,-2 2 25,2-2-172,-2-1-149</inkml:trace>
  <inkml:trace contextRef="#ctx0" brushRef="#br0" timeOffset="107937.11">2296 12322 2022,'5'-2'132,"-5"2"13,4-5 9,-4 5 5,0 0-6,0 0-7,0 0-16,0 0-8,0 0-2,7 10-3,-7-2-5,0 1-16,2 0-8,-2 6-19,0-3 2,2 4-8,0 1-2,-2-2-10,2 2-8,0 2-30,0-2-39,0 3-44,0-3-56,-1 0-65,2 0-75,-1-2-124,0-1-159,2-2 61,4 0-179,-2-5-163</inkml:trace>
  <inkml:trace contextRef="#ctx0" brushRef="#br0" timeOffset="108970.79">3076 12139 1911,'0'0'79,"-27"4"15,27-4 9,0 0 8,0 0 4,-9 0-1,9 0-3,0 0-7,0 0-10,0 0-14,0 0-6,0 0-7,0 0-11,0 0-1,44-4-5,-18 1-5,2 1-23,3 1-32,1-1-44,0-3-54,-2 5-59,5-5-47,-7 1-130,-1-1-134,-1 1-172,-8 0-146</inkml:trace>
  <inkml:trace contextRef="#ctx0" brushRef="#br0" timeOffset="109182.22">3207 12313 2004,'-14'9'102,"5"-4"-3,0-3 7,3 2 5,2 0 4,-2-1 2,6-3-8,-3 4-1,3-4-1,0 0-1,19 2-5,-1-4-13,4 0-5,6-1-13,2 1-7,0-2-6,3 0-16,2 2-29,-3-3-37,-1 1-54,1-1-61,0 2-72,-3-2-111,3-2-193,0 0 47,-5 1-155,0-1-123</inkml:trace>
  <inkml:trace contextRef="#ctx0" brushRef="#br0" timeOffset="109734.34">4514 11935 1827,'-13'-8'60,"4"2"26,1 3 16,0-1 23,4-1 15,0 4 13,4 1 15,-11-2-11,11 2-10,-7-2-15,7 2-13,0 0-19,-14 5-6,5 2-5,-2 4-13,1 4 0,-5 3-10,2 2-3,0 1-1,3 3-3,2-2-2,-2 3-6,7-3-2,-1 3-1,1-3-3,6-2-5,3 3-3,3-2-1,1 0-2,2-4 3,6 0 3,1-4-5,2-3 1,2-2 5,-1-5-2,-2 1-2,2-6 1,1 0 1,-1-1 0,-2-5-4,0-2 0,-4-3-7,1-2 1,-4-2-5,-4-2-3,-1-3-3,-6 2-1,0-1-2,-6 1-5,0 4 0,-6-3-5,-6 6 2,-6-1-6,0 6-4,-5 3-13,-4 1-32,1 4-31,4 4-39,-4 1-21,7 2-35,-1 2-41,4-1-45,2 6-36,4-2-54,3-1-139,6 3-48,3-2 64,4 0-118,5 2-91</inkml:trace>
  <inkml:trace contextRef="#ctx0" brushRef="#br0" timeOffset="109914.86">4963 12322 1808,'6'-2'157,"0"0"-1,1-1 7,-7 3 13,11-2 11,-11 2-4,6-3-13,-2 1-20,-4 2-17,0 0-18,11-3-25,-11 3-50,6-3-58,-6 3-78,6-4-101,-2 0-107,3 3-210,0-3 38,-1 0-178,0 0-151</inkml:trace>
  <inkml:trace contextRef="#ctx0" brushRef="#br0" timeOffset="110394.58">5339 12071 1892,'-2'-7'73,"0"3"36,2 4 23,-2-12 23,2 9 3,0 3 2,0 0-6,0-8-6,2 5-22,-2 3-11,6-6-18,2 3-5,0-3-10,-2 5-11,2 1-14,-8 0 3,15-1-12,-6 2-8,-1 0 0,-1 5-6,-1-3 2,-2 3-8,2 1-3,-4 0 0,0 3 4,-2 0-3,-2 0-2,0 0-4,-3 2-1,0 2-3,-1-2-2,-1-4 1,3 1-3,0 0 0,0-1-5,-1-1-5,1-2 3,2 1-6,0 3-1,0-5 4,-1 2 0,3 2-5,3-2 8,-1-1-6,2 3 2,0-2 9,3-1-5,1 3-5,1-1-1,1 0 2,0-2-1,0 0 4,-2 4-6,2-4 1,-1 3 6,-1-3-7,-1 1 12,-1-1 11,0 2 8,1 1 3,-6-3 7,2 1 2,-3 0-4,-3-1-3,0 3-3,-5-3-3,3 1-3,-4 1-2,-1-2-20,-3 0-31,1 3-42,-2-6-47,2 0-64,2 0-81,-3-4-74,2 0-169,2-3-51,3-2 76,2-1-200,2-5-174</inkml:trace>
  <inkml:trace contextRef="#ctx0" brushRef="#br0" timeOffset="110854.12">5660 12045 1840,'0'0'49,"2"-6"19,-2 6 14,0 0 15,4-3 8,-4 3 4,4-4-8,-4 4-7,0 0-9,9-4-10,-3 2-2,2 2-6,3-1-8,0 1-2,-1 0-6,0 0-7,4 0-2,-4 1-8,1 1-2,-1 0-5,1 2 0,-2-1-4,-1 1-4,-3 3 6,0-1 3,-1 3 4,-3-1-6,-1 1 2,0-2 0,-1 3-7,-3-1-3,-1 0 0,4 2-5,-5-3 0,2 1 1,-1 0-1,-1 0-5,1-1 0,1-1 2,2 1-3,0-1 4,0 0-5,-1 2-4,3-1 4,3-1 3,1 1-1,-1-3 3,5 3-1,1 0 7,1 0-3,0-3 1,1 3 4,1-2-3,-2-1 1,2 3 6,-4-5 7,1 3 5,0 2 3,-3-3 11,-2 0 3,2-1 11,-4 3 1,-2-1-1,0-1-2,-4 3-8,-2-2-7,0-1-2,-5 4-6,0-4-7,-2 0-46,1 2-42,-1-4-53,-2 1-71,3-4-79,1 0-71,5-2-151,0-3-52,3 0 42,3-4-175,6-3-161</inkml:trace>
  <inkml:trace contextRef="#ctx0" brushRef="#br0" timeOffset="111248.6">6182 12022 1901,'16'-7'87,"-9"-3"15,0 4 13,-3 0 24,-2 1 12,-2-1 6,0 6-8,-4-6-8,4 6-12,-14-1-5,14 1-9,-20 4-10,10-1-13,-1 1-8,1 3-13,-1 1-4,2 1-5,3 0-6,0 2-7,3 0 2,2-1-13,2 3 1,4 3-5,0-3-3,5 0-2,0 4-2,3 1-3,2-4 2,0 2-6,2 2-2,-1-2 2,-1 1-2,0-2-6,0 0 10,-5 3-5,-1-5 0,-2 2 1,-3-1 3,-4-4-3,-2 3 1,-2-2-3,-3-3 1,-1 4 0,-1-5 0,-1-2 1,-1 0 5,1-3 2,-2-1 2,2-2 0,10 1 1,-17-9-5,9 1-2,3-1-2,1-2-2,4-2-4,0-2 1,4-3-3,3 1-4,4-4-2,-1 4-10,5-2-17,2 2-28,4 2-35,-2-1-43,2 3-56,1 1-77,1 0-65,-2 2-153,2 0-82,-1 2 49,-4 5-218,2-3-223</inkml:trace>
  <inkml:trace contextRef="#ctx0" brushRef="#br0" timeOffset="112012.26">7970 11785 1966,'0'0'36,"-2"-9"23,2 9 23,-2-5 21,2 5 10,0 0 11,0-6 5,0 6-10,0 0-5,0 0-14,0 0-9,0-8-16,0 8-9,0 0-2,0 19 3,-2-3 6,2 4-7,0 4 2,-2 4-12,0 2 6,0 1-7,-3 6-5,2-6 2,-1 4-8,-1 1-4,0-3-3,1-4-15,-2 3-31,1-6-38,-1 1-49,0-3-55,1 0-65,2-7-43,2-2-118,2-4-153,2-1 65,-1-2-142,5-3-105</inkml:trace>
  <inkml:trace contextRef="#ctx0" brushRef="#br0" timeOffset="112308.47">8241 12036 1736,'0'-10'59,"0"3"28,0 3 23,0-1 19,0 5 9,-2-9-7,-4 7-11,6 2-9,-15 0-9,2 2 0,0 2-4,-1 1-10,-4 2-5,-2 2-11,0 1-3,3-1-10,-2 2-4,0 1-6,3 0-6,-1-4-6,6 4-1,-2 0-3,3-3-4,1 1-1,1 0-3,5-1-6,1 1 4,4-1 2,1 0-8,5 2 1,3-2-1,-1 2 1,2-2-8,1 1 0,1-3 3,-1 1-6,3 0-19,-2-2-30,2-1-36,-2 0-49,2 0-52,2 1-55,-3-3-101,4 1-136,-2-2-20,2 4-134,2-3-123</inkml:trace>
  <inkml:trace contextRef="#ctx0" brushRef="#br0" timeOffset="112773.25">8527 12305 1738,'-7'-9'29,"3"6"27,4 3 32,-6-6 29,2 2 17,4 4 11,-4-5-8,4 5-3,-5-5-3,5 5-14,0 0-6,-6-3-13,6 3-11,0 0-7,0 0-8,0 0-4,15-6-15,-15 6-4,12 2-3,-12-2-6,16 6-2,-8-2-7,0 1 1,0 1-5,-2 0-1,2 1 9,-4 3 1,0 0-4,0 1 7,-4 2-5,-2 2 0,-2-1 0,-2 1-3,-2 2-2,-4 0-5,-2 0 6,-2-1-8,0 1 0,-3-2-2,-1-1-2,4-1-2,-4-2-1,6 0-2,-1 0 1,0-4-1,1 1 4,3-3-3,1-1 0,-2-2-1,4-2-1,-1 0-4,9 0-2,-12-2 1,12 2-2,-8-4-1,8 4-5,0 0 2,0 0 1,8-9-2,-8 9 3,11-3-2,-1 3 1,0 0-2,1-1 3,2 2 1,4-1-2,0 3 2,2-1-1,0 0 0,2 0 0,-2-1-8,5 3-32,3-2-31,0 2-38,1-3-52,1 2-54,2-3-63,2 0-87,1-3-141,0 0-7,6-1-201,0-1-203</inkml:trace>
  <inkml:trace contextRef="#ctx0" brushRef="#br0" timeOffset="112984.68">9357 12143 1976,'-7'-9'78,"3"4"20,0-1 9,2 0 6,-1 3 3,3 3-12,-3-6-5,3 6-7,6-6-13,0 4-6,3-1-6,1 3-3,5-3-22,-2 6-41,1-3-45,2 0-56,0 1-64,2 1-56,-6 0-116,1 0-131,-5 0-138,1 2-104</inkml:trace>
  <inkml:trace contextRef="#ctx0" brushRef="#br0" timeOffset="113144.26">9334 12310 1582,'-8'10'31,"-2"-5"14,6 1 9,-1-2 19,4 0 27,1-4 28,0 0 4,10 5-8,0-3-9,4 0-13,3-2-12,2 0-13,2 0-46,1-2-71,0 2-91,2-4-95,-2-1-176,3-1-239,-5 2-139</inkml:trace>
  <inkml:trace contextRef="#ctx0" brushRef="#br0" timeOffset="114554.97">10687 11670 1655,'2'-9'16,"-2"2"25,0 0 19,0 1 14,-2 0 12,2 6 15,0-9 3,2 4-6,-2 5-8,-2-6-9,2 6-8,0-9-11,0 9-7,0 0-7,0 0-3,0 0 17,2 22 1,-2-7 9,0 6 7,3 2-5,-3 5 10,0 3-8,0 1-6,0 1-6,0 2-3,-3-4-6,3 1-4,-2 1-1,-1-2-1,-1 6-7,0-8-4,0 3-30,2-6-42,-2-4-51,0 0-57,2-3-57,0-3-45,-1-1-69,3-2-154,3-2 0,-1-5-124,2-1-90</inkml:trace>
  <inkml:trace contextRef="#ctx0" brushRef="#br0" timeOffset="114750.45">10931 12063 1741,'4'-7'163,"-2"2"-6,0 1 7,2-2 17,-2 2 12,-2 4-3,4-5-16,-4 5-17,4-4-17,-4 4-14,5-3-20,-5 3-17,5-6-54,-5 6-41,0 0-55,6-2-52,-6 2-63,12-2-68,-8-1-143,5 3-141,0-2 74,-3 2-106,4-2-63</inkml:trace>
  <inkml:trace contextRef="#ctx0" brushRef="#br0" timeOffset="115153.64">11513 11611 1684,'0'-5'95,"0"5"19,0-8 16,0 8 11,4-6 3,-4 6 3,0-3-13,0 3-10,0 0-7,4-5-14,-4 5-10,0 0-6,0 0-1,0 20 0,-2-7-1,0 5-2,0 4-2,-2 2-5,-2 5-2,5 1 3,-3 1-8,2 1-6,-2 3 6,2-5-15,-2 0-1,-1 1-7,3-3-2,-3 1-4,3-3 0,0-4-9,0-2-40,0-1-30,2-1-29,0-1-32,-3-4-37,3 0-41,3-4-44,-1 2-41,2-4-77,-2-3-122,5 0-43,0-2-157,1-2-159</inkml:trace>
  <inkml:trace contextRef="#ctx0" brushRef="#br0" timeOffset="115608.42">12057 11615 1810,'0'-17'55,"-4"5"29,1 1 37,0 1 18,3 5 16,-1-4-2,-1 4-3,2 5-9,0-8-10,-2 5-15,2 3-17,0 0-4,0 0-4,0 0 4,-14 16-9,5 0-8,0 3 6,-1 4-1,-1 5 0,-1 5 1,1-1-9,0 5 0,1-3-6,4 2-5,0 1-4,1-2-4,2-4-6,1-1-5,4-1-3,1-1-4,2-2-2,1-4-1,2-3-4,0 0-2,4-2 2,4-4-5,-1-2-1,-1-4-4,2-1-1,0-2 0,-2-4 0,2 0-3,-2-4 1,1-2-2,-1-4-1,-4 1-1,0-1-1,-3-3-5,0 2-1,-5-1-1,-4 2-5,-1-1-1,-6 1 1,-2 1-2,0 0-10,-7 2-14,1 3-22,1-3-24,-3 3-31,4 3-30,-3-2-37,2 1-46,3 2-45,3 0-32,1 0-46,9 0-109,-4-1-95,4 1 74,0 0-143,23-8-111</inkml:trace>
  <inkml:trace contextRef="#ctx0" brushRef="#br0" timeOffset="116073.88">12822 11803 1722,'-4'-11'73,"-4"4"19,4 5 13,0-5 32,0 2 26,-2 2 19,2-2 0,4 5 1,-8-6-16,7 3-15,1 3-18,-4-4-15,4 4-8,-2-6-13,2 6-10,0 0-8,0 0-10,23 2-4,-3 0 0,7 0 2,5-2 1,0 0 1,2 0-3,3 0 1,-4-2 2,0 0 8,-2-2 7,-1 2 12,-4-1 5,-3-1 11,-1 1 8,-2 0 1,-2 1 4,-4-1 1,0 3-6,-2-3-5,1 3-5,-3-2-5,-2 0-29,2 2-8,0 0-1,-10 0-14,12-1-5,-4 1-11,-8 0 1,11 0-7,-11 0-1,11 0-5,-11 0-4,0 0-5,13 1-2,-13-1-4,6 0-3,-6 0-5,6 4 2,-8 2-1,0 2 3,0 1-1,-4 6 0,-2 1 0,1 5-3,-5 2 3,0 3 1,-2 4 2,-1 1-4,0 0 5,-2 1-4,-1 6-1,0-2-43,-4-1-55,0 1-81,0 0-67,-3 0-106,1-2-92,2-1-175,-2-1-76,1 3 56,1-3-455,0 3-559</inkml:trace>
  <inkml:trace contextRef="#ctx0" brushRef="#br0" timeOffset="121228.35">15410 11893 2841,'-7'-9'-83,"-1"-2"21,3 2 47,1 2 43,0 1 27,0-2 19,2 3 19,-1-2 16,1 5 4,2 2 0,-4-9 0,4 9-4,-2-6-12,2 6-13,0-3-11,0 3-14,0 0-9,0 0 0,-9 12-8,5 3-4,0 5-2,-2 6 0,0 2-6,-2 7 1,0 0-3,2 2-1,-2 4-5,-1-1 2,-1 3-1,-1 3-2,2-7-39,2-1-10,2 1-28,-1-4-36,0 1-54,-2-7-59,6 2-37,-1-5-30,3-7-56,3-1-120,1-3-43,4-4-167,0-1-153</inkml:trace>
  <inkml:trace contextRef="#ctx0" brushRef="#br0" timeOffset="121556.47">15638 12293 1763,'9'-20'16,"-3"6"44,-2 0 30,-2 4 32,0 3 16,0 0 6,1 1-1,-1 0-12,-2 2-15,0 4-13,-5-7-6,5 7-15,-16 3-1,2 0-14,0 2-7,-5 1-3,-2 0-10,0 3-1,-1-2-4,0 3-5,-2 0-1,5-3-4,-3 2-4,6-1-2,1 0-9,0-1 1,2-1-2,3 0-5,-1-1 3,2 2-1,3 0 3,2-1-3,0 1-1,2 3-2,2-1 5,0 3 0,4-3-2,2 5-2,0-3 2,3 2-1,2-1-7,-3 1-1,5-1-1,-1 3 0,4 0-14,-2-1-28,3-1-37,0 2-46,0-2-53,3 1-57,-3-3-63,8-1-141,-4 1-53,0-1-165,2-3-151</inkml:trace>
  <inkml:trace contextRef="#ctx0" brushRef="#br0" timeOffset="122034.09">16032 12571 1801,'5'-7'48,"-1"-3"40,-2 3 19,2-2 15,-2 4 19,0-3 12,0 2-5,2 1-9,1-1-17,3-1-8,0 5-15,3-3-10,6 3-6,-2 1-16,4 1-9,0 0-6,-2 1-4,0 1-8,-1 3-4,-1-3 2,-2 5-4,-2-1-1,-3-1-8,-3 5 8,-3-3-7,-4 2-5,-3 0-5,-3 2 2,-5-1-2,-1 3-3,-4 0 2,-1-4-5,0 3 5,0 0-5,3-5 0,-1 1 1,6-1-5,-2 0-1,0 1 3,5-3-8,0-1-2,-1 3-5,3-1 10,2 1-5,2 1-1,2 1 6,0 0 2,4-1-2,4 4 3,1 0 13,1 1-9,3-2 1,2 3 8,-1-1 9,2 2 6,-2-2 0,1 2 2,-5-1 4,3-2 2,-2 1 6,-3-4 2,0 3-3,-1-2-2,0-1 5,-5-1 3,-2 1 0,-2-2-3,-2 1-3,-4-3-4,0 3-7,-4-1-1,-1-4-4,-4 1-5,0 0-1,-2-4-29,-1 2-41,2-2-48,1-2-44,0-2-60,-1-2-73,6 1-62,0-6-137,2-2-106,2 0 47,4-2-216,6-2-234</inkml:trace>
  <inkml:trace contextRef="#ctx0" brushRef="#br0" timeOffset="122213.61">16908 12643 2256,'14'0'103,"-6"-2"6,0 0-4,1 2-3,-1-2-3,0 1-5,6 1-15,-4-2-8,5 2-1,4 2-18,0-1 1,3 1-20,-2 2-51,0 0-71,3 4-82,-4-3-82,-2 3-169,-5-3-68,-1 2-117,-7 4-105</inkml:trace>
  <inkml:trace contextRef="#ctx0" brushRef="#br0" timeOffset="122382.73">16930 12929 1688,'-11'4'76,"3"0"18,1-1 12,1-1 18,2 0 17,4-2 10,0 0 2,0 0-9,0 0-15,14 7-12,0-7-7,2 3-21,3-2-5,3 3-24,8-2-32,-2 0-55,7-2-68,-1 3-79,4-6-69,5 3-177,1 0-73,1-2-134,3-1-124</inkml:trace>
  <inkml:trace contextRef="#ctx0" brushRef="#br0" timeOffset="122776.2">18137 12666 1860,'6'-13'65,"-4"1"35,0 1 29,-2 2 15,0 1 13,0 0 9,0 0-1,0 2 4,0 1-11,0 5-16,-4-7-9,-2 4-9,6 3-11,-17 4-8,6 0-5,-3 3-4,0 5-4,-2 3-6,1 4-10,1 0-1,-2 3-4,2 4-3,1-4-9,3 4-2,1-2-8,0 1-1,3 0-3,2-1-4,2-2-3,2-3-1,2 0-4,2-2 1,2-2-2,3-2-2,2 0 1,1-5-3,2 0-3,2-4 0,-2-2 0,1-4 2,0 0-2,2-5 1,0-6-4,-1-2-3,-2-3-1,-2-2-4,0-2 2,-4-3-7,-4 1-1,0-2-3,-6 6-3,-2-4-2,-4 4-3,-4 1-10,-2 0-15,-1 3-24,-4 3-25,-1 1-19,4 5-30,-3 1-27,0 4-42,-2 0-41,4 4-56,-2 0-47,6 2-126,-1 0-99,1 4 47,6 1-186,1-1-196</inkml:trace>
  <inkml:trace contextRef="#ctx0" brushRef="#br0" timeOffset="122968.68">18395 12920 2204,'7'-4'174,"-1"0"27,0 0 24,0 1 15,-1-2 3,0 1-5,1 2-19,-6 2-22,6-5-19,-2 3-20,-4 2-17,6-6-35,-6 6-66,4-2-74,-4 2-69,0 0-100,9-1-89,-9 1-157,7-2-162,-7 2 83,8-2-269,-8 2-286</inkml:trace>
  <inkml:trace contextRef="#ctx0" brushRef="#br0" timeOffset="123421.98">19212 12637 2152,'2'-16'67,"-4"-2"47,4 5 31,-2 2 14,0-1 31,0 5 19,0-1 3,0 1-7,0 0-17,0 2-16,4-1-19,-4 6-21,-4-8-15,4 8-10,0 0-12,0 0-7,-29 19-7,14-3-7,0 1 2,-3 5-1,-4 6-2,1 2-2,0 2-4,-2 2-6,1 1-5,4-3-5,0-1-4,4 1-5,0-1 0,5-1-8,-1-5 0,4 1-4,1-2 0,5-4 0,0-1-3,7-1 1,2-3-5,5 0 1,4-1-4,1-6-2,0 1 1,3-4-1,-2-3-2,3-4-2,-1-1 0,2-5-1,-4-3-3,-1-1 0,-1-3-1,-4-1 0,-4-1-6,-4 2-2,-6 0-2,-6-3-2,-2 5-1,-6-4-6,-6 2-8,-3 2-15,-1 0-21,-5 2-30,0 4-25,-1 1-38,0 3-31,0 1-34,0 0-47,8 2-49,-2 0-30,5 0-32,5 2-92,5 0-99,2-1 39,7-1-186,0 0-202</inkml:trace>
  <inkml:trace contextRef="#ctx0" brushRef="#br0" timeOffset="123852.09">19766 12905 1890,'21'-9'66,"-2"2"35,-5-1 25,-3 1 14,-2 1 28,-1-1 8,-4 1-4,1-4 0,-1 2-2,-2-1-13,-2 2-14,0-1-10,-2-1-13,-2 2-13,-1 4-12,-1-2-9,-2 3-10,-2-1-7,-2 6-8,4-1-8,-2 1-3,-4 2-8,4 2-4,2 4 0,-1 0-6,1 2-4,1 3 1,3 1-4,0 2 0,1 0-4,3 2 0,0-1-3,3 2 0,1-1-1,-2-1-2,2 0-4,-2-3 2,3 0-4,-5-1-1,4-3-1,-4-2-2,0 0 2,-2-3 1,-2-1 0,-3 1-5,-4-3 1,1-5-4,-3 0-4,-2 0 0,1-2 0,-1-3 0,0 2-1,0-4 3,3-4-1,0 2 0,4-2-1,2-1 2,2-3-6,4 5 1,2-1-8,4 0-5,4 0-9,4 3-16,2-4-22,6 4-22,-1-1-27,4 1-38,3 3-47,2-3-66,8 3-45,2-2-99,3 2-137,5 2 39,7-2-154,2 1-158</inkml:trace>
  <inkml:trace contextRef="#ctx0" brushRef="#br0" timeOffset="124318.22">20574 12787 1905,'-2'-8'51,"0"0"36,2 2 28,-2 0 22,2 6 11,0-9-5,0 5 0,2-1-20,4 1-13,1 0-9,4 0-15,1 1-5,1 3-9,6 0-6,0 3-4,1-1-8,0 1-2,-1 4-5,1-2-1,-5 1-10,4 0-5,-5 1-4,-1 0 2,-2 1-6,-3 1 4,-4 2 5,-4-2-10,-2-2 7,-2 3-7,-2-1-1,-3 1-4,-2-3 4,1 3-2,-2 0-9,0-3 5,2 3-8,-1-3-2,3 2 7,-1-2-3,1-1-4,-1 1-1,3 1-2,2-1 4,-2 1-6,4-1 8,0 4-4,2-2 1,2 2 6,0 0 5,4 3 7,0-1 3,5 3 19,-1 1 5,3-1 11,0 2 8,-1-1 12,4 2 9,-2 1 0,-1-3 1,0-1 0,-2 1 4,-1-4-3,-2 2-5,-2-3 1,-2 2-2,-2-2-4,-4-4-7,-5 4-1,-6-2-11,-8-1-4,-7-2-18,-10 1-46,-7-1-71,-12 0-72,-9-4-78,-25 2-100,-6-3-125,-4-4-230,-10 2 61,-8-2 77,-5-1-337,-5 0-363</inkml:trace>
  <inkml:trace contextRef="#ctx0" brushRef="#br0" timeOffset="124906.64">15229 13887 2474,'8'-9'46,"-2"-1"16,-4 3 21,2 0 12,-3 2 18,4 2 14,-5 3 9,4-7 5,-3 4-5,-1 3-10,5-4-7,-5 4-14,2-4-15,-2 4-10,0 0-2,0 0 1,-4 26-4,1-12-5,-2 5-7,0 3-3,-2 4-6,-1 0-5,0 9-3,0-1-4,-3 0-3,1 0-5,-1 1-3,-2-2-35,1 2-46,-2-2-43,4-3-61,-2-3-59,1-2-63,5-4-31,-4-8-68,7-1-118,3-3-6,0-4-246,3-1-235</inkml:trace>
  <inkml:trace contextRef="#ctx0" brushRef="#br0" timeOffset="125210.34">15407 14081 2107,'6'-11'46,"1"2"37,-2 1 23,-1 1 14,0 3 22,-4-3 1,4 5 1,-4 2-1,4-7-14,-4 7-3,0 0-3,0 0-1,0 0-8,-26 9-6,14-2-6,-3 1-13,0 1-7,-4 2-5,3 0-13,-6 4-3,3-6-7,2 6-6,-3-2-4,9-4-4,-5 3-9,6-5 0,0 3-5,-1-2-3,4-3-2,2 5 0,4-3 0,1 1-1,4 2-1,1-3-2,5 3 0,-1-3-1,1 3-5,2-3 3,-1 1-1,4 1-2,0-2-16,0 0-31,6 3-40,1-3-52,-4-1-59,4 1-66,3 0-67,-3-5-136,2 3-99,0-3 42,-3 1-235,6 0-240</inkml:trace>
  <inkml:trace contextRef="#ctx0" brushRef="#br0" timeOffset="125638">15966 14238 2150,'3'-6'97,"-3"0"32,0 2 20,2-4 19,-2 8 13,2-5 12,0 1-3,-2 4-5,0-5-14,0 5 0,0 0 8,0 0-8,-19 12-12,13-5-13,-3 0-13,2 5-8,-1-1-11,2 2-10,-1 2-10,2-1-5,-1 3-13,4-2-6,2 0-5,2 1-8,1-1 4,2 0-10,3 2-5,0-5-3,2 0-4,7-1-4,1-1-2,-2-5-2,4 1-3,-4-4-3,4-2-4,-3 0-1,-1-2-2,2-6-3,-4 0-1,4-1-2,-4 2-1,-1-3-1,-1 0-1,1 3-2,-2 0 0,-3 0-3,0 3 2,1-1-1,-2 1-5,-4 0-1,-3 4 4,0 0-1,0 0 2,0 0 0,3 16 1,-6-8-1,-2 2 3,0 4 4,0 1-6,-1 1 3,0 1-1,2 0-1,-2 1 2,2 1-7,1 1-39,-1-3-49,1 1-67,6 4-50,-1-5-74,4 0-84,3 0-121,5 0-192,2-5 80,3 0 68,4-3-353,2-3-364</inkml:trace>
  <inkml:trace contextRef="#ctx0" brushRef="#br0" timeOffset="125810.45">17013 14425 2584,'4'-10'68,"2"3"13,0 0 4,1-3 2,1 7 1,1-2-13,4 2-4,1-2-7,1 3-9,4 0-5,-2 2-40,2 0-50,0 2-70,0 0-69,-2-1-75,-2 3-138,-4 0-76,-5 3-170,-2 0-135</inkml:trace>
  <inkml:trace contextRef="#ctx0" brushRef="#br0" timeOffset="125976">17040 14600 1975,'-8'5'130,"-1"1"5,3-2 17,2-1 21,0 1 16,-1-1 7,5-3-10,-2 5-5,2-5-10,11 3-20,-3 0-11,5-1-18,3 0-13,6 0-14,3-1-57,7 1-50,2 3-63,0-5-72,2 0-75,7-7-94,3 2-206,-4 0 6,1-3 66,-2-1-191,-2-2-137</inkml:trace>
  <inkml:trace contextRef="#ctx0" brushRef="#br0" timeOffset="126431.78">17767 14413 1820,'0'-9'76,"0"-4"24,2 5 14,-1-6 18,2 3 12,-1-2 15,4 1 11,-2-2-2,5 2-5,-1 0 1,3 1-1,0 2 4,3-2-1,2 4-5,-2 1-8,3 2-10,0 0-12,-2 4-11,-2 0-8,4 2-8,-4 4-5,1 3-9,-3 1 0,-6 2-8,2 3-1,-5 2-2,-2 2 2,-4 2-8,-2 1-3,-5 3-6,-4 2-5,-5 2-6,-6-3-7,-6 0-1,-1 2-3,-2-2-6,-1-2-2,0-2-1,4-6-6,3 1-2,1-4-3,5-2-2,2 0 0,4-2-2,1-4-3,4-3-1,4 0-3,0-2-4,8 0 0,-7-6-3,7 6 1,9-10-2,-3 7-2,4-3 2,3-2-2,0 3-1,2 1-1,-1 1 0,4-2 4,-2 3 3,2 1-2,-2 2 11,2 1-4,2 3 0,-5-4 2,3 3-1,-2 3-3,-1 1 4,0-4-2,-2 5 2,-1-3 0,3 1-12,-4 1-41,-1-1-53,-4 0-63,5-2-61,-4-1-89,1 2-90,3 0-148,-3-4-133,0 1 80,3 2-456,2-3-527</inkml:trace>
  <inkml:trace contextRef="#ctx0" brushRef="#br0" timeOffset="126603.33">18209 14670 2783,'9'-11'57,"-3"2"36,0 1 24,-2-1 22,0 4 20,-1-3 19,4 3-1,-3-1-10,-2 1-14,2 1-18,0-2-13,2 2-20,0-2-57,2 2-74,2 1-76,-1-4-111,7 2-117,-4 2-213,4-4-6,0 4 64,2-1-246,1 0-226</inkml:trace>
  <inkml:trace contextRef="#ctx0" brushRef="#br0" timeOffset="127045.92">18777 14391 2264,'4'-7'124,"0"-1"19,5-1 17,-1 1 19,6 1 17,2 0 8,0-1 6,6 0 2,1 4-4,-1 2-16,0 0-14,0 0-19,-1 2-16,-2 2-13,0 0-14,-5 3-11,2-3-8,-6 6-9,-1-1-4,-7 2-4,-2 1-10,-4-1-6,-5 4-7,-2-1-4,-6 1-6,3 1-9,-6-3-7,4 2-2,1-3-10,2 1-2,0-3-9,0 1-3,6-1-4,-6 1 0,6-4-5,1 3 3,2 0 3,2 0-2,0 2 1,2-3 0,2 2-1,2 2 1,4 2 4,-1-2-3,6 2 0,1 5 5,0-3 8,2 0 14,1 0 5,-1 2 5,0 0-4,-2-1-9,1-2 5,0 3 4,-4-6 16,-3 4 9,-4-2 16,-2-2 5,-4 0 1,-6 2-2,-3-2-9,-5-2-8,-6-1-2,-8 1-8,-5-4-7,-5 0-37,-3-2-66,-1 0-77,-3-1-93,0-4-101,3 2-135,-5-3-178,-6-2-78,0 2 75,-2-2-544,3-4-652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0:41:56.1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2011 927 826,'7'-4'202,"2"1"-61,-2 1-51,-7 2-33,9-6-16,-5 4 1,-4 2-1,0 0-1,0-7-7,0 7 0,0 0-4,-19-4 7,9 4-3,1 0 2,-8 0 0,-3 4-2,2-2-1,-8 2-8,-1-1 8,-1 1-7,2 0-1,-4 3-4,6-1 2,-2 1-5,1-2-3,5 1-1,0-2-2,3 1-1,-2-1 2,6-1-5,1 1 0,0-2 4,0 2-3,3-2-4,-1 2 0,1-2 2,1-1-5,1 3 5,-1 2 7,4-1 2,-2 2 7,0 2-3,-2 2 3,4 3-1,0 0 0,0 4-10,0 1 0,4 5 2,-2 0-3,2 7 3,0-1-1,2 3 0,2 4 2,0 0-2,0 0 1,2 2 0,0-3-3,0 0 0,0 1 1,0-4 2,-2-5-14,0-2-34,3-4-43,-1 2-43,-1-7-42,-1-2-91,0-5-330,0-3-84</inkml:trace>
  <inkml:trace contextRef="#ctx0" brushRef="#br0" timeOffset="200.01">1515 1449 1637,'-2'-5'16,"0"-1"10,2 6 5,-5-9 5,8 1-1,-1 1 2,0-2 1,5 2 0,3-3-3,2-1-5,3 2-1,4 0-3,5-6-4,-1 6-9,3-2-30,1 1-37,3 2-42,-2 0-61,3-2-127,-3 0-206,-1 4 3</inkml:trace>
  <inkml:trace contextRef="#ctx0" brushRef="#br0" timeOffset="454.19">2121 1088 1447,'0'-8'40,"0"4"17,0-1 8,-3-2 10,3 7 8,0-8-3,0 8-10,0-7-9,0 7-8,0-5-10,0 5-3,0 0-8,0 0 3,0 0-9,3 19 3,-1-8-7,3 3 6,-4 0-1,4 5-4,-3 1 2,4 4-4,-2 3 0,2 0-1,-1 2-2,1-1 1,-1 1-7,1-3-29,0 2-22,-2-2-29,5-4-34,-1 2-44,0-9-60,4-2-141,-4-2-179,2-4-31</inkml:trace>
  <inkml:trace contextRef="#ctx0" brushRef="#br0" timeOffset="685.47">2483 1084 1489,'0'-8'23,"-3"1"18,3-1 2,-1 3-1,1-2-6,0 2-6,0 5-7,0 0-2,0 0 5,0 0 8,0 0 1,4 17 5,0-2 2,1 2-1,-1 4-6,0 4 5,0 1-3,0 5-5,2 3-3,-1 0 2,0 3-10,-1-7-30,0 0-28,-2-1-29,4-2-44,-4-2-49,0-8-80,2 1-296,-2-7-37</inkml:trace>
  <inkml:trace contextRef="#ctx0" brushRef="#br0" timeOffset="1115.38">2526 1112 1437,'-5'-15'-6,"3"2"25,-3 2 4,5-1 14,-2 2 8,4 1 1,0-1-3,1 1-1,6-4-2,-1 4 0,4-2 7,6 0 0,-1-1 1,3 3-6,0 2-2,-3-2-5,4 5-2,-2-1-6,0 3 0,0 1-6,0 2-2,-5 1-3,2 5 0,-6 0 2,-3 1 0,-1 4-3,-6 0 2,0 2 2,-2 1 0,-5 2-2,1-2-11,-2 1 1,-1 1 2,1-2-2,2-1 3,-3 1 2,0-2 0,1 0 0,1-4-4,4 1 2,-1 0-2,-1-2-3,0-1-2,1 2-1,0-1 0,2-3 0,-1 3-1,2-1 2,1 4-1,0-3 2,4 2-1,-2 1 5,2 1 4,5 1 3,0 1 5,-1-1 1,4 4-1,1-2 1,2 1 2,2-1-2,-2 0-1,4-2-3,0 1 3,0 1-4,2-3 1,1-1-12,-2 0-33,2-1-45,0-1-57,0-1-58,-1-6-133,1 0-343,-1 0-159</inkml:trace>
  <inkml:trace contextRef="#ctx0" brushRef="#br0" timeOffset="1656.79">4622 948 1779,'-4'-8'4,"-1"-2"17,-1 0 14,2 2 16,-2-1 9,1 1 9,1 0 5,-1 3-7,3 0-7,-2-2-7,2 2-12,0 0-5,2 5-4,0 0-5,0 0-3,0 0-4,2 24-2,1-11 1,2 4-3,0 4 0,1 4-2,1 0-2,-3 3 2,-1 3-4,5 5 3,-6 1-1,2-6-2,-4 1 0,2-3-1,0-3 3,-2 0-4,2-6 1,-2 0 7,2-1 6,-2-4 9,0-2 8,2-2 12,-2 1 8,2 0 9,-2-5 0,0-1-8,0-6-5,-2 4-8,2-4-8,0 0 0,0 0-5,0 0-5,-10-13 1,10 13-6,-3-6-4,3 6-1,-1-8-6,1 8-2,4-5-1,0 1-2,4-1 1,1 5-1,2-3 0,3 1-2,2-1-4,2 0 0,3 1-1,1 0-15,-2 2-15,4 0-19,-4 0-21,7-3-29,-7 1-35,6 2-42,0 0-41,-1-2-65,2 0-134,-3 0-57,-1 0-50,4-2-25</inkml:trace>
  <inkml:trace contextRef="#ctx0" brushRef="#br0" timeOffset="2161.98">5438 1215 1410,'0'-7'-6,"0"-1"16,-2-3 13,2 4 19,-6-2 21,2 0 17,-1-1 7,2 1 0,-1-2-4,0 1-3,-3-2-7,1 2-5,0-1 0,-1 2-3,1 1-9,-1 0-5,1 1-5,-2-1-6,0 2-5,-4 3-5,2-1-4,-2 4-6,-4 0-1,2 4-3,-1-1-1,-3 6-3,4-2-1,-5 5-2,4 0-1,0 4 2,3 2-1,-1-3-1,4 3 0,-1 2-1,6-3 1,0 0-1,0-2-1,4-1 3,0-1-1,2-2 2,0 0-1,4-3 3,0-1 0,2-3-6,-1-2 0,4-2-1,-11 0 2,19-6 0,-12 2-1,4-1 2,-3-2 0,3-3-1,-2-1 5,-1 1 7,-1-2 2,-1-1-2,1 2 3,-4-2 2,2 4-3,-3-2 10,2 4 1,-1-3 1,-1 3-7,0-1-4,0 2-2,2 1-6,-2-2-6,0 5-1,0-3-4,-2 5 0,0 0 0,0 0 0,0 0-1,18 7 1,-14 0-1,2-2 3,-2 5 2,2-3-5,2 5-5,-2-5-19,0 1-17,2 2-27,-2-3-31,3 3-32,4-1-39,-2-3-37,-1-2-80,-2-1-134,4-1-173,0-2-93</inkml:trace>
  <inkml:trace contextRef="#ctx0" brushRef="#br0" timeOffset="2477.59">5640 880 1657,'-2'-10'9,"0"0"20,0 3 24,0 0 17,2-1 10,-2 1-1,2 3-10,-2-2-9,2 0-8,0 6-9,0 0-9,0 0-4,0 0 0,0 0-4,-4 16 2,4-7 1,0 4 2,0 0 6,0 3 0,2 1 0,0 2-4,2 1 1,-4 0 0,2 1-5,2 1-1,-2-2-2,0 3-1,2-4-3,1 0-1,2 0-2,-3-1-1,2 0 1,0-4-1,1-1-6,1 0-14,3-1-21,2-5-28,-1-1-34,0-2-44,4-2-36,-2-2-45,1-4-122,-2 0-301,0 2-131</inkml:trace>
  <inkml:trace contextRef="#ctx0" brushRef="#br0" timeOffset="2667.01">5681 1056 1691,'-11'-2'-10,"1"-1"14,3 1 8,0 0 13,7 2 10,-8-2 5,8 2-5,-4-3-3,4 3-5,0 0-3,12-10-12,-2 8-24,4-3-30,3 1-30,0 0-38,0-3-50,2 3-112,0-1-157,-2 2 63</inkml:trace>
  <inkml:trace contextRef="#ctx0" brushRef="#br0" timeOffset="2926.26">5988 901 1242,'0'0'69,"-2"-9"11,2 9 13,0-8 9,0 4 9,0 4-7,0 0-9,-2-10-12,2 10-13,0 0-8,0 0-7,0 0-5,0 0-6,0 0-2,2 27-2,0-15 2,0-1-2,-2 2 2,2 2-1,0 1-4,0 1-2,0 3-3,0-4-3,0 1 1,0-2-3,3 2-9,-2-1-4,-1-3 2,2 1-16,-2-4-27,2 1-23,-2-2-27,2-2-32,0-1-34,2-2-49,-2-2-98,3 0-342,-7-2-129</inkml:trace>
  <inkml:trace contextRef="#ctx0" brushRef="#br0" timeOffset="3106.07">5927 1069 1688,'-6'-3'-36,"-2"1"14,8 2 11,-8-3 1,8 3 1,2-7 1,2 0-6,6 4 8,-2-3 4,4 2-1,3-2-20,2 1-27,0 1-30,-1-5-48,2 5-111,-4-1-117,4-2 129</inkml:trace>
  <inkml:trace contextRef="#ctx0" brushRef="#br0" timeOffset="3265.22">6225 899 1017,'2'-5'89,"-2"-2"24,3 2 3,-3 0 7,0-2 9,2 2-1,-2-1-8,2 0-12,-2 6-13,0-9-11,1 5-23,-1 4-44,0-9-37,0 9-44,5-3-40,-5 3-44,8 0-70,-8 0-358,0 0-75</inkml:trace>
  <inkml:trace contextRef="#ctx0" brushRef="#br0" timeOffset="3446.03">6289 973 1520,'0'6'-50,"0"1"25,0 1 21,0-1 21,2 0 16,-2 0 5,0-1 8,0 1 0,0 3 3,2-3-1,0 4-9,-2-4-1,2 3-2,-2-1-3,2-1-1,0 1-3,0 1-7,-2 0-36,2-2-38,0 4-48,0-5-81,2-1-363,2 2-48</inkml:trace>
  <inkml:trace contextRef="#ctx0" brushRef="#br0" timeOffset="3945.12">6570 994 1449,'0'-9'35,"-2"1"16,2-2 25,-2 3 14,-2-1 18,2 1 13,-1 2 4,1-2-5,2 1-14,-2 0-13,0 3-12,2 3-9,-5-4-8,5 4-9,0 0-2,-12 9-7,6-1-5,1 1-5,1-1 0,0 2-9,2 1 2,0 1-4,0 1-2,4 3-1,-2-5-3,2 4 0,1 0-2,2-2-1,2 1-3,-3-2-3,5-3 8,-1 2-5,0-2 3,3-4-4,1 1 0,4-2 0,-4-3 0,1-1 0,2 0 0,-3-1-2,3-3-2,0-2-1,0-1 0,-3-4 0,2 2-2,0-3 1,-3 0-2,-3-2-1,3-1 1,-5 1 0,1 1-1,-1-3 8,-2 5-1,-3 0 6,4-1 8,-3 3-2,0 2-7,-2-2-4,0 5 1,0-1-2,0 5-4,0 0 0,0 0-3,0 0-1,-14 9 0,9-3 1,2 2-4,1 0 1,2 1 3,0 1 0,0 1-1,0-2 1,4 3 2,-3-2-2,6 1 3,1 0-9,0-2-20,2 1-26,0 0-32,5-4-43,2 2-62,4-5-54,5 1-83,3-2-119,3 0-229,4-1-165</inkml:trace>
  <inkml:trace contextRef="#ctx0" brushRef="#br0" timeOffset="4337.56">7970 800 1956,'1'-17'46,"-1"2"18,0-1 28,-1 3 13,-1-2 9,-2-1 2,-2 1-7,1 0-4,-4 0-13,1 1-5,-2 0-12,-3 3-11,-2 2-5,-2 0-7,1 3-5,-4 2-8,1 2-6,0 4-1,0-1-7,-1 5-12,3 2-11,3 2-6,-2-1-7,5 3-4,1 1-3,5 1-1,1 1 0,2-1-2,4 1 0,2 2 2,6-1 2,3 1 0,2 1 1,2-1 2,1-4-1,2 4 3,1-1 3,-2-1-2,0 1 1,1-4 3,-4 2-3,1-1 4,-2 0-1,-2-2 1,-3-1 0,0 0 9,-2-1 5,-4 1 4,-4-1-1,-2 1 0,-3 0 0,-4-1-2,-3-1 1,-3 1 1,-2-1-9,-2-3-18,-1 1-25,-4-1-30,0-5-38,5 3-47,-2-1-35,2-4-53,4-1-118,2-2-290,-3-1-147</inkml:trace>
  <inkml:trace contextRef="#ctx0" brushRef="#br0" timeOffset="4842.04">7987 715 1826,'4'-7'26,"0"4"19,1-1 15,-1 1 10,-4 3 8,6-5-2,-6 5-6,4-4-12,-4 4-8,7-2-13,-7 2 0,4 11-5,0-4-2,-1 3-1,4 1-2,-2 4-1,2-3 1,-1 6 2,-2 1-3,2-2 2,0 0-4,1 3 1,-3-4-1,1 1-2,-3 1-5,2-3 2,0-2 1,-2-1 0,0 0 3,0-3 1,-2 1 11,3-3-3,-3-3-2,0 2-5,0-6 1,0 0-4,0 0-2,0 0-2,0 0-3,2-21-4,0 11-2,0-2-2,2-1-2,0 0-6,5 0-3,-2 2-3,1-2-1,0 2-4,0 2 1,6 1 1,-2 5 0,-1 1-1,2 0 1,1 4 1,3 2 1,-3-1-3,0 3 0,-3 2-2,3-1 0,-1 1 0,-2 2 2,-3-3-2,0 1 0,-2-3 2,0 1 2,4-1 4,-6 0 2,-3-1 1,-1-4 3,3 3 2,-3-3 12,0 0 5,0 0-2,0 0-2,-6-15 0,4 6-4,-3-1-1,5 1-1,-1-4 0,-3-1-12,4-3-28,0-1-30,0 1-38,4 0-41,0 2-35,0-1-44,-1 1-101,2 2-146,0 4-65,0 1-34</inkml:trace>
  <inkml:trace contextRef="#ctx0" brushRef="#br0" timeOffset="5233.83">8499 715 1374,'5'3'-22,"-5"-3"14,4 4 17,-4-4 6,4 4 4,-4-4-3,6 5 6,-6-1 11,2 2 11,0 1 12,-1 1-7,3 2-3,-2 0 0,3 1-3,-3-2-5,2 2-2,2 3-4,0-4 0,-2 1 0,4 0-1,0-1-3,-2-3 0,0 0 0,3 0-4,-3-1 3,2-2-7,1-3 3,2-1-3,-11 0-1,16-5-2,-8 0-3,-1 0 3,2-3 4,-5-1 6,4-3 5,-2 1-1,-1-2 11,-3 0 8,2 2 9,-2 0 6,0 2-1,0 2-7,0-1-4,1 0-7,-1 1-8,0 2-7,-2 5-5,3-6-6,-3 6-4,0 0 0,0 0-2,0 0 1,4 18-2,-2-10 0,-2 1 0,2 1-2,0 1 0,0 0-7,2 1-27,-2-2-31,0 1-34,4 0-41,2 1-42,2-2-36,-2-3-74,3 1-118,1-3-160,1-1-62</inkml:trace>
  <inkml:trace contextRef="#ctx0" brushRef="#br0" timeOffset="5959.97">9082 693 1596,'-4'-15'25,"1"4"21,1 1 17,0 2 13,0 2 5,0 1-5,2-1-11,-2 2-11,2 4-7,0 0-6,0 0-2,0 0-4,0 0-3,-11 17-1,11-5 0,-2 0-4,0 3 0,2-1 1,0 4-3,2-1 0,0 1-2,0-1-2,1-2-4,-1 2 4,2-3-5,2 0 1,-2-2 0,1-1 0,1-2 2,-2-1-3,4-1 1,1-2-2,2-3 2,-1-2-4,1 0 0,0-5-1,1 0-4,1-4 0,-3-1-5,1-7-9,2 0-3,-6-4-2,3-1-5,1-3 3,-5-2 2,0-2-3,-2 1 3,-2-1 0,-1 0 1,-1 2 4,4 5 4,-4 1 1,0 1 4,0 2 2,-4 2-6,4 4-1,4-2-2,-4 4-2,0 1-3,0 3 1,0 6 1,0 0 3,0 0-1,0 0 3,4 22-1,-2-8 0,-1 4 2,4-1 1,-1 4 0,3 1-1,-1 2 4,1-2-2,-1 1 2,2-2 1,0 2-2,1-3 1,0 0-2,-1-3 6,1-2-1,-1-2-1,1 1 0,-1-5 2,1 1 0,1-2-4,-4-5 0,4 1-4,-2-2-5,-8-2 0,14-4-2,-8 0-1,1-1-1,2-2-1,-3-6 0,0 2 5,3-2-5,-3 0 2,0-3-2,0 1 8,2 1-5,-4 2 4,0 0 3,0 3-1,0-1 2,0 2-1,-2-1 1,2 3-3,-2 0-3,3 3 2,-1 0-4,-4 3 4,0 0-3,15 0 0,-15 0 4,12 8-1,-7-4 5,3 2-3,-4 0 7,6-1-5,-4 3 0,0 1-3,0 1 8,0 0-4,3-1 2,-4 0 1,0 2 0,2-1-1,-1 2 1,-4-1 0,3-1 4,-3-3-5,0 4-20,0-2-29,-4-1-42,2-1-59,-6-2-107,1 1-418,-3-2-167</inkml:trace>
  <inkml:trace contextRef="#ctx0" brushRef="#br0" timeOffset="6144.12">9194 563 1745,'-4'-7'-17,"4"-1"17,-4 1 13,8-3 1,-2 3-5,4-3 1,3 2-4,0-1 1,1 3-7,7-1-26,0 3-34,-1 0-43,2-2-62,-2 2-323,1 2 7</inkml:trace>
  <inkml:trace contextRef="#ctx0" brushRef="#br0" timeOffset="6347.57">9817 684 1503,'0'0'137,"6"1"28,-6-1 15,0 0 10,5 4-4,-5-4-13,0 0-12,0 0-17,0 0-21,10 0-24,-10 0-38,0 0-60,0 0-69,8 2-57,-8-2-55,7 4-58,-1-1-148,-2 0-104,-2 1-67,1 1-58</inkml:trace>
  <inkml:trace contextRef="#ctx0" brushRef="#br0" timeOffset="6493.02">9882 831 1703,'0'0'136,"2"5"19,-2-5 12,0 0 3,0 0-10,0 0-16,0 0-5,0 0-21,0 0-27,0 0-42,0 0-72,0 0-89,10 0-89,-10 0-145,5 2-175,-5-2-101,0 0-121</inkml:trace>
  <inkml:trace contextRef="#ctx0" brushRef="#br0" timeOffset="7602.93">2053 2324 1599,'-10'0'-62,"10"0"29,-16 2 21,16-2 14,-10 0 14,10 0 21,-8 0 5,8 0 5,0 0 1,-11 0-2,11 0-3,-6 2-3,6-2-5,0 0-4,0 0-6,0 0-2,0 0-4,0 0-2,0 0 0,0 0 6,0 0 1,0 0-3,45 0 5,-19-2 3,9 0 2,5-2-1,6-2 0,11-3-4,26-1 3,12-5-1,16-1 2,18-4-5,17-3-3,38-5 0,9-3-4,6-1-1,13-4 0,16-1-3,13-1-5,4-2 5,16-4-1,9-2 2,20 3 6,6-5 3,-1 2-1,0 0-8,75-6-3,-73 8 0,-1 1-4,-6 6 6,-5-4-2,2 3-1,-12 4-2,-19 0 0,-19 5-1,-23 1 4,-24 3 12,-43 5 9,-11 0 7,-15 2 13,-14 3 7,-12 0 14,-14 2 21,-22 2 15,-11 4 9,-9 2 14,-9 0 8,-2 0-5,-4 2-12,-2 1-12,-3-2-11,-3 0-9,0 2-11,-2 1-9,-3-2-9,0 1-10,-1 1-16,1 1-25,-1-2-29,-1 2-31,0-2-34,-9 2-43,12-2-51,-6 0-55,-6 2-54,11 0-71,-11 0-185,0 0-1,0 0-154,-23-3-189</inkml:trace>
  <inkml:trace contextRef="#ctx0" brushRef="#br0" timeOffset="28047.69">5130 3524 1827,'7'-2'145,"-1"0"-66,-2 0-12,-1 1 2,-3 1 13,7-4 8,-5 1-5,3 2-12,-5 1-8,0 0-6,9-2-6,-7 0-8,-2 2-5,0 0-6,0 0-4,0 0-3,8 0-7,-8 0-3,6 4-2,-1-3-3,1 3 3,0 2-3,3 2 0,2-1-2,-1 1 1,2 2-2,1 0 2,4 2-7,0 2 5,-1-1 2,6 2 0,-2-1-22,0-1-33,2 2-43,-1-2-48,1 3-52,-6-3-85,2-1-149,-4-3-223,1-1-140</inkml:trace>
  <inkml:trace contextRef="#ctx0" brushRef="#br0" timeOffset="28368.05">5585 3421 1766,'-3'-13'-1,"3"1"21,-1 3 22,1 1 23,-2 0 21,0 3 11,2-1 3,0-2-4,0 8-12,0-7-8,-2 3-11,2 4-10,-3-7-6,3 7-7,0 0-7,0 0-3,0 0-3,-3 18-3,-2-4 1,3 4-4,-2 4-4,-5 2 1,2 5-1,0 4 1,1-1-4,-6 7 3,4-2-5,0 1 1,-2 3 0,3-6-1,-2 4-6,1-7-15,1 0-22,3-6-19,0 2-26,0-6-27,0-1-33,2-3-19,0-1-16,2-6-24,-2-1-93,4-3-326,0-3-111</inkml:trace>
  <inkml:trace contextRef="#ctx0" brushRef="#br0" timeOffset="29063.88">5937 3334 1509,'0'0'-62,"-2"-4"16,2 4 21,0 0 6,0 0 14,-2-7 14,2 7 9,0 0 11,0 0 6,0 0 7,0 0 3,-2-2 2,2 2 4,0 0 4,0 0-3,0 0-1,0 0 2,0 0-4,-2-7 4,2 7-2,0 0-3,0 0 0,0 0-1,0 0-4,0 0 2,0 0 1,0 0 0,0 0 3,0 0-4,-2-5 1,2 5-4,0 0-2,0 0 0,0 0-2,0 0-5,0 0-2,0 0-4,0 0-7,0 0 1,0 0-5,0 0-3,0 0 0,-10 12-3,4-5 0,0 4-4,0 2 1,-2 1-2,0 4 2,-2 0-2,2 1 0,1 5 0,1-1-6,0 1-5,2-2 5,2 5-1,2-5-1,0 2 3,3-2 2,2 3-2,0-2 1,3-1 4,2-2 0,1-1 1,1 0-12,5-3-19,-1-3-26,4-2-35,4 0-47,-1-4-39,1-2-50,-2-5-94,0 0-311,-1-2-126</inkml:trace>
  <inkml:trace contextRef="#ctx0" brushRef="#br0" timeOffset="29497.83">6246 3446 1783,'-8'-9'31,"2"2"6,1 0 13,0 3 15,3 1 18,2 3 10,-6-8 1,6 4-4,0 4-11,-2-6-9,2 6-8,6-7-5,1 0-8,6 2-4,1 0-3,3-2-4,7 2-6,-3-1-3,4-1 0,-4 3-4,1-2-6,-4 5-4,0-3 0,-2 0 0,-1 2-6,-2 0-5,-2 2 3,-1 2 1,-4 0-1,0 3-1,0 3-4,-6 1 5,-2 1-2,-6 5-1,2 0 1,-4 3-1,-3 2 0,0-3 1,-1 4-1,3-1 0,-1 1-2,-2-2 0,4-1 1,0 2 0,1-6 1,0 1-10,3-4 1,0 1 1,1-1 1,1-2 1,0-1-1,4-1 5,0 1-2,2-5 2,4 4 2,3-6-1,4 4 2,0-5-2,3 0 0,6-3-2,-3 1-14,6 1-27,0-3-32,1-2-48,4 0-45,-3-1-69,-1-3-127,3-3-101,-4 0-75,1-3-41</inkml:trace>
  <inkml:trace contextRef="#ctx0" brushRef="#br0" timeOffset="29775.83">6777 3134 1582,'-5'-9'57,"-2"4"7,3-1 8,-1 2 9,1 1 14,4 3 5,-2-6-6,2 6-10,0 0-7,0 0-11,11-5-4,-11 5-5,21 3-5,-7 1-8,2 3-1,2 3-5,4 1-6,-3 5-2,5 1-1,-2 4-3,0 1-1,-3 3-2,-1 1-5,-2 0 2,-4 0 0,-4 2-8,-3 0 1,-5 2 2,-5 4 0,-3 4-24,-4 3-34,-8 0-54,-1 4-64,-13 6-73,-6-1-146,-4-7-76,-5-1-77,-2-2-36</inkml:trace>
  <inkml:trace contextRef="#ctx0" brushRef="#br0" timeOffset="30176.14">5103 4524 1617,'-7'2'80,"7"-2"1,-6 2-2,6-2-5,0 0 1,0 0-2,0 0-6,0 0-6,0 0-3,25-7-8,-10 4-2,4 2-6,3-2-2,5 0 2,5-1 4,12-2 2,13 1 4,26-9 5,4 1 2,10-5-1,7 1 1,10-3-2,9-3-3,2 0-1,2-3-3,1 4-6,-8 0-2,-4 1-5,-8 1-5,-8 4-1,-7 0-6,-10 2-1,-18 3-1,-12 3-12,-9 3-12,-3-2-17,-9 2-17,-2 1-21,-5 1-28,-6-2-23,-4 5-31,-5 0-42,-6 3-53,-4-3-107,0 0-129,-14 9-105,-1-3-76</inkml:trace>
  <inkml:trace contextRef="#ctx0" brushRef="#br0" timeOffset="30507.88">5924 4947 1801,'-11'0'106,"3"-2"-4,0-1-1,2 1 18,-3-3 9,2 2 6,1 1-2,6 2-16,-11-5-10,5 5-9,2-3-14,4 3-14,-8-2-4,8 2-8,-12 8-7,4 2-6,-2 3-6,-3 6-1,-1 2-1,-2 5-6,0 6 1,-3-1-5,4 0-4,-7 8 1,3 2-2,3-3-14,-2-6-25,4-2-24,-2 1-32,2-4-40,4-4-51,-3 0-57,0-6-98,2-4-147,1-3 9,1-4-121,1-1-79</inkml:trace>
  <inkml:trace contextRef="#ctx0" brushRef="#br0" timeOffset="30737.88">5442 5075 1638,'0'-8'78,"-2"2"9,0-1-5,0 3-6,2 4 3,-5-9 6,5 4-8,0 5-8,0 0-9,7-2-6,-7 2-6,0 0-3,18 12-3,-5 0-4,2 1-4,2 2-2,3 6-3,6 0 0,-2 1-2,3 0-4,3 5 0,-2-5-15,1-1-26,-1 2-31,-1-4-44,-2 0-46,-1 0-44,-5-5-77,-1-4-123,-2 1-174,0-5-60</inkml:trace>
  <inkml:trace contextRef="#ctx0" brushRef="#br0" timeOffset="31015.87">6149 4870 1733,'-6'-7'98,"-2"1"2,2 4 5,1-3 3,0 3 4,5 2-11,-6-2-11,6 2-10,-10 6-7,1-1-6,6 3-7,-4 4-3,4 1-4,-1 4-2,1 1-1,-1 6-3,2 1 1,2 4-3,0-1-6,0 2 3,2 1-4,2 0-3,1 3-2,3-2-5,-1-1 1,6-1-5,-1-2-3,0-6-20,6-2-39,-2-6-59,6-2-75,1-5-69,-1-3-158,1-4-88,-3-3-171,6-2-154</inkml:trace>
  <inkml:trace contextRef="#ctx0" brushRef="#br0" timeOffset="31396.05">6515 5008 1822,'-4'-4'87,"-1"0"15,2 0-1,3 4 1,-4-3 6,4 3 6,-4-5-2,4 5-12,6-9-12,2 4-7,6-1-9,2 0-11,2 1-5,3-1-5,-1 2-7,-2-1-2,2 1-7,-1 1-5,-2 0-1,0 1-5,-3 0-4,-3 2-3,2 2 0,-5 0-3,-1 4 3,-3 1-2,-3 3-1,-2 1 16,-1 2 1,-6 3-2,1 3 1,-3 1-9,-3-3 4,2 3-1,3-3-2,-3 2-6,1-5-3,5 1 5,-3-2-5,3-2-1,1-1-2,0 2-2,2-3 2,4-1 2,2-1 1,0 0-6,7-4 4,-1 1 4,4-1-8,2-3 2,2 0-18,0-2-27,3 1-36,-1-6-55,4 2-61,0-4-75,2-3-180,-3-1-75,1 1 60,-6-3-102,4 0-63</inkml:trace>
  <inkml:trace contextRef="#ctx0" brushRef="#br0" timeOffset="31671.15">7095 4739 1819,'-7'-4'133,"2"1"-7,-1-1-5,1 0 3,0 0 8,5 4 2,-9-3-8,9 3-9,-1-4-16,1 4 0,0 0-5,0 0-9,30 4-4,-14 1-5,2 1-10,3 3-7,0 3-4,2 0-11,-1 2-5,1 3 4,-4 0-14,-2 1 1,1 5-2,-6-1 3,-4 4 0,-6 1 1,-2 1-9,-6 0-14,-2 3-26,-8-1-31,4-1-38,-7-5-52,2 0-66,0-7-66,-3-4-143,0-2-104,2-4 41,2-4-130,1-1-102</inkml:trace>
  <inkml:trace contextRef="#ctx0" brushRef="#br0" timeOffset="32055.74">8092 3843 1896,'-8'5'98,"2"-3"-3,6-2-1,-11 0 8,5 1 5,6-1 3,-6 2-6,6-2-10,0 0-14,0 0-7,0 0-8,0 0-22,27-5-25,-17 3-31,6 2-32,-2-3-41,2 3-44,2 3-46,-3-3-81,2 2-147,-2 1-232,0 2-132</inkml:trace>
  <inkml:trace contextRef="#ctx0" brushRef="#br0" timeOffset="32226.38">8169 4154 1799,'-7'9'21,"1"2"17,2-5 25,2-3 30,-2 3 19,4-3 12,0-3-1,-4 6-7,4-6-10,-2 6-1,2-6-2,0 0-13,12 5-3,-4-5-12,8 0-23,-4 0-46,3 0-88,6-3-110,0-1-164,-1 0-141,-3-2-179,3 3-170</inkml:trace>
  <inkml:trace contextRef="#ctx0" brushRef="#br0" timeOffset="34507.02">9751 3541 1704,'0'-6'-64,"0"6"20,-2-5 17,2 5 13,-2-6 15,2 6 22,-3-6 10,3 6 11,0 0 1,-2-5 4,2 5-2,0 0 10,-2-6 2,2 6 0,0 0 3,0 0-2,-4-5-5,4 5-4,0 0-8,0 0-5,0 0-7,0 0-4,0 0-3,0 0-4,-12 18-2,7-4-1,-4 2-3,3 8 1,-2 0-2,-2 9 1,1 3-2,-4 0-1,0 6 2,0 1-3,3 0 3,-1-7-3,1 0 1,0-1-1,-2-3-6,4-2-21,2-5-25,-3 0-26,3-4-30,2-1-19,0-4-24,0-1-21,-2-5-56,5-3-362,-1 0-81</inkml:trace>
  <inkml:trace contextRef="#ctx0" brushRef="#br0" timeOffset="34817.7">9777 3604 1510,'2'-9'-17,"-2"1"24,2 1 10,-2 1 21,2-2 20,-2 2 13,0 6 5,2-10-7,-2 6-8,0 4-7,0-7-8,0 7-6,0 0-4,6-2-5,-6 2-4,0 0-1,10 18-5,-2-10-1,0 6 3,-2 4-1,4 0 5,1 7 8,4 1 4,-2 6 3,1-1-3,-1 4 3,0-2-5,-1-1-1,1 0-2,-2 1-3,0-1-2,-5-6-3,2 1-1,-2-2-23,1 0-23,-3-6-28,-1 0-37,1-2-44,-4-4-41,-2-1-78,0-5-423,-2-1-166</inkml:trace>
  <inkml:trace contextRef="#ctx0" brushRef="#br0" timeOffset="35053.95">9660 3958 1790,'0'0'-2,"-4"-8"17,4 8 14,-3-3 16,3 3 14,-2-8 6,2 8-5,7-11-3,-3 4-7,4-1-4,3-2-3,4-1-4,-1-1-7,6 0-6,1 2 2,5-2-7,-2 3-8,2-3-24,4 3-33,-1 3-44,1 1-43,6-5-51,-7 3-120,1 2-262,2-1-66</inkml:trace>
  <inkml:trace contextRef="#ctx0" brushRef="#br0" timeOffset="35477.66">10507 3522 1443,'-2'-5'-18,"-2"-2"28,3 2 11,-3-2 19,2 2 19,-1 0 14,2 1 13,-1-4 10,0 5 8,-2-3 5,2 2 5,0-2 3,-3 3 1,5 3-4,-5-7-9,3 5-6,2 2-8,-5-7-11,5 7-8,0 0-11,-7-4-11,7 4-4,0 0-5,-15 16-4,9-7-4,0 6-5,-3 0-1,2 6-5,1 4 2,2 3-1,-2 1-4,2 8 1,2-5-2,2 0-2,2 2-2,0 3 0,2-1-2,2-2 1,2-1-1,1-7-7,4 2-18,0-4-16,1-5-35,4-2-39,0-3-49,6-3-52,-3-7-64,5-1-131,-6-3-71,2-3-131,-1-1-100</inkml:trace>
  <inkml:trace contextRef="#ctx0" brushRef="#br0" timeOffset="35956.21">10805 3655 1763,'-6'-2'63,"-1"-1"7,4-1 4,-3 2 13,6 2 12,-11-6 6,10 5-6,1 1-4,-4-6-11,4 6-11,0-6-8,0 6-8,11-7-3,0 2-7,1 1-6,3-1-5,0-1-1,4 0-4,1 3-7,-4-3 2,3 3-4,-2-2-3,0 1-1,-3 1-4,0 1-2,-2-1-1,-2 3-3,-1-3-2,0 1-1,-1 2-2,-8 0-1,15 2 3,-12 4-3,0-1 2,-1 4 2,-2 0-3,-2 4 3,-2 3 2,0 4 1,-5 1 3,1 4 1,-2 0-3,1 0 7,-2 5-7,-1-3-3,1-2 1,2-1-4,1-1 4,0-2-3,-2-2 1,5-4-2,0 1 2,-1-3-3,2 0 2,-1-3-1,3 1 2,0-3 1,2-1 0,2-1 2,3 0 0,1-4 1,5 0-2,-1-1-1,1-1-1,3-1-1,0-1 1,2 0 3,4 0-15,-4-2-28,3 1-36,3-1-48,1 0-64,0-3-53,-2-2-111,3 1-140,-4 1-169,2-3-151</inkml:trace>
  <inkml:trace contextRef="#ctx0" brushRef="#br0" timeOffset="36336.18">11157 3384 1751,'-6'-3'6,"2"-1"13,4 4 13,-9-3 8,5 0 17,4 3 15,-7-4 2,7 4-3,-4-5-12,4 5-4,0 0-5,0 0-7,0 0-4,17-2-4,-17 2-5,17 6-3,-5 2-1,3-1-2,5 3-3,0 1 0,4 3-3,0 4 2,-1 2 7,0 2 7,0 2 11,1 4 4,-6 0-1,2 1 0,-5 2-4,-5-1-1,-3 3-2,-2-5-6,-2 2-5,-3-1-11,-3 0-17,1-4-25,-2 1-34,-5-4-37,4-1-39,-4 2-38,1-9-61,-1-2-121,0-1-325,1-4-172</inkml:trace>
  <inkml:trace contextRef="#ctx0" brushRef="#br0" timeOffset="36593.25">12053 3606 1961,'0'0'74,"0"0"3,0 0-5,0 0 2,0 0 8,0 0-4,0 0-8,14-6-6,-7 4-9,4-1-7,-1 0-18,1 0-26,1-3-37,1 3-46,4-2-53,-2 4-53,0-2-84,-1 2-408,0-1-173</inkml:trace>
  <inkml:trace contextRef="#ctx0" brushRef="#br0" timeOffset="36785.41">12148 3834 1950,'-2'8'32,"-3"-2"17,1-1 21,2 0 25,0-3 16,-3 4 5,5-6-8,-1 5-8,1-5-8,0 0-10,8 7 0,-2-7-6,8 2-10,-2-4-5,3 2-29,1-1-43,4-1-65,2 0-83,2-4-74,2 2-174,-3-1-63,-1 0-131,1-2-100</inkml:trace>
  <inkml:trace contextRef="#ctx0" brushRef="#br0" timeOffset="39943.82">2674 627 1479,'0'-6'-98,"-5"0"11,3 2 16,-2-1 17,2-1 18,-2-2 11,0 3 11,-1-1 11,-3-2 1,3 0 6,0 3 6,0-3 1,-3 1 0,1-1 6,-3-2 2,3 2 10,-3-1-13,-3 0-8,-2-1 6,-2 3 6,-2-4 1,-4 4-6,-5 0 4,0-1-9,-3 2 7,-8 3-4,-2-1-6,0 2 2,-4 2 4,1 0 1,-3 0-4,3 2-1,-3 2 2,3-1-1,2 1-3,-3 3 8,3 0-4,-1 3-1,-5 2-3,1 4 0,1 2-3,-15 14 4,1-1-6,1 6 5,1-4-1,3 4 0,2 0-4,0-2 1,13-2-1,4-5 1,5 3-1,-2 1 1,2 3 0,1 0 1,5 3-1,0-1 1,6 6-5,-2 1 7,7-1-6,0 3 2,4 1 1,0 1 3,6 2-3,2-5-2,4 7 8,4-1-2,4 1 8,2-2-4,9 18 12,7-6 2,4-2 0,4-3-2,1-4 0,10-2 0,2-3 6,6-2-1,8-7 3,8-1 4,3-6 4,10-3 3,6-7 3,7-3 2,2-8 4,-2-3 5,2-6-1,0-4-1,-2-6-4,2-1-4,3-3-1,-2-5-6,-5 0 2,0-4-8,-6-1 4,-8-4 0,-5-1 3,-2-3 1,-6-8-1,-7-3-1,-4-8-6,-6-2 0,-4-4-5,-8-6-2,0-6-8,-9 2 1,-4-1 0,-6-2-5,-7 8-1,-4 7-3,-7-2 0,-2-2-2,-2-3-2,-9-18 0,-2 1-2,-5-4 2,-8 5-5,-2 1 1,-8 4-1,-2 1-1,-5 6 3,0-1 1,-6 3 0,2 2-1,-2-1-10,0 4 3,-2 0-4,-2 5 1,-3 7 0,-4 2-2,-3 12 2,-10 4 0,-4 8-2,-10 9 4,-7 8-2,1 10 1,0 7-2,2 8 3,2 3-9,6 6-20,8 4-22,0 5-30,9 3-21,6 7-25,8 2-36,6 2-23,3-1-64,7-2-385,4-10-137</inkml:trace>
  <inkml:trace contextRef="#ctx0" brushRef="#br0" timeOffset="46335.37">13135 3637 1621,'0'0'-59,"0"0"24,0 0 8,11 0 4,-11 0 12,0 0 14,0 0 6,8-3 7,-8 3 4,0 0-3,0 0 2,0 0-4,0 0 4,0 0 6,0 0 2,8 3 6,-8-3 5,0 0-1,0 0-2,0 0 1,0 0 0,0 0-4,0 0-2,0 0-3,11-3 0,-11 3-2,11 3 0,-5-2 5,2 2 1,4-2 7,2 1 3,4 0 3,2 0 0,5 0 0,5-2 1,8 2-6,5-2-2,3 0 2,5-2 1,7 0-5,7-2 0,24-2-3,-2-1 0,6 0-4,4-4 1,4 4-6,8-4 2,-1 1-2,4 0-4,-2-2 0,4-1-3,6 2 1,1 0 0,11 1-1,5-1 4,10-1-5,3 1-1,3 1-1,3-1 1,6 2-4,0-3 4,2 0-1,-1 1-5,6 2 2,33-3-2,-33 5 1,-2 0-3,-9 0 0,-2 1 0,-7 1-2,-5-1 2,-1 2 0,-1 3-1,-5-4 1,-4 2-3,1 1 1,-5-2-2,-3 2 2,-4-2 0,-6 3 0,-5-3 0,-10 2 0,-6-3 3,-6 3-1,-14 0 3,-16-1 1,-11 1 8,0 1 4,-8-2 2,-5 2 6,-3-2 4,-2 3 8,-7-1 1,-2-1 2,0 0-1,-4 2-2,1-2-5,-4 2-5,2-2-7,-6 2 0,2 0-2,-1 0-8,0 0 4,-11 0-3,14-2 0,-5 2 0,-9 0-5,12 0 5,-12 0 1,12 0 2,-12 0 4,8-1 5,-8 1-4,8 0 4,-8 0 0,6-2-3,-6 2-1,0 0-3,0 0-2,11 0-1,-11 0-4,0 0-9,0 0-9,10 0-14,-10 0-17,0 0-18,0 0-27,0 0-44,0 0-52,0 0-65,0 0-74,-17-10-153,4 6-26,2-1-183,-8-1-171</inkml:trace>
  <inkml:trace contextRef="#ctx0" brushRef="#br0" timeOffset="71498.98">13855 2842 537,'8'-3'96,"-4"1"-35,-4 2-12,8-3-5,-8 3 0,0 0-8,8-4-1,-8 4-4,4-2 4,-4 2 0,0 0 0,0 0 3,7-1-2,-7 1-2,0 0-5,0 0-2,0 0-1,0 0-8,7 7 7,-7 1 5,0 2 3,-2 5 14,2 2 5,-5 4 3,4 4-5,-3 3-4,0 6-1,-2 0-6,-1 3-3,-1-4-1,5 2-4,-3 0-2,2-6-4,0-1-1,-1 2 1,1-3-4,-2-1 1,2-1-4,-1-1-9,1-2-15,2-4-22,-3 0-22,1-1-35,2-2-28,-2-3-41,0 2-100,-2-7-173,4 3 65</inkml:trace>
  <inkml:trace contextRef="#ctx0" brushRef="#br0" timeOffset="71853.54">14603 2819 1217,'5'-6'39,"0"1"14,-3-1 2,2 2 4,-4 4 1,5-5 0,-3 3-8,-2 2-8,4-5-5,-4 5-8,0 0 1,0 0-9,0 0 1,5 18-1,-7-7 1,2 4 2,0 2-2,-3 7 4,3 0-3,0 3-2,-3 1 0,3 2 0,0-1-2,-1 2-5,1 0 3,-2-3-2,2 3-1,-3-2 2,3-3-2,0-4-5,-2 2 1,2-4-24,-2-3-28,2 3-28,0-3-35,0-6-35,-4 3-93,-1-5-300,0-1-35</inkml:trace>
  <inkml:trace contextRef="#ctx0" brushRef="#br0" timeOffset="72095.4">14348 3164 1478,'-2'-5'29,"0"1"10,0-2 7,2-1 11,2 2 2,2-1 0,0-1-3,8-1-6,0 1-4,9-3-3,5 3-4,8-4-4,2 4-7,3 0 0,2 1-2,1 0-8,-2 4-21,-4-1-31,-1 3-39,1 0-51,-5 0-75,1 0-381,0 2-79</inkml:trace>
  <inkml:trace contextRef="#ctx0" brushRef="#br0" timeOffset="73316.86">16498 2568 1531,'14'-16'-23,"-2"6"20,-4-1 14,-2 2 17,0 1 16,1 1 11,-1-1 15,-2 0 5,0 1 10,3 1 2,-2-2-4,-1 2 1,0-1-3,0 2-3,-2-1-3,2 0-4,-2 1-4,0 1-8,0-1-5,-2 5-6,4-5-6,-4 5-6,0-6-5,0 6-1,-12 0-4,12 0-4,-30 6 1,11-1-6,-6 4 2,-6 2-3,-6 0-3,0 1-1,0 0-2,-5 3-2,-39 15 6,46-14-8,0-3 3,4 2-5,4-2 2,1-2-3,-1 0 1,7-2-2,0 0 2,4-1-2,2-1-1,-2-1 1,4-1-1,1 1-1,3-1 1,-1-2-1,1 2-1,1 0 2,1-3-1,0 3 3,4-1-2,2-4 3,4 10-2,2-7 0,9 3 2,2-3 0,6 4 1,3-2 0,6-2-2,-1 1 1,9 1 4,1 0-4,0-2-2,4 2 3,-2 1 1,-1-3-4,-4 3-1,-5-2 2,-3 0-6,-2-3 6,-2 3-4,-5 1 0,-2-4-3,-3 3 0,-2-1-2,2-3-1,-4 2 3,-4 3 3,-2-2-1,-4 3 2,-4 2 2,-6-1-1,-3 3-1,-2-1 2,-8 3-1,-3 1 2,-2 1 0,-4 1 0,0-3-2,-1 2-1,-1 2-2,2-3 2,1 2-1,1-1 1,0-1-2,5-2 3,-1 2 0,5-1-2,-2 0 1,4-1-1,3-2-2,0-1 2,2 0-2,2 2 1,1-2 2,5-1 1,-1 0 2,8 1 0,3-1 2,7 1 0,5-1-2,7-1 3,5-1 1,11 2 1,4-4 7,12 1 3,4-1 8,5-2 3,-5 1 4,3-2-5,-7 0 1,-8 0 0,-3 0 6,-7 0-9,-5 0 4,-1 0 4,-5 0 0,-2 0 3,-6 0-2,2 0 3,-6 0-7,1 0 4,-4 0-4,0-2-8,-1 2 3,1 0-5,-4 0-7,1 0 2,-10 0 1,15 0-3,-8 0 1,1 2-1,-8-2 1,12-2-3,-12 2-4,10 0-3,-10 0-1,9 2 1,-9-2 0,0 0 2,11-2-3,-11 2-1,0 0 2,10 0-4,-10 0-3,0 0 2,0 0-5,0 0 1,10 0 2,-10 0-2,0 0-2,0 0 3,0 0-8,0 0 5,0 0-3,12-1-1,-12 1 0,0 0 1,0 0-1,0 0-4,0 0-3,0 0-4,0 0-2,0 0 1,0 0-6,0 0 0,0 0-7,0 0-3,6 3-6,-6-3-6,0 0-15,0 0-15,0 0-18,0 0-27,0 0-29,0 0-32,4 0-48,-4 0-129,0 0-126,0 0-92,0 0-81</inkml:trace>
  <inkml:trace contextRef="#ctx0" brushRef="#br0" timeOffset="74212.46">16365 4137 1629,'2'-5'77,"-2"5"14,2-6 12,-2 6 12,0-8 11,2 4 13,0-1 2,-2 5-1,1-9-18,2 2-9,-3 2-7,2 1-8,-2 4-13,4-8-12,-4 8-7,1-5-24,2 1-36,-3 4-47,0 0-58,0 0-40,0 0-38,0 0-32,0 0-79,-3 21-169,0-11-177,-4 1-130</inkml:trace>
  <inkml:trace contextRef="#ctx0" brushRef="#br0" timeOffset="74428.38">16274 4414 1745,'0'0'1,"0"6"15,2-3 8,-2-3 12,0 0 8,2 8-1,-2-8-6,0 5-1,0-5-7,0 6-6,0 1 2,2-5-3,-2 6 1,2-1-2,-2 0-3,0 0 3,2 1-7,-2 1 2,2-1-2,-2-1-14,2 2-31,0 2-46,-2-4-45,2-1-52,0-1-106,-2 1-239,2-2-22</inkml:trace>
  <inkml:trace contextRef="#ctx0" brushRef="#br0" timeOffset="74632.7">16544 4318 1508,'9'-5'47,"-1"-3"4,-1 2 8,2 0 6,-1 1 3,0-1-8,2 3-1,0-4-9,0 5-6,0-4-4,1 1-20,2 3-34,-2 0-41,-1 2-30,2 2-48,-2-2-64,-2 4-343,-2-1-43</inkml:trace>
  <inkml:trace contextRef="#ctx0" brushRef="#br0" timeOffset="74811.64">16589 4486 1404,'-2'6'4,"0"-2"34,0-1 25,-2 2 26,4-5 18,-5 3 13,5-3-3,0 0-10,0 0-13,0 0-8,15 4-8,-5-6-10,4 2-6,-4-2-22,2 0-35,3 1-40,3 1-49,-2-3-46,4-1-61,-4 0-131,3 0-263,-3 1-86</inkml:trace>
  <inkml:trace contextRef="#ctx0" brushRef="#br0" timeOffset="75121.65">17112 4170 1549,'-5'-7'28,"5"0"32,-1 1 20,-1 2 19,0-1 16,2 5 11,-2-7 4,2 7-5,0-6-9,0 6-14,-3-6-11,3 6-9,0 0-15,0 0-7,0 0-7,0 0-9,0 0-2,0 19-4,0-6-3,3 4-3,-1 3 0,0 0-2,0 5-2,2 0-2,-2 0-37,0 2-45,-2-5-65,2 5-75,-4-6-130,0 1-168,-4-2-182,0 1-170</inkml:trace>
  <inkml:trace contextRef="#ctx0" brushRef="#br0" timeOffset="76823.7">16133 2012 1772,'0'0'-63,"0"0"15,0 0 6,0 0 14,0 0 8,5 5 7,-5-5 0,0 0 3,0 0 2,0 5 0,0-5 1,0 7-3,0-7 11,-2 9-2,2-1 4,-3-3 3,3 4-9,-1-1 12,1 1 4,-2-1-2,0 2-3,2 0 1,-2-1 6,2-2-1,-3 2-1,3-1 7,0-1-1,-2-1 0,2-2 7,-3 1 6,3 1 9,0-6 14,0 7 8,-2-3 18,2-4 10,0 0 1,0 0-10,0 0-10,0 0-7,0 0-5,-3-17-7,6 8-7,-1-4-3,3 1-7,0-5-5,-1 0-6,0-2-8,2-1-1,3-1-6,-3 1-4,2-2 0,-1 5-2,-1 3-1,-1-3-3,1 5-3,-2-2 1,0 4-4,2 2-7,0 1 3,2 4-1,-1 3-1,-7 0-2,20 8 3,-12-1 2,3 4 4,0 1-3,-3 1 2,2 0 0,2 6 2,-4-3 0,-2-1-3,2 0 1,-1 0 2,-1-1 3,-2 0-1,3-4 4,-3 0-1,-2-1 1,2-1 3,1 0 1,-3-1 3,0-1 9,0-3 5,-2-3-3,2 5-1,-2-5-2,0 0-2,0 0-1,1-16-5,-1 9 1,0-2-5,3-3-4,-1-2-13,2-1 0,-3-2-4,5 2 3,-1-1-3,-1-1 1,2 2 0,-2 1 2,1-1 0,0 2 0,1 4-1,1 0-1,2 2 2,-6 2 0,6 2 0,0 3 1,1 0 2,-1 5 0,2 1 0,1 1 2,-2 4 1,1-1-1,-1 2 0,2-2 5,0 4-6,-3 0 5,2 1 0,-3-3 2,0 3-2,0-2 4,2-2 2,-4 3-17,0-4-23,2 2-30,-1 0-39,-1-1-44,-4-2-80,2 0-393,-2-1-121</inkml:trace>
  <inkml:trace contextRef="#ctx0" brushRef="#br0" timeOffset="77680.99">17426 2663 1665,'-3'-8'-44,"1"-1"7,-1 1 19,2-1 17,-1-1 24,0-2 10,0 3 9,-1-1 2,2-1-2,-2 2 9,1 0 0,-1-4-3,2 1-1,-4 2-3,3-1-2,-2-3-4,0 4-2,-1 2-3,2-1-3,-1 1-3,0 1-7,-5 0 0,4 1-4,-1 2-5,-3-1-1,-1 5-6,0 0 4,-6 5-1,4 3-6,-2-1 4,-2 5-1,4 5-2,-3 0 5,0 4-2,4 1-4,-1 4 1,1-2 0,2 3 2,3-2-2,0 2 6,1-3-5,2 0 1,1-2-1,2-1 4,2-1 2,-2-2-2,3-3 3,2 0-1,1-1-1,2-5 2,2 1 1,-2-4-1,2-4-1,3-1 3,0-2 3,-3-3 0,5-2 7,-4-2 3,2-3-1,-1-5-2,1 0-3,0-3 2,-5-3-6,3 1-3,-5 1 0,2-1 3,-4 4 3,-1 0 5,3 2 2,-1 1-2,-1 2 1,-2 1-5,1 2-5,0 0-5,-1 2-4,2 1-5,-3 2 3,-1 4 0,0 0-2,0 0 1,0 0-2,10 17 2,-9-8 0,2 0-1,2 4 0,-1 0 1,0 3 2,-1 1 0,2-2 0,4 2-14,-3 0-28,0-1-34,5 3-46,2-1-35,-1-2-45,-3-3-91,4-1-383,-5 0-167</inkml:trace>
  <inkml:trace contextRef="#ctx0" brushRef="#br0" timeOffset="78351.95">17656 2806 1795,'0'0'-46,"2"-8"-2,-1 4 20,-1 4 6,3-3-11,-3 3 22,0 0 3,0 0 19,0 0 11,14 11 6,-10-5 4,-2 1 4,2 1 0,2 1-1,-2-2-2,0 3-1,1 0-4,0 0-1,-2-1-2,2-2-3,-1 1 1,0-1-1,-2 0 0,0-1 4,3-2 11,-3 1 10,0-1 14,-2-4 12,1 4 2,-1-4-8,0 0-9,0 0-5,0 0-6,9-13-3,-7 5-7,0-1-3,0-2-4,0 0-2,4-2-10,-2 0 2,-1 0-2,2 2-3,-1 2-1,-2 2-8,2-3 2,-2 4-5,5 1 1,-1 0-2,3 3 0,-9 2 0,15 5-1,-9-3-2,2 3 1,0 3 1,2 0-2,-2 3 1,0-2-4,0 3 5,1-1-1,0-1-1,-3 1 0,0-2 0,-1-1 2,1-1 3,-2 2-3,0-4 4,-3 1-1,5 0 3,-4-1 1,3-1 3,-5-4 4,2 4-2,-2-4 0,0 0-3,0 0-2,0 0 2,0 0-3,2-15 1,-2 8-4,0-3-5,0-2 5,0 2-6,2-1-1,0 0-3,2 0 2,-2-2 0,1 4 1,4 0-2,-4 0 0,5 1-1,1 2-1,-1 1-1,3 1 2,-3-1 0,3 5-3,0 0 4,-3 2 0,2 3-1,-2 0 0,1 1-1,1 2 3,-1 1 0,-2 0-1,1 2 1,-2-1 1,1 0 2,-4 0-1,3 1 2,-2-2 0,0 2-4,-2-4-6,0 3-15,0-3-19,-2 3-28,2-3-42,-2 0-46,-2-3-90,2-4-156,-2 4-199,2-4-103</inkml:trace>
  <inkml:trace contextRef="#ctx0" brushRef="#br0" timeOffset="78636.38">18262 2426 1624,'-2'-11'4,"0"2"25,2 1 12,-2 1 10,2-4 8,-2 7-4,2-2-3,0-1-12,0 7-5,0 0-4,-4-3-4,4 3-9,0 0 11,-4 25 13,-1-10 10,4 4 0,-1 2-1,2 0 5,0 6-5,-2 1-3,4 2-5,-2 0 0,2-1-4,-2 2-3,1-2-2,6 0-3,-5-2-2,2-3-2,2 2-1,0-3-26,2-2-21,0-2-27,2-4-40,5 3-49,-3-7-59,0-4-78,4 0-403,-4-2-173</inkml:trace>
  <inkml:trace contextRef="#ctx0" brushRef="#br0" timeOffset="78798.61">18545 2542 1726,'0'-12'-69,"0"0"18,2 3 14,-2-4 5,0 6 3,0-1 5,3-1 3,-1 4-16,-2-3-24,1 4-22,-1 4-22,0 0-88,0-5-142,0 5 150</inkml:trace>
  <inkml:trace contextRef="#ctx0" brushRef="#br0" timeOffset="78995.94">18512 2644 878,'0'7'-21,"0"2"16,-3-2 16,6 1 14,-3 1 5,0 1 7,2 1 9,-2-2-4,2 2 4,-2 2-5,3-1-4,-1 2-3,0-1-3,-2 1 4,2-3-7,0 2-8,0 0-30,0-2-34,0-1-40,-2 0-67,2-4-198,0 2 136</inkml:trace>
  <inkml:trace contextRef="#ctx0" brushRef="#br0" timeOffset="79367.98">18854 2256 942,'0'-9'40,"0"9"17,0-8-1,0 8 6,0-7-1,0 7-2,0-5-4,0 5 0,0 0 2,0 0 3,0 0 6,0 0-4,24 12 0,-13-2 4,-3 2 1,5 0-2,1 4 0,3 4 0,1 2-3,-2 3-11,1 2-5,1 1 3,-6 3-2,-2-1 1,2 3-3,-4-1-5,-4-3 1,-2-1-3,-2 1-1,-2-1-3,-4 1 0,0-3-3,-6-1-2,2 0-3,-2-2-1,-1 0-7,0-2-13,-2-2-16,1-2-26,-2-2-39,1 0-42,3-4-34,-1-1-51,1-3-95,-1 0-326,2-3-121</inkml:trace>
  <inkml:trace contextRef="#ctx0" brushRef="#br0" timeOffset="80751.51">19780 2370 1569,'-10'-3'-65,"10"3"29,-6-2 24,6 2 24,0 0 18,-9-2 23,9 2 17,0 0 7,0 0 4,0 0 1,-6 0 4,6 0 3,0 0-5,0 0 1,0 0-6,0 0-4,0 0-5,-5-5-6,5 5-3,0 0-9,0 0-2,22-7-7,-12 4-4,4 0-2,4-3-4,-1 2-4,0-1 0,2-1-2,0-1 0,-2 2 6,2 0 2,-4-1-2,2 0 5,-5 0-1,4 1 0,-6 1-3,0 0 1,-2 1-4,2-1-6,-2 2-4,-2-1-3,0 0-3,-6 3-8,9 0 0,-9 0 0,0 0-4,-4 13 3,-3-2-3,-1 5 2,-2 3-4,-6 2-1,2 5 1,-4 3 2,4 1-2,-5 1 1,2 1 2,2-1-1,-1 1 3,-1-1-1,4-2-4,-2-1 2,2-5 1,2-2-3,1-2 4,0-1-1,1-5 0,2 0 2,1 0-1,0-4 5,2 1-1,-3-3 7,3 1 11,0-2 12,-1 0 9,3 0-2,0-5-4,2-1-11,-6 4 5,6-4-3,0 0-11,0 0 0,-9 0-7,9 0 0,0 0-1,0 0 2,0 0-5,0 0-10,0 0 0,0 0 6,0 0-8,0 0 9,0 0-5,32 0 3,-19 2-8,4 0 9,2 0-7,0 0 2,2 0 3,0-1 1,0-1 0,-1 0-2,5 0 2,-6-1 0,0 1-1,0-2 7,0 0 13,-2 0 4,-2-2 3,-1-1 1,2 1 3,-4-2 3,0-2-1,2 0-1,-4-1-7,0-1-2,0-1-2,0 2-3,-4-3-5,1-2-1,-1 3 0,0 0-5,-4 0-1,1 1-5,0-1-18,1 1-25,0 1-14,-4-1-27,2 3-35,-2-3-43,-2 1-51,2 2-57,-4-1-85,0-2-183,1 2 7,2 0-181,-3-1-200</inkml:trace>
  <inkml:trace contextRef="#ctx0" brushRef="#br0" timeOffset="81057.11">19992 1830 1860,'-8'-2'-15,"2"0"24,-4 2 20,4-3 20,6 3 20,-10-4 10,6 2-2,4 2-7,-7-4-5,7 4-9,0-5-7,0 5-5,13-8-8,-3 4-2,8 0-3,0 1-2,4-1-13,5-1-24,1 5-26,2-3-30,1 1-38,3 0-44,-2 1-76,0-4-159,1 1-174,-1 1-56</inkml:trace>
  <inkml:trace contextRef="#ctx0" brushRef="#br0" timeOffset="81230.95">20812 1492 1524,'2'-15'20,"0"6"24,0-4 22,0 2 13,-1 0 4,2-1-9,0 3-8,-3-3-7,2 4-6,0 1-11,-2-1-30,1 2-50,-1 3-35,0 3-26,0 0-33,0 0-51,0 0-360,0 0-47</inkml:trace>
  <inkml:trace contextRef="#ctx0" brushRef="#br0" timeOffset="81444.01">20883 1846 1472,'2'9'-13,"3"-1"9,-5-1 14,2-1 23,3 2 17,-3-1 11,0 0 14,2 4 1,-2 0-3,2 2 6,3 3-2,-3-1-7,0 2-5,2 4-4,0-1-6,-2 6-3,2-4-4,-4 3-6,0 1-8,0 0-51,0 0-47,-2-3-72,-2 2-129,-2 1-393,-4 1-154</inkml:trace>
  <inkml:trace contextRef="#ctx0" brushRef="#br0" timeOffset="90238.41">12426 5745 1850,'2'-6'-5,"-1"3"11,-1 3-1,3-8 7,-1 2 14,0 3 5,-2 3-2,2-10-2,-1 5-4,2 3-4,-3 2-1,2-7-2,0 4-5,-2 3-18,5-4-19,-5 4-18,0 0-30,0 0-27,0 0-31,15 7-59,-12-3-317,0 1-13</inkml:trace>
  <inkml:trace contextRef="#ctx0" brushRef="#br0" timeOffset="90474.93">12513 5881 1347,'4'10'25,"-4"-10"23,0 5 20,0-5 9,0 6 9,0-6 6,2 3-3,-2-3-8,2 6-12,-2-6-5,0 6-9,2-3-7,0 3-1,0 0-3,0 1-7,0 3 3,2 0-5,-2-1-3,3 1-3,0-1-1,-1 3-5,0 1 0,0-4-2,0 3-26,-2-3-35,3 2-40,-1-1-43,2-3-51,-2 2-86,3-4-361,-3 1-120</inkml:trace>
  <inkml:trace contextRef="#ctx0" brushRef="#br0" timeOffset="90677.11">12808 5959 1639,'2'-6'-1,"4"-1"14,-4 3 18,0-2 14,0 2 9,2-2 1,0 0-5,0 3-9,2-3-1,5 0-6,-2 3-2,1-3-2,3 4-6,-3-1-29,6 0-28,-4 1-30,1 2-35,0 0-35,-3 0-59,3 2-340,-3 1-35</inkml:trace>
  <inkml:trace contextRef="#ctx0" brushRef="#br0" timeOffset="90866.07">12949 6027 1391,'-4'8'-16,"-1"-1"26,1-1 21,2-1 21,-3 2 20,3-1 17,0-2 6,-2-1 1,4-3-3,-2 8-8,2-8-8,0 0-8,10 3-6,-1-3-5,2 0-6,1 0-6,3 0-15,3-2-27,-1 1-35,3-1-27,-1 0-35,2 0-36,3-3-32,-6 2-50,6-1-373,-5-2-83</inkml:trace>
  <inkml:trace contextRef="#ctx0" brushRef="#br0" timeOffset="91456.44">13692 5666 1563,'5'-12'-5,"-3"4"16,2 1 27,-4-1 22,1 2 21,-1 1 19,0 5 9,0-10 6,0 6-2,0 4-2,0-7 0,0 7-13,3-6-7,-3 6-7,-3-5-6,3 5-6,3-7-9,-3 7-4,0 0-8,0 0-5,2-6-3,-2 6-7,0 0-3,0 0-2,0 0-4,0 0-5,0 0-3,0 0 2,0 0-2,0 0 4,8 21 2,-6-9 1,3 0 7,-1 2 6,0 3 3,0 1 3,1 1 0,1 4 4,-2 0 3,1 1-7,-1 2 1,0-2 8,2 1-2,-4-2-4,2 2-2,0-4 0,-2-3 4,2 1-1,0 1-1,-2-5-6,0 0 0,0-4 0,0 3 2,0-4-2,0-1 0,0 0 7,-2-1-2,2-1 3,0-1 7,-2 1 2,0-2 0,2 1 1,-2-6-4,2 7-3,-2-3-7,0-4-2,0 0-8,5 4-1,-5-4-5,0 0-5,4 3 0,-4-3-4,0 0 2,3 2-8,-3-2-2,0 0-16,0 0-16,0 0-20,0 0-22,6 4-20,-6-4-25,0 0-28,0 0-23,0 0-41,0 0-42,0 0-32,0 0-29,10-6-17,-10 6-79,7-3-132,-1-1 30,-4 0-136,6 2-132</inkml:trace>
  <inkml:trace contextRef="#ctx0" brushRef="#br0" timeOffset="91746.89">14352 6105 1946,'0'0'82,"0"0"6,8 4 4,-8-4 10,0 0 6,0 0-9,2 4-8,0-1-9,-2 4-8,0-7-7,0 9-5,0-3-3,-2 1-7,0 2-6,-2-1-4,0 4-2,2-2-7,-2-1-37,2 1-40,-2-1-47,0 0-61,2-1-55,0 2-135,-4-3-152,5-1-129,-1 2-121</inkml:trace>
  <inkml:trace contextRef="#ctx0" brushRef="#br0" timeOffset="92509.77">14986 5842 1774,'3'-5'57,"0"1"10,1-1 8,1 2 13,-5 3 15,4-5 4,-4 5-4,6-4-12,-6 4-11,4-3-8,-4 3-9,0 0-5,11 7-4,-11-7-2,5 8 1,-1 1-1,-2 0-4,2 1 1,-2 1-6,2 0-3,-2 2-3,0-4 0,0 2-3,0 0-5,1-1-3,-3 0 1,2-3-1,-2 1 2,2-1-7,-2-1 2,2-1 0,-2-5 2,-2 6-6,2-6-2,0 0 2,0 0-6,0 0 5,0 0-5,-7-15-1,7 8 2,0-1-6,-2-4 0,4 2 0,-2-4-2,5 2 1,-3-3-5,3 1 1,-3 3-4,2 2 1,0 0 2,0-3-6,0 4 4,3-1-1,-1 3-2,0-2-2,3 5 1,0-1 0,-1 2-2,0 2 2,2 2-2,0-1 1,-2 3 1,2 2-1,-1 1 2,1 3 2,-1 0 0,0-1 2,-2 1-3,0-1 5,-1 1-1,-2 0-1,4-3 6,-4 1-2,0-1 1,-2 1 2,0-2 2,0 1 1,-1-2 2,-1 0-4,0-5 2,-1 5-2,1-5 0,0 0-4,0 0 3,0 0 0,0 0 0,0 0-4,-14-13 1,12 5-2,2 1-4,0-4-9,0-1 3,2 0-1,2-1-3,0-2 2,2 2 1,0 1-3,3 2 2,1-3 0,1 4 3,0 0-1,-1 1-2,2 1 3,4 0-5,-6 4 3,3 0-1,0 2 0,0 1-1,-3 1 3,2 3 2,0 1-1,-2-1 0,0 4 2,-1 1-1,0 0 3,-1 0-1,-2 2-2,1-1 5,-3 0 0,0 2-1,0-1 3,-2-2-39,-2 2-42,1-1-55,2 0-58,0-3-57,-3 1-113,0-1-135,2-1-174,-2-1-165</inkml:trace>
  <inkml:trace contextRef="#ctx0" brushRef="#br0" timeOffset="92681.66">15619 5883 1759,'4'-7'17,"0"2"29,0-1 15,1 0 19,0 1 7,-1-1 4,2 0-3,2 1-10,1 1-7,-1-1-8,7 0-5,0 2-8,0-1-27,2 1-46,-1 3-57,4 0-57,-5 0-62,-3 0-122,-1 0-296,-1 5-114</inkml:trace>
  <inkml:trace contextRef="#ctx0" brushRef="#br0" timeOffset="92845.79">15718 5981 1605,'-2'4'2,"0"0"27,2-4 19,0 6 18,0-6 13,6 4 4,-6-4-2,18 1-5,-8-1-9,3 0-5,4 0-10,2-1-11,3 1-38,-2-2-55,3 0-58,3-1-72,2 0-131,-3-1-244,-2-2-59</inkml:trace>
  <inkml:trace contextRef="#ctx0" brushRef="#br0" timeOffset="93086.01">16460 5509 1661,'2'-8'100,"-2"1"17,2 3 10,-1-2 11,-1 6 5,3-7-6,-3 7-19,4-2 0,-4 2 0,9 11 1,0-1-6,-4 5-3,5 4-12,2 4-7,-1 2-7,-1 5-9,1 1-2,-3 1-32,0 1-35,-1 2-52,-7-7-67,5 9-99,-12-2-138,0 0-194,-3 0 65,-3-2-148,-2-1-125</inkml:trace>
  <inkml:trace contextRef="#ctx0" brushRef="#br0" timeOffset="94519">11830 5551 1033,'-6'-4'151,"-2"0"-50,2 3-29,1-5-4,-1 3 16,1 0 9,5 3 10,-8-5-4,4 0 2,4 5-1,-9-4-10,9 4-8,-7-3-8,7 3-10,0 0-10,0 0-1,0 0-9,-1 17-8,5-2-1,0 8-2,3 5-1,-1 8-6,4 9 2,-1 4-1,2 3-2,3 20-3,0 0 1,-2-2 1,0 4-2,-1-15 1,-3-3-2,-1-3 2,0-3-11,-3-6-12,0-6-12,2 0-19,-4-9-26,2-1-29,-2-6-25,5-2-27,-2-5-47,-3-4-110,4-8-373,0-1-163</inkml:trace>
  <inkml:trace contextRef="#ctx0" brushRef="#br0" timeOffset="95774">12055 5305 1806,'-8'-14'-38,"5"1"11,-1 2 10,0 0 13,0 1 19,0 2 21,0 0 11,1 1 7,1 1-5,0-1 0,-1 1-6,6 1-4,-1-1-2,3-2-8,3 2-2,2 1-4,6 1-3,2 1-1,7-4-4,5 5 4,4-2-2,11 3 2,12-2 2,31 0 16,12-1-3,12 0 0,10 3 0,13-3-4,9-2-3,6 1-3,9 1-1,8-4 0,41 1-2,9-2-4,4 0-1,-3 1-2,0 1 0,2-3 0,3 3-2,-3 2-3,-6-3-1,-4 1-2,-34 4 3,-3-1-5,-3 2 2,-8 0 1,-3-1-2,-7-1 3,-3 0-1,-11 0 1,-7-1 2,-10-2-1,-11 4 0,-11-2-4,-10-2 4,-19 1-1,-13 2-4,-10 1 3,-5-3 3,-4 3 4,-4-1 3,-4 0 4,-3 0 2,-5 2 1,-1-1 3,-2 1 1,-2-3-6,0 3-1,-4 1-2,-3-1-2,3 0-3,-3 2-3,-1-3-4,0 3 0,-9 0-4,13 0-4,-13 0-9,10 3 4,-10-3-3,8 2 1,-3 1 0,-5-3-1,4 7 1,-4-7-1,3 5 1,0-1 2,-1 0-3,0 2 2,-2-1 2,2 5 1,-1-3 1,3 3 1,-2 3-6,0 3 6,0 0 0,-2 6 2,4 4 4,0 4 9,-2 9 1,3 1 3,-1 2 2,1 7-2,-1 4 2,-2 2 1,-1-3-1,-1 2-4,0 2 0,3 0 3,-3 0 0,2 0 0,-4 1 0,2-1-3,-3 0 2,3-1-6,-3 1 3,1-3-1,-4 0 0,3-2-3,-2-7-5,1-2 5,0-3 0,-2-1-6,2-2-1,-1-7 2,-1 0-4,2-3 8,0-2-2,0-2-1,-1-3-2,-1-2 1,3-2 4,1 1-7,-3-1 1,2-4-2,1 0-3,-4 0 2,2-2-1,-3-1 1,-1 1-1,1-2-3,-3-1 2,-3 2-2,0-3-2,-4 2 1,-7-2-2,0 3-1,-6-4 2,-7 1-1,-2 1-3,-5-2 1,-12 1-1,-3-1 4,-7-2-4,-29 2-3,-9 0 2,-13-4-1,-1 0-1,-11 0 1,-10-2 3,-10 2-3,-3-2-1,-3 4 1,-6-4 3,-2 6 2,-5-1 1,-35 5 0,-4 2-2,3 1 4,37 1-2,-30 5-1,5 2 3,-2 0-2,38 1 0,-1 0 1,7 1 0,3 1 0,10-2 1,10-1 1,11 0 1,11-2-1,10-2 0,12 0 1,16-4-1,17-2 1,7-1 2,7-3 1,4 1 1,5-3-2,3 1 3,4 0 0,0-2 1,3 2 0,0-3 3,4 1 4,1-2 2,0 2 1,-2 1 0,6-1-1,0-2-1,-3 0-2,11 0 0,-17 0-2,8 0 2,9 0-4,-12-2 1,7-1-1,5 3 0,-13 0-1,13 0 1,-8-4-2,8 4 0,-9-1 0,9 1-3,0 0 2,-7-2-2,7 2 1,-7-2 0,7 2-6,0 0 1,0 0 6,0 0-3,-9-2 3,9 2 1,0 0-2,0 0-1,0 0 2,-10 0-10,10 0-18,0 0-32,-4-5-27,1 0-41,3 5-59,-2-7-78,0-1-160,0 1-48,0-3-91,0-2-64</inkml:trace>
  <inkml:trace contextRef="#ctx0" brushRef="#br0" timeOffset="98885.38">5800 8075 504,'2'-4'254,"2"2"-57,0-2-48,-4 4-26,6-1-6,-6 1-5,4-4-10,-4 4-8,6-2-6,-6 2-3,0 0-10,0 0-9,0 0-4,0 0-8,0 0-6,0 0-7,0 0-5,0 0 1,5 13 2,-8-1 6,-2 0 4,0 6-2,-1 1 1,-4 5-2,1-1 2,-4 6-3,-2 2-5,-1 0-1,-1-1-5,2-2-3,-5 2 1,6 2-6,-3-6-2,0 2 0,2-2-1,1-6-4,2 1-16,2-1-18,0-6-20,1 2-15,1-5-18,1 1-14,3-5-15,-4 1-30,7-3-36,-3-1-18,4-4-26,0 0-67,0 0-273,0 0-49</inkml:trace>
  <inkml:trace contextRef="#ctx0" brushRef="#br0" timeOffset="99193.69">5905 7999 1399,'4'-13'-41,"0"4"29,-2 1 17,4 0 26,-4 0 25,-1 2 12,2 1 5,-1 1-3,-2 4-5,2-7-8,0 3-10,-2 4-3,2-6-4,-2 6-4,0 0 6,10 10 2,-6-3 2,3 4 2,-1 7 0,3 3 1,-1 1 6,3 5 1,-1 5-1,4 1 0,-4 1-1,2 2-4,-1-1-1,-2-2-5,1 4-2,-2-5 0,1 3-6,-5-9-2,2 2-4,1-1 0,-4-1-19,-1-2-22,0-5-24,-2 2-32,0-4-32,-2 0-43,-3-1-44,-2-4-69,1-1-112,-4 0-210,-1-4-78</inkml:trace>
  <inkml:trace contextRef="#ctx0" brushRef="#br0" timeOffset="99420.78">5725 8485 1548,'-6'-4'14,"-2"-2"12,1 4 19,3-1 19,-1-2 19,1 2 0,4-3-4,-2 1-7,2-2-8,2 2-5,2-1-3,1-2-9,6 1-4,3-1-5,1-1-4,4-2-1,2 3-5,1-1-1,-1 0-6,6 2-13,-4-1-25,5 1-35,0 1-32,-1 1-36,3-1-42,-2 1-68,1-4-385,-2 4-113</inkml:trace>
  <inkml:trace contextRef="#ctx0" brushRef="#br0" timeOffset="99708.3">6640 8073 1699,'2'-8'-6,"-2"3"34,2-3 23,-2 3 23,-2-2 26,2-1 6,0 4 7,0-2 4,-2-1-5,2 7-8,0-7-11,0 7-12,0-5-11,0 5-4,0 0-5,0 0-5,-10 17 4,5-5-3,1 5-3,-1 1-2,1 1-1,0 5 0,0-1-4,2 3-2,-2-2-1,4 4-10,0-6 1,0 2-1,2 4-1,-2-4-9,4 2 4,2-4-3,-2 2-38,0-7-34,3 1-46,2-3-45,1 0-65,3-5-65,-1-2-126,4-2-103,-2-3-165,1-1-158</inkml:trace>
  <inkml:trace contextRef="#ctx0" brushRef="#br0" timeOffset="100103.58">6990 8248 1812,'-6'-3'11,"-1"-2"20,7 5 21,-9-5 22,5 3 14,4 2 8,-6-4-2,6 4-7,-4-5-9,4 5-10,0 0 0,2-8-10,4 3-10,0 2-3,3-2-2,4 1-7,-3 0-5,0 0-2,3 2-6,-2 0-2,0-2 0,-1 4-3,-2-1-4,4 1-4,-4 1 2,-3 1-1,0 4-4,-1 0 4,-4 1-2,0 3 2,-2 2-3,-2 1 1,-2 2-1,-2 1 2,-2 3 0,0-1 0,-2 2-1,-1-1-2,2-2 1,-3 2 0,5-3-2,1 0-1,-1-1-1,2-1 0,1-4-2,0 5 3,4-8-1,0 3 2,2-1 1,2-4-2,2 2 4,4-2-2,4-2 0,0-2 0,2-1-19,6 0-28,-2-1-45,1-3-52,5 0-49,2-3-58,-1-2-152,1 0-63,3-4-93,1-2-55</inkml:trace>
  <inkml:trace contextRef="#ctx0" brushRef="#br0" timeOffset="100406.01">7534 8018 1643,'-9'-6'66,"5"0"16,-2 4 11,1-2 14,3 1 7,2 3-9,0-8-8,0 8-9,15-6-5,-2 6 0,6 0-2,2 0-2,7 5-3,1 2-5,7 2 2,-2 2-5,0 3-2,-3 2 1,1 3-1,-2 2-8,-1 0 7,-5 1-6,-3 1 6,-8-2-4,-2 2-3,-5 1-3,-8 0-5,-4 0-6,-7 7-25,-6-2-36,-6 1-34,-7-1-52,-5-1-58,1-1-75,-8-3-120,-13 8-187,4-12 76,7-3-148,-8-2-114</inkml:trace>
  <inkml:trace contextRef="#ctx0" brushRef="#br0" timeOffset="100787.87">5068 8403 1676,'0'0'-1,"0"0"-1,0 0 3,0 0 4,-8 11 16,8-11 12,0 0 0,0 0 0,0 0-5,0 0-2,0 0 2,0 0-2,0 0-1,13 0-2,-2 0-3,-11 0 0,23-4-4,-10 2 0,4 1-15,-1-1-39,2 0-35,-4 0-35,-1-1-42,-1 3-97,2-1-234,-7 1 14</inkml:trace>
  <inkml:trace contextRef="#ctx0" brushRef="#br0" timeOffset="100967.48">4995 8618 1338,'-13'12'50,"2"-5"12,3-3 1,2 2 2,2-3 20,-1-1 16,5-2 4,0 0-7,0 0-11,0 0-10,23-5-8,-6 1-6,4-2-6,2-1-9,5-1-31,0 1-40,-3 0-49,5 0-51,-5-1-69,3 3-144,-4-3-222,-3-2-59</inkml:trace>
  <inkml:trace contextRef="#ctx0" brushRef="#br0" timeOffset="101582.72">2366 8148 1491,'2'-8'28,"0"0"12,-2 0 6,0 1 5,3 1 11,-3 6 9,2-9 7,-2 2-1,2 5-10,-2 2-6,2-7-9,-2 7 3,0 0 1,15 9 5,-6-4-5,1 5-1,2 1-7,2 1 1,0 6-3,3-2-4,0 2-4,0 0-1,5 3-4,-4 0-3,2-4-2,-1 0-23,-2 0-30,2-2-40,1 1-42,2-3-43,-3-2-84,0-4-159,-2 1-216,-3-4-107</inkml:trace>
  <inkml:trace contextRef="#ctx0" brushRef="#br0" timeOffset="101866.93">2831 8045 1721,'-5'-8'24,"0"0"20,1 2 15,0 1 10,2 2 9,2 3 1,-2-5-8,2 5-8,-4-4-6,4 4-4,0 0 3,-8 22 4,2-10 0,5 6 6,-3 2-1,-1 6 5,3 2-4,0 1 1,-2 1-4,0 7-3,0-1-4,-1-2-4,1 3-8,-1-4 0,2 2-5,-1 1-6,0-5-1,-1 3-3,0-4-22,3 1-31,-2-5-36,1-2-44,3-4-39,0 1-33,0-6-27,0-3-46,3-2-127,1-5-288,-2-1-160</inkml:trace>
  <inkml:trace contextRef="#ctx0" brushRef="#br0" timeOffset="102183.06">3161 7972 1845,'-5'-8'-2,"1"1"26,0 1 20,0 0 19,0 3 17,2-1 4,-3 0-6,5 4-5,-4-3-7,4 3-2,0 0 0,-15 12-2,9-1-1,-2 4-4,0-1 3,4 6 3,0 2 0,0 3-2,2 3-4,2-2-4,0 0-2,0 1-3,0 1-6,2-2 2,2 2-8,0-3-2,3 0-1,0-3-1,3-1-2,0 0-4,6-1-13,0-3-24,3-6-43,5 0-51,-1-3-65,4-3-53,-3-5-90,5-1-156,-1-3-5,-1-2-67,1-1-44</inkml:trace>
  <inkml:trace contextRef="#ctx0" brushRef="#br0" timeOffset="102522.88">3594 8113 1617,'-7'-3'60,"0"-1"8,1 0 14,1 0 18,5 4 11,-8-5-1,6 0-10,2 5-12,0-10-8,4 5-10,0-1-8,3 3-7,4-3-9,-2 2-1,4 2-4,-2-1-6,2 3-2,-3-2-5,1 4-3,-3-1-4,3 1 0,-4 4-3,3 3 0,-6 2-1,0-3-2,-4 6-1,0 1-4,0 0 2,-2 3-3,-2-1-1,2 0 0,-2 0-4,0 0 1,2-2 1,-3-1-2,3-2-2,0 3 0,2-4 2,0 0 2,2 1 1,2-5 2,1 0-4,0 1 0,4-1-3,2-4-23,-1-1-28,3-2-43,4-2-52,0-1-55,2-1-111,-2-5-189,6 0-105,-4-3-102</inkml:trace>
  <inkml:trace contextRef="#ctx0" brushRef="#br0" timeOffset="102802.49">3983 7853 1621,'-10'-10'42,"2"3"15,2 0 11,0 3 13,2-1 8,0 1 2,4 4-3,-5-4-12,5 4-8,0 0-3,0 0-3,0 0 3,23 4-2,-5 1 1,-4 3-1,5 2-3,2 1-5,2 4 0,1 2-1,-1 5-5,5-1-4,-7 3-4,0 1 3,-2 1-2,-6 3-2,-4 2-6,-6-3 6,-3 1-7,-3 2-18,-6 3-26,-4 0-37,-6 4-48,-2 0-57,-5 1-54,-6-4-82,2-3-148,-15 13-20,-3-6-78,4-7-38</inkml:trace>
  <inkml:trace contextRef="#ctx0" brushRef="#br0" timeOffset="103174.77">2690 9188 1531,'-10'7'31,"0"1"5,3-3 7,3 0 19,0-3 22,-1 3 20,1-3 10,-2 2-3,6-4-3,-5 4-10,5-4-6,-5 3-7,5-3-7,-3 4-4,3-4 7,0 0 1,0 0 6,13 2 2,2-2 2,0-4-2,14-1 1,16-10 3,28-5-4,14-3-6,10-5-7,12-6-3,1-3-1,3-2-6,5 0-7,0 1-1,1 1-9,-4 6-7,-6-1-2,-5 4-2,-8 1-7,-9 5-2,-10 3-3,-17 4-8,-11 3-6,-11 2-20,-4 3-17,-3 1-13,-5 1-12,-2-1-9,-3 2-15,-5 3-15,-3-1-16,-3 2-35,-3 2-47,-4 1-51,-3-1-54,0-2-120,-7 11-99,-5-1 48,-2 0-69,-2 3-35</inkml:trace>
  <inkml:trace contextRef="#ctx0" brushRef="#br0" timeOffset="103467.97">3577 9643 1536,'-4'-7'96,"-2"2"6,0 0 0,2 1-1,-3-2 10,3 2 9,-2-1 4,2 1-6,4 4-12,-7-6-16,7 6-8,0 0-11,0 0-7,-19 13-2,13-1-11,-2 2-2,-2 1-5,0 3-2,-2 2-4,1 1-3,-2 0-4,-2 3-3,-1 3-5,0 2-7,4-3-28,-3-2-38,0 4-46,2-7-55,-2 5-53,0 1-67,0-3-99,4 0-84,-3-6-102,2 0-58</inkml:trace>
  <inkml:trace contextRef="#ctx0" brushRef="#br0" timeOffset="103711.92">3148 9849 1679,'-4'-10'72,"0"3"11,2 1 6,-1 0 10,1 1 10,0 1-2,2 4-9,0-5-14,0 5-7,7-5-5,-7 5 0,14 0 2,-3 5-7,3-3 0,4 5 0,0 0-1,2 3-6,3-1-8,-2 4 1,4 2-7,1 1-3,1-1-2,-3 2-6,1 0-17,-2 0-29,-3-1-31,-1-3-42,-1 1-51,0 3-67,-4-4-91,1 0-142,-2-2-20,0-2-114,-3 0-71</inkml:trace>
  <inkml:trace contextRef="#ctx0" brushRef="#br0" timeOffset="103975.59">3811 9723 1745,'-4'-9'82,"0"3"4,-3-3 8,2 4 17,1 0 12,0 1 2,0 1-3,-2 0-12,6 3-12,0 0-10,-15 6 2,8-1-8,3 2-12,2 4-6,-2-2-1,2 2-2,0 4-7,2 2-1,0-3 1,2 3-10,0 0-2,2 1-5,0-3-1,2 0-6,3-2-1,2 1-6,3 1-12,4-3-32,-4-5-46,3 0-65,3 0-70,-3-7-108,4 0-178,-3-2 3,-1 2-169,3-5-150</inkml:trace>
  <inkml:trace contextRef="#ctx0" brushRef="#br0" timeOffset="104327.1">4060 9774 2011,'0'0'95,"-8"-3"-6,8 3 3,-6-4 9,6 4-1,-2-4-7,2 4-8,4-10-9,2 7-9,2-4-9,4 2-3,0-1-6,3 0-5,2 1-3,0 1-4,-3 1-6,4-1-4,-2 2-3,-3 2-4,0 0-3,-3 3 2,1 1 3,-4 2-1,-1 1 4,-4 1 3,-2 1-2,0 3 7,-5 0 11,2 3 4,-2-1-2,-1-1-4,2-1-6,-3 4 2,1-5-3,2 3-2,-2-2-4,3-3-4,-1 0-7,-2-1 3,5 0-4,-1-3-3,2 2 3,0 0 2,2-4-5,5 1 0,2-1 2,-1-3-22,2 0-24,1 0-37,2 0-42,1-5-65,5 2-65,-3-6-82,-1 2-148,1-2-38,-2-1-170,0 1-172</inkml:trace>
  <inkml:trace contextRef="#ctx0" brushRef="#br0" timeOffset="104595.42">4438 9564 1975,'0'-5'78,"0"-1"-6,0 0-7,2 1 8,2-1 15,4 1 19,4-3 12,2 3-3,3-2-2,2 4-4,2-2-12,3 5-4,-2 5 0,5-2 2,1 4-6,-2 4 3,4 4-3,-3-2-6,1 4-2,-6 2 0,0 2-3,-5-1-8,-6-1-3,-3 3-4,-3 0-1,-5-2-15,-5 6-5,-1-2-22,-7-2-30,0 4-35,-3 0-43,-4-3-50,0-2-72,0-4-75,-1-4-143,-3 1-122,-1-4 46,4-1-187,1-6-184</inkml:trace>
  <inkml:trace contextRef="#ctx0" brushRef="#br0" timeOffset="105168.65">8237 8328 1878,'0'0'37,"4"4"11,-4-4-2,4 4 8,-4-4 18,4 2 20,-4-2 7,6 2-4,-6-2-8,10 2-10,-10-2-5,17-2-8,-6 0-7,-1 2-5,7-2-7,-4 1-2,6 1-5,-1 0-9,-1 0-35,4-3-44,-6 3-56,5 0-63,-6 0-63,5 0-131,-8 3-96,-1 0-85,-1 1-48</inkml:trace>
  <inkml:trace contextRef="#ctx0" brushRef="#br0" timeOffset="105351.61">8443 8577 1605,'-8'9'75,"4"-2"22,0-3 20,2 0 23,0-1 19,2-3 17,-4 8-7,0-5-9,4-3-9,-2 5-9,2-5-18,10 2-10,-10-2-10,18-2-18,-6 2-23,0-2-52,1-1-66,0 3-89,4-5-92,-2 1-151,4 1-124,-5-1 52,2 0-120,-2-2-79</inkml:trace>
  <inkml:trace contextRef="#ctx0" brushRef="#br0" timeOffset="105995.39">9633 8179 1716,'-5'-5'68,"5"5"5,-5-6 12,5 6 15,-4-3 11,4 3 1,-6-4-8,6 4-8,0 0-12,0 0-11,0 0 5,-12 15-4,9-2-4,2 2-3,-4 5-1,3-1 1,2 2-7,0 4-1,0-1-1,0 3-4,0-1-6,0 5-5,2-3-5,-2 0 4,0 1-3,3-1 0,-3-2-7,2-2-4,-2-4 3,0 3-19,0-4-23,0 0-22,0-4-30,0 0-38,0-3-35,0 0-38,0-1-33,0-6-70,1 1-117,2-2-69,-1-1-139,-2-3-100</inkml:trace>
  <inkml:trace contextRef="#ctx0" brushRef="#br0" timeOffset="106463.93">10433 8286 1658,'2'-5'5,"0"-2"9,0 3 19,0-2 29,-2-1 22,3 4 15,-1-3-1,-2 1 1,0-1 9,0 6 2,0-8 2,0 3 0,0 5 1,2-8 0,-2 8-7,0-8 2,0 8-7,2-4 1,-2 4-8,0 0-10,0-5-2,0 5-16,0 0 0,0 0-12,0 0-6,0 0-1,0 0-13,0 0-2,0 0-4,4 15-1,-2-3 5,0 1-3,0 5-1,-2-1 4,1 3 1,4 1-3,-5 2 7,5 2 2,-3 0-1,1 1-3,-1 1 3,0 0 2,0-3-9,-2-1-3,0 0 1,0-1-2,0-2-3,0-1 0,0-3-4,0 2-8,0-2-31,0-4-30,0 0-24,0 0-26,0-2-30,0-3-60,0-2-67,0-1-44,0-4-93,-6 2-116,6-2 8,0 0-175,-10-9-172</inkml:trace>
  <inkml:trace contextRef="#ctx0" brushRef="#br0" timeOffset="106742.23">10264 8532 1891,'-9'-1'49,"2"-2"18,1 1 17,-2 1 14,8 1 19,-11-4 7,7 2 3,4 2-1,0 0-2,-9-4 2,9 4-14,0 0-2,10-9-3,6 4-2,3 1-7,8-5 1,7 2-6,3-3-6,1 3-3,0-4-13,-3 4-4,-3 2-11,-2 0-6,-3-4-13,1 6-44,-2-1-45,-1-2-63,-6 2-80,-2 1-100,-1-1-211,0-1-32,-4 2 72,-1-2-192,2 3-155</inkml:trace>
  <inkml:trace contextRef="#ctx0" brushRef="#br0" timeOffset="108695.98">11761 8418 1712,'0'0'-49,"4"-8"13,-3 5 18,2-1 20,-1-2 23,-2-1 9,0 3 9,0-1 6,2-2 8,-2 1 6,0-1-2,2 1 5,-2 0 3,-2-1 0,2 1 7,0-2 11,-2 2 4,2 2-3,-2-3-7,-1 2-8,2-1-4,-3 0-5,0 1-7,-7-1-7,4 2-6,-3-1-4,-3 5-5,-2-2-3,-2 2-3,-1 2-2,-2 1-2,-3 3-3,0 3 4,-1 0-2,1 5-1,-1-1 2,0 5 2,4 0-3,3 1 3,1 1-1,2-1-1,1 0-7,6 0 3,0-2 0,5 0-1,0 3 6,4-3-1,2-3-4,3 2-3,3-5-2,0 1-2,4-3 5,0-1-2,3-3 3,2 1-7,0-3 2,3-3-5,-4 0-2,4-3 2,1-1-2,1-3-2,-2-1 5,2-1-2,-3-5-5,1 1-3,-4-1 7,2-3-5,-6-2-3,3 0 5,-4-1-5,0-2 7,-1 0-7,-4 1 0,2 0 2,-2 0 4,-2 4 10,-2 1 2,3 3 4,-3-1 4,-2 3-7,2 2-1,1 2-1,-4-2-12,2 1 2,1 5-3,-4 3-3,0 0-1,0 0 11,4 13-10,-4-6-2,3 5 6,-1 0-2,2 3 0,0 0 1,0 1 2,2 1-8,1 0 10,0-2-2,-1 2-2,4 2 0,-2-4 3,3 3-4,0-5-8,-1 2-13,1-1-28,-1-3-34,2-1-44,-2-1-57,2-1-64,-1-1-99,-1-3-158,0 0 17,1 0-172,0-3-153</inkml:trace>
  <inkml:trace contextRef="#ctx0" brushRef="#br0" timeOffset="109296.11">12451 8615 1719,'0'0'-25,"0"0"26,0 0 26,0 0 17,0 0 23,0 0 12,0 0 6,0 0 3,0 0-1,0 0 2,-12-11 1,12 11 5,0 0 0,0 0-1,0 0-1,0 0 1,-1-5-4,1 5 0,0 0 1,0 0 0,0 0-9,0 0-4,0 0 1,0 0-7,0 0-1,0 0-8,0 0-5,0 0-9,0 0-1,0 0-6,0 0-7,0 0-5,0 0-9,0 0 2,0 0-11,-2 21 9,2-11-2,-2-1 4,2 2 6,-2 3 3,2 3 1,0-2 1,-3 4 6,2-2-9,-1 2-1,0 0 3,2-2-8,-2 0 0,2 3-4,0-5 3,-3-2-4,3 0 1,0-1-3,0-3-1,-1 3-4,1-4 2,0-1 3,0 0-1,0 0-2,0-2 0,-3 1 3,3-6-9,0 6-29,0-6-32,0 0-31,0 0-32,0 0-48,0 0-47,4-19-54,-4 12-52,0-4-106,0-2-108,0 2 34,0-3-148,0 2-140</inkml:trace>
  <inkml:trace contextRef="#ctx0" brushRef="#br0" timeOffset="109940.39">12843 8170 1692,'0'-3'-56,"0"3"25,0-8 22,-3 5 28,3 3 21,0-10 20,0 10 15,-2-6 7,2 6 4,0 0 2,0-8 1,0 8 1,-2-4-4,2 4-9,0 0-7,0 0-7,0 0-8,0 0 6,0 0 5,-16 15-2,10-5-2,-2 2 2,0 1 4,0 3 1,2-2-2,-3 7 4,0 0 0,3 1 3,0 0-7,1 4-4,1-2-4,2-2-8,-1 2-4,3-2 6,-1 2-12,2-4 0,6 5-5,-3-5 0,5 2-7,1-2 5,6-1-9,-2-1-2,4-3-19,0-2-29,4-1-35,-1-2-42,0-5-55,2 1-54,-1-2-48,-3-2-80,-2-2-117,3-2-32,-1 0-133,-1-2-119</inkml:trace>
  <inkml:trace contextRef="#ctx0" brushRef="#br0" timeOffset="110356.33">13338 8250 1628,'-2'-5'-36,"2"5"28,0 0 24,0 0 27,0 0 21,-3-6 15,3 6 10,0 0 7,0 0 1,0 0 0,0 0-1,0 0-7,0 0-5,0 0-8,0 0-8,0 0-6,0 0-7,0 0 1,0 0 4,-1 15 6,1-5 2,0 0 0,0 1 3,0 2 1,0 0-1,0 4-6,0 1 0,0-1-5,0 1-11,0-2 0,0 1-6,0 0 0,0-2-5,0-1-4,0-1-7,0 0-28,0 0-23,0-5-29,0 2-41,0-2-42,0-2-63,0-3-100,1-1-160,-1-2-29,0 0-174,0 0-159</inkml:trace>
  <inkml:trace contextRef="#ctx0" brushRef="#br0" timeOffset="110651.95">13548 8098 1852,'0'-10'17,"-2"3"30,2-1 27,-2 2 29,2 0 18,0 6 1,0-7-5,0 7-12,0-5-9,0 5-8,4-4-2,-4 4 8,0 0 4,26 7 0,-14 1-2,5 5 7,0 2-8,2 3 3,2 2-1,-2 3-1,3 0 2,-6 4-1,3 0-4,-4-1-1,-4-4 1,-3 5-10,-6-1-6,-4 0-12,-2-1-33,-8 4-59,-4-3-53,-5 1-80,1-2-89,-10 4-110,2-9-230,1 3 39,-3-4 74,1-2-185,1-2-157</inkml:trace>
  <inkml:trace contextRef="#ctx0" brushRef="#br0" timeOffset="115605.98">14473 8078 686,'0'0'248,"-4"-3"-64,4 3-22,0 0-11,0 0-11,0 0-2,-4-4-9,4 4-10,0 0-2,0 0-3,0 0-4,-2-6-5,2 6-5,0 0-8,0 0-3,0 0-9,0 0-2,0 0-8,-4-4-5,4 4-8,0 0-5,0 0-5,0 0-4,0 0-3,0 0 0,0 0-1,0 0-1,0 0-1,0 0-2,0 0 4,0 0-6,0 0 10,0 0-2,0 0-5,0 0 6,0 0 2,0 0-1,0 0-12,16-5 0,-5 3 0,6 0-16,4-1 8,7-1 1,0-1-4,0 2-1,7-2 2,-3-2-6,-1 4-6,1-4 2,-2 4-2,-3-1 3,-1 0-3,-6 0-2,0 3 1,-3-3-2,-2 2-2,0 0 4,-4 0-4,0 1-1,1-1 2,-2-1 0,-2 2-5,1 1-3,-3-2 5,-6 2 2,13 0-6,-13 0 1,6 3 6,-6-3 1,-2 12-6,-2-4 5,-5 4-6,-1-2 5,-5 8 4,-6 3-1,-3 1-1,-3 3-5,-2 3-4,-3-2 9,-1 0 1,7-3-2,0-2-2,0 1 2,3 0 0,0-1 1,0-1-7,3-4 5,4-1 1,-3 0-3,3 0-4,0-3 7,1 0 1,2-1-3,3 0 3,-1-2-2,1-1-1,1 1 0,0-2-5,3 1 4,0-3 0,0 1 5,2-3 0,-3 3-3,2-2 5,1 1 2,0-3 2,4-2-1,-6 7 11,4-6 3,2-1-3,-6 4-2,6-4-2,-7 6-1,7-6-1,-4 2-2,4-2-1,0 0 0,-4 4 2,4-4-2,0 0 0,-5 3-3,5-3 0,0 0 4,0 0-5,0 0-1,0 0 2,0 0-2,0 0-2,0 0-1,17 2 2,-17-2-2,17-2 1,-6 1-3,4-1 6,3 0-4,4 2-1,1-2 8,5 0-3,4 0 0,-3 1 2,3-2-4,0 2 3,-1 1-4,-1-3 2,-2 3-1,-3 0-2,-2-1-1,0 1 4,-3 0-1,1 0 0,-4 0 9,-3 0 3,-1 0 4,0 0 7,0-2 5,-3 2 4,-1 0 3,-9 0 4,17 0 6,-9 0 7,-8 0 9,13-3 3,-13 3 3,10 0 5,-3-2-1,-3-3-12,1 1-8,-1 0-5,2-1 0,-4-1-9,2-1-3,0-1-9,0 1-2,-1-3-3,1-2-5,-2 1-17,1-2-16,-1-1-16,0 3-24,-2-1-28,0 0-33,2 1-49,-2 2-35,0-1-52,-2 2-63,-2 3-62,-3-1-114,0 3-142,1-2 55,0 2-335,0 1-389</inkml:trace>
  <inkml:trace contextRef="#ctx0" brushRef="#br0" timeOffset="116053.91">15210 7720 2459,'0'-7'-34,"0"7"22,-2-6 20,2 6 24,0 0 22,0-7 13,0 7 3,0 0 0,2-6-1,-2 6-3,0 0-6,7-5-6,-1 2-3,4-1-6,2 3-1,2-3-15,5 1 6,0-2-3,2 3-2,3 0-8,-1 1 1,0 1 1,2-3-29,1 3-34,-2 0-43,-3 0-51,4 0-68,-4 0-119,0 0-186,-2-1 52,0-2-76,1 3-34</inkml:trace>
  <inkml:trace contextRef="#ctx0" brushRef="#br0" timeOffset="116312.11">15913 7420 1443,'-5'-12'57,"-3"3"41,2 1 30,2 0 22,2 4 18,-3-1 12,5 5 1,-1-5-6,1 5-7,-4-7-24,4 7-15,0 0-20,0 0-9,0 0-16,0 0 3,0 0 0,4 27 0,0-12-3,2 8-3,0 0-6,1 5-3,1 4-6,-1 1-7,-1 3-22,0 3-64,-2 0-75,1 0-91,-3-3-108,-4 4-235,0-2-8,-3 5 91,1-2-191,-4 7-141</inkml:trace>
  <inkml:trace contextRef="#ctx0" brushRef="#br0" timeOffset="119705.9">6516 10336 1795,'3'-4'28,"-3"4"14,4-7 6,-4 7 1,2-4 12,-2 4 9,3-6-1,-3 6-8,0 0-9,6-1-8,-6 1-7,0 0-2,0 0-6,0 0 4,21 7 1,-12 2 7,3 1 0,4 0 0,-2 5 1,5 0-2,-2 0 0,4 1-4,-1 1-5,0 4-2,2-2-3,0 0-2,0-1-2,-1 1-1,-1-1-21,-2-1-28,-1 1-30,1-3-45,-2 0-42,2 0-44,-8-6-60,4 0-113,-3 2-246,-2-4-107</inkml:trace>
  <inkml:trace contextRef="#ctx0" brushRef="#br0" timeOffset="120027.26">7023 10273 1682,'-5'-9'7,"2"-1"30,0 5 22,-2-1 11,5 2 9,0 4 4,-3-7-2,3 7-9,-2-5-10,2 5-4,0 0 11,-6 16 4,2-3 0,2 6 1,-2 3 3,-5 4-1,8 1 1,-5 7-1,-2 2-2,2 3-4,-5 6-5,-2-1-4,0 0-8,1 2-5,-2-3 2,-2-1-7,2-1-7,1-6-1,-2 0-9,4-7-20,1-1-16,-1-5-17,2-3-21,1 3-21,2-7-26,2-2-31,-3 0-24,4-3-22,6-2-29,0-5-36,-3-3-84,5 3-358,-5-3-174</inkml:trace>
  <inkml:trace contextRef="#ctx0" brushRef="#br0" timeOffset="120373.88">7428 10239 1946,'-2'-12'13,"-3"1"35,3 3 25,0 1 22,0 3 11,2 4 10,-2-9-5,-1 5-11,3 4-9,0 0-12,0 0-4,0 0-5,-14 11-7,7 1-3,4 0-5,-7 10-4,3 1-2,2 0 0,0 4-3,2-3 0,-1 5-4,1-3-2,2 3 2,-2-2-4,1 0-10,4-1 0,-2 1-1,4-5 0,-1-1-7,1-1 1,-1-1-3,4-2-15,1-2-26,4-3-30,0-1-39,0-5-49,4-1-52,1-1-44,1-6-81,1 0-122,1-3-27,1-3-116,2-1-82</inkml:trace>
  <inkml:trace contextRef="#ctx0" brushRef="#br0" timeOffset="120741.49">7764 10343 1584,'-2'-8'11,"-2"1"18,2 4 24,-3-3 20,2 2 15,-1 0 12,4-1 4,0 5-8,-5-6-7,5 6-10,0-6-5,0 6-7,9-7-6,-1 1-4,4 0-6,4 0-5,0 2-6,1 1-3,1-1-4,-2 2-6,2 0-1,-4 2-5,-1 0-1,0 2-5,-1 0 1,1 2-3,-3 3 2,-4 1 6,2 4 8,-6 1 6,-4 2-1,0 3-1,-6-1 4,-2 3-4,0 1 0,-5 1-2,2 0-3,0 0-3,-1-5 0,0 1-3,4-1-5,2-1-1,-1-4-4,3 0-2,0-2 2,1-1 2,3 1 1,4-3-3,0 0 0,5-2 1,-1-1-4,5 0 3,-1-2-14,0 0-20,6-2-29,1 0-36,0-4-48,6 2-71,1-6-76,-2 1-163,4-3-26,-3-3-129,0 1-100</inkml:trace>
  <inkml:trace contextRef="#ctx0" brushRef="#br0" timeOffset="121061.5">8224 10111 1577,'-9'-10'8,"5"1"26,-2 3 27,2 1 23,2 1 16,-3 1 11,5 3 1,-4-6-4,2 2-11,2 4-9,0 0-5,0 0 4,0 0 5,0 0 0,24 13 6,-7-1-3,1 2-5,0 1-4,4 9-5,2 0-1,-2 2-5,7 6-7,-6-2 7,0 3 3,-4-3-1,-2-2-2,-4 3-3,-3 1 3,-5-5-1,-3 2-6,-4 0-5,-7 2-5,-1-2-4,-5 0-6,-2 0-5,-2-7-9,2 0-23,-5 0-25,5-5-25,1 0-27,-2-3-33,2-3-47,1-1-63,3-3-65,-5-1-98,8-4-153,-1 1 23,1-6-201,9 3-196</inkml:trace>
  <inkml:trace contextRef="#ctx0" brushRef="#br0" timeOffset="121282.18">8887 10500 2078,'0'0'48,"0"0"7,6-4 6,-6 4 15,5-3 4,-1-1-5,2 2-8,4-2-7,2 0-6,2 1-5,3 1-6,2 0-10,0-1-32,3 2-44,-2-1-49,2 2-56,-1 0-53,-2 0-113,0 2-360,-7 4-170</inkml:trace>
  <inkml:trace contextRef="#ctx0" brushRef="#br0" timeOffset="121459.62">9080 10686 1837,'-5'7'-8,"-1"-2"28,4 0 26,-2 2 23,0-3 21,1 0 14,1-1 1,-2 1-7,4-4-4,0 0-9,6 7-6,3-7-10,4 0-4,5 0-9,6 0-11,-1-2-46,7-1-64,0-1-71,2-1-64,-3 1-130,1 0-128,-3 0-108,0-1-68</inkml:trace>
  <inkml:trace contextRef="#ctx0" brushRef="#br0" timeOffset="121947.92">10405 10205 1521,'2'-8'49,"2"3"23,1-3 12,-3 0 9,0 3 15,-1-2 10,2 4 0,-3 3-10,3-8-18,-3 8-8,0 0-6,0 0 0,0 0-1,-9 23-4,2-6-4,-1 4 5,-2 1-1,-4 6-5,0 1-4,2 1-6,-6 0 2,1 1-12,0-1 0,0 0 0,1 2-11,-4-4-2,2 0-23,3-3-29,-1-5-39,4-1-43,0-3-49,1-2-67,0-5-124,3-4-143,1 0 31,1-3-87,6-2-42</inkml:trace>
  <inkml:trace contextRef="#ctx0" brushRef="#br0" timeOffset="122201.37">10054 10205 1513,'-4'-8'25,"1"3"16,1 1 8,0 0 14,2 4 3,-2-6 0,2 6-7,0 0-5,0 0 13,0 0 10,9 14 7,-1-3 4,2 2 0,4 5 0,-2 1 0,7 3-4,0 5-7,2-3-4,1 2-5,2-2-7,0 3-4,3 2-5,-1-5-3,-1 1-6,1-2-3,0-3-29,-6 2-37,0-5-45,-4 0-62,2-1-58,-4-5-76,-1-1-160,-1-1-20,-2-2-87,-2-1-37</inkml:trace>
  <inkml:trace contextRef="#ctx0" brushRef="#br0" timeOffset="122507.53">10783 10132 1619,'-2'-9'77,"-1"0"33,0 3 12,0-1 11,3 2 2,-1 1-10,1 4-8,-2-7-12,2 7-14,0 0 1,0 0-3,-10 11 2,6 1 1,0 3-7,2 2-1,-3 4-7,1 4-1,2-1-7,2 2-1,0 2-14,0-5 0,2 4-1,0-3-8,0 1-3,3-2-5,-1-3 3,2 2-25,2-1-26,0-6-25,2-3-37,0 1-48,2-2-62,3-6-73,3 1-142,-5-3-136,6-2 76,-1-1-130,-3-4-87</inkml:trace>
  <inkml:trace contextRef="#ctx0" brushRef="#br0" timeOffset="122883.96">11092 10302 1663,'-5'-5'27,"1"-2"23,-1 4 32,0-3 23,2 0 15,-1 2 3,2-2-5,0 3-14,4-5-14,-2 8-8,8-11-8,-2 4-9,8 0-7,-3 2-3,5 0-7,-1 0 1,2-1 0,-1 5-4,1-1-4,-4 2-7,0-2-1,0 2-4,-2 2-7,-3-2 0,0 3-1,-2 3-3,-2 4 2,-2 0 3,-4 1 2,0 4 2,-4 0-1,0 0 0,0 6-2,-5-2 3,2 1-12,-1 1 3,1-5-3,-1 3 4,2-1-8,1-5 0,2 0-2,-2-2 0,4 2 0,-1-4 3,4 1-3,0-3-2,0 0 3,6 0 7,0-2-8,1-2 0,4-1 4,1 1-7,1-1-4,4-2-19,2-2-25,3-3-44,0 2-62,6-2-73,-5-5-139,1-1-170,-3 1 67,0-4-139,0 1-100</inkml:trace>
  <inkml:trace contextRef="#ctx0" brushRef="#br0" timeOffset="123267.2">11583 9997 1567,'-4'-3'33,"1"-1"28,3 4 12,0 0 9,-4-8 17,4 8 8,-4-4-3,4 4-1,0 0 0,15-1 1,-15 1-1,25 3-6,-10 2 1,6 4-2,1-1-4,1 6 5,2 1-5,-3 7-2,5-1-10,-4 1-1,-4 5-1,0-1-1,-5 1-4,-2 2 2,-4-5-7,-4 3-3,-2-2-4,-4-2-4,0 1-6,-2 0-2,-2-4-3,0 1-4,-6-1-2,4-5-2,0 0-5,-2-2-3,3 0-7,-2-1-25,-1-3-21,1 1-34,-1-3-45,-1 0-49,2-2-65,1-2-71,0-3-145,-1 0-127,9 0 78,0 0-185,-13-3-160</inkml:trace>
  <inkml:trace contextRef="#ctx0" brushRef="#br0" timeOffset="124017.99">12173 10037 1730,'7'-4'5,"-7"4"34,0 0 18,6-4 23,-6 4 18,0 0 19,0 0 5,4-3-2,-4 3-12,0 0-13,0 0-16,0 0-1,0 0 9,13 14 6,-8-6 5,1 4 0,0 3-7,2 6-9,2 1 0,-2 0-10,0 2-3,0 0-7,1 0-6,-3 3-1,3-2-5,-3 0-8,-1 0 1,-1-1-23,2-2-29,-5-2-28,2-1-53,-1-3-56,-2 2-67,0-7-82,-2 1-175,-1-2-33,2 0 59,-3-3-108,2-3-53</inkml:trace>
  <inkml:trace contextRef="#ctx0" brushRef="#br0" timeOffset="124222.03">12072 10332 1608,'-6'-7'48,"-2"1"33,5 1 23,-2-1 16,2 0-11,3-2-10,3 1-8,4 0-10,2-4-9,5 4-7,7-2-8,3 1-4,8-3-5,1 1-7,1 2-2,4 0-10,-1 3-38,-5-1-35,-1 2-71,6-1-71,-4 3-160,-1 0-125,-1-1-65,3 3-38</inkml:trace>
  <inkml:trace contextRef="#ctx0" brushRef="#br0" timeOffset="124852.81">13459 10256 1488,'4'-5'45,"-2"-1"19,0 0 15,0 1 14,0-3 10,0 1 9,-2-2 13,3 0 0,-3 1-9,2-1-5,-2-1-6,0 0-4,0 2-3,0-2-3,-2 0-9,2 1-4,-3-3-10,3 5 10,-2-3-8,-2 1-11,0-1 1,0 3-5,0-3-4,-3 3-13,-1 0 1,0-1-7,-3 1-4,0 3-7,-1 1 5,-2-1-6,2 2-5,-3 2-3,3 0-3,-5 4 3,1 1-4,-1 1-2,3 4-1,2 0 2,-1 4-4,-1 2-2,4 0 2,2 1-2,2 1 0,2 2 3,2-3-2,0 2-4,2-3 2,2 2 0,2-1-2,2-2 6,2-2-2,3 1 2,-1-5-6,3 1 0,0-3-1,-1-1 2,2-4 3,-2 0-9,1-4 5,-1 0-5,0-4 2,2-1-2,-2-3-1,2-2 2,-3-2 1,2-3-5,-2 0 8,-2-3-2,1 3-3,-3 1 9,-1-1 15,0 4 16,0 0 7,-1 4-4,0-2-5,-3 3-1,2-1-6,0 4-8,-2-2-5,2 1-4,-2 2-4,2 0 2,-4 4 0,0 0-3,0 0 3,13 14-3,-10-7 3,-1 3-3,2 2-2,0 1 2,0 2 2,0 0-4,3 0 0,-3 2-29,1 0-31,0-1-26,2-1-39,0 2-58,-1-4-60,-1 3-53,2-6-120,-1 3-122,1-2 42,-2-2-137,1 1-128</inkml:trace>
  <inkml:trace contextRef="#ctx0" brushRef="#br0" timeOffset="125087.72">13730 10310 1760,'2'-6'81,"0"2"26,-2-2 11,0 6 16,2-5 13,-2 5 1,2-8-4,-2 8-15,0-4-18,0 4-9,0 0-16,0 0 2,0 0-4,11 16-11,-9-9-7,1 1-2,-1 1-6,2 2 0,-2 1-9,0 1-6,2 1-3,-2-3-6,0 0-33,2 1-26,-4 0-39,2-1-51,0-2-62,4-1-68,-4 0-110,-2-3-175,2 1 65,0-2-130,-2-4-95</inkml:trace>
  <inkml:trace contextRef="#ctx0" brushRef="#br0" timeOffset="125437.58">14031 9934 1705,'-2'-12'53,"-1"1"34,3 2 29,-2 1 12,0 3 18,2-1 10,0-1 12,0 7-6,-2-7-20,2 7-8,0-5-15,0 5-18,0-6-11,0 6-10,0 0 14,0 0 8,0 0-8,-8 20-1,6-9 0,0 0-5,-1 0-4,3 4-2,0 3 0,0-1-9,0 2-5,0 2-7,3-2-1,1 6-7,-1-1-4,2-1-3,1 0-4,5 2-6,-3-4-2,2-1-16,2-2-24,0-3-21,1 3-44,4-5-45,-2-4-46,-2 1-57,2-3-51,-1-5-62,-1-2-131,0 0-92,-1 0 44,-1-2-172,2-4-177</inkml:trace>
  <inkml:trace contextRef="#ctx0" brushRef="#br0" timeOffset="125775.39">14319 9963 1743,'0'0'-13,"0"-7"44,0 7 35,0-8 31,0 8 28,2-9 15,-2 6 11,0 3 3,-2-7 4,2 7-12,0 0 2,2-7-3,-2 7-5,0 0-12,0 0-15,0-5-13,0 5-11,0 0-9,0 0-12,0 0-3,0 0-2,0 0-8,11 15 0,-9-8 0,2 2-6,0 0 5,0 2-5,0-1-1,0 4-7,2 1-3,-2-2-1,-1 2-5,2 0-2,-1-1-24,0 1-24,-2-2-25,2-2-34,1 1-43,-3-2-50,0 0-57,0-1-49,0-4-78,0 2-158,1-4-20,-1 2 68,-2-5-112,2 2-77</inkml:trace>
  <inkml:trace contextRef="#ctx0" brushRef="#br0" timeOffset="126249.64">14627 9769 1494,'0'0'30,"0"-6"27,0 6 25,-1-8 21,1 8 25,-2-5 14,2 5 7,-3-7 0,3 7 0,0-5-5,0 5-12,0 0-6,0 0-13,0 0-8,0-7-7,0 7-8,0 0-6,14 0-6,-14 0-5,16 3-10,-6 1 1,2 1 0,0-1-3,3 6 3,0 0 8,2 3 2,-3 2 4,4 1 2,-4 1 0,-1 4 4,0-1 2,-5 0 4,1 2-4,-3-1-4,-2 3-4,-2-3-8,-2-1-5,-2 1-6,-2 1-5,-2 0-5,-1-1-4,-1-1-5,-1 0-2,0-5-4,1 0-3,0-2-25,2-1-18,0 0-18,1-3-26,-2 0-27,3-1-48,0-2-49,-2-4-44,0 1-55,4-3-54,2 0-89,-11-5-149,6-1 20,1 0-249,2-1-287</inkml:trace>
  <inkml:trace contextRef="#ctx0" brushRef="#br0" timeOffset="128645.4">15187 9778 2072,'0'0'-55,"-7"4"35,7-4 26,-4 4 25,4-4 16,0 0 18,-7 3 8,7-3 6,-1 4-1,1-4-1,0 0-1,0 0-2,-6 5 3,6-5-4,0 0 2,0 0 0,0 0-5,0 0 2,0 0-10,0 0 1,0 0-3,0 0-4,0 0-7,0 0 2,0 0 10,0 0 1,14 3-7,-1-3 1,0 0-10,2 0-4,5-2-3,2 1-4,-1-2 2,3 1-5,-2 0-4,0 0-6,-1 0-2,0-1 0,-2 1 0,1 2-5,-4-2-5,-3 0 5,0 0 1,-4 2-4,2-2 4,-2 0-7,0 1 7,0 1-1,-9 0 9,12-2-5,-12 2-2,0 0-1,0 0-4,0 0 1,0 0-6,0 0 1,-21 18-3,12-10-2,-1 3 0,-3-2 6,-1 6-1,-2 2-3,2 0 2,-1 2-1,0 2 4,0-3-1,0 6-1,0 0 5,1-2-3,0 0-6,4-3 7,0 1-6,-1-1-1,2-5 3,1-2-2,2 0 9,-1-1-5,3-1-3,-2-3 3,2 1 1,-1-1 2,4-1 5,-3-1 0,2-3-3,2-2-4,0 0 0,0 0 1,0 0-1,0 0-5,0 0 1,0 0-1,0 0 0,14-10-5,-8 7 3,0-1-4,1 2 3,1 1-1,3-1 0,2 2 1,-3-2 1,6 2 7,0-2-1,-1 2-2,0 0 2,0 0-10,0 0 8,2 0-1,-3 0-5,1 0 2,-2 0 4,-2 0-5,3 0 2,-4-2 4,0 2 5,-10 0 4,16 2 2,-8-4 4,-8 2 5,16 0 8,-12-2 2,-4 2 11,10-1 5,-3-2 6,-3 0-7,-4 3-5,12-8-5,-5 5 0,0-4-6,-1 2 0,0 0-5,-2-4-6,2 3-1,-2 1-1,-2-1-4,6 0 1,-4-1-5,-2 1-9,2-2-23,-2 3-35,2-1-35,-2 0-43,2-1-55,-4 1-75,3-1-91,-3-2-129,0 1-142,2 1 54,-2-2-322,0 1-371</inkml:trace>
  <inkml:trace contextRef="#ctx0" brushRef="#br0" timeOffset="128960.55">15605 9422 2407,'-12'-2'-23,"2"0"31,-2 0 30,7 0 26,-1 1 22,6 1 11,-11-2 2,11 2-5,-9-4-10,9 4-8,-6-2-4,6 2 2,0 0-13,0 0-2,0-6-9,0 6-5,15-5-3,-6 0-4,4 1-8,3 1 0,2-1 2,0 2-25,1-2-30,0 2-40,2-1-45,1 1-55,-2 0-55,2-2-100,-1 1-204,3-3 64,-6 0-119,2 1-79</inkml:trace>
  <inkml:trace contextRef="#ctx0" brushRef="#br0" timeOffset="129206.89">16009 9149 1642,'-4'-9'51,"0"1"36,-1 1 35,0 1 22,3-2 15,-2 3 9,2 1-5,2 4-1,-2-8-30,0 4-12,2 4-12,-4-5-19,4 5-8,0 0-6,0 0-9,8 14-7,-4-2-5,3 2-2,2 3-6,-1 3 0,0 6-6,3-1-3,0 5-4,1 0-33,-2 1-39,0-1-59,0-3-73,3 4-81,-7-5-150,0-1-125,-1 0 54,0-1-131,3-1-102</inkml:trace>
  <inkml:trace contextRef="#ctx0" brushRef="#br0" timeOffset="130823.22">16748 9725 1600,'4'-2'-2,"3"0"34,-7 2 26,6-4 22,-6 4 21,8-3 11,-8 3 14,3-4 0,2 2-2,-5 2 0,4-6-1,-4 6 5,6-5 3,-6 5-18,5-3 5,-5 3-11,0 0-18,7-2-2,-7 2-11,0 0-14,0 0-13,0 0 1,2 12 0,-4-5-10,-2 3-6,0 3 7,-2 3-6,-4-1 2,2 4-4,-2 0-1,-3 1 2,0 4-1,-2-3-4,1 4-4,-2-1 2,0 1-3,3-4-5,0 1-17,0-2-32,3-3-24,0-2-31,0-2-36,2-3-43,2 2-43,2-3-50,-4-5-95,1 0-114,0-3-28,7-1-145,-10 0-137</inkml:trace>
  <inkml:trace contextRef="#ctx0" brushRef="#br0" timeOffset="131104.7">16505 9841 1666,'-1'-8'22,"-1"1"31,0 1 21,2 1 15,-2-2 19,-1 2 9,3 5-2,-1-8-10,1 8-7,-2-6-13,2 6-7,0 0-1,0 0 12,12 0-5,1 4 4,0 2-2,4 1-8,1 0-1,6 3-3,0 0-11,1 1-8,5 3 6,-4 2-14,4-1-1,-2 0-6,1 0-3,-4 0 1,4 1-10,-8-3-28,-1-2-28,0 0-37,-3-2-50,0 4-56,0-6-57,-5-1-105,2-4-170,0 0 28,-5 0-124,6-2-98</inkml:trace>
  <inkml:trace contextRef="#ctx0" brushRef="#br0" timeOffset="131425.48">17191 9627 1777,'-4'-8'71,"1"-3"31,0 6 20,1-1 18,0 2 9,0-1-7,2 5-12,-2-4-12,2 4-18,0 0-3,0 0 15,0 0-3,-8 13-3,4-2 5,1 0 2,0 4-2,-2 2-2,1 0 2,2 2-8,-3 0-1,3 0-2,0 3-7,0 5-3,0-6-8,2 2-5,0-2-6,2 1-8,-2-2-4,4-1-5,1 0-4,0-2-7,5-2-32,0 2-32,2-5-38,6 2-45,-1-7-52,0-1-56,2-1-64,3-3-55,0-2-119,-1-2-110,1 1 42,-2-3-210,4-4-221</inkml:trace>
  <inkml:trace contextRef="#ctx0" brushRef="#br0" timeOffset="131833.29">17525 9747 2002,'-11'-4'18,"1"-3"25,2 2 29,-1 0 26,2 2 15,1 1 18,1-2 2,5 4-5,-5-6-4,5 6-14,-5-3-3,5 3-11,0 0-11,10-9-7,1 7-12,7-1-3,1 1-4,1 0-8,4 1-3,0-1-9,-4 0 2,2-1-12,-3 3 0,-3 0-5,0 0-9,-5 0-3,3 0-3,-1 0 5,-5 3-1,-2 2 2,1 2 2,-5 0 10,-2 3 1,-2-1 5,-5 4-1,1 1-1,-2-1-1,-3 4-10,-2 1-1,1-1 2,-2 0 1,2 0-4,2-2-3,-1-3 2,0 2-1,3 0-3,2-5-7,-1 0-2,1 1 5,4 0 4,2-2-1,2-1 2,2-1 3,5-1-3,1-1 2,1 1-4,4-2-5,0-3 1,6 2 4,-2-2-1,0 0-17,3-2-41,1 0-32,-3-2-55,2 0-76,1-1-73,1-4-134,-4-1-140,2-2 46,-3 0-215,-3-3-219</inkml:trace>
  <inkml:trace contextRef="#ctx0" brushRef="#br0" timeOffset="132147.24">17999 9435 2101,'-4'-6'64,"-1"5"20,4-3 17,1 4 14,0 0 12,-2-8-1,2 8-1,0 0 3,8-3-8,3 3 4,1 1 11,4 1 4,1 4 7,10 0 13,-2 3-4,7 4-2,0 1-8,-1 3-4,5 5-5,0 0-5,-5 2-5,-5 0-7,-4 0-8,-3 3-8,-5 0-7,-7-3-9,-4 0-3,-4 3-13,-8 0-19,-8 4-43,-6 0-68,-4 3-80,-3-7-86,-3 4-106,-6-4-119,1-2-210,0 1 48,0 0 76,1-6-315,5-1-335</inkml:trace>
  <inkml:trace contextRef="#ctx0" brushRef="#br0" timeOffset="136242.49">6261 10033 2239,'-4'-7'-90,"-1"1"15,1 2 18,0-1 12,2 1 15,-2-1 16,4 5 12,-4-8 3,0 8-1,4 0-1,-3-7-3,3 7 1,-5-2-1,5 2-5,0 0 1,0 0 3,0 0-1,-10 22 4,8-3 7,0 8 0,-2 10 4,2 9 7,-2 10 6,-1 3-1,1 25-1,-3-1 1,5 1 0,-2-1-1,0-2 1,0-15-3,0-8 3,1-1-6,-1-4-1,4-7-24,-3-6-24,3-8-22,0-1-21,0-4-12,5-9-8,-3-2-21,2-9-42,1-2-91,-1-5-172,-4 0 68</inkml:trace>
  <inkml:trace contextRef="#ctx0" brushRef="#br0" timeOffset="138761.95">6271 9833 1147,'0'-10'21,"0"5"7,0 0-6,0-2 3,0 7-6,0-7 11,0 7-5,3-6-1,-3 6-6,4-6-1,-2 3 4,5-1 2,1 0 8,0 0 3,2 1 4,2-1 2,2-1-7,1 0-1,0 0 1,1 0-1,3 0-2,5-1 0,2 0 0,1 1 0,3-1-2,2 0-1,3 1-1,3-4 3,5 1-6,4-4 4,8-1-1,-2 2-8,20-6 3,2-3-4,1 3-7,3-1 3,-4 3 0,2 0 0,-11 4-2,-9 3-2,2-1-1,-2 1-1,1 3-2,1-2 0,-4 2 4,5-1-3,0 0 0,-1 1-3,3-1 0,1 0 2,20-3 1,0-1-4,2 3 3,0-1-3,-2 1 2,3-1 0,-15 2 1,-4 3-6,-2-1 3,-2-1-2,1 2 1,0-2 0,-3 5-1,0 0 0,-1-2 1,1-1 2,-2 1 2,1 0-3,-1 2 1,2-5-1,1 3-2,-3-2 3,5-2-1,-3 3 0,5-1 0,-3-1-1,0 0 3,3 2-3,-2-1 0,20-4 2,-11 3-4,-10 0 2,3 0 2,-3 1-1,-1-2-2,1 1 4,-2-1-2,1 0 0,-3 1-2,3-1 3,-5 1-1,2-2-2,-1 4 2,-3-4-15,2 2 1,-2 1-2,-9 1 2,10-2 2,-7 2 0,-1-1 4,7-1 1,0 1-3,5-1 1,-1 2 5,4-2-2,1 3 2,-1-1-3,3 1 3,-1 2-2,-1-2-2,-1 2 0,2 0-2,-4 0-1,0 2-1,-1 0-1,1-2-2,-5 3-1,4-3 5,-1 2-1,2-2 0,1 0 0,4-2-1,0-1 3,25 1 4,-2 0-5,-2-5 2,-1 1 2,1 1 2,-15-1 0,10-2-1,-11 1 2,-12 2-4,1 0 2,-4-3 2,-1 3 1,0-1-2,-8 0 1,-3 2 2,1-1-4,-1-3 4,2 3 2,0-1-5,7-1 3,-1 0 5,0-1-1,6 1 4,2 0-3,1-3 5,21 1 0,2-4 3,-4 4 3,-13 0-5,-7 1 0,-1 1 2,-2-1-3,0-1-2,1 4-1,-5-3 1,2-2-5,-1 2 6,0 0-3,-1 1 0,0-1 16,3 1-2,2 0-3,1 0 2,0-1-3,3 3-2,-1-1-2,24-1-1,0 1-1,0-1 1,-1-1-1,-1-1 1,-3-2-1,-8 6 1,9-5 2,3 1 1,1 2-1,4-4 1,-3 3-1,2-1-1,1 2 1,-2 1 0,6-1-2,2 1-1,2 0-1,3 2 1,2 1-4,-1 1 2,-1-2-4,-3 3 3,-3 1-3,-1-3 1,-18 3-1,-6-2 2,-3 2 0,1-2-3,-4 1 0,-3 1-1,1-3 0,-10 3 2,-3 0-2,2-2 1,-1 2-1,-3 0 2,-3 0-1,1 0 3,-2-2 2,-3 2-1,-2-3 4,-4 1 1,4 0 0,-4 2 0,3-2 4,-3 0 0,1 0-3,-2 2 3,-3-1-1,-1-2-1,-5 3-2,0-1-1,-1 1 0,-4-2-2,1 2-1,-4-2-1,0 2-2,0 0-1,-5-2-4,3 2 0,-2 0 1,1 0 3,1 2 0,-2-2 0,-1 2-3,3 0 2,-2-1-1,1 3 2,2 0-2,0 0-1,1 1 1,-4 2-2,6-2 3,-5 0 2,-1 3-1,3 2 1,-3 1 3,0 2 3,-3 6 3,-2 1-2,0 4 3,-4 4-1,0 1 4,-4 8-2,-2 4-1,0 7 4,-2 5-2,0 3-1,-5 16-1,3-9 2,-1-8 0,-1-1-1,3 1-2,1-3-1,-2 1 1,2-2 0,-2 0-2,3 2 1,2 0-2,1 0-2,-2 0 1,2 1-2,-4-1 0,1-2 0,1 1 1,0 0 1,-1-9-8,-1-1 9,0-2-1,1-2-2,-1 0-3,2-2 3,-2-2-4,0-5 0,1 0 2,-2-2-3,1-5 1,0 4-2,-2-6 0,1 1-2,0-4 5,-1-1-3,2-1-2,0-2 2,-3 1 0,1-1 0,-1-2-2,-2 1 2,-2-1-3,3-2 2,-3 0-3,1-1 3,-4 2 0,2-2 1,-3-1 0,-1 1-1,-4-1-1,1 3 0,-5-2 1,1 1-1,-2-1 3,-1 2-2,-5-1 0,-2-2 0,-1 3 0,0 0 1,-2-3-4,-3 3 4,-1-3-1,0 2-2,-9 1 3,-2-3-2,-5 4 0,-2-2 1,-20 3-1,-10-3-1,-3 0 3,0 2-3,-2-4 4,-3 0-3,-1-1 1,-1 0-1,-8 0-1,-1-3 1,-4 1 0,-4-2-4,-3 3-2,-3-5 0,-6 3-5,-3-2 5,1 3 2,-2 0-2,1 0-1,-1 0 2,2 4 0,-5-3-1,-1 1 0,-9 1 0,-5 1 0,1 0-1,-1 1 1,1 0 0,-3 3 1,2 0 0,0 0 1,-4 2-1,1 0 0,-1 3 0,-5-4-1,4 0 1,-1 4-4,3 1 1,-3-1-5,0 2 2,-30 3-1,-1 2-2,1 1 2,34-3-2,-2-1 2,3 0 1,1 0 2,5 3 0,-2-3 0,-5 2 1,3-1 2,-3-1 1,6-2 0,-1-1 0,5 2-1,3-2 4,7-1-5,2 1 5,3-1-1,6-1 0,-1 0-1,4-2 2,5 1 0,2-2 0,4 1-1,4 1 0,1-2 2,5 1 0,2 0-1,2 1 0,4 2-8,1-1-1,2 4 2,2-4 1,1 0-1,4 0 1,2 1 0,1-2 3,12-4-1,7 0 0,3-2 0,-1 0 1,5-2 1,-3 1 1,9-3-1,1 1 1,2-2 1,0 3 1,2-5-2,2 4 0,4-2 1,1-1-2,2 0 2,1-1 1,0 0 0,8 0 1,0-2 2,1 2 0,2-2 4,4 0 1,1 0 0,-1 0-2,2 0 1,2 0-2,-2-2-3,0 2 0,1 0-1,0 0-1,-2 0 0,0 2 0,-3-1 1,-4 1 1,0 0-3,-1 0 1,-1 0 2,0 0-1,0-1-1,-1 2 1,1-3-5,0 2 2,-1-2 0,1 0 6,-1 0-2,4 0 1,-4 0 3,5-2-1,1 2 2,-2-3 5,2 2-1,4-1 0,-1 0 0,3 0-1,-4 2 1,6-2-3,-3 0 0,2 2 1,1-1 1,1-1-2,-2 0-1,2 2-1,-1-2 0,-2 2 0,2-2 0,2 0 5,-3 1 9,1-2 2,3 0 6,-1 1-1,-1 0 1,-1-3-5,1 0 0,-2-3 5,3 1-3,-2-1-2,-1-1-3,0-2-1,3-1-1,-3 0-1,1-1-3,-1-4 0,-2 0 0,3-5-1,0 2-5,-6-9 3,4-1-1,-1-6-5,0-4 1,0-6-2,1-4 2,-4 3-4,4-5-4,-5-14 4,5 6-3,-5-10-9,6 11-18,1 7-13,-2-1-21,4 1-29,0 4-35,2-2-48,2 8-57,-1 1-135,1 2-139,1 6-91,3-2-96</inkml:trace>
  <inkml:trace contextRef="#ctx0" brushRef="#br0" timeOffset="139678">20073 9690 1636,'-9'0'-5,"3"-1"20,6 1 15,-13-2 14,13 2 16,-13 0 12,13 0-3,-8-2 1,8 2-4,0 0-3,-13-3 2,13 3-2,0 0 4,-9 0-1,9 0 0,0 0 1,-6 0 0,6 0 3,0 0 4,0 0 4,28 0-7,-5 0-4,13 0-4,13-3-4,15 3-7,3 0-1,30-2-3,1 0-2,0-2-5,-1 1 1,-2-5-6,-1 2-1,0 1-8,-3-3 2,-6 3-7,-17-2 0,-17 2-2,-9 0-3,-8 5 10,-5-5 5,1 1 2,-8 2-2,-1 1-4,-2-1-5,-3 0-4,-1 2-9,0-2-14,-2 2-17,-2 0-18,1-2-24,-3 4-25,-9-2-27,13 0-34,-13 0-43,6 2-44,-6-2-61,0 0-127,0-4-47,0 4-93,0 0-65</inkml:trace>
  <inkml:trace contextRef="#ctx0" brushRef="#br0" timeOffset="139985.23">22091 9294 1651,'5'-4'70,"1"3"19,-6 1 13,8-6 15,-6 4 14,-2 2 2,0 0-3,8-3-12,-8 3-14,0 0-18,8 0-6,-8 0-8,6 8-5,-3 2 7,0 1 0,1 3 1,-1 4-9,0-1-3,-1 1 1,0 2-11,0 0-6,-2 1-1,0-1-2,0 0-6,-2 1-19,2 1-25,-4-2-31,1-1-48,2-2-51,-1-1-61,0-3-50,-3-2-94,4-3-158,-4 1 25,2-4-67,-1 0-45</inkml:trace>
  <inkml:trace contextRef="#ctx0" brushRef="#br0" timeOffset="140438.02">22069 9079 1475,'-10'-23'3,"0"6"25,-3 2-1,3 1 17,1 3 17,-2 2 15,-2 0 7,1 2-3,-3 1-6,0 2-1,-2 4-2,-2 4 0,-4 2 6,2 6-3,-5 5 6,0 4 1,1 4 1,2 8-5,0 2 1,0 5-1,6 2-5,2 3-5,0 1-4,6 0-7,3-4-2,4 2-5,4-2 0,2-3-9,5 0 1,5 3-3,6-4-7,0-4-1,8-3 0,-2-7-1,5-1-9,3-5 5,2-3 3,3-6-3,1 1 5,2-7 1,3-1 12,-1-2-4,1-5 0,5-3 4,-1-5-2,0-5-1,8-12-1,-7-5-1,-9 0-2,-1-11-5,-6-6-5,-10 6 1,-8 0-6,-7 0-1,-7 3-4,-6-6-2,-5-2 0,-12-11-1,-6 3 0,-7 9-5,-4 11-4,3 8 1,-24-1 0,4 11-4,1 10-16,-6 3-38,-3 8-38,-22 8-53,2 7-70,4 4-65,4 6-170,1 4-108,3 5 70,1 4-155,5-1-139</inkml:trace>
  <inkml:trace contextRef="#ctx0" brushRef="#br0" timeOffset="144109.81">7540 12586 991,'-6'-4'294,"-1"1"-125,1-1-46,0 0-3,-1 0-15,1 1 1,-1-1-5,1 2-8,-3-4 4,4 1 5,-2 5 4,0-5-4,3 1 1,-2 2-12,2-1-13,4 3-4,-8-3-15,8 3-2,-13 10-5,4 4-8,1-1-3,-3 6-4,5 4-6,-2-2 3,0 5-7,6-2-3,-3 2 0,5 1-3,0-1 4,5 2-4,3-6-3,-1 3 0,6-7-1,0 2-2,4-5 1,2-4-3,5-4 4,1 0-4,-2-6 1,2-1-2,3-1-1,2-6-3,-6-2-3,3 0 5,-5-4 0,4-2-1,-5-2-1,-1-4-2,-4 1 6,-3 1-8,0-2 5,-5 1-1,-1 3 0,-1-1 10,0 3 7,-1 0 7,-1 3-7,0 1-3,-2 1-7,3 3 2,-3 1-2,0 1-8,-2 5 4,0 0-6,-4 20 7,4-5-1,-3 5-1,3 8-3,-2 3 1,4 9 3,-2-1-1,3 5-3,1 10 3,0-2 4,0 1-5,-2-2-1,0-5-3,-2 0 8,-2-2-13,0 2 6,-4-5 2,-3 5-1,-3-5 0,-3-7 2,-2-3-9,-9 3 2,-1-5 7,1-6-4,-6-5-2,1-3 1,-3-1-2,-2-4-2,4-4-2,-2-6 8,3 0-10,-1-6 9,0-5-2,1-2-2,3-7-7,1-1 1,3-4-5,4-1-3,2-3-1,3-1-2,6-1 1,3 2-1,6 0-7,2 1-3,5 1 2,6-5-10,1 3-8,4 3-10,2 0-18,6 1-27,3-2-30,4 3-38,7 2-45,-2 2-54,2-2-137,0 4-98,-8 2-141,4 0-138</inkml:trace>
  <inkml:trace contextRef="#ctx0" brushRef="#br0" timeOffset="144387.85">8120 12663 1789,'-4'-8'8,"2"4"25,-2-2 16,2 0 20,-1 1 19,1 1 13,-2-1 5,4 5-3,-4-7-10,1 6-12,3 1-5,0 0-7,-12 8-4,5 3-3,1 0-7,0 5-2,-3 1-2,4 3-4,-3 6-1,1-2-2,2 2-4,0 2-2,4 0-1,-1 2-6,2 1-1,0-1-3,2-2 3,2 4-7,2-6-6,0 1-17,6-5-23,-2-3-26,0-4-43,3-3-46,4-2-53,0-5-40,-1-3-61,6-2-107,-2-3-263,-2-1-158</inkml:trace>
  <inkml:trace contextRef="#ctx0" brushRef="#br0" timeOffset="144857.69">8393 12752 1729,'-2'-13'25,"0"0"14,0 6 18,0 2 10,0 0 12,0 2 9,2 3-5,0-6-10,0 6-11,0 0-3,0 0 12,0 0-4,0 17 2,2-5 3,0 0 5,2 2-1,0 3-5,-1 0 0,1 3-10,-1-1 0,5 3-5,-2-2-1,-2-1-5,0-3-4,0 1 2,0 0-12,1-2 1,-2-3-1,-1-2-5,-1 0-1,2 0 4,-1-3-1,-2 1 0,0-5-9,-2 1 3,2-4-7,0 0-2,0 0 1,-9-17-9,6 8 4,1-7-5,0 1 4,0-6-7,0 1 2,2-2-1,2-4-5,2 1 0,-2 2 5,6 0-5,0 1 1,2-2 1,1 6-6,2-2 0,1 5 2,1 0-6,0 4 2,2 1 2,-3 2-2,4 5 2,-2 1-3,1 4 1,3 1 1,-4 3 2,0 3 1,0 3-2,1 1 4,-2 1-2,-2 0 1,-1 3 6,2-1-9,-6 0 5,-2-2 2,0 1 1,3 2-20,-5-3-22,0-2-33,1 2-37,-1-5-35,0 0-32,1-1-36,-3-4-69,0-1-114,-2-3-96,4 0-144,-4 0-128</inkml:trace>
  <inkml:trace contextRef="#ctx0" brushRef="#br0" timeOffset="145129.36">8893 12446 1797,'-2'-8'40,"2"1"8,0 7 5,-2-7 1,2 7 7,0-8-3,0 8-8,0 0 37,0 0 9,0 0 0,0 0 6,23 14 0,-13-3 4,6 5 4,-2-1 3,6 2-4,1 8-4,0-1-9,0 5-3,5 4-5,-3-1-5,-4-1-12,-2-1-2,-3 3 3,-2 0-7,-6 2-11,-2-5-17,-4 3-28,-2-1-32,-2 2-47,-7-2-53,-2-3-55,3 1-75,-5-8-121,2-5-168,0 0 69,-3-3-169,2-1-140</inkml:trace>
  <inkml:trace contextRef="#ctx0" brushRef="#br0" timeOffset="145470">9898 12729 1802,'-16'-3'104,"6"1"-1,1-1-10,3-1-4,-2 2 6,5-1 11,3 3-1,-7-6-8,7 6-11,5-9-10,0 1-8,7-1-9,1 2-3,2 0-11,5-3-29,2 3-38,-1-1-44,-2 3-49,0 1-55,0 0-40,-2 4-86,-2 0-128,-4 4-153,-3 1-79</inkml:trace>
  <inkml:trace contextRef="#ctx0" brushRef="#br0" timeOffset="145634.02">9935 12984 1678,'-6'10'49,"1"-3"12,0-1 10,2-2 17,1-1 14,0 1 2,2-4-7,0 0-7,6 6-10,-6-6-7,21-6-7,-4 2-8,8-3-11,5 0-19,6-3-36,3-4-57,11 4-68,1-8-88,0-1-178,-5 2-236,1 1-132</inkml:trace>
  <inkml:trace contextRef="#ctx0" brushRef="#br0" timeOffset="146305.46">11072 12439 1739,'-4'-5'44,"0"0"23,2-2 12,0 1 5,0-1 6,0 1 8,2-1 1,0 1-6,0-1-6,4 0-13,0 2-5,2-3-8,0 4-7,2 0-6,2 3-4,-2 1-5,-8 0-4,21 7 0,-8 0 2,0 5 2,-3 4-1,0 2 3,2 4-1,-2 2 12,-2 3-4,1 0 2,-5 1-4,0-1-5,0 0-1,-4-1-4,3-1-3,-3-1-8,0-6 1,-3-1-1,3 1 1,0-5-6,0-2-4,0-1-3,-2-5-5,0 1-5,2-6-2,0 0-7,0 0-3,2-19-2,0 6 0,2-3-10,1-3 0,1-3-8,-1-5 2,1-1-1,4-1 1,2-2 3,-6 4 5,2 3 0,-2-1-2,1 2 20,-1 3 16,0 5 3,-1 0 8,-1 0-3,0 4-2,-2 1-4,3 1-1,-3 1-2,0 0-6,0 4 8,-2 4 4,0 0 2,0 0 10,4 15 7,-4-6 1,-2 2 12,0 6-2,0 1 0,2 0-5,0 5 4,0 4-6,0-4-5,2-2 0,0 6-3,2-3-1,1 0-5,6-4-3,-3 1 0,4-2-28,3-2-21,2-2-34,1-3-30,3-3-41,-2-1-54,8-3-63,-6-5-55,0-1-127,0-1-90,-2-5 41,2-2-125,-2-2-101</inkml:trace>
  <inkml:trace contextRef="#ctx0" brushRef="#br0" timeOffset="146539.52">11771 12300 1654,'-6'-11'47,"-2"1"16,1 3 12,0 1 16,0 2 20,4 1 9,-4 1-6,7 2 2,0 0 2,-16 5-2,9 0-7,0 4-2,0 2 2,2 2-2,1 5-1,0-1-10,0 2-2,4 2-16,0 0-4,4 4-5,0-3-10,2 3 4,4-2-7,2 0-8,1-2-24,1-1-31,1 0-33,1-5-47,4-2-66,0 1-75,-2-9-68,2-2-128,-4 0-78,-3-1 39,1-2-90,4-5-54</inkml:trace>
  <inkml:trace contextRef="#ctx0" brushRef="#br0" timeOffset="146971.99">12067 12401 1475,'0'-7'42,"0"1"23,-1 3-5,1 3-3,0-10-6,0 10 19,0 0 22,0 0 4,0 0 9,0 0 0,0 0 5,4 19 1,-2-12-2,2 1-3,-3 4 2,4-2-8,0 0-10,-4 2-5,4 1-9,1-2-7,-2-1-8,-1 0 0,-2-1-4,4-1-4,-2-3-2,-1 1 0,-1-1-9,2 0-3,-3-5-1,0 5-19,0-5-7,0 0-5,0 0-2,0 0-7,0 0 1,-11-19-5,11 10 1,0-2-1,2 2 1,1-4-2,-1 0 0,4 0 4,-2 1-1,4 0 2,-2-1-1,4 4-2,-3-1 4,4 1 0,0 1 3,4 3-4,-2 1 4,-1 1 1,0 1 2,2 2 2,-2 2 0,-1 1 4,2 4 6,-1 0 2,-1 2 3,-1 2 4,-2-2-6,2 6 5,-4-5-2,2 4 4,-4-3-16,3 2 5,-3 1 2,0-4-6,1 1-29,-3-2-26,2 0-35,-3-1-46,2-1-69,-1-5-77,-2 3-134,0-5-112,0 0 40,0 0-126,0 0-102</inkml:trace>
  <inkml:trace contextRef="#ctx0" brushRef="#br0" timeOffset="147234.98">12308 12211 1672,'3'-6'52,"-3"-2"8,0 5 2,0 3 13,2-10 20,3 6 22,4 2 8,-1 0 9,2 2-2,3 0 7,2 4-3,1 3-1,3 2-6,1 0-5,-2 2-8,2 5 2,-1-1-5,-3 4 1,4 2-6,-4 2-6,0-2-9,-4 2-5,-3-1-11,-1 5-3,-4-1-11,-4-4-15,2-1-24,-4 1-28,2 0-43,-4-2-41,0-1-56,0-1-66,0-3-74,-5-2-108,3-5-155,0 0 35,1-3-201,1-2-207</inkml:trace>
  <inkml:trace contextRef="#ctx0" brushRef="#br0" timeOffset="147506.84">13202 12108 2202,'0'0'114,"0"-6"-1,0 6 5,0 0 10,0-8 4,0 8-8,0 0-15,0 0-14,0 0-4,0 0-2,10 16 0,-6-7-5,2 5-8,-2 1-5,4 2-6,-1 0-4,1 5-8,-1 0-4,1 2-9,-1-2-35,-1 2-34,-1 0-45,-2-4-63,-1 1-72,-4-2-116,-1 1-211,0-2 37,-4 0 60,-1-3-126,2-2-66</inkml:trace>
  <inkml:trace contextRef="#ctx0" brushRef="#br0" timeOffset="147694.01">13055 12392 1612,'-14'-12'113,"7"5"23,-2 0 6,4-2 9,1 2-5,-1 1 1,5-1-15,5-3-12,0 3-10,8-3-11,4-2-11,7 3-11,2-2-5,4 0-24,1 1-44,-1 3-52,0-1-62,-1-1-67,1 4-68,1-1-146,-5 0-78,-2 3-129,-4 1-97</inkml:trace>
  <inkml:trace contextRef="#ctx0" brushRef="#br0" timeOffset="148293.59">14295 12197 1657,'0'-8'3,"0"3"33,0-3 16,1 1 14,-1-2 17,4-3 18,-4 3 7,2-4 5,-2 1 2,2-2 1,-2-1-3,0 2 4,-2-3 4,0 3-8,-2-2-10,3 4-5,-1-1-4,-5 3-8,4-3-12,-7 4-8,-2 3-5,0 3-6,-3 0-11,-3 6 0,2 1-2,-5 5-6,2 3-9,-2 3 6,0 3-11,2 1 3,-1 4 1,4-2-5,0 1-1,6-3-4,-1 4-1,5-2 0,1 2 0,2-7 0,1 3-5,0-4 2,4-1-2,0 0 1,4-3 8,-2-5-6,7 0-1,-1 0-1,1-5-3,2 0 0,-3-2 0,3-2-1,0-4 4,2 1-6,-3-3 2,1-2-1,0-1 1,-3-2-3,-1-1-7,4 1 2,-3-3 7,-4 5-1,3 0 15,-1-1 1,-3 2 3,1 3 0,1 1-5,-3-1-4,-1 3-7,2-2-3,-3 3-6,-2 3 5,0 0-4,0 0 3,13 7-3,-6-1 3,-4-1-1,2 6 4,-1-2 0,2 4 1,-1-1-3,1 0 1,0 0 4,1 2-16,-1-1-40,3 0-40,-1-2-31,-2 3-60,4-2-75,2-1-62,-4 0-121,0-1-93,1-1 41,-1-4-148,1 3-133</inkml:trace>
  <inkml:trace contextRef="#ctx0" brushRef="#br0" timeOffset="148520.76">14526 12333 1883,'4'-8'88,"-2"3"21,1-2 22,-1 2 18,3-1 24,-5 6 1,4-6-7,-4 6-18,4-3-17,-4 3-14,2-4-17,-2 4-10,0 0-1,0 0 0,14 13-10,-10-5-2,1 2-4,0 3-6,-1 0-7,-1 0-2,0 3-11,1 1-2,-1-2-5,0 0-34,2 1-36,-2-3-45,0 0-45,-3-1-52,2-3-59,0 0-48,0-2-116,0-2-130,0 1 32,-2-2-153,0-4-142</inkml:trace>
  <inkml:trace contextRef="#ctx0" brushRef="#br0" timeOffset="148835.96">14855 11893 1938,'0'-9'67,"-4"-2"22,2 4 23,2 1 25,-2 1 17,2 5 11,-3-8-10,3 8-9,0-8-21,0 8-13,0 0-13,-3-3-8,3 3 14,0 0-1,-6 17-8,2-10 1,0 5 2,2 3-5,-2 2-1,4 0-6,-2 2-3,2 1-7,2-1-9,-2 1-4,4 3-1,2 0-7,-2 0-6,2-3-3,4 0-1,-3-2-9,3 2-18,0-5-28,1-1-27,1 0-32,1-5-34,-1 4-40,1-8-45,0 1-58,2-2-60,-3-4-92,1 0-127,0-2 7,-1-1-246,2-2-254</inkml:trace>
  <inkml:trace contextRef="#ctx0" brushRef="#br0" timeOffset="149089.13">15148 11988 2074,'2'-8'4,"-4"1"30,4-2 23,-2 2 24,0 2 24,0-3 12,0 2 13,0 6 9,0-9-9,4 5-12,-2 0-10,-2 4-11,0-5-10,0 5-12,0 0-8,0 0 14,0 0 2,8 13-1,-4-4 4,-3 0 2,2 4-4,1 2-6,0 0-10,-1 0-3,1 2-7,-2 0-6,2 0-4,-2 0-22,1-2-35,1 1-30,-2-1-38,0-3-48,0-2-55,0-1-60,1 1-60,-1-5-140,0 1-107,0-1 70,-1-1-165,-1-4-140</inkml:trace>
  <inkml:trace contextRef="#ctx0" brushRef="#br0" timeOffset="149381.97">15340 11803 1793,'-4'-9'49,"-2"0"19,6 4 23,-4-2 25,2 2 14,0-2 7,0 3-7,2-2-11,0 6-13,-2-5-14,2 5-9,0 0-4,0 0 7,0 0 4,18 8-2,-8-1 5,0 3-5,3 2-3,4 1 2,-2 3-8,2 2-3,-2 3-7,-1 0 2,2 0-7,-6 0-2,3 1-4,-5 2-5,-2-2 0,-2 1-4,-4-2-10,-3 0-16,-2 0-28,-1-1-41,-5 0-48,1-2-63,-3-1-68,0-5-74,1 0-164,-6 1-82,4-4 51,-1 0-179,0-2-168</inkml:trace>
  <inkml:trace contextRef="#ctx0" brushRef="#br0" timeOffset="151765.8">15969 11921 1804,'-5'-3'1,"5"3"21,0 0 28,0 0 17,0 0 25,-4-4 11,4 4-5,-2-5 8,2 5 8,0 0 3,-2-5-3,2 5-7,0 0-5,-3-6-11,3 6 5,-1-4-1,1 4-6,0-5-1,0 5-10,4-5-13,-2 0-5,-2 5-6,8-7-4,-1 3-15,1-2 0,0 2 4,2 1-10,0-1-8,0 0 10,1 3-12,0-2-13,-1 3 11,2 3-2,-2 2-8,4 1 6,-1 3-1,-1 4 1,2 4-4,-4 1 2,0 3-9,-2 1-2,1 1 12,-2 0-3,-5 0-3,-1-2 6,-1 0 4,0-1 0,0 2-6,-1-3 3,1-2-1,-2-2 1,2-1 0,-3-2-3,3-2 3,0 2-1,-2-3-3,2-1 9,0-2-8,0-3-1,0-3-1,0 0-5,0 0 5,0 0-6,13-11-10,-7 3-5,1-3-4,-1-5 0,4-2-9,2-3-2,-2-3-1,3-4-5,-1-2 1,1 1 4,0 0 4,-1 1-3,0 3 5,-2 3 4,0 1 3,-1 0 1,-1 5 9,-1 1 6,-1 0 7,0 1 0,-1 4 10,-1 1 2,0 2-6,0-3-3,-2 3-4,2 2 1,-4 0 1,0 5 5,0 0 10,0 0-5,0 0 5,-9 20 3,6-11-1,-1 2 4,-3 2-4,3 3 6,0 1-5,2 1-5,-2-1 0,1 1-3,1 1 3,2 0-2,0-1-6,5 0-1,-3-1 4,2 3-1,2-5-3,3 3-21,-2-5-32,6 4-18,1-6-33,-1-1-55,3-3-65,7 1-64,-4-3-135,3-3-149,-4 1 70,4-3-207,-1-5-191</inkml:trace>
  <inkml:trace contextRef="#ctx0" brushRef="#br0" timeOffset="152061.36">16886 11714 1984,'-10'-16'33,"6"7"32,-2-1 32,2 3 24,4 2 22,-4-1 2,4 6 0,-2-4-18,0-1-14,2 5-16,0 0 3,0 0-4,-18 9-2,12-2-1,-2 4-7,-1 3 8,1 1-4,-1 4-3,2 0-2,-1 3-3,0 2-6,4 1 0,0-2-7,0 3-7,4 1-3,0-4-4,0-1-6,2 2-1,1 0-6,4-2-3,-1-2-5,4-3-25,-3 1-42,6-3-39,2 0-43,-3-6-52,4 1-64,0-5-65,2-1-62,0-2-107,-5-2-55,2 0 37,2-4-148,0-1-129</inkml:trace>
  <inkml:trace contextRef="#ctx0" brushRef="#br0" timeOffset="152585.27">17135 11862 1641,'0'-5'26,"2"-1"33,-2 6 13,0-11 10,0 9 5,0 2 7,-2-8 1,2 8-9,0 0 28,0 0 13,0 0 0,0 0 3,4 21 2,1-10 2,-3 4-6,2 2-4,1 1 5,-2-1-2,2 1-11,1-1-5,-2 1-16,0 1-3,0-3-8,2 1-10,-2-4-6,-2 0-7,0-1-8,2-4 3,-2 3-7,-2-4-3,2 3 2,0-4-5,0-3-4,-2-3-4,0 0-7,0 0 1,0 0-4,0 0-5,0 0-2,-6-19-4,6 8-5,-2 0-10,2-7-6,0 1-2,2 1-8,2-4 0,-2 1-3,5 0-4,-3 2 4,2 0 2,3 2 1,-1 1-1,3-1-3,-1 3 7,0 1 0,4 2 0,-2 3 2,1-2-1,2 4-4,2 1 7,-3 3-1,2 0-3,-1 3 6,4 1 7,-5 4-7,1-2 5,0 5 7,-2-2 10,-1 5 6,1 1 5,0 0 3,-3 0 4,-1 1 5,-1-4 1,-2 4-1,3 0-3,-4-2-2,1 1-1,-2-3-2,0 2-1,0-2-6,-2-3 0,2 2 0,-2-1-1,1-3-29,-2 3-30,2-3-40,0 2-19,-1-2-26,0-1-39,0-2-50,0-1-70,0-1-105,-2-2-166,0 0 21,0 0 61,17-7-186,-10 0-154</inkml:trace>
  <inkml:trace contextRef="#ctx0" brushRef="#br0" timeOffset="152891.48">17917 11921 1783,'0'0'75,"2"-5"23,-2 5 6,0-7 8,0 7 14,2-5 12,-2 5-2,2-3-3,-2 3-5,10-5 2,0 3-1,0 1-13,2 1-1,6-2 7,-2 0-3,3 0-10,3 0-3,0 1-4,0-2-6,-1 1-7,-1-2-5,-4 4-6,2-3-3,-4 0-5,-1 3-5,-3-1-5,1-1-5,-2 0-4,1 2-6,-2-2-7,-8 2-5,16-2-22,-10 2-35,-6 0-34,10-2-27,-10 2-43,8-1-61,-3-1-65,-3 0-68,-2 2-122,0 0-135,0 0 77,-2-10-228,2 10-222</inkml:trace>
  <inkml:trace contextRef="#ctx0" brushRef="#br0" timeOffset="153197.48">18553 11621 1958,'6'-8'67,"-4"4"28,2-1 13,-2-2 16,0 3 13,-2 4 9,4-4 2,-2-1-17,-2 5-11,0 0-18,0 0-9,0 0 18,0 0 0,11 14-6,-9-3-4,0 2 1,1 0-4,0 3-1,0 1-7,-1 0-7,0 3 0,0-3-13,-2 5-3,2-3-8,1 3-6,-3-4-3,0 1-5,0-2-26,0 1-31,2-2-43,-2-2-36,1-3-44,-1-1-48,0 0-62,3-5-81,-1 1-165,0-5-65,-2-1 73,0 0-196,0 0-174</inkml:trace>
  <inkml:trace contextRef="#ctx0" brushRef="#br0" timeOffset="153483.32">18798 11340 1866,'-2'-11'74,"0"1"38,2 3 15,0 1 12,0 1 14,0 5 16,0-7-8,0 7-16,0 0-11,0 0 21,12 0 12,0 7-7,4 2-5,4 4-6,6 6-1,4 3-3,1 6-7,3 2-8,-1 1 1,9 14-3,-11-5-6,-3-3-10,-4 1-5,-6 0-5,-5-4-7,-7 0-8,-6-2-5,-6 5-15,-7-3-14,-10 4-30,-6-4-52,-5-1-61,-3-5-68,1-1-90,1-1-116,-5-9-162,-1-1-123,3-4 66,2-2-400,4-7-459</inkml:trace>
  <inkml:trace contextRef="#ctx0" brushRef="#br0" timeOffset="154794.1">20346 9664 2489,'-11'0'-90,"1"-2"14,10 2 13,-7-6 7,7 3 10,0 3 13,17-14 6,0 4 0,9 0 5,8-2 5,12-3 5,5 1 6,6 2 7,22-3 7,5 2 10,1 4 13,3-2 3,4 8 5,-1 1 3,-3 4-2,0 3-4,-7 6-3,-19 0-2,-12 2 4,-2 5 5,-8 1 6,-4 1 6,-10 4 4,-9 0 1,-9-2-1,-6 0 5,-10 0-6,-7 5-3,-8-4-6,-10 2-3,-7-3-4,-1-2-3,-7-5-3,-1-2-3,1-6-2,4 0 2,-1-5-8,3-4-2,0-5-3,8-2-1,0 1-1,4-9-3,5 1-1,6-6-3,4-4-7,7-1-8,6-5-8,4-4-12,12-10-17,11-15-13,10 1-1,16-1 3,9 3 6,10 7 2,13 3 6,10 9 2,5 4 4,4 4 2,-1 7 6,0 6 7,2 7 7,-4 7 10,-8 4 9,-4 6 1,-19 3 1,-17 5 2,-4 1 6,-6 2 5,-11 4 12,-10 2 4,-10-1 0,-10-1 0,-11 4-2,-10 3-4,-15 0-2,-22 4-4,-7-3-1,-9-5 3,-5-4-6,0-6-1,10-4-4,13-6 1,7-1-4,2-6 0,5-1 0,2-3 0,4-5-6,3-1-12,11-7-8,4 4-9,8-7-8,6 0-12,8-2-13,8-8-8,16-1-12,17-12 4,9 1 4,5 6 5,7 2 5,5 8 4,-3 4 10,5 7 8,-12 6 10,-4 7 13,-5 5 3,5 7 17,-5 6 1,-3 6 3,-6 7 7,-7 3 4,-8 8 5,-12 1 5,-9-2 3,-12 1-1,-9 2-3,-14-3-1,-4-2-2,-3-6-5,-8-4 0,-1-4 0,-6-5-3,2-6-4,3-5-1,1-3-2,1-4 0,6-3-2,1-2-2,4-4-10,6 3-21,7-4-31,5 0-25,5 0-34,2-2-32,7 6-33,3-6-52,3 4-127,-1 2-244,-1 0-97</inkml:trace>
  <inkml:trace contextRef="#ctx0" brushRef="#br0" timeOffset="155447.54">20354 11298 1598,'-4'-2'29,"4"2"19,-8-2 9,8 2 10,-7-2 16,7 2 15,-6-3 10,6 3 4,-4-4-9,4 4-7,0 0-2,-5-4-1,5 4-4,0 0-1,0 0-1,0 0-6,0 0-4,0 0 2,0 0-1,0 0 1,20-2 5,-2 2 1,6-2-3,10 2-11,10-4 6,13 3 2,6-3 0,36-2-2,2 1-2,7-4-1,6 4-3,7 0-4,3-3-6,2-2-3,-4 2-5,-7 1-5,-7-2-2,-13 1-2,-8 0-2,-19 0-3,-15 4 0,-11-1 9,-3 1 5,-10 0 11,-2 0-2,-1 1-2,-5-1-3,-1 2-5,-4 0-9,1 1-4,-4-2-14,0 2-15,-3 1-11,0 0-20,2-2-21,-12 2-28,16 0-23,-11 0-21,-5 0-21,16 0-24,-16 0-36,11 0-37,-11 0-47,8 0-44,-8 0-140,5-4-91,-1 0 54,0-2-156,-1 1-151</inkml:trace>
  <inkml:trace contextRef="#ctx0" brushRef="#br0" timeOffset="155701.97">22716 10910 1845,'3'-4'73,"-3"4"27,3-6 21,-1 3 21,-2 3 19,0 0 16,4-7-4,-4 7-17,0 0-24,0 0-20,0 0-4,0 0 3,6 14-13,-4-4-3,1 2-8,-1 2-7,0 1-6,2 2-9,-2 0-7,1 3-3,-3-1-7,2 0-4,-2 2-19,2-2-35,-2-1-30,-2 2-41,2-3-47,-5-4-52,5 3-61,-6-5-58,2-1-141,-1-5-85,0 1 51,2-2-112,3-4-86</inkml:trace>
  <inkml:trace contextRef="#ctx0" brushRef="#br0" timeOffset="156120">22709 10651 1544,'-15'-13'7,"0"1"21,-2 6 22,-2 0 22,1 1 24,-2 3 14,-1 2 7,0 2-2,-4 6-3,-3-1-5,-4 8 1,1 1-2,1 6-7,0 4-7,1 6-4,3 2-9,1 2-1,10 2-6,0 6-1,7-5-2,1 4-6,7 9-11,2 0 6,7 0 2,8 15 0,7-4-8,2-17-1,0-5-1,15 5 4,-3-12 4,-1-9 0,8-7 2,6-3-9,2-6 1,4-7-3,7-2 3,16-11-3,2-5 6,-3-6 0,-2-10 0,-4-6-4,-7-4-5,-5-5-4,-5-6-1,-8-5-6,-10 0-4,-10-7-3,-14 8-1,-9 5-6,-8-1-1,-9 1-4,-17-12-3,-12 7-1,-12 9-6,-10 10-1,-6 9-9,-4 8-32,-8 10-42,13 7-48,5 6-49,-16 10-73,3 5-78,0 3-180,4 5-84,3 2 93,3 1-225,5 7-214</inkml:trace>
  <inkml:trace contextRef="#ctx0" brushRef="#br0" timeOffset="-24675.05">11414 12923 810,'-5'-5'168,"5"5"-51,-6-5-14,4 2-20,0-2-11,2 5-1,-7-7-1,3 3 1,1 1 0,-1-1-1,0-2 0,-2 4-7,4-3-2,2 5-4,-6-6-9,6 6-4,-6-4-5,0 2-3,6 2-7,-4-3-1,4 3-3,-4-4-4,4 4 0,0 0-3,-4-5-3,4 5-5,0 0-13,-4-5-5,4 5-8,0 0-11,0 0-13,-4-3-16,4 3-25,0 0-31,0 0-43,0 0-132,-17 5-226,6-7-16</inkml:trace>
  <inkml:trace contextRef="#ctx0" brushRef="#br0" timeOffset="-24449.8">7047 13955 1330,'1'-7'-64,"4"3"4,-3 1-29,1-5-50,4 4-194,0-1 152</inkml:trace>
  <inkml:trace contextRef="#ctx0" brushRef="#br0" timeOffset="-23231.26">11401 13254 936,'0'0'34,"-7"0"3,7 0 10,-6-5 11,6 5 20,-7-4 12,7 4-3,-4-4-2,4 4 5,-4-5 8,4 5-1,-6-4-1,6 4-4,0 0-6,-4-4-4,4 4-2,0 0-3,-4-3-7,4 3-4,0 0-5,0 0-9,0 0-5,0-6-4,0 6-3,16-6-3,1 1-6,4 5 0,9-7-3,10 2-1,12-3-1,6-1-2,25-3 4,2-1 5,1 1-4,0 0-4,-7-2 0,2 2-1,-17 3-2,-11 1-4,-11 3-2,-4-2 1,-7 2-1,-4 1-1,0 2-2,-6-2 0,-2 1 1,-2 1-5,-7-2 2,-3 2-6,-7 2-7,0 0 2,0 0-3,0 0-5,-50 8 2,22-3-6,-10 1 2,-13 3-2,-5 1 3,-22 4-1,0-3 2,-3 0 3,15 0 0,5-3-2,4 0-1,2 0 4,1-1-1,12-1 1,4-1 0,7-1 0,1 0 2,4 0-3,6-2 4,1 1-3,1 0 3,8-3 0,6 1 0,4-1-1,0 0 0,25-4 1,1-1 0,14 1 1,17-5 0,23-2-1,7-3 1,2-2-1,0 5 3,-4 0-5,-18 2 2,-9 1 2,-11 4-1,-5-3-2,-2 5 1,-12-3 1,2 3-1,-7 0 0,-5 1 1,-5-1 0,-9 2-12,-4 0-5,0 0-5,-21 7-13,-6 0-6,-14-2-12,-16 3-5,-36 1 0,-7-3 2,-5 1 5,-1-3 4,5 3 19,10-3 14,18-1 3,17-2 2,15 1 0,7 0-1,4 1 2,11-1 3,9 1 15,8-1 6,2-2 1,26 2-1,11-2 3,26-2 2,33-3 13,12-2 16,7 0 7,0-3 9,3-1 10,3-2 12,-2 1 2,-2 0-3,-11 1-4,-6 4-8,-13-3-7,-24 3-8,-15 3 3,-7-1 8,-9 3 15,-5-3 3,-6-1-15,-6 2-8,-5-1-15,-3 1-20,0 0-29,-4 3-42,-3 1-51,5-4-57,-5 4-65,0 0-65,0 0-171,0 0-77,0 0 70,0 0-133,0 0-90</inkml:trace>
  <inkml:trace contextRef="#ctx0" brushRef="#br0" timeOffset="-13654.31">14831 12878 969,'-12'-10'300,"-1"3"-109,0-4-55,2 6-30,1-1-9,0-1 1,-2 1 0,2-2-2,4 3 15,-2 1 4,1-1-4,1 2-9,-1-1-3,3 1-14,-2 1-8,1-1-2,5 3-5,-8-7-9,8 7-5,-5-6-8,2 5-5,3 1-1,0 0-4,0 0 1,0 0 0,0 0 2,21-4-2,0 2-6,6-2-2,5 0 1,9-2-5,3-1-6,7 0 9,1 0-5,1-1-1,1 1-4,-3 0-6,-5 1-7,-4 0 3,-2 3-14,-6-1-18,-2 0-25,-4 2-28,-7 0-31,0 0-34,-2-1-37,-4 3-36,-6 0-39,-3 3-99,-4-1-114,-2-2-149,-8 8-112</inkml:trace>
  <inkml:trace contextRef="#ctx0" brushRef="#br0" timeOffset="-13387.46">14969 12937 1714,'-25'9'29,"5"-4"20,4 2 8,3-2 8,2 0 15,0-2 16,5-1 16,0 0 5,2-1 2,4-1-6,-8 4-1,8-4 2,0 0 13,14 6 1,5-8 6,8 1-8,12-3-6,5-4-2,13-2-7,5 3-2,16-5-12,-12 3-5,-9 1-10,-4-1-7,0 3-9,-11-1-7,-4 2-6,-6 0-5,-2 1-6,-5-2-13,-3 4-18,-4-1-28,2 1-32,-2 0-35,-5 0-28,0 0-45,0 0-46,-1 2-56,-2-2-49,2 0-142,0 0-66,2-3 48,2 0-138,3 3-105</inkml:trace>
  <inkml:trace contextRef="#ctx0" brushRef="#br0" timeOffset="-12953.16">16826 12839 1725,'-15'-4'9,"0"3"9,4-1 6,2 2 12,2-2 25,1 0 25,6 2 29,-11-2 12,11 2 7,-8-2-1,8 2-1,0 0-8,-11-2 1,11 2 0,0 0-15,-8-1-2,8 1-4,0 0-14,0 0-5,0 0-3,0 0 3,38-5-11,-8 2 2,12-1-2,15-1 0,34-3 1,8-1 3,7-2-5,6 0 5,-1-2 5,-1 0 3,-4 0-4,-5-4-4,-5 5-8,-12-2-1,-18 2-6,-15 4-3,-9 0 1,-6 0 7,-6 2 1,-2 1-4,-3-1-8,-4-3-10,-4 3-17,-1-1-16,-2 0-28,-2 2-51,1 0-62,-2 2-81,-5-1-85,2-1-79,-3 1-166,-2-2-70,0 2 64,-1-1-297,2-3-327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6T10:05:01.6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1457 2230 1406,'-2'-5'140,"-2"-1"-12,2 0-8,-2 1 2,0 1 3,2-2 2,-2 2 2,0 1-8,4 3-8,-7-7-6,7 7-15,-2-7-13,2 7-5,0 0-11,0 0-5,-6 16-5,3-3-6,3 4-5,0 2-3,3 0-4,-3 8-1,2-1-3,-2 1-7,4-1 1,-2 1 0,-2 0 0,1 0-2,3-5 0,-2-1-2,-2-2-1,2 1 5,-2-6 2,0 1 5,2-3 10,-2 0 1,1-3 13,-1 4 14,0-8 9,0-1-6,0-4-6,0 0-8,0 0-10,0 0-6,-5-27-3,3 10-5,-2-2-5,3-8-1,-1-1-6,0-4-4,0 1-2,2-10-3,-2 4-4,2-4 0,0 3-5,0 4 2,0 2 1,2-1-2,0 5-3,0 2 0,0 2-4,-1 2 1,3 5-4,2 1 0,0 4-5,2 1 5,0 4-4,4 7 5,0 0-3,1 3 2,2 5 0,2 3-1,-3 4-3,3 1 4,0 2 1,5 6-2,-5-2 8,-3-1-6,2 4 5,-4 2-3,-1-4 1,4-1 0,-5 2 3,-2-4 4,0 1-8,-1-4 2,-1 0 4,-1-2 3,-1 2-3,1-6 0,-2 0-2,0-2 9,1-1 9,-2-1 9,-1 0-4,-1-5-2,0-2 1,0 0-5,0 0-3,0 0-2,-5-16-1,3 3-5,2-2 2,-3-3-1,2 0-3,-1-3 1,2-3-4,0 2 1,0-2-2,0 2 0,3-3-1,0 1-2,-1 2-3,2 0 4,0 3-1,2-2-1,1 1-2,0 6-2,0-4-2,2 5 4,3 1-5,-1 1 2,5 4 1,-2 0-2,1 5 1,0 2 0,2 2 0,0 5 0,2-2-2,-3 7 1,2 1 3,-2 3 2,2 1 3,-3 5-4,1 0 2,0 6 3,-2-4-3,-4 1 4,1-2-3,0 2 3,-3-2 3,0-1-3,-1 1-2,1-2 2,-1 0 1,-3-1-4,3-4-27,-3-1-25,-1 1-39,2-4-21,-1 1-34,0-4-37,-2 1-42,3-3-41,-1-3-64,5-4-141,-9 0-21,17-6 37,-5-3-125,-1-1-81</inkml:trace>
  <inkml:trace contextRef="#ctx0" brushRef="#br0" timeOffset="192.48">2483 2188 1824,'2'-4'128,"-2"-1"1,0 5 6,2-10 8,-2 10 8,2-5 0,1 1-11,-3 4-2,2-8-27,-2 8-9,6-5-5,0 1-16,2 2-25,2-1-17,0 3-41,-2-3-29,5 1-41,-2 0-41,-1 2-37,1 0-34,1 2-53,-3 3-116,0-2-112,-3 5-154,-2-1-116</inkml:trace>
  <inkml:trace contextRef="#ctx0" brushRef="#br0" timeOffset="359.03">2580 2352 1822,'-4'11'59,"0"-1"13,0-3 9,2 4 18,-3-4 7,5-3 3,-2 1 0,0-1 0,2-4-8,-2 8-7,2-8 9,4 4-2,3-1-5,1-3-16,5 0-7,-1 0-6,8 0-17,0-3-23,6-2-32,0-2-48,11 0-56,2-3-65,7-1-52,-1-5-139,-3 1-101,-1-2-201,0-1-162</inkml:trace>
  <inkml:trace contextRef="#ctx0" brushRef="#br0" timeOffset="765.9">3427 2017 2031,'0'-8'93,"0"1"12,-2-1 12,2 1 15,-2 1 21,0 1 23,2-3-5,-2-1 2,2 4-5,0-3-11,0 1-13,2-1-15,2-1-11,3 1-14,-1 0-9,3 3-13,3 0-8,-1-2-8,3 3-7,-2 3-8,0 2-6,0 2-6,1 3-3,2 3-3,-4 2-6,1 2 2,-1 4 3,0 3 9,-3-1-2,0 3 5,-3 4 10,-5-4 5,-3 7 2,-4-2 5,2 2-3,-7-1 2,-2 0 0,0 1-2,-3-3-7,2 1-3,0-2-5,1-2-2,0-6-5,2 2-4,1-2-4,3-3-4,-1-1-6,3-2 1,2 0-3,2-2-2,4 2 1,6-5-3,7-1 0,6-1-1,11-2-1,13-2-1,3-2 0,13-6-4,28 1 2,3-4-43,-1-5-73,2 1-95,-6-2-117,-2-3-127,-3-1-241,-8 1 46,-2-5 85,-11 0-419,-10 1-448</inkml:trace>
  <inkml:trace contextRef="#ctx0" brushRef="#br0" timeOffset="4463.88">3705 3266 2620,'4'1'28,"-4"-1"20,9 6 2,-5-4-1,-4-2 2,3 3 5,2 1 7,-5-4-1,4 6 4,-1-2 2,-1 1 8,-2 3 4,0 1-1,0 3-6,-2 1 8,2 4-2,-3 1-11,1 3 1,0 0-3,-3 1-7,2 3-1,-1 1-9,0 2 1,-3-2-5,2 2-2,-1-1-2,2 0-7,-3 0-19,4-2-34,-1-1-39,-1-5-39,3 0-55,0-3-46,2-1-50,2-4-47,0-4-86,3 0-115,1-6 25,4-1-145,-10 0-115</inkml:trace>
  <inkml:trace contextRef="#ctx0" brushRef="#br0" timeOffset="4851.85">4126 3376 1937,'5'-9'135,"-3"4"1,2 1 1,-4 4-2,2-3-5,-2 3 1,0 0-2,0 0 5,-15 9-1,3-2-4,-4 3 3,0 4-8,-6-1-9,0 2-10,-2 4-11,-2 1-6,1-2-10,0 2-7,1 0-6,2-1-6,2-3-7,3-3-4,2 0-2,0-2-4,3-1-2,2 0-4,-2-4-5,6 2-2,-2-1 1,0-2 1,1 1-3,2-2 0,-1 1-2,2-1 3,-2 0 1,6-4-4,-7 6-4,5-2-8,2-4 0,0 8-4,0-8-5,7 9 2,-1-5-1,2 5-1,1 0 2,4 3-2,-1-2 1,4 0 2,0 4-2,1 0-2,0-1 4,2 0-17,-4-1-29,4 1-24,0 0-28,0-1-32,-5-5-41,1 0-46,3 4-37,-2-5-50,0-3-60,-2 3-111,-1-4-46,-5-1 58,2 3-174,0-2-128</inkml:trace>
  <inkml:trace contextRef="#ctx0" brushRef="#br0" timeOffset="5269.25">4179 3843 1890,'2'-3'122,"0"0"20,-2 3 6,3-8 9,-3 8 16,3-4 19,-3 4-2,5-4-8,-5 4-11,0 0-15,0 0-15,5-5-15,-5 5-15,0 0-13,0 0-11,0 0-6,20 7-9,-13-3-6,-1 1-9,-1 1-5,5 2-3,-5-1-3,-1 6 4,0-1 1,-2-1 1,-4 3-1,-1 1-3,-2 1 2,-4-1-2,-2 3 0,-2-1 1,-1-2-2,-2-1-1,0 0 0,1-2-3,2 1-1,-1-3-1,1-1-3,2 0-1,0-4 1,1 3 2,4-1-1,-2-2-2,1-1-2,0 1-6,1-1-3,2 0-3,-2 0-2,4 0-4,2-4-1,0 0-3,8 5-1,0-3 1,6-2-2,2 2-2,3-2 2,4 0 2,3 0-2,3 0-1,1 0-2,4 0 3,-4-2-5,3 2-14,0 0-28,-5-2-35,2 2-44,3 0-43,-1-1-57,-3-3-67,3 2-82,-2-4-76,5-2-132,1 1-19,0-2 70,-2-4-286,5 1-294</inkml:trace>
  <inkml:trace contextRef="#ctx0" brushRef="#br0" timeOffset="5506.34">5378 3606 2495,'-2'-4'133,"-3"0"6,1 1-4,4 3 18,0 0 4,-4-6 3,4 6-14,-2-4-12,2 4-15,0 0-15,0 0-12,0 0-7,12-4-13,-3 3-35,0 1-45,3 0-51,1 1-50,-3-1-54,4 2-55,2 2-49,-5-2-80,-3 4-127,1-3-9,-5 8-209,-2-3-185</inkml:trace>
  <inkml:trace contextRef="#ctx0" brushRef="#br0" timeOffset="5673.51">5378 3829 1860,'-11'11'48,"5"-1"30,2-2 17,0-3 22,0-1 15,4 0 8,-2 0 17,2-4 5,-4 5-4,4-5 2,0 0-5,12 6-6,-4-4-17,5-2-14,4 0-8,2-2-12,0 0-41,10 0-52,1-2-63,1-1-58,8-1-73,1-2-85,2 0-175,-1-1-75,1-1 73,5-1-185,1 0-134</inkml:trace>
  <inkml:trace contextRef="#ctx0" brushRef="#br0" timeOffset="6153.69">6557 3633 1969,'3'-8'125,"-1"1"10,-2 1 7,2-4 13,-4 3 9,2-3 10,-2-1 8,-1 0 7,1 1-1,-2-4-1,-2 3-7,0-3-8,-1 2-9,0 2-14,1-2-19,-2 3-11,0 0-12,-4 1-15,0 0-12,-3 4-9,-3 1-4,0 3-11,-2 3-5,-3 1-8,-2 4-5,2 3-4,-3 2 0,4 4-5,-2 2-3,3 2-1,2-1-2,2 2 0,2 3-4,2-2 0,5 0-6,1-3-4,1 0-5,4-3-5,2-2 0,2 0 1,3-3-2,3-3 3,2 1-3,6-6 2,-2-3 0,6-1 0,-2-1 1,3-5 1,1-3-2,-1-1 1,4-3 2,-4-3 0,1 1 8,-2 2 5,-2-3 9,-3 3 6,4 2 2,-8 1 2,3 1-6,-4 1-3,2 0-6,-4 4-8,-1-3-5,0 3-3,2 2-2,-9 2 3,14 2-1,-7 4 1,2-1 2,-1 4 3,2 2-5,0 1 2,0-3-13,0 5-33,1 1-38,0-2-49,1 4-54,-1-4-69,-1 0-72,1-1-68,0 0-140,-5-1-71,0-2 60,1 0-354,-1-2-377</inkml:trace>
  <inkml:trace contextRef="#ctx0" brushRef="#br0" timeOffset="6501.76">6816 3732 2435,'4'-8'30,"0"4"28,0-2 17,1 2 11,-1 1 8,0-1 7,2 2 5,-6 2 3,10-2 6,-10 2 16,20 2 5,-10 2 2,6 0-1,-2 1-2,1 1-6,-2-1-6,0 5-3,-3 0-5,-2 0-3,2 1-2,-4 2-2,-2 0 1,-6 0-1,2 2-6,-6-1 1,-6 5-10,0-1-2,-5 0-9,0 2-8,-4-5-5,-3 4-8,2-2-5,2-2-2,-1-1-7,5-3 0,-3 2-7,6-3-5,2-3-7,0 1-2,3 0-7,0 0 1,5-3 0,5 1-2,2 0-3,4-3 4,2 1-4,7 2-3,1-5-4,2 2-13,3 0-21,-1-6-29,6 3-35,0-4-44,2 2-46,-3-6-44,5-1-61,2-2-70,-3-6-74,0-1-164,-1-1-2,5-4 65,-4-1-345,4-3-359</inkml:trace>
  <inkml:trace contextRef="#ctx0" brushRef="#br0" timeOffset="6778.02">7548 3377 2443,'0'-11'38,"0"1"29,0 1 30,0 3 25,0 0 38,0 6 14,-2-7 13,2 7 1,0-7-4,0 7-6,0-5-14,0 5-18,0 0-18,0 0-11,0 0-7,0 0-1,-14 19-5,7-5-5,1 1-6,-3 0 3,3 6-3,-3 2-7,1 0-6,0-1-8,2 3-5,1 4-4,0-5-5,1 4-8,2-2-3,2-2-2,2 0-24,0-1-32,5-2-36,0 0-45,3-4-40,2-2-53,6-7-62,-3-1-71,7-1-54,-2-4-89,3-4-119,-2 0 25,3-3-359,3-7-394</inkml:trace>
  <inkml:trace contextRef="#ctx0" brushRef="#br0" timeOffset="7142.05">7948 3457 2392,'2'-7'8,"4"-1"40,-4 3 24,0-2 18,0 2 17,0 1 17,2 0 8,-4 4 6,6-7-12,-2 3 4,2 0-5,2 2-6,0 0-10,2 2-3,2 0-9,1 0-9,-1 2-6,2 2-8,-2 2-5,4-3-8,-4 3 2,-1 2 5,-1-1 3,0 4-3,-2-1 0,-4-2-2,-2 3 2,-2-1-5,-4 4-3,-3-2 0,-4 2-4,1-1-3,-3-2-5,-1 4-3,0 2-5,0-5-3,2 0-7,-3 0-1,5-2-3,-1 1-3,4 0-3,1-4-3,-1 2 0,5-1-1,2 1 0,2 2-1,5-4 1,3 3-3,3-3 1,1-1-2,6 2-1,0-4 0,8 1-5,0-2-21,3 0-29,1 1-41,3-4-45,1-2-42,1-3-50,1-2-66,3-1-68,-1-1-98,6-2-152,-1-4 57,-1 0-336,-1-3-368</inkml:trace>
  <inkml:trace contextRef="#ctx0" brushRef="#br0" timeOffset="7453.34">8872 3364 2439,'-2'-6'35,"-4"-2"38,5 3 20,-1 1 20,2 4 28,-4-7 9,2 3 10,2 4 1,0 0-8,-2-7-11,2 7-11,0 0-15,0 0-9,0 0-11,0 0-4,0 0 5,15 18-2,-8-4 8,7 1 7,1 2 0,-1 4-7,8 1-11,-3 2-7,0 0-5,-2 3-5,-1 2-2,-1-3-1,-4 3-1,-3-2 4,-5-1-5,-3-1-8,-7 1-3,-5 3-3,-3-2-6,-6-2-11,-2-1-22,-3-1-20,0-2-31,-1-4-39,-1 1-45,4-3-47,2-2-39,-1-4-39,-1-2-54,6 2-49,-2-5-49,3 0-105,2-4-62,3 0 43,1 0-276,1-4-283</inkml:trace>
  <inkml:trace contextRef="#ctx0" brushRef="#br0" timeOffset="7813.88">10342 3884 2428,'0'0'109,"-2"-4"15,2 4 20,0 0 22,0 0 12,0 0 1,0 0-10,10-5-14,-10 5-18,17 0-10,-7 0-12,6 0-13,2 0-11,2 0-9,0 2-32,5-2-47,-3 3-56,0-3-58,-3 2-66,-1 0-82,0-2-61,-4 4-169,2 0-40,-9 1 50,-2 1-182,-5 3-156</inkml:trace>
  <inkml:trace contextRef="#ctx0" brushRef="#br0" timeOffset="7997.39">10395 4114 1793,'-6'6'88,"-1"0"31,2-2 18,1 0 19,4-4 27,-6 5 17,6-1 11,0-4 11,4 7 1,2-3-5,4-2-19,2 2-17,3-1-17,6 0-17,0 1-22,3-3-47,1 2-61,5 1-73,-1-2-72,-6-2-89,2 0-99,1-2-160,-4-1-85,0 2 49,0-2-240,3 0-242</inkml:trace>
  <inkml:trace contextRef="#ctx0" brushRef="#br0" timeOffset="8598">11672 3727 2367,'0'-11'168,"0"4"11,0-3 14,2 4 22,-2 1 13,2-2 4,-2 3-6,2-2-13,-2 6-21,2-7-17,-2 7-21,2-5-18,-2 5-17,0 0-16,0 0-8,0 0 7,2 30 6,0-9-6,1 6-10,-3 4-4,0 1-2,2 6-2,-4 1-8,-1 0-11,1 3-3,-2-1 1,2-2-12,-4 1-3,2-4-2,0 0-36,-1-5-26,0-3-32,1-1-47,0-2-57,2-4-50,0-4-50,0-2-60,2-1-75,0-4-107,2-1-136,2-6 36,2 2-391,1-3-462</inkml:trace>
  <inkml:trace contextRef="#ctx0" brushRef="#br0" timeOffset="8812.42">12182 4153 2778,'6'-7'142,"1"7"43,-4-5 24,2 1 18,0 1 21,-5 3 12,4-4-1,0 0-19,-4 4-36,4-4-11,-4 4-22,4-4-16,-4 4-20,6-4-26,-6 4-50,8-1-51,-8 1-68,0 0-71,6-4-64,-6 4-92,8 2-92,-4-4-137,-4 2-116,11-4 55,-11 4-377,10-5-433</inkml:trace>
  <inkml:trace contextRef="#ctx0" brushRef="#br0" timeOffset="9333.21">12669 3563 2944,'4'-13'110,"0"2"22,-1 3 16,-1 1 17,0 0 17,-2 0 13,2 2 4,0 0-4,-2 5-18,1-8-12,3 4-17,-4 4-14,2-6-16,-2 6-15,2-4-11,-2 4-15,0 0-10,0 0-7,0 0-6,0 0-4,0 22-8,-2-8-2,2 3-3,-2 2-3,-3 8-1,3-2-4,-4 11-1,1 0 2,0 3 1,0 1-2,-2-1-5,1 3 4,0 1-3,2-2 1,-2 1-4,0 0 2,2-2-4,0 0-3,1-4 0,2-4 0,1-1-3,1-3-1,2-2 2,-1-2-1,0-4 2,5-1-1,0-4 3,1 0-4,0-4 1,5-1 5,0-4-2,0-2-2,-1-3-1,3-2-4,-2-5-1,1-2 7,-1-2-5,-2 0 3,2-8-2,-3 3-5,-4 0-4,0-1 3,-4 1 2,-2 2-9,-2-3-2,-4 3-4,-2 0 0,-6 0-7,-2 1-10,-1 5-12,0-2-19,0 2-28,1 3-32,-4 0-36,3 3-18,3 1-24,-2 0-31,4 1-30,0 1-30,3 0-31,0 5-34,3-4-63,4 1-98,2-1-42,0-3 44,8 10-219,1-5-217</inkml:trace>
  <inkml:trace contextRef="#ctx0" brushRef="#br0" timeOffset="11234.04">12412 3545 1906,'7'3'-60,"-7"-3"22,3 5 19,-3-5 21,0 0 15,0 0 16,2 3 8,-2-3 4,0 0 4,0 0 1,0 0 0,0 0-1,4 7 2,-4-7 4,0 0-4,0 0 5,0 0-5,0 0 3,0 0 1,1 3 0,-1-3 0,0 0 2,0 0-4,0 0-2,0 0-1,3 5-4,-3-5-3,0 0 3,-3 10 3,3-2 3,-1 1 3,-1 2 7,-2 6-1,0 5-8,-2 2 11,2 5-1,-2 5 0,2 1 9,-2 0-7,-1 3-1,-1-1-1,4 1-7,-3-3-2,-1 1-12,1-4 1,1-3-8,2-3 5,0-2-10,0 0 3,0-5-5,2-2-4,-4 1-4,3-5-17,2-2-22,1 1-21,0-2-33,-2-3-33,4-3-40,-1-1-36,4 1-41,3-4-41,-8 0-50,12-6-148,-4-1-17,3-1-147,2-2-124</inkml:trace>
  <inkml:trace contextRef="#ctx0" brushRef="#br0" timeOffset="11763.84">12923 3550 1740,'-8'-5'118,"4"1"28,0 2 15,4 2 6,-4-5 20,4 5 25,-6-4 16,6 4 4,-2-6 0,2 6-14,0 0-12,0-6-21,0 6-20,16-8-17,-6 5-16,9-2-14,2 3-11,7 0-13,1-1-8,3 1-9,-1 1-8,1 1-7,-2-3-5,0 2-6,-1-2 0,-5 3-3,-1-1 0,-3 1 1,-2-2 2,2 2 1,-6-2-3,-2 2-4,2 0-1,-1-2-1,-3 2-5,0 0-3,0 0-5,-10 0-5,16 0-4,-8 0-1,-8 0-5,13 0-3,-7 2-4,-6-2-1,9 2-4,-9-2-3,9 2 0,-7 2 1,2 0-3,-4 4 5,2 1-2,-2 4-3,-2 6 3,0 0 3,-2 8 9,-3 7 6,1 2 7,-3 5 0,-1 3 0,-1-1 0,-1 3 6,-2 0-8,0-2 0,1 2 1,0-3-23,1-7-30,1-2-49,1-3-63,0 1-67,-2-7-79,2-1-102,2-2-122,-3-1-162,4-4 51,1-2-472,0 0-562</inkml:trace>
  <inkml:trace contextRef="#ctx0" brushRef="#br0" timeOffset="138680">6646 1417 2242,'-4'-17'-124,"0"0"27,0 0 12,0 3 16,-1-1 29,-2 0 7,3-1 17,-2 3 17,-2-2 7,0 1 4,-4 2 9,4-2 5,-2 2 1,1 3 1,-1-2 1,1 1-2,-2 3-4,3 0-5,-4 5 1,-6 2 1,-5 7 14,-7 6 11,-8 13 8,-23 22 6,-11 11 3,-9 13 1,-31 29 0,-9 8 0,-8 3-5,-13 4-3,-13 9-5,-9 2 1,-13 1-8,-4 0-1,-4-3-4,-3-3-4,0-7-1,2-5-4,6-7 3,8-11-5,15-5 0,15-13-5,37-15-1,12-3-3,10-7 1,10-3-7,8-5 2,9-6-1,14-7-6,10-7-16,7-5-15,7-3-16,0-3-17,6 0-18,7-7-22,3-1-40,2-2-31,0 0-42,43-13-90,-12-1-167,11-7-57,22-10-28</inkml:trace>
  <inkml:trace contextRef="#ctx0" brushRef="#br0" timeOffset="139052">9532 2474 1593,'-6'-7'54,"-2"1"-4,-2-2-7,-8 3 1,-1 1 3,-11 2 8,-4 4 7,-10 6 10,-30 10 5,-10 6 5,-9 8 3,-10 8 2,-8 6 5,-32 17-2,-13 12-4,-22 5-7,-14 3-5,-8 0-7,-9 1-6,-11 0-5,-12-2-3,0 0-1,-3-2-18,6-3 5,11-4-15,16 0 0,20-6-1,15-3-8,42-14 2,15-4-3,13-3-1,12-5-2,13 0-20,13-7-27,12-7-22,15-4-14,11-5-15,6-4-14,9-4-35,6-1-37,7-6-30,-7 0-74,37-20-138,2-4-166,17-7-82</inkml:trace>
  <inkml:trace contextRef="#ctx0" brushRef="#br0" timeOffset="139415.95">11284 3292 1523,'21'-4'11,"-4"0"10,-4-2 25,-4 3 18,-2-4 13,1 5 14,-2-4 13,-2 5-5,-4 1-5,6-6-7,-6 6-8,8-2-10,-8 2-12,0 0-3,0 0-2,0 15 8,-8-3 16,-8 7 7,-10 10 9,-19 16 4,-12 5-7,-20 3-5,-17 10 0,-43 17-12,-15 1-1,-8-2-2,-10 0-8,-1-1-7,-3-4-1,-3 0-10,7-3-2,8-7-8,19-2 0,31-16-8,10-3-2,15-3-7,13-5-22,10-1-27,20-7-29,13-7-35,11-5-47,10-1-49,10-5-59,8-4-123,9-5-129,10-5 51,16-4-114,25-12-69</inkml:trace>
  <inkml:trace contextRef="#ctx0" brushRef="#br0" timeOffset="203235.79">992 8183 2956,'0'0'-205,"-14"0"31,14 0 25,0 0 32,0 0 19,-14-1 33,14 1 10,-8-3 14,8 3 16,0 0 13,-8-1 8,8 1 4,0 0 7,0 0 1,-11 0 4,11 0 1,0 0 4,0 0 0,0 0 3,0 0 6,-8-2-1,8 2 4,0 0 0,0 0 3,0 0-2,0 0 1,0 0 0,0 0 0,0 0-1,0 0-1,0 0 0,0 0-3,0 0-3,0 0 0,0 0-2,0 0-5,0 0-1,0 0 0,0 0 0,0 0-2,0 0 5,0 0 3,0 0 7,23 7 0,-7-5 7,4-2-4,6 2 0,5 0 0,1-2 0,5 0 3,9-2 2,4 2-3,9-2-3,3 2-3,1-2-3,0 1-2,2-2 0,-4 3-2,-1-1-1,-12-1-1,1 2-1,-5-2-4,-8 0-1,-5 2-3,2 0 2,-10-2 1,0 2-2,-1-2 1,-2 2-2,-2 0 1,-3-1-4,-3 1 0,-1-2 1,4 2-4,-5-2 0,0 2-2,1 0-15,-11 0-14,17 0-21,-10 0-21,-7 0-18,11 0-18,-4 2-8,-7-2-13,13 2-15,-4-2-18,-9 0-6,10 3-20,-6-3-22,-4 0-420,0 0-125</inkml:trace>
  <inkml:trace contextRef="#ctx0" brushRef="#br0" timeOffset="204032.04">818 8923 1602,'-8'-8'-61,"2"0"15,-4 1 10,2-3 14,0 1 18,0 2 27,2-2 7,-1 1 10,0-1 5,3 1 1,-2 1 2,4 0-4,0-3 2,0 3-4,4-3-4,0 0 3,0 3-2,1-3-3,4 3-1,0 1-2,0-2-3,1 3-7,-2 0-1,2 5-4,0-1-1,-8 1 0,18 8-1,-10 0 2,3 1 4,-5 4 2,0 0 1,1 3-3,-3 1 3,-1-1-2,-1 6-1,0-3-2,-2 0-1,-2-1-2,2-1-3,-2 1-1,-2-3 2,1 0-4,1-1 3,0-4 1,-1 1 1,2-3 4,-1 0-2,-1-6-4,3-2-2,0 0-2,0 0-1,0 0-4,9-26 1,-2 11-1,1-2 0,-2 2-1,2-2-1,-1 2 0,2 2 4,-3-2 3,0 4 2,-2 0-5,0 4 0,1-2-5,-1 1 0,2 6-1,-1-1 0,-5 3 1,0 0-2,13 10 3,-9-4 1,0 3-1,0 3 1,0-1 0,0 2 0,0 2 0,4 1-2,-4-1 2,2 0-4,-2-1-12,2 1-20,0-2-20,-1-2-13,2 1-23,3-2-22,-2-3-29,3-1-23,-1-6-30,2 0-64,-2-2-284,2-2-42</inkml:trace>
  <inkml:trace contextRef="#ctx0" brushRef="#br0" timeOffset="204220.53">1219 8877 1431,'2'-12'-26,"-2"4"18,2-3 30,-2 5 26,0-1 16,0 3 6,2-3 5,-2 7-3,-2-9-12,2 5-6,0 4-5,0 0-3,0 0-7,0 0-5,0 0-1,-11 13-2,11-6-6,-2 3 0,0-1 1,2 0-8,0 3 0,2 0-22,0-1-20,3 4-21,-1-3-29,0 1-30,2-1-28,3-1-28,-4-5-60,5-1-271,-2-1 3</inkml:trace>
  <inkml:trace contextRef="#ctx0" brushRef="#br0" timeOffset="204639.41">1358 8896 1293,'2'-7'-19,"0"-1"21,0 1 21,-1 1 10,-1 0 9,4 1 4,-1 0 2,-3 5-9,2-6-8,-2 6-3,6-2 13,-6 2 11,0 0 4,8 11 10,-4-6-2,-2 3 2,3 1-4,-3 3 1,2-3-6,-3 3-8,4 1-2,0-1-3,-3 4-6,0-4-1,-2-1-5,2-2-2,-2 1-3,0 0-2,0-1-1,2-2-2,-2 0 0,0-2-3,0-5-11,-2 8-3,2-8 2,0 0-4,0 0-5,0 0 4,0 0-1,-6-21 0,6 10 0,2 1-1,0 1-2,0-1-1,0-2 3,3 3-1,-1-1-1,-1-2 1,2 5-1,-1-1 0,2 3-1,-2 0-2,4 1 2,-5 1-4,-3 3 3,13-3-1,-13 3 1,11 3 1,-7 1 3,0 0 0,1 3 1,-2 0-2,2 0 6,-1 1-5,-3 1 6,3 1-1,-2-3-16,0 3-27,-2 0-36,2-1-40,-2-1-37,2 1-32,-4-3-89,2 0-293,0-6-67</inkml:trace>
  <inkml:trace contextRef="#ctx0" brushRef="#br0" timeOffset="204879.71">1572 8857 1565,'0'-9'8,"2"1"9,0 3 3,0-1 8,3 1 5,-1-1 11,1 4 11,3-1 3,0 3 10,3-2 7,-1 4 3,2-1-3,0 3 5,0 4-2,4-1-1,-4 3-4,2-1-6,-1 3-6,-1 1-4,-2-1-5,-2 2-3,-2 2-6,-2 0-15,-1 0-20,-3-1-34,-3 2-38,0-1-54,2-1-32,-5 0-43,0-3-70,-1-4-412,-1-1-169</inkml:trace>
  <inkml:trace contextRef="#ctx0" brushRef="#br0" timeOffset="205711.42">2144 7561 1707,'2'-5'-98,"0"-2"22,0-1 16,0 5 18,0-3 20,1 1 14,-3 5 11,2-8 6,0 4 8,0 0 3,-2 4 0,0-5 14,0 5 2,3-6 2,-3 6 1,0 0 7,2-5-3,-2 5-2,0 0 2,0 0-4,0 0-1,1-7-5,-1 7-9,0 0-1,0 0-3,0 0 0,0 0 1,-1 23 1,-4-7 7,3 3-1,-2 5 2,-1 5 7,1 5 5,0 7 4,-1 7-1,2 5 5,1 3-1,-3 3 0,4 2-1,1-2 0,0 0-2,1 0 2,-1-2 0,5 3 0,-3-4-4,0 0 3,-1-1-3,2 3 0,-1-2-4,2 2-1,-2-3-3,0-1-3,0-1 2,-2 0 1,3-8-5,-3 0 4,2-2-6,0-1-6,-2-2 2,2-1-6,-2-7 0,3-2-2,-3-1-2,2-2 3,-2-5-4,0 0 0,1-4-2,-1-2 0,0-1-3,0-1-1,0-3-5,0 0-2,3-1-7,-3-1-8,0-2-31,-3-1-18,3-6-20,0 7-26,0-7-32,0 0-28,0 0-32,0 0-40,0 0-109,-1-26-106,2 15-70,2-5-29</inkml:trace>
  <inkml:trace contextRef="#ctx0" brushRef="#br0" timeOffset="206933.91">2157 7821 1299,'0'-5'-83,"0"5"11,0 0 8,0 0 8,0 0 10,-5-8 15,5 8 8,0 0 3,-2-5 6,2 5 6,0 0 15,0-8-4,0 8 14,0 0 0,-2-7 0,2 2 5,0 5 8,2-8 3,0 5 6,-2 3 11,2-8 11,-2 2 7,3 1-1,-1 1 2,-2 4 0,2-12 3,-2 7-1,2 0 0,-2-2-4,0 2-10,0 5 2,3-9-6,-3 5-8,2-2 0,-2 0-4,0 6 2,1-9 8,2 5 1,-3 4-2,2-10-1,-2 4 0,0 6 1,2-11-1,-2 6-4,2-1-4,-2-2-2,0 2-1,2-1 1,-2 0-2,2-1-1,0-2-1,-2 0-5,2-1 2,1 0-2,-1-1-6,2 1 0,-2-3 1,0 1-5,0-3 1,0 3-4,0-2 2,2 0-5,-1 0-1,-1 2 2,3-3-5,-3 1-1,2 0-1,-2-1 3,0 1 0,0 0 3,2-1 1,-2 2-2,0-2 0,2 3 3,-2 0-2,1 1 0,-1 0-2,0 0 6,-2 0-5,3 0 1,-1 2 2,0-1-1,-2 2 3,2-2-5,0-1 0,0 2-2,-2 0 0,2 0 1,-2-1-4,2 1 2,-2 0-3,0 1-1,2 1 0,-2-2-1,0 3 0,2 0 1,-2-1-2,0 2 0,2 0-2,-2 1 2,0-2-1,0 7-3,0-7 2,0 1-2,0 6 0,2-5 0,-2 5 0,0-6 1,0 6-2,0-5 1,0 5 0,3-6 0,-3 6 5,0 0-6,0 0 0,0-6-1,0 6 1,0 0-2,0 0-1,0-7 2,0 7 0,0 0 0,0 0-2,0 0-2,0 0 0,0 0 1,6 0 4,-6 0-3,0 0 1,21 3 2,-10-1-5,3 0 6,4 0 0,2 0 0,6-2 0,5 0 1,8 0-2,9-4 0,41 0 3,18-3 0,6-1 0,13 0 2,1-1 2,2 0-4,-1-3 1,-4 4 1,-4-2 0,-9 3 0,-10-1 0,-8 3-3,-20-1-1,-18 2 0,-9 2 3,-6-2-1,-8 3 0,1-1 0,-8 0 1,0 2-1,-6-2 0,3 0-1,-7 2-2,1-2-1,-3 2-3,-2 0-16,3-1-25,-3 1-29,0 0-38,-3 1-8,-2 3-22,-2 2-27,0-1-35,-2 3-51,-4-3-135,-4 4-242,-2-1-131</inkml:trace>
  <inkml:trace contextRef="#ctx0" brushRef="#br0" timeOffset="208144.08">2083 9285 1597,'0'0'-91,"0"0"14,0 0 12,-7-4 11,7 4 11,0 0 6,0 0 7,0 0 6,0 0 4,0 0-1,0 0 4,0 0 4,0 0 4,0 0 6,0 0 5,0 0 0,0 0 5,0 0-2,0 0 7,0 0 7,0 0 3,0 0 5,0 0 2,0 0 1,0 0 7,0 0 1,0 0 5,0 0 3,0 0-3,0 0-3,0 0-4,0 0 1,0 0-6,0 0 0,0 0 0,0 0-7,0 0 0,0 0-7,0 0-3,0 0 2,0 0-4,0 0-1,0 0-1,0 0-23,0 0-25,0 0-6,0 0-16,7 15-13,-3-13 1,-4-2 5,6 6 7,-1-4 4,-5-2 8,6 4 6,-4-1 7,-2-3 15,6 2 21,-6-2 14,4 4 17,-4-4 14,0 0 12,5 5 6,-5-5 6,0 0 6,4 2 2,-4-2 3,0 0 3,0 0 2,7 5 0,-7-5 2,0 0 4,0 0 2,0 0 5,4 1 7,-4-1-3,0 0 2,0 0 0,0 0 4,0 0 0,0 0-1,0 0-5,0 0-2,0 0-5,0 0-5,0 0-10,0 0-10,0 0-6,0 0-7,3 4-6,-3-4-9,0 0-1,0 0-10,11 3-3,-2-3 1,1 0-3,10 0-2,0 0-4,6 0-1,4-3-6,1 1-2,2-1 3,2-2-3,-1 3-1,1-1-1,-2-1-5,-1 2 2,-2-2 3,-3 0 0,-4 3-4,-1-1-1,-1 0 0,-3 0 0,-2-2-1,-2 4 6,-2-2-4,1 1-6,-1 1 3,-4-3-25,2 3-22,-2 0-27,1-1-29,-2-2-33,-7 3-47,10-3-70,-7 1-54,3-3-117,-4 0-103,0-1 42,0 2-84,0-3-66</inkml:trace>
  <inkml:trace contextRef="#ctx0" brushRef="#br0" timeOffset="208419.35">2862 9041 1632,'-2'-10'33,"2"1"18,0 1 16,-2 1 22,2 1 9,-2-2 6,2 8-7,0-10-12,2 8-12,-2 2-10,0 0-8,0 0 4,0 0 4,0 0 9,-5 24 2,5-7 1,-2 4-1,0 5-1,0 4-6,0 2-2,0 6-4,-2-1-10,2 1 1,-3 1-5,4 2-7,-1-4-1,-1 1-12,0-8-20,1 3-34,0-5-37,-2-3-40,4 0-35,-2-4-51,2-1-33,0-8-41,2 3-107,0-4-92,0-6-64,0 0-30</inkml:trace>
  <inkml:trace contextRef="#ctx0" brushRef="#br0" timeOffset="209113.49">2877 9007 1477,'-2'-12'1,"-3"3"49,3-1 24,-2 2 15,4 1 13,-4 1 4,4 0-4,-2 3-8,0-3-8,2 6-9,-3-8-7,3 8-10,-2-5-7,0 1-5,2 4-6,0 0-3,0 0 3,11-4 1,-11 4 2,15 1-5,-4-1 8,3 3 7,6-3-2,0 0 2,10 0-6,2-4-2,10 3 7,0-2-6,1-1-8,-3 3-3,2-3-3,-6 1-5,-1-2-2,-4 3 1,0-2-5,-2 2-7,-3 1 3,-2-3 1,-5 2-6,0 0-2,-2 0 0,-1 2 1,-4-2 4,0 0 4,1 1-1,-2 1-1,-3-2 0,3 2 3,-11 0-8,13 0-1,-13 0 2,13 0-4,-7 2 2,-6-2-5,6 7 6,-6-2 0,0 1-4,0 5-4,-2-3 5,2 9-1,-4 1 0,0 4 2,0 3 5,-4 4 0,2 7 2,-1 0 8,4 4-8,1 2 8,-2-3 7,1 4-7,1-1-1,0-1-3,0-2 2,2-1 1,-2-4-5,2-3 2,0-3-2,0 1-6,0-5 3,0-2-3,0-3-1,0 0-6,0-4 6,0-1 1,0-2-2,0 2 0,0-4 0,0 0 1,-2-1 0,2 0-4,0-1 2,-2-1 2,2-1 0,-2-1-4,-3-1 1,1 2-7,-5-2 2,-1-1-5,-2 0 6,-4 1-10,-5-2 6,-2 0 0,-6 1-3,-3-1-2,-2 0 1,-7 0-3,-1 0-4,2 0-11,2 0-6,2-2-5,2 1-9,2-1-10,1 2-11,4-2-13,4 0-10,3 0-20,-2 0-20,5 0-51,1-2-38,2 1-33,4-3-22,0-2-87,3 1-89,3-6-30,2 3-63,0-1-39</inkml:trace>
  <inkml:trace contextRef="#ctx0" brushRef="#br0" timeOffset="209620.14">3001 9230 1471,'0'0'10,"-9"-4"19,9 4 14,-5-3 12,5 3 7,0 0 3,-10-1-5,10 1-2,0 0-7,0 0-6,-7-4-4,7 4-9,0 0-1,0 0-2,0 0-3,0 0 3,0 0-2,0 0 6,29 5-3,-16-5-1,0-1-1,2 1-7,0 0-1,0 0 0,-1 0-6,0 0 1,-4 0-1,0 0-1,1 0-4,-11 0-1,17 0-2,-11 1-3,1 2 5,-5 1 0,0 1 1,-2 3 3,-2-2 1,-3 3 3,-3 2 1,0 1 0,-1 1-1,-4 4-3,1 0 3,-2-1-1,2 3 1,-3-2-4,5 0 0,-3 0-1,3-2 1,3-1-6,-1 0 8,2-2-7,-3 0 2,8-1-3,-3 0 2,2-4 1,2 1 0,2-1 1,0 0-2,6-3-2,-3 0-18,4-2-31,-1 0-42,3-2-47,6-4-50,-4-1-84,3-1-135,1-5-151,0-4-53</inkml:trace>
  <inkml:trace contextRef="#ctx0" brushRef="#br0" timeOffset="209776.23">3306 9215 1474,'0'0'-16,"-3"-7"9,3 7-1,0 0 4,5-9 0,0 5-7,2 2 3,-4-2-19,4 1-26,-1 1-25,1-2-55,-1-2-250,0 3 105</inkml:trace>
  <inkml:trace contextRef="#ctx0" brushRef="#br0" timeOffset="209955.8">3421 9049 1045,'2'-5'53,"-2"5"16,2-8 4,-2 8-4,2-5-9,-2 5-4,0 0 13,0 0 3,5 16-1,-5-7-2,2 3-3,-2 2-4,2 3-9,0 1 2,0 1-5,0 5-25,3-2-48,-1 2-54,2 0-59,-4-5-131,0 1-248,3 0-20</inkml:trace>
  <inkml:trace contextRef="#ctx0" brushRef="#br0" timeOffset="210557.46">3601 9481 1372,'-14'2'-38,"14"-2"11,-10 0 16,10 0 10,-10 0 12,10 0 7,0 0 1,-10 0 10,10 0 6,0 0 15,0 0 7,0 0 11,-11 0 5,11 0 4,0 0 3,0 0 0,0 0-3,-6 3-3,6-3-6,0 0-2,0 0 7,0 0 12,0 0 4,0 0 3,23 6-2,-12-6-1,9 0-5,4-3 3,6-1 2,10-2-4,11-5 6,6 0-1,29-9-7,3-1 5,6-1-2,2-2-12,-4 4-4,0 1-8,-8-1-4,-7 3-4,-15 4 2,-12 1 5,-11 4-5,-2-1 2,-8 4-5,-3-3 3,1 2 0,-9 3 6,0-4-2,0 4 2,-3-2 1,-2 3-4,-4-1-2,3-1-3,-4 4-7,1-3-6,-1 1-3,-3 0-8,2 0-12,-8 2-26,12-2-30,-12 2-41,7 0-49,-7 0-50,0 0-63,3-2-78,-3 2-142,0 0-125,-13-9 53,8 3-220,-1 0-242</inkml:trace>
  <inkml:trace contextRef="#ctx0" brushRef="#br0" timeOffset="213835.55">4378 6850 1922,'0'0'-85,"0"0"14,0 0 14,0 0 17,0 0 9,0 0 8,0 0 15,0 0 3,0 0 4,0 0 5,0 0 6,0 0 6,13 6 14,-13-6 0,8 4 3,-1-3 4,-1 3-1,-2 0 0,3-2 7,-1 2-1,-1-1 0,1 1-3,-2 1 2,-2-2 8,2 2 5,-2-3 3,-2-2 1,2 10 5,-2-4 4,0-6 2,-2 8-1,0-2 0,0-3-3,2-3-3,-8 8-2,4-6-3,-3-1-3,7-1 1,-10 2-1,10-2 6,0 0-7,-18-7-2,12 3-3,2-1-9,2-3-1,0 0-3,2 0-2,2 0-2,2-3-5,0 4-2,3-3-2,1 3-2,3-3-7,0 2-1,1 3 4,-2 0-6,4 0-5,-4 2 1,0 0 1,1 2-7,-2-2 2,-1 3 1,-8 0-3,17 0 2,-14 3 2,4 2-1,-5-1-3,-2 4 4,0-3 1,-4 3-5,-1 0 6,2 1 3,-5 1-7,-3-3 2,0 4 2,1-4-3,-3-2 4,3 1-1,-2-2 3,2-2 2,2 0 10,-3-2 4,1-2 7,1-2-7,1-2 2,3 0-12,1-2-2,0-3 11,2 0-9,2-2-7,2 2 11,-2-4-12,2 5 6,0-2-1,-2 3-4,2-1-4,0 3 5,-2-1-3,2 0-4,-2 2 0,3 3-3,-3 3 2,0 0-1,0 0-2,4-4 3,-4 4 4,0 0-5,0 0 2,-2 17 0,2-12-4,-5 2 1,3 0-2,0-1-1,0-1 4,-2-1-6,2 2-1,0-3-3,2-3-4,-4 8 3,2-4 3,2-4-1,-3 5 5,3-5-1,0 0-2,0 0-3,0 0 3,0 0-4,0 0 1,0 0 3,-1-14-3,1 8 4,0 6 2,1-8-1,-1 8 3,3-7-4,-3 7-1,0-6 7,0 6-4,2-4-2,-2 4 0,0 0-5,2-5 1,-2 5 7,0 0-1,0 0-4,0-6 4,0 6-6,0 0 5,0 0 0,0 0-2,0 0 3,0 0 2,2-7-1,-2 7-2,0 0 5,0 0-4,0 0 1,0 0-1,0 0-1,0 0 6,0 0-3,0 0-7,0 0-4,0 0-1,0 0-4,0 0-2,0 0-7,0 0 0,0 0-7,0-5-2,0 5-3,0 0 1,0 0-2,0 0 3,0 0 2,0 0-2,0 0 7,0 0 1,0 0 3,0 0 2,0 0 3,0 0 2,0 0 5,0 0-1,0 0 1,0 0 4,0 0 1,0 0 0,0 0 0,0 0 3,0 0-1,0 0 1,0 0-1,0 0 2,0 0 1,0 0 0,0 0 1,4-4 4,-4 4 1,0 0 5,0 0 6,0 0 4,0 0 2,0 0 2,0 0 2,0 0-1,0 0 1,0 0 0,0 0-6,0 0 6,0 0-4,0 0 3,0 0 5,0 0 1,0 0 3,21 7-3,-10-6 2,-3 0 2,5 5 1,0-4 2,6 1 1,0 1-4,2-1-4,6 1 7,5 0 4,11-1 0,3 0 6,5-2-8,11 1 2,5-2 1,3 2-2,23-2-5,3 2-3,1 0-5,2 1 0,-1-1-6,-4 2 4,0 0-5,-7-2 2,-12 0-4,-12 1 3,0-1-5,3-2 6,-1 3-1,-1-1 4,-1-2 4,1 0-5,-4 0 2,-8 0-3,-4 0 6,1 0-4,-1 0-4,-7 0 1,-6-2-2,-1 4-2,-4-2-4,-8-2 1,2 2-2,-3 0-2,-2 0 1,-2 0-3,-3 0-3,0 0 2,-2 0 0,-1 0 2,0 0-3,-2 0-1,2 0 2,-11 0-3,15 0 0,-7 0 0,-8 0-1,14-3 0,-8 3 2,-6 0-2,0 0 1,13 0 2,-13 0-1,0 0-6,10 0-5,-10 0-14,0 0-13,0 0-28,9-2-40,-9 2-39,0 0-39,-2-7-56,-1 3-41,-3 0-69,2-1-152,0-1-23,-3-1-185,-2 1-199</inkml:trace>
  <inkml:trace contextRef="#ctx0" brushRef="#br0" timeOffset="214227.51">6541 6570 2010,'-7'-4'58,"1"1"27,1-1 18,5 4 17,-7-6 9,7 6-1,0 0-5,-3-4-5,3 4-14,0 0-9,-2-4-7,2 4-10,0 0-9,0 0-1,0 0 3,0 0 6,14 14 0,-5-5-2,2 1 7,1 2-3,5 1-2,1 2-2,0 2 3,2 1-7,-2-1-6,3 1-4,-3-1-9,0 2-6,2-1 0,-6-3-4,1-1-6,0 1-1,-4-1-2,-1-2-5,-2 0-3,1-4-1,0 2 0,-3-2-2,0 0 1,-1-1 4,-5 3-1,0-3-1,-5 1-3,-1-1-4,-2 3-1,-6 0 0,-2 0-10,-5-1-20,0 0-20,-4 2-30,-1-2-25,-2 0-31,3-1-26,-1-1-42,-1 0-39,4 1-46,0-1-39,0-5-85,8 1-113,-3-1-3,6-2-163,1 0-171</inkml:trace>
  <inkml:trace contextRef="#ctx0" brushRef="#br0" timeOffset="-214722.78">7110 6555 1887,'0'-6'34,"0"6"29,-2-5 23,2 5 27,-2-7 11,2 7 5,-3-5-3,3 5-11,0 0-4,-5-6-9,5 6-11,0 0-1,0 0-3,-20 13-3,12-3 1,-4 2-1,2 1-2,0 3 3,0 4 1,-1 1-2,0 3 6,1 5 1,2 2-2,-4-1-2,4 3-8,2-5-2,2 3 1,2-3-1,0 2-5,2-1 1,2-3-8,4 2-2,2-3-1,3 0-6,6-1-2,0-2 1,6-2-3,0-3-3,3-6-1,5 1 1,3-4-2,-4-3-4,2-3-5,2-2 0,-1-2-5,5-1 0,1-7-1,-3-2-4,-1-3-3,4-7-3,-3-6-4,-2-1-2,-4-6-1,-3-2-2,-4-4-3,-4 1-3,-8-3 0,-2 4-3,-9 3-2,-2 0-4,-9 1-1,-4 2 0,-8 4-3,-7 0-2,-2 4-11,-2 8-21,-1 3-11,0 4-19,-3 3-6,4 5-20,3 2-19,-1 6-19,2 0-25,1 1-32,1 3-31,4 4-40,4-2-36,0 3-35,4-1-113,5 0-101,1 1 40,1-2-159,4 3-161</inkml:trace>
  <inkml:trace contextRef="#ctx0" brushRef="#br0" timeOffset="-214370.72">7254 6738 1927,'-4'-6'84,"2"2"25,2 4 23,-5-10 18,3 7 17,0-1 10,2 4 0,-2-6-6,2 6-19,-2-6-13,2 6-12,-2-3-17,2 3-14,0 0-11,0 0-1,0 0 10,2 17-6,0-7-3,0 5-5,0 0-6,3 3-5,-3 4-4,0-1-5,2 2-7,-4 0-4,5-1-14,-5 2-32,2-3-41,-2 1-40,0-1-51,0-2-61,-2-2-73,2 1-63,0-7-137,-2 2-94,-3-4 43,5 1-195,-2-3-202</inkml:trace>
  <inkml:trace contextRef="#ctx0" brushRef="#br0" timeOffset="-214206.16">7118 6922 2055,'-6'-9'107,"4"2"12,-2 1 0,1 1-5,3 5-12,9-13-11,0 9-12,6-1-3,5-1-10,6 0-5,4 1-25,1-1-57,1 1-83,6-1-87,-2-1-154,-5 0-150,-2 2-141,-4 0-133</inkml:trace>
  <inkml:trace contextRef="#ctx0" brushRef="#br0" timeOffset="-212776.35">4930 9293 1721,'-5'-4'18,"3"0"24,2 4 20,-5-7 24,5 7 19,-4-5 6,2 1 1,2 4 3,-3-5 0,3 5 3,0 0-2,-3-3-6,3 3-2,-3-7 2,3 7-10,0 0-2,0 0-2,0-5-9,0 5-1,0 0-9,5-6-5,-5 6-8,6-4-10,-6 4-6,9-4-5,-5 2-7,-4 2-1,10 0-4,-10 0-3,13 4-6,-4 0 2,-3 2 1,2 1 5,-1 4 0,-1 2 2,-2 2 5,1-1-2,-1 3-4,-4 0 5,0 3-7,-2-1 1,-5 2 0,1 0-2,-3-3-2,-1-1-2,0 1-1,-2-4 1,-1-3-6,3 0 3,-1-2-4,-1-2 0,-3-2-4,5-2 2,-3-2-4,2-5-2,1 1 1,2-8-5,-1 1 1,0-8-2,6 0-2,2-6-6,1 2-4,1-3 3,7 0 1,-2 0-3,1 0-1,1 5 2,3-1 2,2 1-1,1 2-1,-1 3 0,4-2-2,-3 5-1,1 2 7,0 3-4,2 1-2,-2 2 2,-2 2-1,1 4 0,1 2 2,0 0 3,-2 3-1,-3 3 3,1-1 1,-2 4 8,-3 1 9,-4-1 2,-2 1 0,0 0 4,-2 2 1,-4 0-4,-1-2-2,-4 1 0,1-4-2,-2 0-2,-4-2 0,4-1-1,-3-1-4,0-5 4,2-2-3,2-2-1,-4-1-1,7-7-5,-2-1-6,3-4-8,5-3-1,2 0-1,2-3 0,3-3 1,0 3 1,2 0-2,1 4 3,4-3-2,-2 6 1,-2 2-1,5-1-1,-2 4-4,-1 3 2,1 5 3,-1-2 1,-1 6 2,2 0 0,-5 3 2,0 1 0,0 3 2,-1 2 1,-5-1 3,0 4 3,-2-2-2,-3 5 3,-1-5 3,-4 2-2,-1-1 2,0-4-2,-3 2 1,0-2 2,2-3 1,-3-3-1,2 0-1,3-2-1,-3-4 0,3-2-2,-1-1-1,4-1 0,-1-4-2,2 1-2,1-1-12,4 0-8,-2 1-9,1 0-20,0 1-22,4 1-26,0-1-21,2 3-30,1-2-33,-1 5-40,3-1-46,1 1-46,-2 0-114,3 2-86,-1 0 38,3 2-121,-2 0-96</inkml:trace>
  <inkml:trace contextRef="#ctx0" brushRef="#br0" timeOffset="-210972.81">5230 9339 1551,'-10'-5'-45,"10"5"26,-5-2 13,5 2 12,-7-1 19,7 1 17,0 0 13,0 0 10,0 0 6,-8-5 5,8 5 3,0 0 3,0 0 6,-6-2-9,6 2 2,0 0-2,0 0-1,0 0-1,0 0-4,0 0-2,0 0-6,0 0-2,0 0-6,0 0-6,-7 0-4,7 0-8,0 0 0,0 0-6,0 0-4,0 0 0,0 0-5,0 0 2,0 0-5,0 0 7,0 0 10,0 0-2,0 0 3,0 0 1,0 0 2,21 4 2,-14-1 0,2-2 11,-3 1-2,4-2-3,0 2 6,4-2-5,-2 3 1,1-3-6,2 0-4,2 0 8,3 0 2,0 0 2,5 0-1,-1 0-5,2 0-1,5 0 1,-1 0-6,4 0-5,1 0 0,1 0-5,0 0 1,7-3-2,-1 3-6,2-2-1,1 2 3,1-2-3,1 1-4,0 1-2,1-3-1,-1 1-1,0 0-3,-1-1 6,-2 3-5,-3-2 1,-5 0-1,-2 2-1,-2-2 4,-1 0 0,-1 2 0,0-2-1,-5 1 2,-3 1 1,2-3 4,-2 3 0,-1-1 5,0-1 0,-2 0-3,1 2 0,-2-2-2,0 2 1,-4-2-4,-1 0 0,1 0 0,0 2-1,-4-1-3,2 1-1,-3-3 2,0 3-2,1-1-1,-10 1 1,14 0-5,-7-3-1,-7 3 5,15 0 0,-7-1-2,-8 1 4,15 0-1,-9-2 3,-6 2-2,16-2 0,-16 2-3,10-3 2,-4 3 1,-6 0 0,11 0 0,-11 0-1,11 0 2,-11 0-3,5-2 1,-5 2 0,8-3-1,-8 3 0,0 0-5,0 0 1,10 0 0,-10 0-2,0 0 0,0 0 2,0 0-1,0 0-3,10-2 2,-10 2 1,0 0 1,0 0-2,0 0 4,0 0 1,0 0 0,8-2-1,-8 2 0,0 0-2,0 0 1,0 0-2,0 0-1,0 0-3,0 0 3,0 0-4,0 0-1,0 0 3,0 0-3,6-1-2,-6 1 2,0 0 1,0 0 0,0 0-1,0 0-1,0 0-1,0 0-1,0 0 1,0 0 1,0 0 0,0 0-1,0 0-1,0 0 1,0 0 0,0 0-1,0 0 3,0 0-1,0 0-2,0 0-2,0 0 2,0 0 1,0 0-1,0 0 0,0 0 3,0 0-4,0 0 0,0 0 1,0 0 1,0 0-1,0 0 0,0 0-1,0 0 2,0 0-1,0 0 0,0 0 1,0 0-2,0 0 1,0 0 0,0 0 2,0 0 1,0 0-4,0 0 2,0 0-2,0 0 2,0 0-1,0 0-2,0 0 2,0 0-2,0 0 4,0 0-4,0 0 5,0 0-1,0 0-3,0 0 3,0 0-2,0 0 3,0 0-3,0 0-2,0 0 1,0 0-1,0 0 1,0 0-1,0 0 2,0 0 1,0 0-2,0 0-1,0 0 2,0 0-1,0 0 1,0 0 0,0 0 0,0 0 2,0 0-1,0 0-3,0 0 0,0 0 3,0 0-1,0 0-1,0 0 0,0 0 1,0 0-1,0 0 1,0 0-1,0 0-1,0 0 1,0 0 1,0 0-3,0 0 3,0 0-1,10 0 0,-10 0 1,0 0 0,0 0 0,0 0 0,0 0 1,10 0 0,-10 0 0,0 0-2,0 0 2,0 0-2,11 0 0,-11 0 1,0 0 0,0 0-1,0 0 2,0 0-1,0 0 0,0 0 0,0 0 0,11 0 1,-11 0 0,0 0-2,0 0 2,0 0-2,0 0 2,0 0 0,0 0-1,0 0 1,0 0-1,0 0 0,0 0 0,0 0 2,0 0-2,0 0-1,0 0 2,0 0 0,0 0-2,0 0 2,0 0 0,8-3 0,-8 3 0,0 0-1,0 0-2,0 0 4,0 0-2,0 0-1,0 0 3,0 0 2,0 0 0,0 0-6,0 0 2,0 0 2,0 0-2,0 0 1,0 0 1,0 0-3,0 0 3,0 0-1,0 0 0,0 0-2,0 0 2,0 0-1,0 0 0,0 0 4,0 0-4,0 0-1,0 0-2,0 0-11,0 0-14,0 0-23,0 0-25,0 0-19,0 0-24,0 0-25,0 0-38,0 0-30,0 0-28,0 0-33,-15-9-36,13 7-30,0-2-62,-2-2-91,2 1-23,-3-1-252,1 1-255</inkml:trace>
  <inkml:trace contextRef="#ctx0" brushRef="#br0" timeOffset="-208160.52">6869 8868 1619,'0'0'-8,"-4"-4"26,4 4 16,-5-2 20,5 2 20,-3-5 16,3 5 10,0 0 4,0 0 1,0 0-5,-1-7-2,1 7-5,0 0-6,0 0-6,0 0-7,0 0-11,0 0-3,0 0-6,0 0-6,0 0 19,0 0 4,0 0 6,11 19 1,-7-11 7,0 4 4,0-1 1,4 4 3,2 1 2,2 0 1,-2 3-2,3 3-2,4-2-7,-4-1-5,2 3-5,0-2-9,-1 1-3,1-1-3,-2-4-5,-2 3-8,-1-4-1,0-4-7,0 2-3,-2-2-4,-3-3-3,0 2 2,0-5 4,0 3-1,0-1-1,-1-1 1,1-1-1,-7 1-2,2 2-3,-7-2-5,0 1 0,-1 0-5,-4 4 0,-4-2-2,-1 4-3,-1 0 1,-2 2-3,0-1 1,-6 1-4,5 2-1,-1-3-6,2 1-21,0-1-18,2 1-26,2-1-22,2-2-26,1-2-21,0 1-29,2-3-30,2 0-23,2-3-25,3 2-35,2-2-24,2-5-57,0 0-78,0 0-49,0 0-198,0 0-176</inkml:trace>
  <inkml:trace contextRef="#ctx0" brushRef="#br0" timeOffset="-207545.17">7461 8925 1866,'0'-6'3,"2"0"20,0 0 9,-2 6 28,-2-9 15,2 9 11,-2-9 11,0 6 1,0-2-2,-2 1-2,4 4-7,-10-5-2,3 5-5,7 0 1,-19 3 0,8-1 4,-1 4-13,2 1 5,-6 3 9,2 1-2,-3 5-2,2 1 8,-2 0 0,-3 3 0,2 6-1,1-2-2,-2 1 1,2 4-4,0 0-2,2-1-7,1 2-2,0 1-4,2 1 1,3-2-5,-1 3-2,5-7-3,2 1-3,3 2-2,0-4 0,3 1-2,4-2 0,4-2-4,-1-1-4,2-1 0,6-6 0,3 1-3,2-3 0,7-5-5,-1 1-3,7-1 1,5-2 1,-5-5-1,6 0-3,3-2 0,-5-1-1,3-4-2,-1-3-1,-6 1-1,1-4 3,4-6-5,-5-1-2,-2-4 0,-2 0-4,-3-7-5,-7 1 1,-6 1-2,-3-4-2,0-3-2,-7 1-4,-2 0-1,-4 2-1,-4 2-1,-2 0-4,-6-1 0,-4 1-1,-4 4-2,-10 0-5,-5 3-16,-3 2-14,-3 5-18,4 4-17,1 3-18,-2 2-30,6 3-3,0 3-28,3 2-21,-3 0-34,2 5-24,3-3-36,3 9-33,4-2-34,-2-2-121,8 3-96,1-1 71,2 3-187,5-2-163</inkml:trace>
  <inkml:trace contextRef="#ctx0" brushRef="#br0" timeOffset="-207244.98">7502 9102 1823,'0'0'69,"0"0"29,2-8 27,-2 8 14,2-4 13,-2 4 3,0 0-3,2-4-7,-2 4-18,0 0-12,0 0-18,0 0 7,0 0 15,7 16 7,-7-7-6,0 5 0,2 1-9,-2 2-7,-2 4-7,2 0-9,0 2-6,0-1-9,0 5-6,0 0-4,0-4-9,-2 0-35,2-2-38,0 1-43,0 0-45,-3-3-52,3-3-59,0 2-61,-2-6-50,2-3-121,0 0-74,-2-1 39,2 0-166,0-5-146</inkml:trace>
  <inkml:trace contextRef="#ctx0" brushRef="#br0" timeOffset="-207050.5">7396 9385 1958,'-4'-7'118,"1"3"16,2-2 13,-1 3 2,2 3-1,2-8-10,2 4-9,3-1-20,4 1-5,7-1-9,3-3-16,7 1-1,1 2-9,5-4-50,2 1-61,-4-1-86,0-1-103,1-2-191,-7 2-93,1 1 62,-2 0-120,-1-2-73</inkml:trace>
  <inkml:trace contextRef="#ctx0" brushRef="#br0" timeOffset="-204065.03">4307 6812 1497,'14'-2'-57,"-14"2"23,9 0 17,-9 0 20,0 0 18,10 0 16,-10 0 12,0 0 12,0 0 4,11 0 7,-11 0 3,0 0 8,0 0 4,0 0-1,0 0-2,10 0-3,-10 0-3,0 0-5,0 0-3,0 0-1,0 0-1,6 2-4,-6-2-2,0 0-3,0 0-4,0 0-5,0 0-7,0 0-3,0 0-4,0 0-5,0 0-3,8 2-4,-8-2 3,3 3-5,-3-3 1,7 7 7,-1-2 3,-2-2 3,0 4-1,3-1 1,-1-1 4,1 3-2,1 1 4,1 1 4,1 1 6,0 1-5,2-1 5,4 5 6,1 0-5,0-1-2,2 3-2,-1-1-6,4 3-4,-1 0 0,3-1-5,0-2 6,0 4 0,2-4-7,-1 3 6,1-2-3,2 1-2,-3-1 5,2 0-7,0 0-4,-2-1 6,4 1-4,-7-1 2,3 1-5,-5-3 3,2-2-1,-1 3 3,0-1 1,-2 0 0,2 0 1,0-1 2,-1 1-3,1 1 1,-2-3-3,4 4-1,-5-2-1,5 0 0,-3 1-2,0-1 2,1 0-3,-2 0 1,0 3 5,1-3-5,0 0 1,-1-2 0,0 3-1,0-1-2,1 0-1,0 0-1,0-1 2,-1 1-2,1 2 0,0-1-1,5 1-2,1 0 1,-5-3-2,2 4 0,3-1-2,-1 0 1,-1 0-3,-2-1 0,2-1-1,1 0-1,1 2-3,-4 1 1,2-3-2,-3-2 1,3 4-2,-4-1-1,2-2 0,-1 1-1,3 2 1,1 1-1,-4-3-1,0-2 3,2 4-1,-4-5-1,2 3-1,0-1 1,1-1 0,-1-1-2,1 1 0,-2-2 4,4 3-3,-1-2 2,-1 1-3,3 0 0,0 0 2,1 1-2,1-1 0,1 0-1,-2 0 3,3 2-3,-1-1 2,-3-2-3,2 1 0,-2 0 0,1 0 2,0 1-4,-3-3 2,5 5 1,-2-1 0,-2-3-2,-3 1 1,1-2 3,0 2-3,0-2-1,-3 1 1,2 0 1,-2-1-2,1 0 1,-2-1 0,2 2-1,1-3 2,-3 3-2,2-3 1,-4 0-1,4 3 2,-5-5-3,-4 5 0,6-4 2,-4-1-2,2 1 1,-1-1 2,0 2-3,-1-2 2,-1 0 0,1-1-2,0 2 2,-1-1-2,0-1 3,-4 1-2,2-3 0,-1 2 1,-1-1 0,3 0-2,-4-1 2,1 1-2,0-2 3,-2 2 3,4 1-5,-4-1 4,2 1-1,0-2 0,-2 1-1,3 2 2,-2 0-1,1 1-1,1-3 3,-3 1 0,2 0-5,-2 1 1,4-1 2,-3 1 0,2-1-2,-1-1-2,-1 3 2,4 1 1,-3-2 2,3 1-3,-3-1 3,0 0-3,3 3 2,-1-3 0,1 4 4,0-4-2,2 2 0,-5-1-1,3 0-2,-1 2 3,-4-5 1,3 0-4,-2 2 2,-1-4 1,-2 3-2,2-2 3,-2-2 1,-1 1 2,3 1 4,-6-4 2,7 6 3,-5-5-2,-2-1-4,6 5 2,-6-5-2,0 0-3,4 3 2,-4-3-9,0 0-15,0 0-16,0 0-16,0 0-25,0 0-32,0 0-34,-2-17-44,2 14-43,-2-5-51,0 1-70,-2-4-61,0-4-160,-3 2-25,-2-2 67,-1-4-327,-2-2-335</inkml:trace>
  <inkml:trace contextRef="#ctx0" brushRef="#br0" timeOffset="-203291.22">5856 8140 2164,'-6'-4'-38,"6"4"28,0 0 18,0 0 19,0 0 19,0 0 15,0 0 17,0 0 8,-2-4 4,2 4-1,0 0-4,0 0-3,0 0-3,0 0-3,0 0-7,0 0-1,0 0-6,0 0-5,0 0-8,0 0-2,0 0-9,0 0 14,0 0 0,0 0 3,19 14-1,-11-9-4,0 1 3,3 2 12,2-1-2,3 3 6,2 2-4,3-3 1,1 2 0,0-1-6,8 3 6,2-2-2,0 1-3,-1-2-2,3-1-2,-4-2-3,-3 1-3,-1-2 0,0 0-1,-3-1-2,-6 2-2,2-5 5,-4 3 12,-3-3 6,1 2 9,-2-3 9,-1-1-7,0-4-10,2 3-7,-4-6-5,-2 0-7,-1-3-6,1-1-4,-2-4-1,-4-2-9,0-3-3,-2-1-6,0-1-3,-5-1-5,1-2-11,-2 2-12,-2 3-10,0-3-14,0 4-9,2 0-13,-1 3-20,1 2-26,-2-1-22,5 4-12,-4 0-24,5 3-27,0-1-37,-2 1-37,4 2-11,-2 2-20,2 1-24,2 3-92,-6-4-112,6 4 22,0 0-144,0 0-137</inkml:trace>
  <inkml:trace contextRef="#ctx0" brushRef="#br0" timeOffset="-202979.53">6790 7899 1837,'0'-7'39,"0"0"22,0-1 17,0 2 27,0 0 17,2 1 4,-2 5 1,2-10-16,-2 6-12,0 4-9,2-6-13,-2 6-11,0 0-4,0 0-1,0 0-6,18 16-3,-15-4-2,4 1-6,-1 0 6,3 4-8,-3 0-2,1 4 0,1 0-2,-1 0-3,-1 3-10,0-4-5,2 1-25,-2-2-31,-2 1-40,0-5-47,2 1-49,-2-1-48,0 0-74,0-6-126,-2 0-54,3-4-115,-3 1-90</inkml:trace>
  <inkml:trace contextRef="#ctx0" brushRef="#br0" timeOffset="-202698.76">6994 8043 1556,'2'-14'20,"-2"3"25,0-1 33,0 3 34,0 1 23,0 1 8,0-1 12,0 1 8,2 1-13,-2-1-1,0 2-11,0 5-12,-2-9-4,2 9-18,0-6-11,0 6-4,0 0-6,0 0-1,-15 9-11,10-1 0,1 1-4,-2-2-5,2 3-1,0 1-9,0 0-4,1 2-3,1-2-2,0 1-2,2 0-1,0-1-8,0 2-3,4-1 2,1 0-3,3-1-4,2 0 2,2-2-3,2 1-8,1-3-36,2 3-37,-1-4-45,3-2-59,1 0-72,1-1-56,-1-3-95,2 0-146,0-2 21,-2 1-190,2-3-194</inkml:trace>
  <inkml:trace contextRef="#ctx0" brushRef="#br0" timeOffset="-202510.27">7463 7999 1976,'2'-10'75,"-2"4"31,3 0 25,-1 1 12,-2 0 5,0 5-6,3-7-17,-1 1-17,-2 6-3,0 0-11,0 0-3,16 13-10,-10-3-10,3 1 0,2 4-8,-1 4-10,1-1-41,-1 3-45,-3 1-67,0 1-71,-3-5-77,2 1-193,-6 3-71,-2-4 71,-4 6-120,-1-3-63</inkml:trace>
  <inkml:trace contextRef="#ctx0" brushRef="#br0" timeOffset="-200828.44">7097 7113 1483,'0'0'-34,"1"-4"19,-1 4 22,5-6 6,-5 6 18,3-3 5,-3 3 8,0 0 8,0 0 3,2-6 3,-2 6 3,0 0-6,0 0 1,2-6-3,-2 6-1,0 0-4,0 0 0,0 0-2,0 0-2,0 0 0,0 0 0,0 0 0,0 0-2,0 0 1,0 0 2,0 0 3,0 0-3,0 0 4,0 0-3,0 0 4,-15 0-1,15 0 0,0 0-5,0 0-2,0 0-1,-17 4-2,17-4-7,-11 2 0,11-2-5,-12 2-4,5 0 2,-1 2-6,2-3 2,-2 2-4,-1 0-2,-2 1-1,1 3 1,0-5-1,-4 4 0,0 2-2,-1 0-2,0 0 0,0 1-2,-1 0 3,-4 3-2,0-2 0,2 2 1,-4 2 0,1-1 7,1 1-2,-4-1 4,-1 4 1,-1-2-5,-1 2-2,-1 0 3,-2 1-5,4 1 0,-2-1 3,-2 0-2,3 0 4,-3 2 1,0-1 5,3 0-5,-3-2 7,2 3 0,1-3-5,-3 2 5,2 0-4,1-2 1,1 0-7,-1 0 1,0 2-2,-1-2-2,-1 2 3,1-1-3,-1 0-1,-1 0 1,-2 1-2,2 0-4,1 0 3,1-2-7,1 2 5,1-1 2,0-4-11,6 1 4,-3 1 0,3-1-4,-1 0-1,0 1 8,-3 0-7,3 1 3,3 0 1,-4-3 1,4 1-3,-4 2-1,3 0 2,0 1 1,0-3 1,-1 2-1,2 0 2,3-3-1,-2 1-4,0 0 3,1-1-1,0-1 2,4-2-7,-1 1 5,0-2 1,2 3-4,-1-2 3,0 0 3,0 0-4,0 2 10,-1-2-11,0 0 1,1 0 3,-2 1-3,3 0 1,-3-1-1,2 0-1,-2 1 6,2 0-4,2-2-3,-1 0 5,1 2-4,-1-3-1,0 1 5,1 2-3,2-4 5,-3 4-4,2-3 0,1 3 0,-3-3 0,5 2 1,-2-1-4,-1 0 5,2-2-4,1-1-1,0 3 3,0-3 7,0 1-7,1 0 0,-2-1 0,1 1 2,2-2-1,-2 1-2,-1 1 0,1-1 3,0 3-3,-1-3 5,1 3-5,-1 0 5,1-3-5,0 2 0,0-1 4,0 1-5,-2-2 0,2 1 2,2-1 0,-2 0 1,2 1-3,-3 1 3,1-2-1,2 1 4,-1-1-1,-1 3-5,2-1 5,-3 0-5,3 0 6,-2 2-1,2-3 1,-2 3-3,2-2 5,-2 0-4,-1 0-3,6-1-1,-3 1 6,-1-1-5,2 2 0,1-2 6,-2 1-1,-1 2 4,3-4 4,-2 2 0,2 0-3,-3 1 8,2-1-2,0 3-5,1-3 4,0 4 2,-2-1-3,1 2-5,-1-2 1,2 0-4,0 1 2,0-1 1,2 0 0,-2-3 1,2 3-5,-2-2-1,0-2-1,2 0 2,-2 2 2,2-1 0,0-1-4,-2 2 2,2-2 2,2 3-7,-2-2 7,0 0-5,0 1 10,0-1-6,2 1 1,-2 0 0,2-3-4,-2 2 6,2-1-3,-2-2 1,2 1-4,-2-1 3,2-1 7,-2 0-1,0 0 6,2-1 8,-2-4 6,0 8 9,0-8 3,2 6 1,-2-6-1,0 6-2,0-6-1,0 0-3,0 5 0,0-5-4,0 0-2,0 0 1,0 0-5,0 0-7,0 0 0,0 0 0,0 0-1,0 0-2,13-11-6,-11 7-8,0-2-24,2-2-39,1 0-43,-1-1-48,0-4-58,3-2-71,0-4-54,2-2-155,-1-2-63,5-8 46,2 3-206,0-2-204</inkml:trace>
  <inkml:trace contextRef="#ctx0" brushRef="#br0" timeOffset="-199944.9">6174 7485 1838,'0'0'-51,"-6"-4"28,6 4 23,-4-3 17,4 3 18,-5-5 19,5 5 12,0 0 9,-5-4 12,5 4 6,0 0 8,0 0 2,-5-4-7,5 4 2,0 0-3,0 0 2,0 0-9,0 0-9,0 0-5,0 0-10,0 0-4,0 0-12,0 0-5,0 0-1,0 0-10,0 0 0,0 0 6,16 10-4,-7-7 9,6 0 8,4 1-14,0-1 2,6 4-4,3-4 0,-3 1-9,3 0 2,-3 1-1,1-1-2,0 0-5,-6-1-4,-1 2 1,1-2-1,-4 0-5,0 0 1,-4-1-1,0 0-1,-1 1 2,-1 0 0,-1-1-6,0-2-1,-1 1 7,-2 0-4,1 2-5,0 0 4,-7-3-1,12 1-2,-12-1-2,8 1 1,-8-1 1,6 3 0,-6-3 2,5 6 3,-5-6 5,2 9 1,-4-6 0,2 5 1,-2-2-3,-1 4-3,-1-2 3,0 1-5,0 2-3,-2 3-3,0-2 12,-1 2-12,-2 1 6,1-1 0,0 1-7,1-1 6,-2 3 0,4-2-2,-2 2-4,1-2 4,1-1-3,1-1-25,1-2-23,0 1-24,3-2-25,-2-3-39,2 1-58,4-3-69,0-3-101,-4-2-169,9-2 31,-9 2-158,11-5-154</inkml:trace>
  <inkml:trace contextRef="#ctx0" brushRef="#br0" timeOffset="-199501.16">5547 7216 1804,'4'-4'5,"0"1"9,-1-2 20,-3 5 17,6-5 10,-6 5 2,7-4-6,-7 4-7,1-5-4,-1 5-9,0 0-4,0 0 6,0 0 9,18 10 9,-12-3 1,0 0 5,3 4 4,0 2-5,1 2-2,2-1-4,-1 4-4,0-1-4,-1 2-5,1-2-4,-1-1-3,1 4-4,0-3-1,-3-2-22,-1 1-32,3-6-38,-1 4-43,-1 0-46,0-3-53,-2-1-80,1-1-136,-1-4-198,1 2-114</inkml:trace>
  <inkml:trace contextRef="#ctx0" brushRef="#br0" timeOffset="-199204.95">5905 7315 1686,'0'-8'0,"-2"3"33,0-1 27,0 0 23,-3 2 13,5-1 1,0 5-5,-3-6-8,3 6-9,-8-4-9,8 4-6,-12 2-4,4 2-6,1 0-2,-3 3-5,2-1-2,-2 3-6,0 1-1,2 0-4,0-2-3,1 1 0,1 0-4,-1-1-2,3-1-1,-1 0 0,4 1-1,1 1 0,0-2-2,1-2 2,4 1-2,0 0-2,5-1 3,0 0-4,5-2 0,0 1-3,2-1-5,0 0-22,2 1-34,0-4-45,0 2-57,2-2-52,1-2-73,-1-2-127,5-2-235,-6 1-136</inkml:trace>
  <inkml:trace contextRef="#ctx0" brushRef="#br0" timeOffset="-199016.45">6234 7253 1761,'0'0'38,"-2"-8"23,0 3 11,2 5 8,0 0-2,-5-5-12,5 5-6,0 0-3,0 0 7,0 0-4,2 21-3,1-12-3,1 5-4,0 1-4,0 2-5,2 3-4,1 0-19,-1 3-59,2-2-74,-2 1-84,3 2-206,-2-4-255,-1 1-156</inkml:trace>
  <inkml:trace contextRef="#ctx0" brushRef="#br0" timeOffset="-195214.89">3934 6138 1625,'0'0'-101,"0"0"19,2-6 12,-2 6 11,0 0 13,0 0 13,0 0 8,0-7 9,0 7 7,0 0 6,0 0 3,0 0 5,0 0 6,0 0 13,0 0 2,0 0 9,0 0 9,0 0 9,0 0 3,-2-4 8,2 4-1,0 0-4,0 0-1,0 0 0,-3-5 3,3 5-5,-2-7-2,2 7 0,-3-6-5,3 6-3,0 0-1,-3-7 1,3 7 0,-4-6-3,4 6 2,-5-4-2,5 4 1,-4-5 0,4 5 0,0 0-4,-5-4-2,5 4-1,0 0-3,-3-4-4,3 4-2,0 0-2,0 0-5,0 0-6,0 0 0,0 0-3,0 0 1,-12 11 1,4-1 1,4 1-1,-2 2 3,2 2 0,-2 3 4,2 2-2,-1 2 5,1 1-2,0 2-1,1 0 1,1-4-2,0 1-1,-1-1-2,3-1-1,-1 2-1,2-3-1,-1 1-2,0-3 1,3 1-8,-3-5-24,0 2-25,0-3-23,0 0-31,0-1-39,0 0-27,0-2-32,0-1-27,0-1-138,-4-4-249,0 1-110</inkml:trace>
  <inkml:trace contextRef="#ctx0" brushRef="#br0" timeOffset="-194661.09">3743 6486 1624,'-2'-5'11,"0"0"23,2 5 4,0-9 16,-2 3 12,2 1 7,2-1-7,0-2-5,2 3-4,2-4-3,3 1-5,2-1-4,1 0-6,3 0-2,6-2-6,-2 1-2,1 1-2,0 1-5,-2 0-5,0 2-21,-1-1-22,3 3-28,-6-2-21,2 3-28,-1-1-10,-1 2-10,-1-2-1,-1 2 0,-1 2 5,1-2 6,-4-1 4,4 3 4,-4-2 2,0 2 13,-8 0 13,13-2 13,-13 2 23,11-3 22,-11 3 18,8-2 10,-8 2 21,9 0 12,-9 0 10,0 0 11,0 0 8,0 0-2,0 0 3,0 0 0,0 0-1,0 0-3,0 0-7,0 0-4,-9 12 2,5-7-1,0 4-3,-2-2 0,1 3-5,-1-1-1,1 1 0,3-1-6,-2 3-1,0-1-1,2-1-4,0-1-3,2 1-3,-2 0 0,2-1 1,2-1-2,0-1 9,0-2 6,2 1 5,2-2 0,1 0-3,0-4-3,1 3-1,-8-3 1,15-3 2,-9 1 0,0-1-4,-2-2-2,1 0 10,-1-1-6,-1-2-4,1 3-2,-4-4-7,0 2-6,0-1-2,0 1-4,-2 1-13,-5 1-14,2-1-15,-3 1-18,2 3-17,-5-2-21,3 0-20,0 4-25,8 0-23,-16-2-36,10 2-43,6 0-116,-10-2-258,6-2-98</inkml:trace>
  <inkml:trace contextRef="#ctx0" brushRef="#br0" timeOffset="-194387.82">4267 6210 1680,'5'-4'24,"-3"1"21,-2 3 17,6-6 14,-6 2 12,0 4 3,5-5-4,-5 5-8,0 0-8,2-4-9,-2 4-6,0 0-1,0 0 4,0 0-8,3 13 4,-1-6-2,-2 1-5,2 1-4,0-1-6,-1 4 1,2-4-2,1 4-8,-1 0 1,5-1-4,-2 0-1,3 1-10,-3-2-21,5 1-32,-3-1-32,4-3-42,2 3-41,-2-5-38,1 0-52,0-4-105,-1 1-286,1-2-132</inkml:trace>
  <inkml:trace contextRef="#ctx0" brushRef="#br0" timeOffset="-193984.86">4525 6266 1709,'0'-8'-23,"0"-1"25,2 2 26,-2 1 25,-2 2 11,2-3 4,0 2-1,0 5-8,0-8-8,2 4-4,-2 4-4,0 0 6,0 0 8,0 0 7,18 6 0,-15 0 7,6-1 1,-3 2-1,-1 2-6,2-1-4,-4-1-5,5 0-6,-5 3-2,2-3-3,2 0-5,-5 1-9,2-1-3,0-5 5,-2 5-5,1-1-1,-1-2 0,-1-1-4,-1-3 0,5 4-6,-5-4-2,0 0-2,0 0-5,0 0 0,0 0 5,0 0-3,-5-19-4,4 12 2,2-3 1,2 2-3,-1 1 1,2-3-7,-2 3-1,0 1 6,2-2-1,1 1-2,0 0 0,1 2-2,0 1 0,0 1 0,2 0 0,1 3-2,-9 0 4,15 3-2,-9-2-2,3 3 5,-3 3 0,2 0-4,-1-1 4,0 1-15,-3 1-40,2 1-41,-2-1-53,0 2-62,-2-2-101,0-1-168,0 0 8,-2-1-66,2 0-39</inkml:trace>
  <inkml:trace contextRef="#ctx0" brushRef="#br0" timeOffset="-193755.47">4793 6099 1491,'2'-15'53,"-2"4"22,0 1 17,3 0 9,1 3 0,0 2-2,2 0-1,5 2 1,2 1 5,3 0 9,4 2 2,3 2-4,5 3 1,2 3-2,1 5-9,-1 3-2,2 1-3,-5 2-8,0 2-2,-4 3-12,-1 6-6,-7-2-12,0 5-28,-7 0-43,-6 0-58,-7 3-92,-2 6-82,-9 2-156,-11 14-108,-5 4 44,-2-1-108,-2 0-75</inkml:trace>
  <inkml:trace contextRef="#ctx0" brushRef="#br0" timeOffset="-193028.42">4012 8801 1717,'-5'-7'69,"1"-2"16,0 2 11,0-1 15,2 3 9,-2-1 3,1-2-8,2 5-3,1-5-12,0 2-10,0 6-8,1-8-7,4 6-9,0-1-7,0 1-4,4 0-6,-9 2-6,15 7-5,-7-5 0,1 4-4,1 3-7,0 1 0,0 2-13,-2-1-3,-2 0 1,2 1 11,-4 0-3,1 1-1,-1-4 2,-4 0 2,3 1-2,-3-3 7,0 1 0,0-1-8,0-7 2,-9 3-4,9-3-2,0 0-2,0 0 0,-13-13 0,11 3-8,0-2 6,0 1-6,2-2-2,0-1-8,2-1-10,0 2-14,2 0-16,-2 0-33,2-1-37,3 4-44,2-3-47,-1 4-36,0 2-65,3-2-115,4 1-21,-2 6-117,1-3-61</inkml:trace>
  <inkml:trace contextRef="#ctx0" brushRef="#br0" timeOffset="-192707.27">4336 8683 1561,'0'0'70,"0"3"18,0-3 8,0 0 5,0 0 2,0 9-1,0-9-1,-6 9-4,3-3-3,-1 1-15,2 0 2,0 3-7,2 2-4,-2-2-5,2 2-8,0 0-5,0 2-2,2-4-7,0 4-5,0-3 1,2-1-3,-1-1 0,1 0 3,2-2 15,-1-3-5,1 0 7,0-2 2,2-2 3,-8 0-1,13-5-4,-6 1 17,-1 1-8,-2-2-5,0-4-4,-2 1-11,1-1-4,-3 2-2,-3-3-3,-1 3-13,0-3 0,-2 2 0,0 1-13,-6 1-17,2 2-12,-2-1-28,1 3-23,-4-2-34,4-1-40,1 5-47,2 0-44,1-3-56,-2-1-107,5 3-98,-1-3 59,5 4-115,0-8-53</inkml:trace>
  <inkml:trace contextRef="#ctx0" brushRef="#br0" timeOffset="-192466.87">4492 8576 1570,'3'-4'66,"-1"1"17,-1-4 16,-1 7 19,3-5 8,-3 5-4,2-5-5,-2 5-10,2-5-13,-2 5-4,0 0-11,0 0 9,0 0-4,0 0-3,3 15-7,-3-7-10,0-1-6,0 4-3,2-2-6,0 2-6,2-1-3,0 0-1,1 1-6,1 0-7,0 0-14,0-1-26,-1 0-37,4-2-48,-3-1-55,2 1-51,-2-5-70,3 0-125,-1-2-71,-8-1-124,14-1-94</inkml:trace>
  <inkml:trace contextRef="#ctx0" brushRef="#br0" timeOffset="-192045.47">4666 8586 1608,'2'-9'38,"-4"6"27,4-2 17,-2 5 16,0-9 3,0 4-4,0 5-6,0-6-12,0 6-7,0 0 1,0 0-3,9-2 3,-9 2-1,0 0 3,12 8-2,-5-2-5,-3 0-3,3 1-7,-3-1-1,2 2-6,-2-1-1,0 1-1,1-3-4,-3 2 3,0 1-2,3-1-2,-3-4-7,0 1-5,0 2-3,0-2 5,-2-4-7,2 5 2,-2-5-1,0 0-7,0 0 0,0 0 2,0 0-13,0 0 3,-12-13 4,9 7-5,1 1-8,2-3 3,-2 0-5,2 0 4,0 1 2,2 1-8,0-1 3,1 0-1,1 0 3,0 2 0,0 0-1,4-2 3,-2 3-10,4 0 3,-2 1 1,0 1-4,1 0 1,-1 0 6,-8 2-4,19 2 2,-10 0 0,-1 1-1,-1 1 1,0 1 4,1 0-6,-3-1-14,2 2-20,-5-3-40,2 3-47,-2-2-52,0 2-61,-2-6-101,0 3-134,0-3-10,0 0-137,0 0-115</inkml:trace>
  <inkml:trace contextRef="#ctx0" brushRef="#br0" timeOffset="-191835.04">4862 8381 1735,'2'-11'58,"-2"2"18,4 1 11,0 2 12,0 1 15,4-1 11,1 2 6,4 0 4,1 4 4,1-1 0,0 1-7,2 4-6,2 0-2,-2-1-9,0 5-8,0-1-6,2 4-10,-4 1-6,0 0-10,-3 1-34,-3 0-46,-1 2-72,-6 0-91,1 1-98,-4-3-160,-3 4-95,-2 0 42,-5 2-165,1 0-141</inkml:trace>
  <inkml:trace contextRef="#ctx0" brushRef="#br0" timeOffset="-187772.55">7751 6727 1616,'0'0'-88,"0"0"18,0 0 22,0 0 15,0 0 18,9-3 14,-9 3 19,0 0 11,0 0 14,0 0 7,0 0 9,0 0 2,0 0 2,0 0 4,0 0-2,0 0-2,0 0 2,0 0-3,0 0-3,0 0 2,0 0 1,0 0 0,0 0-5,0 0 3,0 0 1,0 0-1,0 0 2,0 0 1,0 0 0,0 0-2,0 0-3,0 0-2,0 0 0,0 0-3,0 0-2,0 0-3,0 0-3,13 0-1,-13 0-1,0 0-2,0 0-3,0 0 4,13 3 7,-5-3-4,3 0 5,1 1-1,3-1 0,4 2 2,5 0-6,7 0-2,3-2-4,10 4-4,13-2 1,10 0 1,28 3 5,11-1-4,8-1 1,11 4 5,4-2-5,5 0-3,-1 3 1,1-1 4,-5 0 4,-2-1-6,-4-2-3,-7-1 3,-8 1-3,-10-2 0,-28-2 4,-10 0 8,-13 2 9,-4-2 8,-7-2 7,-5 2 9,-3 0 2,-2 0 3,-7 0-8,1 0-5,0 0-6,-4-2-7,-2 2-7,-3 0-6,3 0-6,-4 0-5,1 0-6,-2 0-3,1 2-13,-2-2-18,-8 0-31,14 0-27,-14 0-29,14 2-35,-14-2-24,10 1-22,-5-1-22,-5 0-33,0 0-44,4 2-44,-4-2-53,0 0-131,-21-11-66,9 5 76,-4 1-150,0-4-135</inkml:trace>
  <inkml:trace contextRef="#ctx0" brushRef="#br0" timeOffset="-186668.67">7618 5903 1646,'-12'-3'-48,"-1"-1"29,0-1 12,-1 2 10,0-1 16,4 1 15,0-2 16,-1 3 5,3-1 7,-1-1 3,2 2 4,-1 0 1,8 2-1,-12-6-2,5 6-6,7 0-5,-9-3-2,9 3-9,-8-2-6,8 2-3,-8-2-5,8 2-3,0 0-5,-11 0-2,11 0-2,-8 6-1,3-3 0,-1 3-3,1 3 1,1 0 2,0-1-3,0 3 4,0 2-3,2-2-1,-1 5-1,2-1 0,-1 0-4,2-2 1,0 2 1,-2 3-3,2-3 2,0-2-1,0 3-2,2-3 2,-2 0-1,0-2-21,0 1-31,0-2-41,0-1-33,2 3-37,-2-5-50,-2 1-94,0-3-350,-2-1-144</inkml:trace>
  <inkml:trace contextRef="#ctx0" brushRef="#br0" timeOffset="-186474.17">7257 6094 1762,'0'0'-27,"-3"-8"14,3 8 14,0-7 13,5 1 11,-1 0 0,2 1 2,2-4-1,6 4-6,-4-2 1,4 1-4,0 0-2,2 1 0,-2-1-16,1 2-33,3-1-35,-4 3-37,1-1-45,-2-2-104,0 3-192,-3-3 46</inkml:trace>
  <inkml:trace contextRef="#ctx0" brushRef="#br0" timeOffset="-186267.03">7602 5985 1238,'0'0'17,"6"2"30,-6-2 16,6 2 13,-6-2 10,7 3-8,-7-3-9,0 0-9,6 3-7,-4 1-7,-2-4 2,4 8 2,0-1-10,-2-1 0,-1 3 0,5-2-7,-4 5-1,0 0-5,3-2-4,-3 1-20,1 0-33,2 2-39,-3-2-37,1-2-46,2 4-79,-1-6-307,1 1-41</inkml:trace>
  <inkml:trace contextRef="#ctx0" brushRef="#br0" timeOffset="-185984.79">7917 5886 1496,'2'-10'14,"-2"5"32,0-1 23,0 6 18,0-8 10,0 8-2,0-5-12,0 5-11,0 0-10,0-6-8,0 6-1,0 0 0,0 0-2,-8 17-3,6-11-2,-3 3-1,2 1-6,0 2-4,1-1 0,0 2-5,-1-1 0,3 1-5,-2-1 1,2 1-3,2 0-3,1-1-3,-1-2-19,0 2-26,1-2-45,5-3-39,0 3-51,-2-5-78,3-1-143,-1 1-211,0-5-94</inkml:trace>
  <inkml:trace contextRef="#ctx0" brushRef="#br0" timeOffset="-185536.47">8067 5883 1659,'2'-5'3,"-2"5"13,2-9 4,-2 9 8,2-6 3,-2 6-3,0 0 0,7-2 13,-7 2 11,0 0 5,9 10 10,-3-5 0,-2 2-3,2 1 0,1 1-2,-1 0-7,0 0-5,-1 2-6,-2-1-1,5 0-6,-6-2-2,2 3-3,0-4-5,0 1-1,-2-2-3,0 2 0,0-3-2,0 0 0,0 0-1,0 1 1,1-3 0,-3-3-5,0 0-2,5 4-2,-5-4 0,0 0-5,0 0-1,0-16-3,0 11 0,2-2-1,2-3-1,-2 2-1,2-1 1,0 2-2,-2-2 1,5 1 1,-1-1-2,-2 1 0,2 3 0,3-2 0,-2 3 0,1-2-1,0 4 4,0 0-5,0 1 1,2 1 0,-2 3 2,1-1 0,1 2 3,-1 2 2,-3 1 0,1 1 0,1-1 1,-5 3 1,4 0 0,-1 1-1,0-2 1,-2 1-1,-2 1-23,0-2-38,0 0-51,-1 2-50,4-2-51,-3-1-84,0-1-148,-1-5-118,4 3-59</inkml:trace>
  <inkml:trace contextRef="#ctx0" brushRef="#br0" timeOffset="-185307.09">8423 5828 1529,'-2'-7'42,"0"2"12,2-1 5,-2 2 8,2 4 5,-2-10 0,2 10 0,6-1 10,-6 1 4,20 4 5,-8-1 2,4 5-3,4 2-3,3 3-1,-1 0-5,2 6-8,-2 0-8,-3 4-4,0-1-9,-8 0-3,-3 2-6,-4 3-2,-4 0-34,-8 6-64,-12 4-70,-5 2-106,-15 14-229,-4 1-29,-7 1-82,-2 2-74</inkml:trace>
  <inkml:trace contextRef="#ctx0" brushRef="#br0" timeOffset="-184265.21">7780 8521 1515,'0'0'-24,"0"0"31,0 0 12,-2-6 19,2 6 14,0 0 11,0 0 7,0 0 6,0 0 0,0 0 3,0 0 1,0 0 5,-3-5 5,3 5 1,0 0 0,0 0-4,0 0 3,0 0-3,0 0-5,0 0-3,0 0-6,0 0-8,0 0-6,0 0-6,0 0-1,13-3 1,-13 3-5,15 7-5,-5-6-2,1 5-6,2-1-1,-1 1-3,0 2-2,2-1-4,-2 3-3,2 0 2,-2-1 1,1 1-3,-3-1-2,2 2 0,-2-2-3,-2 4-5,0-4 6,-2-1-3,-2 1-3,-1-2 5,-1 1 0,1-1 2,-3 0 11,3-4 4,-3-3-2,0 9-3,0-9-5,0 0 3,0 0-2,0 0 2,0 0-3,-6-22-4,8 10-1,-1 0 0,7-2-5,-2-1-8,-1 1 4,3 1-1,0 0 8,-3 0-5,2-1-4,3 4-3,-4 1-3,-2 0-4,-1 1-4,4 2-24,-3 1-22,1-2-15,1 5-35,-1-1-47,-5 3-54,10-2-53,-6 2-73,-4 0-134,9 2-43,-9-2-162,8 7-162</inkml:trace>
  <inkml:trace contextRef="#ctx0" brushRef="#br0" timeOffset="-184024.85">8186 8603 1751,'-2'7'55,"2"-7"35,0 0 18,0 0 18,0 0 6,0 0-1,4 5-4,-4-5-13,0 0-8,2 3-14,-2-3-11,0 0-12,2 5-3,-2-5-9,2 7-1,-2-2-7,2 1-7,-2 0-6,0-1 1,0 1-5,0 1 1,0 1-6,0 0-19,0 0-32,0-1-39,0-1-46,0 2-52,0-3-57,0 4-89,0-7-147,0-2-7,3 6-93,-3-6-56</inkml:trace>
  <inkml:trace contextRef="#ctx0" brushRef="#br0" timeOffset="-183781.5">8315 8515 1631,'0'-9'77,"-3"2"29,3-2 27,0 1 16,0 3 11,0 5-2,0-9-4,0 5-16,0 4-14,3-6-13,-3 6-18,0 0 3,0 0-4,0 0-10,0 0-11,-17 13-6,15-5-2,-1-1-6,0 1-10,3 2-3,-3 1-6,3-1 0,0 1-2,0 0-1,3 2-3,0 1-32,2 0-33,-3-5-47,1 2-54,3-1-62,0 0-59,1-5-84,3 1-126,-4-2-6,0 0-161,3-2-129</inkml:trace>
  <inkml:trace contextRef="#ctx0" brushRef="#br0" timeOffset="-183347.12">8443 8514 1786,'1'-8'47,"-1"3"20,3 1 6,-1-1 5,-2 5-2,0-6-3,0 6-8,4-4 16,-4 4 5,0 0 1,0 0 1,10 12-3,-6-7-5,-2 2-1,5 2-7,-5-1-1,3 1-4,-3 2-8,0-1-7,2-1-1,-2 3-6,-2-2-4,2-1 0,0 1-16,-2-3-1,0 1 5,0-3 0,0 2 7,0-2-9,0-5-2,-4 8-4,2-6 3,2-2 2,0 0-10,0 0-2,0 0-2,-15-10-1,11 7-1,1-6-2,3 1 4,0 1-5,0 0-3,3-1 2,-3 1-3,2 1 1,0-2-1,2 3 3,1-2-6,-1 0 5,0 1-4,0 2-1,5 1-1,-3-1 2,2 2 2,-1 0-2,4 2-1,-11 0 0,18 2 2,-10-2-3,4 4 1,-4 0 1,1-1 7,-1 1-8,0 2 4,1 1 3,-3 0-3,3-2-8,-3 3-30,-2-2-45,0-1-53,-2 3-60,3-3-60,-3-1-100,-2 1-137,0-2 10,0-3-118,0 0-96</inkml:trace>
  <inkml:trace contextRef="#ctx0" brushRef="#br0" timeOffset="-183122.72">8656 8477 1654,'0'-9'89,"2"1"25,1-1 14,-1 1 9,4 1 6,-2-2 0,2 4-3,3 1-6,-1 0-3,5 2-8,0 0 2,-1 4-10,4 0-3,0 4 0,-1-1-8,0 3-2,-2 3-8,-1 1-7,-2 2-6,0-2-8,-4 5-7,-6 1-32,0 1-50,-6 2-53,-8 2-63,-2 3-82,-6 1-77,-5 1-149,-3 6-83,-4-5 54,-13 15-173,0-1-139</inkml:trace>
  <inkml:trace contextRef="#ctx0" brushRef="#br0" timeOffset="-182382.67">7904 9298 1646,'0'0'-65,"0"0"18,-13 0 11,13 0 13,-8-2 12,8 2 9,-10 2 12,10-2-1,-12 0 4,12 0 4,-10 0 3,10 0 7,-8 2 6,8-2 2,0 0 3,-13 0 3,13 0 4,0 0 12,-6 2 7,6-2 4,0 0 10,0 0 8,0 0 0,-11 0 0,11 0-4,0 0 4,0 0 4,0 0-2,0 0 2,0 0-6,0 0-3,19 5-3,-8-2 1,1-2-6,6 3-4,3-2-2,2-2 9,8 0-9,2 2 13,7-2 1,8 0 0,3 0 6,11 2 8,3-2-5,3 0-1,0 0-8,-2 0-7,-1 0-8,-1 0-3,-13 3-8,-6-3-6,-5 0-4,-6 0-5,-3 0-5,-5 0-4,-4 0 1,0 0-5,-3 0-7,-2 0-5,-4 0-9,-3 0-19,-3 0-21,3 2-27,-10-2-31,13 0-27,-11 2-32,-2-2-39,0 0-36,0 0-51,5-4-44,-5 4-119,0 0-64,-7-7 31,7 7-114,-8-4-88</inkml:trace>
  <inkml:trace contextRef="#ctx0" brushRef="#br0" timeOffset="-181930.87">8755 9134 1602,'-3'-2'49,"3"2"25,-7-4 24,7 4 19,-7-3 14,7 3 7,-6-2 4,6 2-8,0 0-8,0 0-13,0 0-8,-4-6-7,4 6-4,0 0-4,0 0 6,0 0 5,30 9-9,-16-4 3,1-2-5,5 1-2,-4 2-4,6-1-9,-4 1-6,4-1-9,-2 4-6,0-4-8,-1 3-1,-2-2-4,-3-1-4,2 1-6,-2 1-4,0 0-3,-4-2 4,0 3 5,-1-1 6,-5 1 1,0 1 2,-1 2 2,-6-3-2,1 4-6,-4 1-3,-1 3-1,-3 2-3,-2 0-4,-2 1-2,0 1-1,-3-4-5,2 3-20,-2 1-30,3-3-31,0 0-24,0-2-37,3-4-41,-3 0-39,3 1-40,4-3-40,-3-3-71,6-2-103,-2 0-47,0-3-248,6-1-244</inkml:trace>
  <inkml:trace contextRef="#ctx0" brushRef="#br0" timeOffset="-181635.32">9186 9097 2266,'4'-8'79,"-2"1"25,0 2 14,0 1 14,0 0 10,-2 4-10,3-5-8,-3 5-16,4-4-13,-4 4-13,0 0-5,0 0 19,0 0-1,8 15 2,-6-5-5,-2 2 0,0 2-2,0 3-4,0 4-2,-2 6-7,2 0-6,-2 2-8,0 0-3,2 0-7,-2 2-3,0-1-7,2-1-35,-2 0-44,0-3-46,2-4-52,0 0-56,0-3-56,0 1-40,0-7-37,2-4-94,-2 0-86,4-3 15,-2-2-162,0 1-147</inkml:trace>
  <inkml:trace contextRef="#ctx0" brushRef="#br0" timeOffset="-180979.17">9171 9092 1823,'-5'-13'54,"1"2"30,2-1 16,0 3 14,-2-2 9,4 2 7,-2 0 2,2 1-6,0 1-19,2-1-10,2-1-9,4-1-9,2 2 2,6-1-6,1 1-2,4 1-3,4-2 13,5 1-3,6 0 10,0 0 5,4 0-2,4-1-2,-3 4-10,1-3-2,1 2-15,-5 0-5,0 2-6,-7-1 3,-1 2-9,-4-4-3,-3 5-3,-2-2-3,-2 3-2,-1-2-5,-4 2-4,0-1 0,-4 0-7,4 2-1,-3-2 1,-3 2-7,-8 0 4,17 2 4,-10-2 0,-1 4 0,-2 1-3,-1 1 2,2 1 1,-3 4 1,-2-2-1,3 4 0,-3 3 4,0 5 2,-3-1-1,3 6 4,0 2 5,0 5-1,0 1-1,0 5 0,-2 3 1,4 0-1,-2 2-2,0-1-3,3 0-1,-3-3-3,2 0-1,-2-8-3,0 0-1,0-1-2,0-2-2,0-7-2,0 2-2,0-5-3,0-1-3,-2-2 4,2-1-3,0-3-2,0 1-2,0-4-3,-3 3 1,3-5-2,-2 0-1,-3 2 2,4-3 0,-1-1-3,-2-1-3,0 1 1,0-1 1,-2-2-3,-3 2-5,2-4 1,-3 2-2,-3 1 1,0-3 2,-2 0-2,-3 0 3,-4 0-1,-1 2-4,-7-2-4,0 2-2,-4-2-1,-2 0-8,1 0-8,-3 0-10,0 0-9,3 0-9,2 0-17,-1 3-7,0-3-12,4 0-13,1 0-3,3-3-13,3 3-13,2-2-17,2 0-26,1-3-32,6 3-19,2-2-20,3-2-28,3-1-100,2 2-87,2-5-199,2 0-168</inkml:trace>
  <inkml:trace contextRef="#ctx0" brushRef="#br0" timeOffset="-180553.31">9355 9271 1944,'0'0'69,"-7"-6"21,5 2 11,2 4 18,-4-3 5,4 3-1,0 0-5,-2-8-11,2 8-13,6-3-4,3-1-12,-1 0-8,5 2-8,-2-2-3,1 3-7,-1-1-4,2-2-8,-1 4-2,-1-4-6,-2 2-4,-1 2-4,0 0 0,-8 0 2,13 3-3,-10 4-5,-3-4 3,0 3 1,-1 2 3,-3 1-4,-2 4-1,-5 1-1,-2 1-1,-2 0-2,1 4-1,-2-1 3,2-1-8,-1 1 5,0-2 2,2 1-8,0-2-3,6-1 8,-5-1-9,6-1 0,0-1 8,2-2 3,4 2 0,0-4 5,2 1-3,4-1-4,0-1 0,4-1-1,0-1-8,0 0-2,3-1-32,0-1-36,2-2-51,-3 0-60,6-2-64,-2-1-62,-1-5-120,2-1-78,-2 0 35,1-6-112,0 2-77</inkml:trace>
  <inkml:trace contextRef="#ctx0" brushRef="#br0" timeOffset="-180397.21">9590 9286 1683,'0'0'58,"-5"-5"2,5 0-1,0 5-1,2-8-2,1 4-6,2 1-5,-2-2-6,4 1-4,-1 1-36,0-2-42,3 4-66,0-5-84,-1 1-161,0-1-137,1-2 3</inkml:trace>
  <inkml:trace contextRef="#ctx0" brushRef="#br0" timeOffset="-180215.18">9714 9065 1445,'0'-3'139,"-2"-3"19,2 6-1,0-7 3,0 1-8,0 6-12,0 0-15,0 0-12,0 0 3,0 0-12,0 0-10,14 15-7,-10-5-8,0 4-10,2 1-10,-2 2-11,3 1-49,-3-1-62,0 5-71,5-2-81,-7-1-145,0 1-130,0 0-184,-2 1-170</inkml:trace>
  <inkml:trace contextRef="#ctx0" brushRef="#br0" timeOffset="-179376.87">9997 9233 1806,'2'-7'-22,"-2"7"23,2-6 14,-2 6 14,2-5 8,-2 5 12,4-5 6,-4 5 11,4-4 12,0 1 6,-4 3 6,5-4 3,-5 4 1,0 0 0,4-4 0,-4 4-2,0 0-1,5-4-4,-5 4 1,0 0-10,0 0 5,0 0-7,6-2-1,-6 2-6,0 0 3,0 0-9,0 0 5,10-1 8,-10 1 12,19 3-5,-6-3 3,6 2 1,5 0-2,6-2 6,7 0 2,10 0 6,1 0 4,12 0 3,1 0 4,0-2-2,-1 2 0,1-2-3,-2 2-5,-9-2-3,-4 2-7,-1-1-6,-10 1 0,-3-2-5,-4 4-6,-3-4-1,-2 2-7,-4 0-15,1 0 0,-2 0-6,-5-2-1,2 2-3,-2 0-6,-3 0-3,1 0-8,-2 0-1,-9 0-1,16 0-4,-8 0-8,-8 0-8,16 0-27,-16 0-32,10 0-36,-10 0-42,11 0-41,-5 0-57,-6 0-65,6-2-77,-6 2-145,0-6-148,0 6 76,0-7-420,2 3-489</inkml:trace>
  <inkml:trace contextRef="#ctx0" brushRef="#br0" timeOffset="-176693.26">10284 6800 506,'0'0'204,"0"0"-66,0 0-2,0 0-36,0 0-10,0 0-7,0 0 1,0 0-7,0 0 5,0 0 8,0 0 4,0 0 5,0 0 5,0 0 0,0 0 0,0 0-3,0 0-3,0 0-4,0 0-4,0 0-7,0 0-4,0 0-4,0 0-4,0 0-3,0 0-3,0 0-3,24-3-9,-24 3 3,0 0-1,0 0-3,0 0 7,15 2 3,-9-2-1,-6 0 0,15 0-4,-6 0 2,3 1 3,2-1-1,4 3-3,-1-3 0,4 1-1,2-1 0,3 0 2,-1 0 0,5 0-3,0 0-5,-3-1-1,-4 1-2,0-3 4,1 2-1,-3 1 1,-2-2 3,-2 0-2,-4 2-1,2 0-5,-4-2-4,-1 2-5,3-2-1,-3 2-5,-3 0-1,-7 0-4,16 0 0,-7 0-6,-4-2 2,-5 2-3,11 0-1,-11 0-5,10 0 1,-10 0-1,0 0-4,11 0-1,-11 0 1,0 0-3,12-3 0,-12 3 0,0 0-2,7 0 1,-7 0 1,0 0-2,0 0 2,7 0-3,-7 0 0,0 0 0,0 0 3,0 0-2,8-2-2,-8 2 1,0 0 1,0 0-3,0 0 0,0 0 1,0 0 2,0 0-3,0 0-1,0 0 3,0 0-2,9-2 2,-9 2-4,0 0 2,0 0 0,0 0-2,0 0 1,0 0-2,0 0 3,0 0-4,0 0 2,0 0 0,0 0 0,0 0 0,0 0 1,0 0-2,0 0 0,0 0 2,0 0-2,0 0 2,0 0 0,0 0 1,9-3 0,-9 3-2,0 0 3,0 0-1,0 0 0,0 0 1,0 0-1,0 0-2,0 0 0,0 0 1,0 0-2,0 0-9,0 0-8,0 0-15,0 0-11,0 0-17,0 0-26,0 0-14,0 0 1,0 0-3,0 0-1,-13-9-1,13 9-3,0 0 2,-7-1 3,7 1 1,0 0 7,0 0 8,-4-5 6,4 5 10,0 0 9,0 0 5,0 0 7,0 0 10,0 0 3,-6-3 7,6 3 8,0 0 4,0 0 6,0 0 7,0 0 3,0 0 9,0 0 8,0 0 6,0 0 0,0 0 5,0 0 1,0 0-1,0 0 4,0 0 3,0 0-3,0 0-1,0 0-2,0 0-4,0 0 5,17 10-7,-15-4 6,-2-6-8,4 7 6,-2-5 4,-2-2 2,0 11 6,0-8 2,0 3 1,0-6-1,-4 8 2,2-2-11,2-6 0,-7 5-4,3-3 0,4-2-6,-8 2 5,8-2-2,0 0-3,-13-8-3,10 2-3,-1 1 1,4-2 2,0-3-6,0 3-1,4-5 2,-2 2 0,2 0-2,0 3 1,-1 0 0,2-1-7,1 0 0,1 5 4,1-3-1,1 4 0,1 2 0,-1 0-5,-9 0 2,16 3-1,-4 4-6,-6-3 7,0 3 0,0 1 1,-2 1 5,1 1 5,-3-1 2,-4 3 1,-1-1-1,-3 2 2,0-2-3,0 1 2,-4 0-2,-2-3-1,0 1-1,1-3-2,-2 1 1,-2-3-1,5-1 0,0 0-3,-2-4 2,2 0-2,10 0-3,-16-6 0,8 1 2,3-3-3,3 0-3,-1-1 0,3 2 0,-2-4 2,4 2-2,-2 1-2,3 3-1,1-1-5,-2 0-18,2 3-36,3 1-43,-7 2-60,0 0-83,14 0-85,-10 4-174,-2 1-46,2 3 50,3 1-230,-2 4-223</inkml:trace>
  <inkml:trace contextRef="#ctx0" brushRef="#br0" timeOffset="-175696.38">11073 9206 1953,'0'0'2,"0"0"18,0 0 12,0 0 12,0 0 8,0 0 6,0 0-3,0 0-2,0 0-5,0 0-2,0 0-2,0 0-3,11 9-4,-11-9-2,0 0 3,6 7 4,-6-7 6,2 6 9,0-4 7,-2-2 7,0 0 11,-2 7 0,2-7 14,0 0 5,-9 6 7,9-6-2,-7 4-5,1-2-9,6-2-2,-10 0-17,10 0 0,0 0-7,-13-6-9,8 0-5,3 2-7,0-3-9,2 1 4,2-4-5,0 6-6,1-5-6,1 1-2,1 1 0,-3 1-1,2 1-3,2 1-1,-2-3 0,-1 4-2,2-1-3,0 3-1,-5 1 4,9-3-1,-9 3-3,0 0-1,0 0-2,6 6 5,-6-6-9,0 0-16,0 0-25,-2 7-40,2-7-52,0 0-73,0 0-84,0 0-111,-13-10-144,10 3 53,1 0-281,0 0-259</inkml:trace>
  <inkml:trace contextRef="#ctx0" brushRef="#br0" timeOffset="-174633.23">11163 6846 1996,'0'0'-75,"0"0"23,0 0 22,6 4 14,-6-4 14,0 0 17,5 2 8,-5-2 8,0 0 6,0 0 0,5 4 6,-5-4 1,0 0 1,0 0 1,0 0 3,2 4 0,-2-4 3,0 0 0,0 0 3,0 0 5,0 0 6,0 0 3,10 3 0,-10-3-1,6 2-4,-6-2-4,7 4-1,-7-4 0,8 2-5,-4 0-4,-4-2 4,8 4-1,-8-4-1,10 1-6,-4 1 10,-6-2-12,12 2 2,-4-2-4,2 0 3,2 0-4,1-2-4,2 2 1,4-2-1,1 1 8,6-3-4,6 2 10,1-2 5,10 2 14,6-2-4,12 3 3,5-3 5,25 2 1,3 0-2,1 2-3,2 2-5,-2 0-5,2 2-7,-2 1-4,1-1-6,-6 0-5,-15 0-2,-13-1-4,-3-1-4,-8 3 0,-5-4-6,1 1-2,-7-2 0,-6 2-3,-2-2-1,-6 3 2,-1-3 0,-4 0-1,0 0 0,-4 0-1,-2 0 0,-3 0-5,1 0-4,-5 0-14,1-3-16,-9 3-22,11-4-25,-11 4-23,6-1-23,-6 1-24,0 0-24,2-5-34,-2 5-30,0 0-35,-12-7-34,5 3-43,1 0-110,-3-2-43,1 1-214,-4-2-200</inkml:trace>
  <inkml:trace contextRef="#ctx0" brushRef="#br0" timeOffset="-174217.41">12636 6590 1877,'-12'-5'1,"4"-1"29,0 2 26,4 1 23,-3 1 22,3-2 11,4 4 4,-7-5-1,7 5-13,-6-4-2,6 4-10,-4-2-9,4 2-6,0 0-3,0 0-5,0 0 2,0 0 9,15 9-5,-4-1-1,3-1 2,0 1-7,6 4-4,0-1-4,10 3-6,0-2 2,0 5-9,0-3-7,2 3-2,-3 1-1,3-2-3,-4 2-7,-1-1-6,-1 1 1,-1-3 1,-6 3-2,0-5-1,0 2-5,-4 2 5,-3-3-1,0 0-3,-5-1-3,-2 0 2,-3 1 2,-6-1-6,0 0 6,-6 1-6,-2 1 1,-6 0-4,-2 1-7,-1-3-9,-5 4-25,1-4-20,-4 2-17,6-2-23,-1-2-28,3 0-31,-3-4-37,4 3-30,2-3-25,-2-3-44,4 0-86,3-3-60,1 2-221,3-6-151</inkml:trace>
  <inkml:trace contextRef="#ctx0" brushRef="#br0" timeOffset="-173619.53">13303 6505 1766,'4'-7'-3,"0"0"29,-3 2 23,4 0 21,-3 0 15,0 0 13,-1 1 7,-1 4 6,6-8-4,-4 5-9,-2 3-2,0 0-6,2-6-8,-2 6 2,0 0 4,0 0 1,0 0-8,-20 11 0,13-5 1,-3 3 4,0 1 5,0 2 2,-1 1-2,-2 2-6,1 3-3,-1 1-5,1 3 1,-2 0-2,0 6-8,1 0-4,0 3-4,5-1-3,-1 3-4,1 1-5,4-5-1,2 1-2,2-2-3,2 3 1,0-2 5,4-2 1,3-1-3,-1-4 3,5 4 5,4-6-1,1 2 2,4-5 2,1-2 0,0-1 0,8-4-1,-4 0-2,3-4-1,2 0-7,-1-2-4,3-4-3,-2 0-1,2-2-4,-4-4-2,5-4-3,-1-3-3,0-2-2,-5-4-2,3-8-3,-2-2-3,-5-2-2,-1-2-1,-3-4-5,-2 2-1,-8 0-1,-1 1-6,-6 0 0,-4 2-3,-4 3-2,-6-4-8,-7 3-3,-9-3-4,-4 5-10,-3 2-9,-5 4-7,-2 5-8,-3 0-10,-1 5-11,1 3-8,1 1-16,-1 6-4,3 0-15,2 2-14,-2 6-12,2 0-11,4 1-23,4 0-29,0 6-29,8 0-18,2-2-17,1 4-11,4-1-58,6-2-72,3 5-47,2-5-166,4 2-122</inkml:trace>
  <inkml:trace contextRef="#ctx0" brushRef="#br0" timeOffset="-173341.27">13347 6742 1849,'0'-6'74,"2"0"27,-2 6 17,2-7 15,-2 7 6,1-8-3,-1 8-11,3-4-5,-3 4-23,0 0-7,0 0 4,0 0 12,0 0-8,8 17-3,-3-7-2,-3 3-6,4 2-7,-2 3-11,0-2 2,-1 4-12,3-3-1,-3 2-4,-1 0-7,0 1-3,0-2-21,-1 1-48,2-3-54,-3 1-73,0-4-80,0-4-67,0 3-144,-3-3-69,2-1 35,-1-3-149,-2 2-125</inkml:trace>
  <inkml:trace contextRef="#ctx0" brushRef="#br0" timeOffset="-173176.7">13226 6884 1846,'-8'-7'83,"4"-1"14,0 0 3,4 3 11,4 1-4,2-2-2,6 2-5,5 3-13,6-3-9,8-1-8,-1 5-27,5-3-65,5-1-81,0 0-93,-5 0-169,-4 1-90,-1 1-119,-7 0-74</inkml:trace>
  <inkml:trace contextRef="#ctx0" brushRef="#br0" timeOffset="-172038.82">11179 9147 1491,'0'0'-38,"0"0"19,0 0 12,-8 2 19,8-2 17,0 0 9,0 0 14,0 0 7,-2 6 8,2-6 7,0 0 1,0 0 7,0 0 2,0 0-3,-5 5 1,5-5-1,0 0-7,-1 2 2,1-2-3,0 0-3,0 0 4,0 0-2,0 0 3,0 0 3,0 0-1,0 0 5,0 0 4,6 9-7,-6-9 2,7 3-2,0-1-1,-1 0-4,2 0 16,3 0-9,1-2-6,6 2-3,2-2-10,6 0-8,4-2 15,15 0-1,3 0 1,17-4-1,24-1-5,5 2 5,4-3-5,-1 0-6,0 0-3,2 3-1,-4-3-2,-1 0-3,-8 3-5,-1-3 1,-17 3-3,-13-2-2,-10 3 0,-5 0-3,-6 1 1,-2-1-2,-3 0-3,-1 1-2,-7 0 3,-2 2-3,-2-1-4,-1 0-1,-2 0-3,-2 0 0,-1 0-7,-3 2 2,-1-1-8,-7 1-12,0 0-23,11 1-23,-11-1-16,0 0-21,0 0-18,0 0-22,0 0-25,0 0-28,0 0-21,0 0-38,0 0-39,0 0-34,0 0-73,-24-3-91,20-1-1,-3 0-225,3 0-195</inkml:trace>
  <inkml:trace contextRef="#ctx0" brushRef="#br0" timeOffset="-171627.38">12656 8875 1979,'-6'-7'43,"2"1"26,-2 1 16,2 0 25,-2 1 23,6 4 16,-6-8 21,4 5 0,2 3-14,-4-4-3,4 4-11,0 0-5,-4-4-10,4 4-8,0 0 2,0 0 7,0 0-2,19 10-2,-8-6-7,1 3-2,2 0-6,5 4-4,2-2-6,4 0-11,-2 5-6,3-3-9,4 3-4,-4-1-7,-2-2-9,1 3-2,-3-3-6,-3 1-3,2-1-4,-4 0-6,-4-1-3,2 1 0,-3 1-4,-4-2-2,-3 1 0,-1-2 1,-4 2-4,-5-1-3,-4 4 0,2-1-2,-8 0-3,-4 0-3,0 2-12,-3-1-20,-7 0-25,-1-1-28,3 1-33,0 1-34,3-4-36,-2-2-34,3 2-42,2-4-44,2-2-38,2 0-49,1-5-100,6 0-55,0 0 63,2 0-232,2-5-204</inkml:trace>
  <inkml:trace contextRef="#ctx0" brushRef="#br0" timeOffset="-171091.17">13499 8835 1960,'4'-4'2,"-4"1"21,2-3 22,-2 6 20,0-8 17,0 8 14,-2-7 8,-2 2-2,4 5 5,-6-5 3,0 2 4,6 3 1,-20 0 0,8 0 4,-1 3 2,-4 1 11,-2-1-7,-3 6-2,1 0-1,-2 2-3,0 0-4,-3 7-9,-1 1-2,2 3-1,2-2-8,-3 4-8,5 2-5,0 0-2,4 2-7,-1 3-5,4 0-6,4-1-4,1 3-3,4-3-5,1 1 0,4-1-2,2-2-3,3 1 1,2-1-2,3 3-3,2-5-3,6 2 0,0-8-3,6 2-3,3-8-5,5 0-2,0-3-2,5-2-2,4-6 1,-1-1 0,5-7-3,-1 0 3,10-4 8,-6-5 4,1-4-6,12-8 0,-4-4-2,-11-1-3,-7 0-4,5-10-3,-8 1-1,-6 4 0,-7-4-4,-1 2 3,-8 4-2,-5-3-3,-5 7-5,-6 1-4,-7-2 4,-6 3-8,-8 4-7,-2 3-12,-8 1-16,-2 5-21,-1 4-25,-5-1-27,3 6-25,5 4-22,-4 2-18,6 2-21,-2 2-30,3 1-33,0 2-34,3 0-26,1 3-42,5 0-116,2 1-54,2 0 64,4 1-202,5 0-165</inkml:trace>
  <inkml:trace contextRef="#ctx0" brushRef="#br0" timeOffset="-170828.87">13539 9073 1771,'5'-2'72,"-5"2"36,8-3 21,-8 3 13,8-3 20,-8 3 9,9 0 8,-9 0-1,0 0 6,14 6-3,-7-2-9,-1 3-9,1 0-3,0 3-4,-1 2-5,0 2-11,-2 3-11,0 1-11,0 0-8,1 3-14,-5 0-7,2 3-12,0 0-5,-2-2-16,0-1-42,0 0-51,0 0-64,0-4-52,0 0-71,0-2-74,-2-3-66,2-2-143,-4-3-38,1 2 37,2-5-255,-4 0-253</inkml:trace>
  <inkml:trace contextRef="#ctx0" brushRef="#br0" timeOffset="-170670.29">13507 9306 2275,'-2'-8'93,"2"0"2,2 1 16,5 2 8,2-4 6,5 1-5,5 3-10,5-2-9,10-3-7,-1 1-14,3-1-45,0-2-55,1 1-83,-1 0-98,-5-3-117,1-3-167,-4 2 45,-6-2-169,-4 0-109</inkml:trace>
  <inkml:trace contextRef="#ctx0" brushRef="#br0" timeOffset="-169230.88">11005 6892 1542,'0'0'-42,"0"0"11,0 0 18,0 0 11,0 0 12,0 0 5,0 0 18,0 0 9,0 0 2,0 0 6,17-10 4,-17 10 2,6-4 5,-6 4 4,0 0 3,10 0 2,-10 0 5,0 0-2,14 6 1,-8-3-3,-2 0 5,2 2-3,-1 2 3,5-2-4,-3 5 2,3 0 1,-2-1-2,3 3-11,1-2 0,4 6 3,-2-3-6,1 3 4,2 2-4,2 0-2,4 2 5,0 3-8,5-2-1,6 5-5,1 0-7,0 1 2,5 1 3,11 8 2,3 3-2,2-1 2,-1 0-5,0 1 1,-1 2-1,-3-1-2,3 1-3,-5-2-5,-1 3-1,1-2 0,-11-6 0,-2-2-1,-1 1 2,-2-3 1,14 14 0,-10-10-7,-2-3 7,-3-1 5,2 1-3,-1 1 0,13 9-1,-7-4-4,-3-6 1,0-1-3,0 0-1,0 3-5,-3-2-1,4-3-4,-3 1 3,-4-1-5,-5-5-1,0-2-3,-2 0 0,-1-2-2,-1 0 5,-2-2-3,-2-2 1,2 1 3,0-1 4,0 0 0,-2-2 4,2 0 0,1 3-1,-3-3 0,3-1-2,-3 1-2,0-1-1,-1-1-1,0-1-1,-2-1-2,2-1-2,-4 1-2,1-1 2,-3 0-5,4-1 2,-4-1-2,0 2-1,1-3 0,0 2 0,1 1 0,-1 1-1,2-2 1,-3 3 0,3-3 1,-3 1 0,4-3 2,-4 4-1,1-2 1,0-2 2,1 0-3,-5 0 0,4 0 2,-2 0-3,-1 0-1,2-1 0,-2-1 1,0 1-2,-2 0 1,3 0-2,-1 1 1,-1-1 0,1 1-2,-1 0 3,-1-2 2,2 4 2,0 0 1,2 1 6,-2-3 2,2 3 5,-1-1 2,0 1 4,-1-3 3,0 3 0,-1-1-1,1-2 1,2 3-2,-3-3 2,2 1-2,-2 1 0,3-3 0,-2 0-1,5 3-1,-5-5-2,0 3 2,1-2-6,-4 1-4,3-1 4,-2 0-6,-1-1-2,1 2 1,-1-2-5,-5-2 3,11 3-3,-4-1-2,-7-2 0,7 2-2,-7-2-19,0 0-39,0 0-47,10-6-48,-10 1-54,0 5-84,-6-14-89,0 4-109,-4-2-179,0-2 78,-4-3-457,-10-1-514</inkml:trace>
  <inkml:trace contextRef="#ctx0" brushRef="#br0" timeOffset="-167867.43">11143 9237 2646,'0'0'-106,"0"0"29,1-7 19,-1 7 18,3-8 23,-3 8 19,-3-7 13,6 5 3,-3 2 6,0-7 2,0 7 3,0-7 7,2 3-1,-2 4 3,2-6 5,0 1 0,-1 1 0,4 0 2,-1-1 9,0-1-3,3-2 4,2 0-2,-1 1 1,2-3 6,3 1 0,0-4 1,4 2 8,1-6-2,6 0 0,2-1 24,-1-2-6,3 1-6,-1 1-5,3-4-5,-2 1-1,5-3-4,1-1-1,2 2-7,0-2-7,0 1 1,3-3-2,0 2-4,-1-1-9,3-3 0,11-5-2,-7 3 0,-7 2-3,12-7 4,-7 7-3,-6-3 0,1 3 3,-2 1-3,0 0-1,-3-1 3,-1 3-1,0-4-1,-8 8-1,5-3-3,-3 3-3,-4-3 0,1 0-2,1 2-4,0 1-2,-1-2-1,-3 2-2,4-2-2,2 4-1,-1-3 0,1 0-2,-3 0-1,2-2-1,7-2-5,-2 1 4,-1 0-4,1-1 3,1-2-3,-1 3 1,2-3 0,-2-1-1,-1 4 0,-5 4 2,-1 0 1,0-2-2,0 2 6,-1 0-2,-1 1-1,0 1 1,0-2-1,-3 5 1,2-5-6,4 4 3,-3-3-1,3 2-3,-2-2 0,4 2 1,-1-1-1,-2 0 3,6-1 0,-5 0-1,2 2 0,1-1 1,-2-3-2,4 5 0,-4-2-1,1 0 3,-2 1-1,0 0 2,-3-3 2,3 4-4,-4-1-4,0 2 6,-3 1-2,2-2-2,-2 2 3,1-3-1,-1 4-1,0-2-5,0 2 4,-1-1 1,-2 1 1,-2 4-5,2-2 4,-4 4 0,-2-4 2,3 4 2,-2-1 0,-1 3 7,-1 1-3,-1-2-2,-2 2 0,2 1 1,0 1-4,0-2 3,-2 2-5,0 1-1,-4 3-2,8-6 0,-5 4 1,-3 2 0,5-6-1,-3 3-1,-2 3 0,4-4 3,-4 4-3,5-4-1,-5 4 0,0 0 1,4-4 1,-4 4-2,0 0-5,0 0-6,5-4-15,-5 4-10,0 0-8,0 0-27,0 0-11,0-3-29,0 3-16,0 0-17,0 0-34,0 0-49,-22 7-45,14-3-40,-2 0-110,-5-2-115,4 0 45,-6 0-139,-2-1-133</inkml:trace>
  <inkml:trace contextRef="#ctx0" brushRef="#br0" timeOffset="-167027.17">11991 7395 1689,'0'0'-23,"0"0"18,-2-6 18,2 6 14,0 0 9,-6-3 6,6 3 10,0 0 3,-4-4 3,4 4-4,0 0 1,0 0-3,-6-3-3,6 3 1,0 0 4,0 0 1,0 0-3,-11 9 1,11-9 3,-7 7 2,5-2-1,0 3 0,0 1 1,2 1-5,0 4 3,0 1-2,2 0-3,2 4-2,0 4-9,3 0-2,2-1-2,-1 3-4,0-2 0,3 0-4,-3 0-4,1-1-1,-2-6-4,-1 0 0,-1-2-2,2 1-3,-4-3 1,3-2 0,-4-1-1,1-1 4,1 0 0,-4 0 10,0-3-2,-5 3 0,-5-4 0,-1-1-8,-1 3-1,-5-4 1,-1 1-1,-4 0 0,2-2-8,-4 1-6,2 0-12,0-2-16,1 2-25,-1-2-31,3 0-32,1 0-36,3 0-36,2 0-35,3-4-49,2 2-135,1 1-54,4-3-90,3 4-51</inkml:trace>
  <inkml:trace contextRef="#ctx0" brushRef="#br0" timeOffset="-166672.47">12163 7265 1613,'0'-5'57,"0"5"8,0-7 4,0 7 4,0-5 1,0 5 1,0 0-6,0 0-9,0 0 4,0 0 2,0 0 0,0 0-6,2 19-5,0-7-3,-2-1-6,0 2-3,2 3-5,-2-1-3,2 4 0,0-2-4,-2 2-5,3-2-17,-1 2-33,0 1-37,0-4-41,0 1-45,0 0-44,0-6-77,0-2-408,0 0-172</inkml:trace>
  <inkml:trace contextRef="#ctx0" brushRef="#br0" timeOffset="-166433.11">12246 7429 1775,'-2'-9'-43,"2"1"31,-2 0 25,0 1 18,0-1 15,-4 2 6,4 2 8,-2-1-2,4 5-4,-8-4 6,8 4 0,-8 0-2,8 0 3,0 0 0,-13 8-2,8-4-3,3 2-4,2-1-3,-2 2-5,2 1-3,2-1-2,0 3-4,1-3-5,0 2-1,5-1-3,0 1-13,2-2-29,1 1-39,0-3-41,3 2-52,-1-6-52,0 1-129,2 0-339,-3-2-163</inkml:trace>
  <inkml:trace contextRef="#ctx0" brushRef="#br0" timeOffset="-166147.22">12402 7391 1817,'2'-5'-11,"-2"-2"23,2 5 28,0-5 11,-2 7 12,7-9 8,-3 5 4,3 1 3,-1 0-2,0 1-6,-6 2-4,13-2-5,-13 2-6,11 2-6,-5 0-1,-2 1-3,0 1-1,-1 4-3,-1-3-1,-2 3-3,-2 2 2,-1 0-2,1 5-6,-3-5-6,2 3 0,-1-1-1,-1 0-1,1 0-5,2 0-2,0-2 1,4-2 2,0 2-4,2-1 1,3 1-5,5-1-6,1-1-21,2-1-30,2-2-38,2-1-59,6 1-38,1-1-34,-3-2-50,5 0-110,0-1-246,1 3-118</inkml:trace>
  <inkml:trace contextRef="#ctx0" brushRef="#br0" timeOffset="-165524.36">12762 7650 1578,'0'0'-68,"-11"-4"26,11 4 21,-6-1 16,6 1 28,0 0 14,-6-5 17,6 5 18,-6-3 7,6 3 6,0 0 10,0 0 4,-4-4 2,4 4 2,0 0-1,0 0-5,0 0-3,-4-4-10,4 4-7,0 0-3,0 0-8,5-7-9,-5 7-2,10-4-6,-1 4-2,0-4-1,2 1-2,0 3-2,7 0 0,-2-3-4,2 1-3,-1 2-4,2-2 1,-2 2-6,1-1 0,-4 1 4,-1-1-10,-2 1-2,3 0 4,-3 0-7,-1-3 2,-2 0-6,2 6 0,-10-3 0,14 0-5,-14 0 0,10-3-3,-10 3-3,9 3 2,-5 0 2,-4-3-2,5 2 2,-3 2 0,-2-4-5,0 0 1,2 10 3,-2-6-1,0-4-2,-4 13 1,2-5 3,-3-1-5,3 4 4,-4-1-2,1 4-1,0-1 3,0 0 6,-1 3-8,0-1 3,-4-2-5,4 2 3,-1 0 0,2-1-3,0-1-12,-1 0-29,0-2-30,2-1-37,0 0-44,3-1-41,-1 1-27,0-4-57,2-1-126,2-1-37,0 0-118,-2-4-62</inkml:trace>
  <inkml:trace contextRef="#ctx0" brushRef="#br0" timeOffset="-165228.13">13410 7728 1523,'0'0'71,"4"-6"23,-4 6 12,5-2 6,-5 2-1,2-5-5,-2 5-15,0 0-6,0 0 0,6 10 2,-4-6-4,1 3-8,-2 3 3,-1-1-7,3 2-6,-1 4-1,0-3-8,0 2-5,0-1-3,0 0-7,0 3-3,1-4-3,-1 2-6,0-1-18,0 1-47,0-5-54,0 3-53,-2-3-51,2-1-72,2-3-130,-2-1-63,2 0-96,-4-4-58</inkml:trace>
  <inkml:trace contextRef="#ctx0" brushRef="#br0" timeOffset="-164985.79">13556 7816 1546,'2'-8'41,"0"1"33,-2 1 27,3 1 14,-3 5 5,0-7-5,0 7-6,0-5-1,0 5 8,0 0 0,0 0 0,0 0-9,-17 15-2,15-9-4,-3 3-10,1 1-13,0-1 3,2 0-15,0 4 2,2-2-10,0 0-6,0-1-4,4 1-2,0 3-4,3-4-1,3 2-6,1-2-4,2-1-5,1-2-26,4 1-36,-4-1-53,5-2-68,-2 1-52,-1-4-63,-3-2-142,1 0-92,-2-2 46,-1 0-88,-3-2-50</inkml:trace>
  <inkml:trace contextRef="#ctx0" brushRef="#br0" timeOffset="-164681.46">13802 7882 1588,'2'-7'63,"2"2"27,-2-1 22,3 2 19,-1-3 1,0 3-2,3-2-6,-1 2-3,3-2-6,1 2-3,-2 0-16,6 3-5,-4 1-2,2-3-8,-3 3-10,2 4-7,-3 0 1,3 0 12,-5 2 0,-2 4 1,0-3 0,-4 5 4,0-1-9,-2 2-2,-4 3-7,-3 1-4,1 1-5,-2 1-7,-2 1-5,1-3-3,2-1-6,1 1-5,0-2-5,0-2 4,4-2-5,0 1 1,4-2-3,2-1-4,4-1 2,5-1-1,0-2-4,3 1-1,3-1-11,2-2-42,2 1-46,0-4-71,5-1-96,-1-5-89,3-1-238,6-4 43,-2-2 71,2-4-189,6-3-152</inkml:trace>
  <inkml:trace contextRef="#ctx0" brushRef="#br0" timeOffset="-163187.54">13830 6779 1718,'0'0'-55,"0"0"16,0 0 16,0 0 6,6 5 7,-6-5 16,0 0 12,0 0 11,0 0 7,0 0 6,0 0 5,9 0 6,-9 0-1,0 0 4,0 0 5,10 0 2,-10 0 0,0 0 3,0 0 5,0 0 4,0 0 0,0 0 0,9 0-1,-9 0 1,0 0-6,0 0-7,0 0 3,0 0-4,11-2 0,-11 2-6,0 0-3,0 0-3,0 0-6,0 0 5,6-3-4,-6 3 6,0 0 0,0 0-5,12 3-7,-12-3 2,0 0 1,12 0 3,-12 0-5,16-3-2,-6 3-1,3 0 5,1 0-4,6-1-2,1 1 0,9-1 3,4-2-3,8 3 1,7-4 0,12-2 1,5 4-1,25-3 3,-4-1-4,-16 0 2,-9 3-4,-7-1-4,-8 0 0,-7 0 0,-8 2 2,-1 1 7,-3-2-2,-6 3-3,-2-1-3,-1-1-4,-2-1-1,-1 1-3,-2 1 1,-1 1-7,-3 0-2,3-2-1,-4 2-2,-1-2-3,0 2 0,-8 0-5,15 0-16,-15 0-22,13 0-12,-13 0-20,11 0-18,-11 0-20,8 0-19,-8 0-29,8-2-38,-8 2-43,6 4-24,-6-4-48,5 2-138,-5-2-47,0 0 39,0 0-82,-11 12-37</inkml:trace>
  <inkml:trace contextRef="#ctx0" brushRef="#br0" timeOffset="-162261.05">14088 8981 1397,'0'0'-16,"-9"5"13,9-5 22,-6 2 8,6-2 18,-6 2 17,6-2 14,0 0 8,-6 3 8,6-3 2,0 0 0,-7 2 10,7-2-1,0 0-1,0 0 1,0 0-2,-9 2-3,9-2 1,0 0 6,0 0-8,-6 2-3,6-2 1,0 0-1,0 0 15,-2 4-5,2-4-9,0 0-3,0 0-5,0 0-2,0 0 9,0 0-2,0 5 3,0-5-2,0 0 4,6 6 0,1-4 2,2-2-6,1 2-5,4-2-8,6 0-4,3 0-6,11 0-1,8-4 3,15 0-1,7 1-1,21-5-3,4 2 2,-2-1-2,-5-1-4,0-2 2,-16 3-5,-9-1 1,0 1 0,-6-1-3,-11 1 0,1 1-4,-5 0-1,-4 0-4,-6 3-5,-2-4 1,-2 4 0,-3 1-5,-3-2-1,2 0-7,-4 0-4,-3 3 1,1 1-4,0-4-3,-2 4-7,-2-2-1,0 2-18,0-2-25,-8 2-34,0 0-34,6-3-37,-6 3-49,4-2-34,-4 2-45,0-4-54,0 4-66,0 0-67,-6-11-144,2 9 4,-2-5 86,2 2-326,-2-5-314</inkml:trace>
  <inkml:trace contextRef="#ctx0" brushRef="#br0" timeOffset="-160833.36">15397 8649 2154,'0'-4'-23,"0"4"31,2-8 15,-2 4 21,0 4 21,-2-5 18,2 5 13,0 0 12,2-10-1,-2 10-1,0-3 4,0 3-14,0 0-7,0 0 0,0 0-11,0-7-9,0 7 7,0 0 36,0 0-8,2 15-2,-2-6 2,2 0-6,-4 4-6,2 2 4,0 2-4,-2 3-4,0 5-9,0 0-9,-3 1-5,1 1-9,2 1-3,-2-1-3,2 1-4,0-1-6,-3 0-15,3 0-31,0-7-35,2 1-31,0 1-27,-2-5-24,4-1-27,-4-3-28,4-3-35,-2 2-36,6-5-24,-3-1-16,1-4-47,0-2-53,-4 0-25,11-4-239,-5-1-148</inkml:trace>
  <inkml:trace contextRef="#ctx0" brushRef="#br0" timeOffset="-160149.51">15480 8660 1760,'-1'-10'5,"-3"-1"20,2 4 19,0-2 28,-2 4 25,4-1 11,-2-2 11,0 3 6,-1 1 1,1-2 0,2 1-14,2-2-5,3 2 2,1 0-12,2-1-2,7 0-7,5-2-1,4 1 1,13-1-4,5 1 5,13-3 6,3 1-1,21-3 1,-10 4-7,-15 3-7,1-1-11,-10 1-5,-4 3-5,-2-2-3,-8 0-6,-1 2-5,-4 0-3,-4-1-3,-4 3 0,2-2-2,-5 0 0,-1-1-2,-2 3-6,0-2 0,0 2-5,-1 0-1,-3 0 0,-8 0-2,15 0-2,-15 0 3,11 5-4,-7-3-2,-3 0 2,-1-2-3,5 11 2,-5-7 4,0 3 3,0-1 2,-2 3 3,-1 0 3,3 3 11,-1 0 4,-1 3 3,-2 4 3,2 0-2,-1 0-1,1 6-3,0 2-2,-2-1-3,2 1-4,0 1 1,-2 3-10,1-3-1,1 1-1,-2-1-2,2 0-1,0-2-4,-1-4 0,1 0-3,0-3-3,0 1-2,0-6 0,0 1 1,0-1-2,2-2-1,-2-4 0,2 2 1,-2 0-3,0-3-1,0 1 0,-2-2-2,-4 1 1,4-2-3,-2 0 1,-4-1-2,1 0-1,-6 0 0,0-3 1,-3 1-1,-2 2-1,-3-4-1,-7 2 0,0 0 1,-1-2-1,-3 0 1,0-2-3,-2 2 2,0 0-2,1 0 1,3 0 0,-3 0-3,2 0-13,3 2-8,5-2-11,2 0-12,1 0-10,1 0-12,4 0-13,2 0-14,1-2-17,2 2-15,2-2-13,4-4-13,2 1-17,0-1-20,4 1-31,0-4-32,2 1-30,2-1-33,0 1-90,0-3-88,0 1 21,2 2-237,-1-4-205</inkml:trace>
  <inkml:trace contextRef="#ctx0" brushRef="#br0" timeOffset="-159711.2">15751 8731 1937,'-3'-5'35,"-3"3"23,6 2 18,-6-7 12,2 3 13,4 4 13,-4-3 6,4 3-3,-7-6 0,7 6-10,0 0-6,15-6-3,-7 4-8,2 1-6,5-1-2,3-1-5,0 2-9,2 1-7,-3-3-9,2 3-3,0 0-6,-7-1-7,4 2-3,-4-1 3,-4 0-9,0 4-4,-1 1 4,-3-2-8,-4 1 3,0-4-10,-4 9 6,-5-1 9,3-3-10,-4 5 8,-3-3 1,0 5-3,1-2-6,-1 1 1,0 0 2,0-2 0,3 4-13,0-2 8,-2-1-2,4-1-3,-1 0 3,4 0-7,-2-2 1,3 0 6,2-1 4,2 2-5,2-2 1,0-3 2,0 3-4,5-1 0,-2-5-3,4 4-5,-1-1-28,4-2-34,-2-2-46,0 1-60,3-3-65,2 2-63,-1-2-131,1-4-105,0 1 65,2-1-217,-2-1-175</inkml:trace>
  <inkml:trace contextRef="#ctx0" brushRef="#br0" timeOffset="-159574.57">16076 8794 1768,'0'0'24,"5"-7"22,-5 7-1,4-5-2,-2 1 0,5 0-7,-7 4 0,12-6-6,-5 5-33,6-1-50,-1 0-48,1-5-78,3 2-129,0 2-178,-2-4 9</inkml:trace>
  <inkml:trace contextRef="#ctx0" brushRef="#br0" timeOffset="-159387.07">16354 8654 1618,'0'-5'161,"0"5"-4,0 0 2,0 0 5,0 0 3,0 0-5,0 0 1,0 0-10,-2 16-20,0-5 4,2-2-17,-2 4-3,2-1-18,-2 2-28,-1 1-54,1-3-88,2 2-95,0-3-88,0-2-186,0 3-56,-2 0 70,-2-1-168,-1-2-93</inkml:trace>
  <inkml:trace contextRef="#ctx0" brushRef="#br0" timeOffset="-157732.89">16337 8608 1500,'0'0'-38,"0"-7"28,0 7 20,2-8 9,-2 8 23,0-7 9,0 1 23,0 6 9,0-8 11,0 8 8,2-7 4,-2 3 1,0 4-2,0 0-2,2-9-4,-2 9 2,0-7-2,0 7-6,3-3-5,-3 3 2,2-6 0,-2 6-6,2-5 5,-2 5-10,0 0-6,2-6 5,-2 6 8,0 0-1,0-6 4,0 6 4,0 0 1,0 0-2,2-5-3,-2 5-4,0 0 0,0 0-6,0 0-10,0 0-5,0 0-6,2-7-5,-2 7-8,0 0-5,0 0-4,0 0-5,0 0-1,0 0-4,0 0-4,0 0-1,0 0-2,-13 16-1,11-13-3,0 2 2,2-5-5,-4 5 0,2-1 2,-1-1 1,3-3 8,0 0 10,-4 6 8,4-6 10,-2 4 10,2-4 4,0 0 5,-4 4 1,4-4 3,0 0-4,-4 4-4,4-4-3,0 0-6,0 0-3,0 0-4,0 0-5,-4 6-5,4-6-2,0 0-5,0 0-2,0 0-3,0 0-3,0 0-4,0 0 1,0 0-8,0 0 1,0 0-5,0 0 5,0 0-2,0 0-2,6-20-7,-6 20-20,0-4-29,0 4-37,0 0-40,-2-7-39,2 7-32,2-4-42,-2 4-41,0 0-47,0-6-41,0 6-43,0 0-91,2-3-66,-2 3 43,0 0-266,0 0-274</inkml:trace>
  <inkml:trace contextRef="#ctx0" brushRef="#br0" timeOffset="-157055.02">16259 8565 2071,'0'0'-55,"0"0"26,0-5 19,0 5 8,0 0 27,0 0 15,0 0 10,0 0 14,0 0 4,0 0 0,0 0 10,0 0 3,0 0 3,0 0-2,0 0 4,0 0-3,0 0 1,0 0-2,0 0 1,0 0-5,0 0-1,0 0-7,6-5 0,-6 5 1,0 0 6,0 0-4,0 0-5,0 0 0,0 0-7,0 0-2,0 0-4,0 0-3,0 0-4,0 0 3,0 0 16,0 0-3,0 0-1,0 17-2,0-17 3,-2 12 2,2-7-3,-2 5-3,2-3 0,0 2-2,0 1-4,0 2 1,0 0-1,0-1-5,0 0 2,0 1-6,0 0-3,0-1-5,0-2-1,0 0-4,0 1-2,0-3-2,0 1-2,0-4-2,0 4 1,0-8 0,0 9 3,0-9-1,0 6-2,0-6-3,0 0-4,0 0 1,0 0-2,0 0-4,0 0 1,0 0-5,-2-20-2,2 12 0,-3 0 1,3-4 0,-2 3-5,2-3 3,-2 1-3,0 1-1,2 2 3,0 1-3,-2-3-1,0 5-2,2-2 0,0 1-4,-2 0 1,2 6-2,0-7-1,0 7-24,-2-5-26,2 5-39,0 0-30,0 0-47,0 0-59,0 0-72,12 8-73,-7-4-182,-1 0-8,0 0 61,3 0-325,1-1-316</inkml:trace>
  <inkml:trace contextRef="#ctx0" brushRef="#br0" timeOffset="-154830.78">14975 6650 2144,'0'0'-91,"-8"-2"33,8 2 26,0 0 20,0 0 17,0 0 21,0 0 13,0 0 10,0 0 7,0 0 5,0 0 2,0 0 9,0 0 0,0 0 1,0 0-4,0 0 7,0 0 0,0 0 0,0 0-3,0 0-4,0 0-4,0 0 2,0 0-2,0 0 0,0 0-3,0 0 1,0 0-7,0 0 0,0 0-4,27 2-2,-18 1 5,3-3 4,-1 2-5,4 3 3,4-2-5,0 4-6,6 0 1,3 0-3,2 1-3,8-1 6,1 2-9,11-1-2,5 0-4,6-2 1,28 2 3,2-4-6,6 1 6,-1-3 1,-2 0 0,3 0 9,-4-2 1,-2 0 3,-15-2 4,-11 0-1,-5 0-1,-1-2-3,-10 3-1,-3-3 2,-1 0-1,-3-2-1,-4 2-3,-3 1-6,-3-2-2,-3 0-4,-3 3-6,2-2-2,-6 1-1,-3 0-4,-2 0-2,0 1-2,-3 2-4,0-2-1,-2 0 0,1 0-2,-2 2-4,-3-2 0,0 2 0,3 0 0,-11 0-1,17 0 3,-6 0-3,-3 0-1,-8 0 1,17 0 1,-8 2 2,-9-2-4,14 0 1,-3 0 1,-3 0-2,-8 0-3,15 0 5,-8-2 0,-7 2-1,11 0 0,-11 0 1,10 0 1,-10 0 0,0 0-1,13 0 0,-13 0 0,0 0-2,0 0 1,10 0-1,-10 0-2,0 0 1,0 0-1,0 0 0,0 0-3,10 0 3,-10 0-1,0 0 0,0 0 0,0 0 2,0 0-2,0 0-2,0 0 3,0 0-2,0 0-1,0 0 2,0 0 0,0 0 0,0 0 2,0 0-1,0 0-2,0 0 1,0 0 2,0 0-2,0 0 0,0 0 0,0 0 2,0 0 0,0 0-1,0 0-1,0 0 2,0 0-2,0 0 3,-27 4 0,27-4-1,0 0 1,-16-6-4,15 4 1,1 2 3,-9-5-4,8 1 2,1 4-4,-4-10 0,1 7 2,3 3-1,5-7 0,-3 0-2,-2 7-1,8-6 3,-2 2-2,1 3 0,1 1 0,1-2 0,1 2-2,-10 0 2,17 3-1,-9 1 2,0 1 2,0-2-1,0 2-1,-2 0 2,-2-1 0,0 1 2,-2 1 2,0 0-4,-2-1 6,0-5-2,-6 10-1,2-7 2,0 2 0,-2-4-1,6-1 2,-11 5 0,5-5 0,6 0-1,0 0-9,-17-3-20,17 3-30,-11-6-37,11 6-42,-6-3-59,6 3-80,0-2-74,0 2-121,0 0-138,0 0 75,0 0-354,0 0-368</inkml:trace>
  <inkml:trace contextRef="#ctx0" brushRef="#br0" timeOffset="-153460.98">16414 8678 2310,'0'0'-67,"-7"-2"24,7 2 18,0 0 26,0 0 21,-8 0 20,8 0 15,0 0 7,0 0 8,0 0 4,0 0 6,0 0 2,-9-3 2,9 3 0,0 0-2,0 0 14,0 0-19,0 0 7,0 0 1,0 0-7,0 0 8,0 0 29,0 0 6,0 0-3,15 10 0,-7-8-5,7-1-12,6 3 6,9-1-1,5-1-3,12-1-4,5 1-3,7 0-7,2 0-7,2 0-5,-1 0-5,-1-1-7,-9-1-5,-4 3-8,-3-3-3,-7 0-2,-5 0-2,-3 0-4,-4 0-1,-3 0-1,-2 0 1,-2 0-3,-1 0 3,-4 0-4,0 0-2,-3 0-4,2 0-1,-5-3-4,3 3-5,-3 3-4,-1-3-2,-7 0 1,13-3-5,-13 3 1,12 0 2,-12 0-8,10 3 1,-10-3-3,9 0 2,-9 0-2,0 0 1,11-3-2,-11 3-1,0 0 2,8 3-1,-8-3-1,0 0 0,0 0 1,0 0-2,0 0 3,11-3-3,-11 3 3,0 0-3,0 0 0,6-1 1,-6 1 0,0 0 0,0 0 2,6-2 2,-6 2-1,7-2-2,-7 2-2,8-2 0,-8 2 2,15-2 2,-9 2-1,5-2-2,0 1-1,-1 1 1,5-2-3,0 2 3,2-3 0,-1 3 0,6-1 1,-3 1-2,2-3 7,-2 3 0,1 0 2,-2-1 6,-2-1-2,0 2 2,-3 0-3,-3 0 2,1 0-3,-1-2-5,-1 2-1,-1 2 3,-1 0-1,-7-2-2,8 4 3,-8-4-2,5 4 3,-5-4-4,-2 7-1,2-7 0,-7 6 0,7-6-3,-11 5 4,3-3-3,2 0 0,-4-2-2,10 0 1,-18 2-3,8-4 3,-1 2 2,3-2-3,-1 0 3,-2 1-5,4-3 2,2 0-2,-1 0 2,2-1 0,2-2-2,2 2 0,2 0 0,0-4-5,4 3 5,-2-1-3,4 2 0,3-1 2,-3 2-3,5-2 3,0 1 2,-3 2-5,4 0 5,-2 1-4,-2-3-3,1 5 4,-2 0-1,-9 0 0,14 3 3,-7-1 3,-7-2-2,6 5 2,-6-5 2,-6 8-2,2-4-3,-5 2 2,1-2 2,-3-1-4,0 1 2,-2 0-3,3-2 4,-3-1 1,3 2-6,-1-3-6,1 0-10,10 0-23,-17-4-30,10 0-31,1 0-39,2-1-40,2-1-43,2-3-52,2-1-71,2-4-60,2-1-153,-2-2-56,3-4 78,3-2-390,3-5-408</inkml:trace>
  <inkml:trace contextRef="#ctx0" brushRef="#br0" timeOffset="-152511.67">17169 6595 2376,'-4'-5'-92,"4"5"31,-4-3 25,4 3 27,-3-6 23,2 0 18,1 6 17,0 0 8,1-11 3,2 8 3,-1-1 4,2-2 4,2 2-4,0 1 1,2-2 0,0 2-3,0 1 1,5 0-1,-3-1 6,3 3-7,0 0-2,-1 3-2,4 2-3,-4 2-4,3-2-5,-2 5 3,-1 1-9,-1 0-2,-1 3-2,-5 1-4,-1 0-1,-2 0-3,-2 3 1,-6-3-4,3 0-4,-4 0-4,-3 0 3,2-3 0,-2 1-4,-2-3-5,2-1 5,0-1-3,-2 0-2,0-4 0,4-2-2,-2-2 4,10 0-5,-15-5-1,8 3-1,1-5 0,4-1-4,0-1 7,2-1-3,0-1-4,4 0 0,0-2 3,0 1-3,5 0-4,-3 1 1,3 1-1,-1 0 3,0 2 0,2-1-1,-4 4-5,0-2 4,0 3-2,-2-2 3,0 2-1,1 1-1,-5 3 0,6-3 0,-6 3 6,0 0-9,0 0 6,0 0-7,0 0 6,0 0-2,0 0 4,-19 12 0,15-10-9,-2 1-2,0 0-17,0 0-6,0-1-23,6-2-11,-10 6-9,6-5-5,4-1-12,-6 2-14,6-2-21,0 0-12,0 0-15,0 0-14,0 0-1,0 0-11,0 0-8,14-13-17,-10 8-64,4 1-387,0 0-150</inkml:trace>
  <inkml:trace contextRef="#ctx0" brushRef="#br0" timeOffset="-150768.78">14246 5804 1653,'-7'-13'151,"0"1"-31,1 0-8,-1 2-9,1 0 9,-2 1-12,5-1 4,-1 3-7,-2 1-6,4-2-11,-2 3-4,0-2-8,1 4-8,3 3-8,-9-2-10,9 2-6,-8 7 4,4 3-7,2 2 2,-4 3-3,4 4-3,-3 3 1,3 3-4,0 3 5,-3 1 1,3 2-6,-2 5-1,2 1-10,0-6-1,0 2-3,0-1 2,0 1 2,-1-2-3,1-1-2,0-2-15,0-1-19,2-1-31,-2-4-35,0-3-46,0 0-49,2-2-38,-4-4-76,0-3-124,-1-1-14,0 0-111,-1-2-49</inkml:trace>
  <inkml:trace contextRef="#ctx0" brushRef="#br0" timeOffset="-150572.31">13980 6200 1614,'-2'-14'46,"2"6"19,0-2 7,2 1 19,0-1 6,1 1-2,6-3 2,2 0-10,4 1-8,4-2-6,5 2-9,5-3-7,3 2-6,2 1-6,2 2-3,-2-1-12,1 3-30,-5 1-34,-2 1-43,-1 2-45,-1 3-42,-3-2-43,-2 0-122,-2 4-274,-1-2-102</inkml:trace>
  <inkml:trace contextRef="#ctx0" brushRef="#br0" timeOffset="-150150.44">14550 6160 1716,'-8'4'32,"-4"-4"24,4 2 20,0-2 22,8 0 19,-17 0 2,7-2-1,5-2-5,-2 1-10,3-1-3,2-2-10,0 1-8,2 5-10,4-10-6,-2 3-1,4 3-8,1-1-2,2-2-4,-1 3-2,-2 0-3,2 0-12,2 3 0,0-1-6,-1 2 1,-9 0-4,14 3-4,-8 1 0,1 3 1,0-2-7,-5 3 1,0 1 8,-2 3-2,0-1-5,-4 2-2,-3 0-5,0 1 0,-2-1 1,-1 1 3,0 0-5,0-2 2,0 2-3,0-5-2,2 0 3,0 1-3,1-3 0,2 2-2,-1-2 3,0-3 0,4 0 2,0-1 1,2-3-3,0 0 1,12 2 1,-1-2-5,-11 0-2,28-3 0,-10-1-18,4-1-20,1 0-27,3 0-39,1-2-46,2 0-53,1 1-41,0-1-43,1-2-105,1-1-65,0-1-169,-2-2-123</inkml:trace>
  <inkml:trace contextRef="#ctx0" brushRef="#br0" timeOffset="-149881.16">15134 6024 1689,'-2'-4'35,"-2"-2"24,0-1 22,0 2 18,1 2 16,-1-1 13,0 1-4,4 3-3,-5-9-13,5 9-12,-5-2-5,5 2-2,0 0 5,-12 8-10,10-5-5,-2 5 4,0-1-11,2 4-7,0 0 1,0 1-21,0 0-5,2-2 6,-2 4-12,4 1 8,0 2-5,4-1-9,-2-1-1,5-2-19,-3 0-31,4-1-34,-1-2-43,2-1-44,1-2-41,4 1-37,-4-3-34,-2-2-83,3-2-80,-2-1-241,-1-1-156</inkml:trace>
  <inkml:trace contextRef="#ctx0" brushRef="#br0" timeOffset="-149480.58">15269 6116 1708,'0'-13'-11,"0"2"20,0 1 25,0 1 28,0-1 22,-2 0 13,4 3 2,-4 2 2,2-3-11,2 4-10,-2 4 6,0 0 5,5-4-4,-5 4 1,0 0-8,13 11 0,-10-3-1,2 1-7,2-2-4,-1 3-4,-2-1-18,0 0-4,-2 0-1,2-1-6,-2 3-4,0-2 1,-2-1-5,2 1-1,-2-2-1,-2 1-2,2-3-1,-2 4 0,0-6-7,-2 1 2,2-1-3,2-3-4,0 0-2,0 0 0,0 0 2,-21-10-7,21 1 0,-2-2-4,2 2 2,2-5 2,0 2-5,3-1-1,1 0 1,0 2 2,0 2-1,0-4 1,2 6-4,2-1 3,-4 2 0,4 1-1,1 3 2,-2 0-2,1 2 3,1 2 0,-2 2-2,4-1 2,-5 3 3,0 0-3,0 3 1,1 1 2,-2 0 4,-3-1-8,4 2-13,-4 0-41,-3-3-50,5 1-65,-2 2-62,-3-4-70,2 1-132,-1-2-30,-2-1-165,0-1-126</inkml:trace>
  <inkml:trace contextRef="#ctx0" brushRef="#br0" timeOffset="-149257.18">15534 5929 1879,'2'-11'82,"-4"2"30,4 2 11,-2 1 5,0 1-9,0 5-2,11-5 5,-4 5-3,-7 0 3,27 8-3,-7 0 4,4 1 1,2 6 0,3 3-9,-1 1-5,4 5-10,-3 5-9,-1 1-4,-3 1-9,-8 1 0,-4-1-17,-7 3-39,-6-2-62,-6 4-68,-7 4-90,-5 2-109,-14 18-207,-6-2-11,-1 3 62,-3 2-217,-5 4-176</inkml:trace>
  <inkml:trace contextRef="#ctx0" brushRef="#br0" timeOffset="-148545.08">14239 8342 1807,'0'-6'56,"-3"1"25,3 5 11,0-11 9,0 6 6,0-1 7,0 6 4,5-8 6,-1 3-11,0-1-4,2 5 1,0-3-8,6 2 6,-2 2-7,0 0-4,3 2-14,2 2-3,0 1-4,-1 2-1,3 3-7,-4 1-2,0 2-6,0-1-8,-3 2 1,1 1-7,-5-1-3,0 3 3,-4-2-9,0-1 1,-2 1 3,0-2-4,-2 0 2,0-2 4,0 0 7,-2-4 2,2 1-4,0-5-9,0 1-4,2-4-1,0 0-7,0 0-1,8-15-6,0 6 0,2-6-9,-2 1-27,4-3-22,1-3-28,0 3-32,2-2-36,-2 2-38,6 0-48,-1 3-61,0 2-77,-3-3-131,1 6-11,-2 1 40,0 3-171,-2 1-127</inkml:trace>
  <inkml:trace contextRef="#ctx0" brushRef="#br0" timeOffset="-148174.74">14755 8374 1807,'0'0'86,"-5"4"13,5-4 8,0 0 11,0 0 14,0 0-5,0 0-5,0 0-8,0 0-14,0 0-8,0 0-4,22 0-11,-14 0-6,3 0-6,0 0-5,-1 3-7,-1-1-2,-2 3-9,2-3 1,1 3 5,-4 3 1,-2-1 5,0 1 7,-4 1-4,0 3-2,-3 0 1,2-1-2,-5 2-1,-1 0-3,-2 0-4,1 1 0,0-1-3,-1 1-6,1-3-5,-1-2 0,3-1-2,1 2 0,1-4-7,0 1 2,4-3-6,2 2 0,2-3-3,4-1-1,1-2-2,2 2 1,2-2-3,-1 0-8,6-2-27,-2 0-27,1-1-29,2-3-32,-3-2-53,4 1-54,3-3-56,-3-1-62,1-3-115,-2 3-38,-2-6 50,2-1-172,-2 2-112</inkml:trace>
  <inkml:trace contextRef="#ctx0" brushRef="#br0" timeOffset="-147946.41">15229 8133 1849,'-2'-7'103,"0"2"5,2-1 0,-5 2 8,5 4 9,-5-5 3,0 3 7,5 2-3,0 0-4,0 0-3,-15 11-8,13-5 7,-2 1-7,2 4-8,2-2-13,0 2-10,0 0-4,0 1-9,2 1-8,2 0-6,1-2-5,1 3-16,-2-2-34,3-3-24,-2 1-34,2 0-37,-1-5-41,0 1-40,4-1-45,-2-1-19,-2 0-17,5-4-32,-5 0-38,-6 0-23,15-2-318,-6-2-160</inkml:trace>
  <inkml:trace contextRef="#ctx0" brushRef="#br0" timeOffset="-147571.12">15338 8237 1761,'4'-8'-20,"-2"1"39,0-1 25,0 2 25,0 1 22,0-1 12,0 0 2,-2 6-2,2-9-2,0 6 2,-2 3 4,9-3 8,-9 3 3,0 0-4,15 3-4,-9 1 0,-1 0 10,1 3 1,-2-4-8,0 3-9,-1 2-7,0-1-7,-1-1-9,1 1-2,-1 1-11,-2-1-4,3-1-8,-3-1-1,0 2-9,-3-1-2,1-2-2,2-4-7,-5 7-3,5-7-1,-6 2-3,6-2-3,0 0-4,0 0-2,-14-9-5,11 7 3,-1-5-6,2-1-4,2-1 0,2 1 1,-2-1-5,2 2 5,3-1-6,-1 0 2,2 1 0,0 0-4,3 0-1,0 2-2,-1-1 4,2 2 5,1 2 0,2 0-2,-3 2 4,2 0 1,-2 2-2,5 0 0,-5 2 0,0-1 1,-1 3 0,2 0-2,-6-2-17,4 2-44,-2 0-49,-3-2-71,0 1-85,2-3-71,-1 2-151,-1-2-78,-4-2 75,7 4-270,-7-4-245</inkml:trace>
  <inkml:trace contextRef="#ctx0" brushRef="#br0" timeOffset="-147342.73">15710 7977 2211,'2'-13'112,"0"3"9,0 3 10,2 2 7,0-1 32,6 4 25,-2 0 17,1 2 7,7 2 9,4 0-1,-2 4-6,6-1-3,1 2-18,-1 6-5,-2-2-19,0 2-19,-3 4-6,-2 0-20,-4 1 1,-3 0-13,-6 2-11,-2-3-15,-6 2-33,-4 3-49,-7-4-62,-4 4-87,0-4-77,-7 1-102,5-6-102,-2 1-156,-7 0-59,5-7 53,-3 1-442,1-6-496</inkml:trace>
  <inkml:trace contextRef="#ctx0" brushRef="#br0" timeOffset="-145283.36">17506 6579 2565,'-2'-5'-136,"2"5"21,0 0 24,0 0 13,0 0 23,-2-6 16,2 6 14,0 0 10,0 0 12,0 0 7,0 0 6,0 0 0,-3-5 5,3 5 6,0 0 6,0 0 4,0 0 3,0 0 5,0 0 5,0 0 0,0 0 7,0 0 0,0 0-3,0 0 1,0 0-4,0 0-4,0 0-5,0 0-4,0 0-3,0 0-5,-10 0-4,10 0 3,0 0-4,-15 7 0,9-5-2,0 1-3,-3 1-6,2 0 5,1 0-3,0-1 0,0-1 0,-1 3-1,3-2-2,-2 0-1,2 1 1,4-4-1,-8 3 0,8-3 4,-6 2 8,6-2 3,-6 4 2,6-4 14,0 0 3,0 0 6,-6 4 0,6-4 1,0 0 3,-4 4-2,4-4-1,0 0-8,0 0 3,0 0 1,-6 1-7,6-1-1,0 0 4,0 0-9,0 0 3,0 0-14,0 0 0,0 0-1,22-4 1,-8 4-4,5-1 0,3-1-1,10 2 0,5-2-1,7-2 2,13 2-6,5-1 22,25-1-2,4 0 9,8 2 6,4 0-4,8-1 3,3 1-5,5-1 3,2-1-4,2 0-1,-5 3 0,-4-3 1,-6 0-4,-11-2-1,-10 1-4,-19 1 0,-17 0 3,-11 2 4,-4 0-1,-3 0 3,-7 1 2,-2-1-3,-3-1-7,1 1 3,-6 1-5,2 1-4,-6-2-4,1 2-15,-3-2-12,1 2-25,0 0-16,-11 0-23,16 0-24,-16 0-21,6 0-30,-6 0-35,0 0-32,0 0-54,0 0-59,4-3-131,-4 3-60,0 0 66,0 0-151,-18-7-103</inkml:trace>
  <inkml:trace contextRef="#ctx0" brushRef="#br0" timeOffset="-144914.84">19285 6334 1708,'-11'-8'63,"2"1"26,0 0 20,2 2 20,2 2 13,1-1 8,-1 1 4,5 3 0,-5-5-11,5 5-12,-4-2-2,4 2-20,0 0-4,0 0 2,0 0-3,12 14-3,-1-7-1,-1 3-3,6 3-7,2 0-6,0-2-6,0 7-12,-1-3-5,2 0-7,0 0-7,-3 1-2,-2-1-5,0 0 3,0-1-11,-6-1 2,0 0-2,-1 0 3,-3 3 4,-4-3 4,0 1-3,-6 1-6,-3-1-1,-3 4-4,-6-1-1,-4 2-3,-4 0-5,-2 0-4,-1-1-21,-4-2-28,3 0-22,2-1-36,0-2-40,3-1-48,1-4-48,8-1-50,-4-1-54,6-2-112,3-3-84,2-1 29,9 0-208,-8-5-199</inkml:trace>
  <inkml:trace contextRef="#ctx0" brushRef="#br0" timeOffset="-144457.66">19586 6214 1994,'6'-10'38,"-2"3"23,0 1 22,-2 1 21,0 3 10,-2 2 1,2-6 0,-2 6-4,0 0-6,0 0 5,0 0-6,0 0 4,-30 15 2,18-4 0,-3 5-1,1 0 8,-6 8 0,2 0-6,0 4 0,2 3-4,1 0-8,0 3-5,2 3-2,5-1-2,0 3-9,0 2-3,4-2-6,2-1-5,4 3-5,1-5-4,2 2-4,3-5 2,2 1-4,3-4-1,2-2 1,6-3 2,0-1 5,2-8 2,5-1-9,-3-3-3,5-4-1,0-4-9,-1-4-1,3-4-4,2-6-2,2-2-3,5-10-4,-9-5-3,3-2-1,7-17-5,-9 5-4,2-10-1,-12 3-1,-5 2-3,-4 0-1,-5 1-4,-7 5-3,-2-1-4,-7 4-4,-5 2-2,-6 5-11,-6-1-11,-8 5-14,-6 3-14,1 6-16,-1 5-23,-1 3-13,0 7-28,1 2-33,-2 2-30,-1 5-42,2 3-46,6 3-43,0 3-99,3-1-142,2 0 61,9-2-282,2 2-285</inkml:trace>
  <inkml:trace contextRef="#ctx0" brushRef="#br0" timeOffset="-144204.33">19511 6454 2139,'4'-8'26,"-3"3"28,-1-1 17,3-1 10,0 4 10,-3 3 5,2-5-3,-2 5-5,5-4 3,-5 4 13,0 0 2,8 15-3,-6-4-1,2 4 1,-1 2-2,5 0-7,-5 7-8,4 0-11,-4 0-4,3 0-7,-3 1-8,0-1-6,0-2-27,1 2-54,-3-3-53,-1-3-65,3 1-81,-1-6-72,-2-2-148,-2-1-47,2-2 36,-3-4-139,0 3-100</inkml:trace>
  <inkml:trace contextRef="#ctx0" brushRef="#br0" timeOffset="-144050.75">19486 6646 1815,'0'-10'96,"0"-1"12,0 4 6,2-1 11,3 1 3,3 1-12,4-1-7,4 2-7,1-1-24,10 1-6,0 3-4,0 0-29,3 0-61,-2 0-82,0 0-84,-5 2-128,-2-1-135,-2 1-192,-5 1-139</inkml:trace>
  <inkml:trace contextRef="#ctx0" brushRef="#br0" timeOffset="-143023.35">17936 8511 1690,'-3'-1'-20,"3"1"12,-8-3 19,8 3 11,-8-3 5,8 3 14,-11-3 10,11 3 2,-8-2 1,8 2 1,-8 0 3,8 0-1,0 0 3,0 0-1,-12-2 0,12 2-4,0 0 3,0 0 3,-8 0-3,8 0 1,0 0 4,0 0 8,0 0 2,0 0 1,0 0 1,0 0-3,6 13-1,-6-13 2,13 7-8,-4-3 4,8 1-8,-2 1 2,12 0-8,6-2-2,11 1-7,10 1-3,11 1 4,30-5-6,6 5-1,9-6 8,4 1-6,3 0 6,1-2 0,-2 2-12,-5-2 2,-3 1 11,-9 2-5,-20-3-7,-16 0 0,-12 0-9,-5 0 7,-8 0 1,-1 0 5,-6-3-3,-5 3 6,-3 0-4,1 0 0,-5-1-4,-3 1-5,0 0-3,-6-2-16,-2 2-21,-8 0-27,11 0-30,-11 0-40,0 0-38,0 0-46,0 0-53,0 0-44,0 0-103,0 0-124,-27 0 37,27 0-234,-16 0-203</inkml:trace>
  <inkml:trace contextRef="#ctx0" brushRef="#br0" timeOffset="-142677.27">19442 8443 1962,'-14'-7'72,"6"-2"20,0 2 9,2 1 16,2 2 20,-2 1 9,5-1 13,1 4 1,-5-6-9,5 6-14,0 0-10,10-7-4,-10 7-3,16 3-5,-6-3-10,6 4-7,0 0-8,1 2-11,1-1-7,-2 3-5,6-1-6,-7 2-7,1-1-3,1 1-8,-2 0-3,-1 2-3,-2-2 6,-5 3 5,2 0 3,-8-3 1,2 1-2,-3 1 1,-6 0-3,-1 3-7,-4-3-3,-5 1-4,0 1-5,-8-2 1,1 1-10,-3 0-28,1-3-28,0 2-39,-1-3-34,3 1-47,1-5-52,6 1-61,1 0-47,0-3-71,6-1-113,0 2-17,9-3 37,-3-6-197,3 6-172</inkml:trace>
  <inkml:trace contextRef="#ctx0" brushRef="#br0" timeOffset="-142247.39">19865 8233 1868,'8'-7'19,"1"-1"24,-4 1 22,-1 3 21,0-2 18,-1 2 7,-3 4 4,5-6-6,-3 4-5,-2 2 0,0 0 6,0 0 2,-8 14 6,2-6-4,0 5 11,-4 2 0,0 3-2,0-1 1,-1 7-2,0-2 3,0 7 2,-1 3 3,0-1-10,1 1-8,4 1-4,1 1-5,2 0-9,4-3-3,0-1-6,0 1-7,6 3-5,4-3-7,0-5-5,0-3-5,6 2-4,2-7-4,3-1-4,0-6 0,5-2-4,3-3 0,0-3-4,3-3-4,2-1-6,3-9 1,1-1-1,-3-5-4,2-4-3,0-3-2,-4-4-4,-7-3 1,0-1-7,-7 1 3,-6-1-8,-6-2-10,-5 8-9,-7-2-4,-3 1-6,-9 2-9,-5 2-14,-1 5-20,-5 1-13,-2 4-15,3 5-26,0 1-14,1 1-23,2 5-20,-2 0-28,2 3-30,3 1-42,1 2-35,0-2-93,4 1-107,0 1 18,6 1-273,4-1-261</inkml:trace>
  <inkml:trace contextRef="#ctx0" brushRef="#br0" timeOffset="-142008.55">20062 8453 2220,'0'0'53,"7"-2"14,-7 2 15,4-2 14,-4 2 9,0 0 6,0 0-7,10 0-2,-10 0 21,4 7-2,-2-1 3,0 2 2,0 1 2,0 2-1,-2 3-11,3 1-5,-3 0-9,0 4-10,0-2-7,0 1-12,0 0-3,0-1-7,-3 3-10,1-3-42,2 1-57,0-6-58,-2 0-77,0-1-83,2 0-80,-2-4-199,-2 1 24,2-6 64,-4 1-229,6-3-177</inkml:trace>
  <inkml:trace contextRef="#ctx0" brushRef="#br0" timeOffset="-141858.94">19911 8601 2049,'-4'-4'93,"2"-2"0,2 1-9,0 5 4,6-9 3,3 4-2,2 2-11,4-1-8,3 0-6,8 0-21,2 0-55,1 0-83,3-2-78,-2 1-117,0-1-149,-1-1-185,-1-1-121</inkml:trace>
  <inkml:trace contextRef="#ctx0" brushRef="#br0" timeOffset="-140821.72">17646 8654 1735,'0'0'51,"0"0"25,0 0 16,0 0 10,0 0 7,3-5 4,-3 5 4,0 0 0,7-6-5,-5 2-2,2-2-5,3 3-3,0-4-3,-1 2-5,6-5 4,-1 3 4,6-6 1,4-1 2,5-3-5,1-2 2,7-8-4,16-13-7,3-6-3,4-5-1,4-3-7,8-9-4,1 0-4,2-9-6,5 0-9,2-4-5,6 1-2,0-3-10,0 3-2,-1-2-4,-1 4-1,-4 7-2,-6 3 0,-7 4 3,-3 5-7,-3 3-1,-7 6-5,-2-1-3,-3 8 0,-7 6-5,-5 5 0,-2 2-2,1 2-2,1 1-1,-6 2-2,-2 6 0,-1-4 0,-5 7-3,-4-1 4,-3 3-2,3-2-1,-6 2 1,0 2 0,2 1-1,-4 0 0,-2 1 0,1-1 0,-3 2 2,3 0-3,-3 1 0,1-2 0,1 0-1,-2 2-1,0-2 1,2 1 1,-4 1-2,2-1 1,-2 0 1,0 0-3,0 1 4,-4 3 0,6-6-2,-1 4 0,-5 2 1,4-3 0,-4 3 0,7-4-2,-7 4-2,4-4 1,-4 4 0,0 0 0,0 0-2,6-4 0,-6 4 0,0 0 2,0 0-3,4-5 1,-4 5 2,0 0-4,0 0 2,0 0 0,0 0-4,0 0-1,0 0-14,0 0-24,6 0-30,-6 0-35,0 0-30,0 0-26,0 0-29,0 0-46,0 0-50,-10 9-61,4-8-141,-3 2-37,-2-3 48,-1 1-167,-2-1-144</inkml:trace>
  <inkml:trace contextRef="#ctx0" brushRef="#br0" timeOffset="-139765.51">17689 6708 1787,'0'0'0,"0"0"21,0 0 20,0 0 12,0 0 14,0 0 9,0 0 5,0 0 3,0 0 0,0 0 0,0 0 2,0 0-1,0 0-3,0 0 2,0 0-4,0 0-2,0 0 2,0 0-5,0 0 0,5 7 2,-5-7-8,0 0 1,0 0-1,0 0-6,0 0-7,0 0-8,0 0 3,0 0-17,0 0-1,0 0-5,0 0-4,0 0 1,0 0-2,0 0-5,6 6-2,-3-4 1,1 3-1,2 3 6,0 3 6,8 3 6,-2 2 3,8 2 1,0 4 2,10 7 5,4 3 6,15 12 2,8-1 9,-1 5 0,9 0 0,0 0-3,7 2-1,0 1-2,4 3-1,1-2 1,-1 3-2,2 1-2,1-1-2,-1 3-4,-3-3 1,-2-2 2,-3-1 6,-5 0-6,0-1-3,-4-1-2,-1-4-1,-6 0 4,0-2-1,0-1-3,-3-2-4,-11-8-3,-5-6-2,0 1-4,-3-2-2,-1-2-1,-5 0-3,-1-2-2,-1-2-1,-2-1 0,2 0-3,-5-2-2,1-2-1,-4-1-3,2-1 3,-2 1 1,1-4 0,-4 0 3,0 0 5,-2-1 4,3 0 1,-3-4 0,-3 0 6,-1 2-1,3-2 2,-1-1-5,-1-2-4,0 2-3,-2-2-4,1-1-3,-7-1 4,12 2 0,-4 0-8,-8-2 1,10 2 0,-10-2 1,6 2-1,-6-2-2,8 0-2,-8 0-4,0 0 1,9 2-3,-9-2 4,0 0-4,7 1-1,-7-1-1,0 0-1,0 0 5,0 0-2,10 3-3,-10-3 10,0 0-7,0 0-2,0 0 1,0 0 2,0 0 0,0 0-3,0 0 3,0 0-4,0 0 3,0 0-3,0 0 2,0 0 0,0 0-1,0 0-1,0 0 5,0 0-4,0 0-3,0 0 3,0 0 0,0 0 1,11-3-6,-11 3 1,0 0 2,0 0 0,0 0 0,0 0-16,0 0-25,0 0-45,0 0-45,-5-9-53,5 9-43,-6-9-69,2 3-72,-2-1-58,-3-5-155,-2 0-34,-3-5 51,-4 0-381,-5-6-424</inkml:trace>
  <inkml:trace contextRef="#ctx0" brushRef="#br0" timeOffset="-139000.81">19313 7722 2514,'0'-2'-74,"0"2"29,-2-9 22,0 5 22,2 4 16,-4-9 21,2 5 11,2 4 15,-4-8 8,4 8 2,-2-5 5,0 1 1,2 4-4,0 0 3,0-6 2,0 6-13,0 0 5,-2-6 2,2 6-3,0 0-3,0 0 6,0 0-8,0 0 4,0 0 1,0-8-7,0 8-9,0 0-7,0 0 16,0 0 5,0 0 3,0 24 0,0-15-3,2 1 1,0 1-2,0 5-1,2-1-4,2 0-6,-2 2 0,-1-1-5,4 2-3,-1-1-5,2 1-1,-1-3-8,0 0 1,-2-2-4,2 0-5,-3-4 0,-1 2-4,1-2 0,0-1-1,-2-1 1,-4 1 1,0 1-2,-2-5-2,-5 2-2,1 1 0,-5-2-5,-4 1 0,1-3-2,-4-1-22,-4 2-22,1-2-28,1 2-35,-2-3-32,3 1-22,-3-2-33,6 0-40,-2 2-46,6-2-49,-2-2-101,4 0-118,1-2 31,5 3-231,2-5-230</inkml:trace>
  <inkml:trace contextRef="#ctx0" brushRef="#br0" timeOffset="-138710.07">19761 7694 2061,'5'-5'32,"-1"1"28,-4-2 24,4 1 21,-2 2 12,-2 3 6,6-7-1,-4 4-14,-2 3-12,3-4-8,-3 4-4,0 0-12,0 0 9,7 17 0,-5-10-6,-2 2-14,0 3-3,0-1-4,0 3-8,0-1-8,-2 4 3,2-4-3,0 5-6,0-2-1,2 0-27,-2-3-34,0 3-44,0-5-54,0 2-59,2-1-42,0-3-47,-2 1-122,4-6-67,-2 3 26,2-6-94,-4-1-36</inkml:trace>
  <inkml:trace contextRef="#ctx0" brushRef="#br0" timeOffset="-138466.72">19908 7768 1479,'3'-13'52,"-3"4"30,2 0 22,-2 0 24,0 3 13,0-1 4,-2 3-3,2 4-10,-4-8-8,4 8 1,-9 0-11,9 0-4,-10 8 6,4-2-13,-1 2-4,0 2-1,2-1-9,0 4-13,2-2-1,-2 3-13,1 1 0,2 0-6,2-2-9,0 1 1,0 0-4,4-2-2,3 4-3,-1-5-3,4 3-21,1-4-42,2 2-39,-1-4-51,3-1-56,1 1-58,2-2-37,-1-3-55,2-2-111,0 0-25,-4-2-183,0 0-139</inkml:trace>
  <inkml:trace contextRef="#ctx0" brushRef="#br0" timeOffset="-138078.76">20162 7865 1735,'2'-5'15,"0"-2"28,0 3 24,-1-2 20,2-1 15,1 2 10,-2-1-1,2 1-1,4-3-4,0 4 0,0-1-1,0-1 3,7 2-1,0 1-8,0-2-3,1 3-1,-2 1-12,0 0-7,-1 1-6,0-3-5,-2 3-5,-1 3-5,0-2-7,-3 0 1,0 1 13,-3 3-2,-4 0-1,0-5-5,-4 9-6,-1-3-4,0 2-3,-1-2-5,0-1-6,0 2 0,2 1-8,-3 1 0,3-4 0,0 2-4,2 3 0,0-3-4,-1 1 2,6 1-4,-1-1-1,0 1 1,2 2 8,2-4 6,3 2 8,-1 1 3,2-1 7,2 1 0,-2 0 3,0-1 0,-1-1-1,2-1-3,-5 2 1,0-4 5,-1 3 5,-1-4 4,-4 4-3,-4-1-7,-7-2-3,-2 3-10,-4-1-33,-6-1-46,0 2-59,-5-3-63,-3 2-77,-1-5-96,-9 3-103,-4-3-161,1-4 47,-6 0-336,-9-1-375</inkml:trace>
  <inkml:trace contextRef="#ctx0" brushRef="#br0" timeOffset="-137114.61">18022 7783 2384,'7'2'-64,"-2"3"24,1-5 23,0 3 21,-6-3 23,12 4 15,-5 0 12,-2-2 9,3-1 8,-8-1 2,10 4 3,-3-2-1,-1 0 3,0 0-5,-6-2-1,11 4-2,-8-2-2,-3-2-1,10 4-6,-10-4 2,6 1-1,0 1 8,-6-2 12,6 2 8,-2 2 13,-4-4 11,12 3-2,-2 1-3,1-1-2,-1 0-6,7 1-6,0-1-7,5-3-4,-4 3-8,4-1 0,-2 0-6,2-1-6,-1-1-1,-4 3-3,-2-3 1,-2 1-3,-1-1-1,1 0-1,-2 0-3,-1 0-1,-2 3-4,1-3-4,-9 0-5,15 0-5,-7 2-2,-8-2-5,11 1-4,-11-1-4,8 0-5,-1 2 2,-7-2 0,9 4-3,-5 0 0,2-3-1,-6-1-1,8 4-1,-5-2-2,-3-2 3,8 4-1,-5-2 2,-3-2-3,8 5 3,-8-5 6,6 0 1,-6 0 2,6 5 0,-6-5 5,0 0-4,0 0-1,0 0 0,7 2 2,-7-2 2,0 0 2,0 0 0,6 1 2,-6-1-1,0 0 3,0 0-2,0 0-2,15-3 1,-15 3 1,4-5-4,-4 5 4,0 0-14,0 0-2,7-3 4,-7 3-1,0 0 0,0 0-4,0 0 0,0 0-3,0 0-1,0 0 1,0 0-3,0 0-2,0 0 2,0 0-4,0 0 5,-29 6-4,29-6 0,-8 2-2,4 1 2,4-3-4,-8 7 1,4-6 3,-3 5 4,0 0-8,3-1 1,-2 5-1,-2-1 2,0 2 1,1 4 5,-2-3-7,1 3 2,-1 4-1,-1 1 1,2-2 1,-4 4-1,4-3 2,-2 1-14,4-1-17,-4 3-28,2-7-25,2 1-40,-2-2-39,3 0-35,-1-1-36,2-3-41,-2-3-41,3 3-43,1-5-62,0 0-129,0-3-53,2-2 77,0 0-335,0 0-340</inkml:trace>
  <inkml:trace contextRef="#ctx0" brushRef="#br0" timeOffset="-136650.85">18711 7064 2231,'0'0'-69,"0"0"22,4-3 26,-4 3 25,0 0 25,0 0 15,0 0 8,8-2 2,-8 2 7,0 0 1,0 0 4,0 0-1,6-2 2,-6 2-4,0 0-1,5-3-7,-5 3 0,0 0-4,0 0-4,7-4-6,-7 4-6,0 0 5,6-4-11,-6 4-4,0 0 2,6-1-8,-6 1 2,0 0-2,0 0-5,4-5-2,-4 5-5,0 0-16,0 0-31,0 0-35,0 0-24,0 0-38,9 12-38,-9-5-45,0 1-127,0 2-97,-2 3-126,2 3-70</inkml:trace>
  <inkml:trace contextRef="#ctx0" brushRef="#br0" timeOffset="-136219.41">18663 8197 1654,'0'-10'72,"0"1"17,0-1 18,-1 3 16,2-3 17,-1 2 5,0 4 3,0-3-6,0-1-1,3 3-10,-3 5-2,0-8-5,0 8-11,0-7-7,2 3-13,-2 4-14,3-5-7,-3 5-1,0 0-8,0 0-4,8 16-3,-6-8-4,0 1-2,0 3-7,1-1 3,-1 1-8,-2 1-3,2 2 0,-1 1-5,2-4-15,-1 4-48,1-1-48,-3-1-61,2-4-70,2 5-63,-2-8-72,2 3-135,-2-3-16,2 0-227,2-2-217</inkml:trace>
  <inkml:trace contextRef="#ctx0" brushRef="#br0" timeOffset="-135927.19">18824 8182 1881,'0'-8'-14,"0"1"26,0 1 18,0 1 18,-3-2 19,0 1 12,3 6 2,-6-7 2,2 4 0,4 3 4,-10-1-3,10 1 4,-15 1-7,15-1-1,-13 7-9,5-4-6,1 2-4,1 0-9,2-1-5,-2 2-4,1-2-5,0 1-1,5 1-1,-2 1-4,4-1 0,3 2-9,0-3 2,1 2-1,4 1-5,1 1 2,2-4-4,0 2-15,-1-1-30,2 2-42,2-5-47,-2 4-51,4-4-41,-6 0-57,4 1-121,0-4-53,-2 0-149,-1 0-88</inkml:trace>
  <inkml:trace contextRef="#ctx0" brushRef="#br0" timeOffset="-135515.3">19048 8207 1677,'2'-6'51,"-2"0"26,2 0 21,0 0 20,-2 6 10,2-9 1,0 3-6,0 3-10,3-3-15,1 0-6,0 2-8,2 3-7,1-4 1,2 5-4,-3-2-3,2 2-10,2 0 0,-12 0-10,18 2-9,-11 1 2,-2-1 0,2 1 4,-4 2 2,-1 0-1,-2 1-6,0-6 2,-5 12-7,1-4-2,0 2-5,-2-3-1,-1 3-3,1 0-6,0-3 0,2 2 2,0 1-12,1 0 8,3 0-1,0-3-5,0 2 1,5-1-7,1 1-2,0-1 5,4 1 4,-1-2 2,2 2 2,2-1 11,-1-3 10,0 3 11,0-1 7,-1-1 4,-2 0-1,0-1 2,-3-3 1,3 5 1,-5-4 5,3-1 2,-3 1 0,-4-3-3,0 9-6,0-9-7,-13 3-6,2 1-4,-6-2-24,-1 0-41,-2 0-55,-3 0-55,-3-4-72,-3 2-93,0-6-81,-1 2-178,-2-3-18,-2-1 67,2-4-266,0 2-259</inkml:trace>
  <inkml:trace contextRef="#ctx0" brushRef="#br0" timeOffset="-134673.55">19931 6459 2060,'0'0'-44,"-3"4"19,3-4 16,0 0 23,3 8 23,-3-8 19,4 3 11,-1 2 10,-3-5 5,11 2-1,0 1-1,5 1-3,2-2-11,8 2 5,5-2-2,11 2 0,10-2-6,7-1 1,6 1-4,24 2-2,2-2-5,0 0-1,-14-2 2,-9 0-18,-3 0 5,-1-2-4,-13 2-8,-7-2 1,-5 0 8,-6 2 0,-3 0-5,-5 0 3,-2-2-3,-1 2-8,-3 0-10,-6 0-27,1-2-23,-1 1-28,-5-1-29,-8 2-30,10-2-38,-10 2-34,8 0-29,-8 0-42,0-7-110,0 7-73,-13-7-108,6 4-58</inkml:trace>
  <inkml:trace contextRef="#ctx0" brushRef="#br0" timeOffset="-134172.75">19885 5349 1466,'0'-8'26,"-3"1"15,3-1 12,0 2 8,0 1 12,-2-1 4,-1 0-3,3 6-9,0-7-4,0 7-7,0-5-9,0 5-3,0 0-2,0 0-6,0 0 0,-10 18-2,8-7 3,0 6 3,2 3 7,0 1 6,2 5 1,0 1 5,2 4 2,2 3 3,4 0 1,-4 0-4,2-2-9,-1 1-3,3-2-4,-3-5-3,-1 0-2,-2 1-4,2-1-6,-1-4-29,-3-1-35,-2-4-38,0 0-54,0 0-51,-2-5-69,-1-2-164,-2-3-46,0 1-67,-1-4-29</inkml:trace>
  <inkml:trace contextRef="#ctx0" brushRef="#br0" timeOffset="-134035.1">19842 5767 1470,'2'-14'3,"2"2"16,0 1 4,5 2 10,-2-3 7,5 0-5,3 3-5,-2-1-1,7 1-6,1 0-5,3 0-30,-1 2-41,1 2-33,-1-3-72,1 0-323,-6 1 12</inkml:trace>
  <inkml:trace contextRef="#ctx0" brushRef="#br0" timeOffset="-133645.13">20174 5571 1286,'2'4'-8,"-2"-4"24,3 4 24,-3-4 11,7 5 8,-1-3 6,-6-2-1,10 2-1,-4 1-4,0-1-1,0 0-3,1 2-5,0-3-4,-2 3-5,5 0-4,-6 4-2,2-3 7,-2 3 0,0-1 0,-2 1-2,-2 2-4,-2-1-3,2 1-6,-2-1 2,0 1-7,0-3-1,-2 3-2,4-2-3,-2-1-1,0 3-2,2-3 0,-3 2-3,3-2 0,0 3 2,3-3-1,1 3 0,-2-3 0,2 2 5,2 1 5,3 0 5,-2-2 0,1 3-3,0-2 1,-2-1-6,1-1 3,-1-1-1,-1-1 1,1 2 5,-2-2 2,-2 0 3,1-2-4,-1 3-2,-2-6 0,-7 7-4,3-3-20,-2-2-24,-3 2-43,9-4-46,-15 1-46,9-1-45,6 0-108,-15-3-101,10-3-135,1 0-49</inkml:trace>
  <inkml:trace contextRef="#ctx0" brushRef="#br0" timeOffset="-133422.73">20560 5505 1439,'8'-7'31,"-4"1"23,0 0 16,0 1 4,-1 3 7,-3 2-8,5-7-8,-5 7-6,0 0-5,0 0-5,0 0-1,-5 22-1,2-13-2,3 4-4,-2-4-2,0 8-3,2-2-1,0 2-5,0 0-1,2 0-2,3 0-3,0-1-2,1 1 0,0-2-12,2 0-34,3-4-47,-1 2-46,3-3-53,-4-4-98,1-2-363,-2-2-128</inkml:trace>
  <inkml:trace contextRef="#ctx0" brushRef="#br0" timeOffset="-133035.15">20736 5571 1769,'2'-9'18,"0"1"19,-2 1 7,2 2 5,-2-4-5,2 6-3,-2 3-8,4-5 3,-4 5 1,0 0 4,10 11 6,-2-5 3,-4 1 2,0 1-5,2 3 5,-2 0 2,2 3 5,-2-1-5,1 1-6,-3-3-4,-1-1-2,5 0-4,-4 0-4,-2 0-1,0-1-3,0-1-2,0-1 0,-2 0-4,-4-2-2,5-1-6,-3 0-7,4-4-6,-11 2-1,11-2-5,0 0 0,-10-10-3,8 2 1,2-1-3,0-3 1,2 1 3,0-2-2,1 0 1,4-3 5,-1 3 5,1 0 4,2 2 8,-3-2 1,5 4 0,-3 2-2,-1-1-3,2 4-1,1 0 1,-2 4-6,0 0 1,3 4-1,-2 2 1,-4 0 0,0 1-3,0 2-22,-2 2-50,-3-1-56,3 2-73,-6 0-126,-1-3-153,0 1-165,-2-5-138</inkml:trace>
  <inkml:trace contextRef="#ctx0" brushRef="#br0" timeOffset="-132818.73">20936 5284 1961,'9'-11'82,"-2"1"0,1 3 4,0 1 5,3 2 3,0 4 2,1 2-1,3 6-2,4 1-8,0 7-7,1 5-11,-3 3-6,3 3-2,-2 5-5,-2 7-6,-4 4 0,-2 3-21,-8-5-49,-4 11-71,-4 2-91,-14 10-187,-10 5-140,-5-1 69,-6 3-97,-7-1-42</inkml:trace>
  <inkml:trace contextRef="#ctx0" brushRef="#br0" timeOffset="-131957.04">20290 8526 1456,'0'0'1,"0"0"19,0 0 7,0 0 7,0 0 15,0 0 6,24-3 6,-24 3 5,15-4-3,-4 4 11,-1 0 1,2 0 1,4 0 6,0-2 0,6 0 0,1 2 0,1-1 0,3-2-2,2 2-3,-1-2 4,-1 2-4,0-4 2,-3 5-2,2-2-11,-6 2-1,0 0-3,-1-2-6,-2 2-6,-2-3-6,-1 3-6,-2 0 4,0 0-7,-4-2-12,3 2-21,-5-2-18,-6 2-36,9-2-41,-9 2-43,0 0-56,0 0-65,4-3-102,-4 3-112,0 0-157,0 0-125</inkml:trace>
  <inkml:trace contextRef="#ctx0" brushRef="#br0" timeOffset="-131629.31">20859 8351 1886,'2'-5'84,"-2"-1"20,1 1 19,-1-2 12,0 7 9,5-8 7,-5 6-11,2-3-12,-2 5-9,0 0-16,3-6-5,-3 6 1,0 0-4,0 0-5,7 13 10,-5-6 4,0 2 2,-2 4 3,0 1-2,0 4 2,-2 2-4,2-1-11,-2 5-6,0 3-5,-3-1-12,4 0-5,-3 0-5,2 2-10,-2-1-2,0-1-24,1-2-35,0-5-43,1 1-36,-2-3-41,4-3-21,-3-2-54,3-2-46,5-5-42,-3 0-70,3-5-109,-5 0-44,0 0 65,0 0-176,15-15-125</inkml:trace>
  <inkml:trace contextRef="#ctx0" brushRef="#br0" timeOffset="-131079.22">20911 8283 1766,'-4'-11'65,"-1"-1"15,4 2 8,-1 3 15,0 1 18,-1 0 11,3 1 2,0 5-8,3-10-13,-1 5-7,1 1-9,2-2-11,3 2 0,3-2-5,4 2-9,2-1 3,6-1-4,5 2 9,-1-1-7,2 3 6,3-2-3,1 0-6,-1 3-7,-3-2-7,-2 1-3,-2 0-4,-3 1-4,-3 1-8,0-2-1,-2 2-8,-4-3 1,2 3 0,-5-2-4,2 2 0,-3 0-4,-9 0-5,13 2 2,-13-2-2,6 5-2,-4-2-1,1 2-4,-3-5 1,-3 12 1,1-2-1,0-1 3,0 3 1,-2 3 4,0 2 0,2 2 3,-3 3 2,0 0 7,4 4 0,-4 1 0,1 0 3,2 2 0,-2 1-4,2-1 2,0 1-3,0 3 1,2-3-2,0 1-4,0-2 1,-2-1-1,2-2-4,0-2-1,0-4-2,0-1-3,0-3 0,0 1-2,0-4 1,0 0-1,-2-2 1,0 1 1,-2 0-3,-2-3-2,-2 0 1,2-1-1,-7 0-3,1-3-1,-3-1-7,-4 1-8,-5-2-17,-3-3-10,-5 2-14,0-2-20,1 0-16,-3 0-24,2-2-10,-2 0-19,5 2-25,-3-3-36,4-1-42,7 0-34,-3-3-37,8 2-98,-2-3-82,8 1 31,0-2-151,2-3-114</inkml:trace>
  <inkml:trace contextRef="#ctx0" brushRef="#br0" timeOffset="-130617.43">21142 8446 1729,'-9'0'58,"9"0"11,0 0 10,-10-2 15,10 2 21,0 0 16,0 0-1,0 0-4,0 0-3,-6-1-8,6 1-7,0 0-14,0 0-4,19-4-13,-13 1-5,4 3-7,1 0-11,-1 0-1,-1-3-7,2 3-11,-1 0 4,-1-2-4,-9 2-7,15 0-2,-9 2 3,-6-2-6,6 3-1,-4 2-2,-2-5 1,-4 10 1,2-5-3,-4 3-9,0-1 4,-4 1-2,-2 1-2,2 2-2,-5-3 4,2 4-6,0-3 3,-1 3 1,1-3-7,2 3 7,-1-3-2,1 1-3,1-1-3,1-1 4,0 1-5,3 0-2,0-4 6,2 3-1,2-3 3,2 1 3,0 0-3,4-1 0,0-1-1,2 0-2,2-1 12,4 0-21,-2-2-36,0-1-42,3-1-70,2 1-72,0-6-92,-2 2-159,6-1-13,-5-3 65,-1-3-163,4-1-87</inkml:trace>
  <inkml:trace contextRef="#ctx0" brushRef="#br0" timeOffset="-130452.9">21237 8403 1714,'-4'-5'53,"2"2"-2,2 3-7,0 0-1,6-9-2,-2 6-7,2 1-3,4-3-3,-2 2-15,0 0-32,3 1-45,-3 0-49,3-1-80,4-2-373,-5 2-67</inkml:trace>
  <inkml:trace contextRef="#ctx0" brushRef="#br0" timeOffset="-130265.4">21370 8320 1619,'0'0'60,"0"0"7,0 0 3,-8-2 8,8 2 22,0 0 18,0 0 0,-6 10 5,6-2-3,-2 0-6,2 1-5,-2 2-4,0 6-2,0-3-12,-2 3-10,-1 0-6,2 3-10,-1-1-18,2-1-37,-2 0-58,2 1-82,0-2-82,0 0-146,0-2-116,-2 1 50,-1-3-130,3-2-55</inkml:trace>
  <inkml:trace contextRef="#ctx0" brushRef="#br0" timeOffset="-129802.73">21555 8593 1546,'0'0'93,"-5"-5"15,1 1 9,4 4 17,0 0 11,-4-7 10,4 7 2,-4-3-1,4 3-10,0 0 4,0 0 4,0 0 5,0 0 1,0 0-4,2-7-4,-2 7-2,12-2-3,1 2-2,2-4 0,9 3 1,3-2-1,5 1 0,8-1-4,5-2-6,1 1-12,3 3-7,-2-3-8,1 2-13,0-2-7,-3 0-5,-2 1-19,-7 1-8,-4 0-8,-3-2-7,-5 2-1,-2 1-20,-2-2-35,-1 2-51,-4-2-67,0 0-64,-7-2-80,0 5-70,-3-5-72,-1 1-186,-4 0-6,0 4 60,-7-11-350,3 6-382</inkml:trace>
  <inkml:trace contextRef="#ctx0" brushRef="#br0" timeOffset="-128058.44">21039 6517 2265,'0'0'-127,"4"1"20,-4-1 30,0 0 25,6 4 12,-6-4 19,0 0 13,8 0 10,-8 0 9,0 0 7,5 2 1,-5-2 1,0 0 2,0 0-3,8 2 3,-8-2-2,0 0 7,0 0 7,0 0 4,11 0 8,-11 0 4,8 3 0,-8-3 7,13 0-1,-3 0 1,3 0-5,2 3 0,3-1-2,4-2 2,6 2 1,3-1-2,3-1 1,7 2 1,3-2-1,2 0 1,4 0 0,2 0-2,-1-2-5,-2 2 2,2-1-7,-7 1 3,-1-2-3,-10 0 8,1 2 2,-4-3-2,-2 3-5,-3 0 2,-4-3 0,-2 3-4,0-2-6,-4 2-4,0 0-3,-3-2-9,1 2-3,0 0-1,-5 0 7,3 0-7,-2-2-8,-9 2 2,16 0 1,-9 0-4,-7 0 1,12 0-4,-12 0 3,11-2-2,-11 2-3,9 0 3,-9 0-3,0 0 2,8 0-4,-8 0 7,0 0-3,10 0-1,-10 0 2,0 0-7,0 0-1,9-1 4,-9 1 0,0 0-1,0 0 1,0 0 0,0 0-1,0 0 1,0 0-10,11 0-5,-11 0-3,0 0 4,0 0-7,0 0-1,0 0 3,0 0-4,0 0 3,0 0-1,0 0 5,0 0 3,0 0 0,0 0 2,0 0 0,0 0-2,0 0 11,0 0 4,0 0-1,0 0 3,2-6 8,-2 6-11,0 0 9,0 0-1,2-6-6,-2 6 2,4-3-4,-4 3 5,4-4 0,-4 4-3,0 0-2,6-2 3,-6 2-5,0 0-4,0 0 7,13 2-4,-13-2-3,4 7 4,1-1-1,-5-2-1,2 1 5,-2 1 6,0 0-7,0-1 0,-4 0 2,4-5 0,-9 7-4,3-3 10,-1-2-4,7-2-6,-12 0 0,3-4-3,3 0-1,-3-1-2,3-1-4,2-1 1,-2-2-3,4 0 5,-3-2-1,5-1-1,0 0-2,3 2 3,-1-2-2,0 3-1,2-3 3,0 4-3,-1-1 5,4 1-5,0 2 1,-1 3 1,1 0 0,-7 3 4,14 6 1,-7-2-5,-1 1 4,-2 4 1,1-1 1,-1 3-1,-4 0 2,2-2 1,-2 3 1,-2 0 1,0-1-2,0-2 0,-3 1 8,1-3-8,-2 2 4,1-2 2,1-1-3,-2-3 2,2 1 3,0 0-6,4-4 3,-8 2 1,8-2-4,0 0-1,-12-8 5,12 3-11,-2-1 8,2-1 2,0 0-8,2-2 6,0 1-2,0 1 0,0-1 0,1 2-1,0 1-12,-1 0-16,-1 0-32,-1 5-42,3-10-58,-3 10-50,4-5-52,-4 5-124,2-4-91,-2 4-150,0 0-126</inkml:trace>
  <inkml:trace contextRef="#ctx0" brushRef="#br0" timeOffset="-127326.89">22211 6441 1733,'0'0'4,"0"0"21,0 0 16,0 0 14,0-6 13,0 6 8,0 0 0,0 0 0,0 0-11,8-7-7,-8 7-3,18 0-5,-6 0-4,6-3-3,1 3-2,6 0-1,0 0-2,6 3 3,4-3 0,1 0-4,2 0-4,0 0-3,7 0-1,-3 0-4,0-3-3,-6 3-2,1 0-1,-4 0-5,-5 0-18,-5 0-21,0-1-27,-6-2-36,-4 3-39,0 0-38,-7 0-43,-6 0-88,6-1-363,-6 1-154</inkml:trace>
  <inkml:trace contextRef="#ctx0" brushRef="#br0" timeOffset="-126960.81">22692 6256 1751,'-4'-4'34,"0"1"28,4 3 26,-9-7 18,7 4 14,2 3-3,-6-7 4,6 7-4,-2-3-10,2 3-9,0 0-11,0 0-1,0 0-4,21 3-9,-11-3-3,6 9-3,0-1-8,5-1-4,-1 3-2,0 1-10,0 2-3,1-1 0,-2 1-6,0-2-2,-2 4-6,-2 1-5,-3-3 2,-1 2-2,-2-1-1,-3 0 0,0 4 6,-4-3-3,-2 2-3,-2-1 6,-2-1-6,0 2 0,-5-2 1,0-2-3,-3 5-3,0-1-2,-4-4 3,2 3-27,-1-3-27,-4-2-37,2 0-49,0-1-52,2-3-58,0-2-84,3-2-161,1-1-23,2-2-156,9 0-154</inkml:trace>
  <inkml:trace contextRef="#ctx0" brushRef="#br0" timeOffset="-126408.79">23201 6125 1740,'-10'0'-39,"10"0"19,-12-2 16,4 2 20,8 0 15,-17 0 10,6 0 6,3 2 3,-3-2 3,1 3 1,-1 2 3,0 0 9,-1 2-1,1 2 5,-2 1-1,1 4 6,-3-1 3,0 6 2,1 3 2,3 4 1,-2 3-1,2 1 6,1 3-6,-1 2-3,5 1-1,0 0-6,1 3 0,1-3-2,4-4-1,0 3-9,2 2 4,5-2 1,3-1-5,1-1 1,3-2-5,6-3-1,0-4-7,6 0 3,1-6-6,5-3-9,4 2 0,3-9-5,1 0-3,0-4-3,5-4-2,-3-4 0,6-7 1,-1-5-3,-2-7-3,-1-1-6,9-14 1,-2-4-2,-7-6-5,-7-6 3,1-1 0,-11-1-8,-8 6 7,-4 6-10,-7 5 5,-3 2-4,-5 2 2,-5 0-3,-3 4-2,-5 3-1,-1 3-4,-10 4-3,-1 1-8,-5 5-19,-4 4-16,-2 3-21,-5 3-25,6 5-20,-5 2-25,0 1-22,1 6-25,3 1-23,2 4-32,1 1-69,5-2-123,-1 2-36,9 0-81,3 1-60</inkml:trace>
  <inkml:trace contextRef="#ctx0" brushRef="#br0" timeOffset="-125904.62">23425 6385 1488,'0'0'59,"0"-7"34,2 3 24,-2 4 13,0-8 10,0 8-3,0-6-15,0 6-10,2-3-13,-2 3-11,0 0-6,0 0-3,-2 21-6,2-10-1,0 0 3,0 5-9,-2-1-6,2 4-5,-3 0-2,2 2-8,-1 0-3,0 0-15,-3 2-49,3-3-62,-2 0-71,-1-1-84,3-4-144,-5-2-123,2-2-149,-1-2-151</inkml:trace>
  <inkml:trace contextRef="#ctx0" brushRef="#br0" timeOffset="-125763">23283 6563 1846,'-5'-14'47,"3"1"27,2 1 8,4 3 0,4-1-3,2 5-9,3-4-5,12 2-7,2 4-7,2-2-26,6 3-68,-1 4-82,-1-2-91,-1 0-218,-2 0-131,-4 3-67</inkml:trace>
  <inkml:trace contextRef="#ctx0" brushRef="#br0" timeOffset="-124470.41">22281 8451 1507,'0'0'-37,"0"0"24,0 0 12,0 0 11,0 0 6,0 0 12,0 0 2,0 0 1,0 0 0,0 0 3,0 0 3,0 0 0,0 0 8,0 0 2,0 0 1,0 0 5,0 0 5,0 0 1,0 0 2,0 0-1,0 0 2,0 0 2,0 0 0,0 0-1,0 0 3,0 0 1,0 0-1,0 0 3,0 0 0,0 0 1,0 0-3,25-7 0,-17 6 1,-8 1-2,18-2-1,-5 2 0,4-2-3,2 2 2,5-3-6,-2 3 10,8 0-2,4 0 2,2 0 11,0 0-2,8 0 7,1 0-2,-1 0-2,-1 0-12,1 0 0,-6 0-6,-2-3-6,1 6-5,-4-6-3,-1 3-3,-2 0 3,-9 0-4,4 0-1,-4 0-4,-1-2-1,-6 2-5,2 0 0,-2 0-3,-1 0-4,-3 0 0,1-2-7,0 4-2,-3-2 0,-8 0-3,14 0-3,-14 0-3,12 0-7,-12 0-4,0 0-8,0 0-13,8 0-12,-8 0-16,0 0-13,0 0-5,0 0-5,0 0-3,0 0-3,0 0-1,0 0 3,0 0-9,0 0-15,0 0-11,0 0-29,0 0-24,0 0-27,0 0-28,-34-2-31,28 0-77,-1-1-103,3-1-28,4 4-107,-6-6-68</inkml:trace>
  <inkml:trace contextRef="#ctx0" brushRef="#br0" timeOffset="-123825.13">23361 8111 1597,'0'0'31,"4"-5"23,-4 5 14,0-6 15,0 6 15,0 0 11,2-5-1,-2 5-6,0 0-4,0 0-10,0 0 10,0 0-8,0 0 8,-26 11 1,16-4-4,0 4 4,-3 5-3,-3 1 5,2 2 3,-3 6-5,1 0-4,-1 3-3,2 1 1,1 1 10,0 1-2,2 1 0,4 0-7,-1 3 5,4-5 1,4 1-4,1-1-2,1 1-4,4 3-4,4-3-4,1 0-2,4-2-2,6-4-4,2 0-2,5-4-3,1-2-7,3-5-4,1-1-5,1-4-4,0-3-6,-2-2-2,-1-4-7,2-6-2,5 0-4,-3-6-2,-1-3-1,0-4-5,2-3-4,-4-7 0,-1-2-4,-3-5-2,-4-2 0,-4-5-4,-4-3-1,-2-2-2,-7-2-3,-6 8 0,-2-1-2,-2 3-1,-7 4-2,-8-2 0,-6 3-5,-5 7-9,-6 4-17,1 4-9,-8 3-16,3 8-15,0 4-16,3 3-18,-3 6-29,2 1-31,0 6-30,-1 4-38,2 3-30,5 0-34,4-1-39,1 3-106,5-3-95,4 3 41,4-1-197,2 1-191</inkml:trace>
  <inkml:trace contextRef="#ctx0" brushRef="#br0" timeOffset="-123487.19">23403 8416 1997,'3'-4'73,"-3"4"23,6-5 21,-3 1 24,-3 4 19,4-5 8,-4 5-6,0 0-3,6-3-20,-6 3-13,0 0-19,0 0-10,0 0-8,0 0 12,8 10-2,-8-3-4,0 3-7,0-1-8,0 3-8,0-2-3,-2 7-7,2-2-4,-2 1-7,0 0-2,0 1-16,2 1-37,-3-1-51,2 0-49,-1-2-40,-2-1-76,1 1-73,-1-4-71,-1-2-149,-1-1 6,0-1 42,-3-3-154,1 0-117</inkml:trace>
  <inkml:trace contextRef="#ctx0" brushRef="#br0" timeOffset="-123342.46">23203 8545 1749,'-2'-9'87,"0"-1"8,2 3-9,4-1 0,2 3 3,2 0-6,6 1-5,8-1-9,-1 1-6,9 2-7,-3 1-31,3-3-64,1 4-79,-1-4-72,-2 2-188,-2-2-248,-5-2-125</inkml:trace>
  <inkml:trace contextRef="#ctx0" brushRef="#br0" timeOffset="-122343.08">22413 6491 1628,'2'-7'-52,"0"2"14,-1 0 23,2-2 19,-1 1 9,-2 1 10,2 1 5,-2-2 12,0 6 13,2-7 4,-1 3 8,-1 4 6,0-7-2,0 7 0,0 0-2,0-7-4,0 7-4,0 0-3,0-5-6,0 5-6,0 0-2,5-5-4,-5 5-6,0 0-6,0 0-2,0 0 2,0 0-2,-6 17 6,6-4 4,0-2 8,0 6 4,1 2 1,-1 8 4,5 3 3,5 8 0,0 10-1,9 20 0,5 2-1,0 0 4,8 2-3,5 2 1,5-2-7,5 5-3,1 1 2,7 2 0,0-2 0,3 1 4,-1-4-2,1 3 9,-2-9-8,-3-3 0,-2 0 2,-7-8-7,-1-3 6,-5-2 0,-10-14 5,-3-7-2,-7-5-3,4 1-2,-10-8-5,1-2-5,0 2 0,0-1-4,-3-2-5,1-2-1,-5-1-2,3-1-1,-3-1-3,0-1-2,0-1-6,-1 0-1,-1-1 2,1-2-3,-3-1 1,2 1 1,0-1-5,0 0 1,-2-1-2,0 0 2,0-2-5,3 4 1,-3-4-1,-2-3-2,4 6 1,-2-3 0,0 1-1,-1 0 0,5-1 2,-6-3-3,6 6 2,-4-2 0,3-2-2,-5-2 2,4 4 0,-4-4-2,4 4 5,-4-4-3,3 4 1,-3-4 1,0 0-17,0 0-45,0 0-41,0 0-30,0 0-57,-9-16-62,7 8-54,-5-1-136,-2-2-113,3-2 46,-2-3-219,-3-4-214</inkml:trace>
  <inkml:trace contextRef="#ctx0" brushRef="#br0" timeOffset="-121583.08">23572 6821 1887,'0'0'-48,"3"-6"25,-3 6 14,0-5 16,2 1 20,-2 4 7,0-7 7,0 1 1,0 6 8,2-7 13,0 3 3,-2 4-1,0-8-3,0 8-7,0 0-3,0-5-4,0 5-5,0 0-6,0-7-2,0 7-7,0 0-3,0 0 3,0 0 1,-27 12 0,12-2 1,-2 3 4,-11 7 5,-3 12 6,-13 9 0,-5 7 7,-2 3-2,-2 2 1,-2 7-4,2 2 3,-5 5 8,4 4-1,-3 5-3,2-2 1,-3 1-2,1 2 5,2 0-4,-1-3-5,-3 0 5,1-1 1,1-6-3,-1-1-1,-1-6-3,4 1-3,-1-6-5,-1-6 0,3-3-2,1-3-4,0-4-8,11-9 2,8-5 0,-3-4-3,10-3-3,2-1-3,3-5 2,1 0 0,4-1-2,2-2 2,2 0 4,1-1 4,1-3-1,1 0-2,1 1-3,0-2-1,4 2-4,-2-3 3,-1 1-7,5 0 0,-1-2-2,4-2-1,-4 4-6,4-4-2,0 0-8,0 0-8,0 0-6,0 0-9,0 0-13,0 0-8,0 0-17,30-6-6,-24 2-10,-1 0-14,5-1-20,-2 1-23,0-4-35,4 3-42,-4-1-28,2-6-81,-1 3-140,0-3-10,-2-1-160,2-3-133</inkml:trace>
  <inkml:trace contextRef="#ctx0" brushRef="#br0" timeOffset="-121410.54">22271 8353 2002,'6'2'97,"1"0"-10,-3-1-4,0 2-8,1-3-9,2 2-6,-7-2-20,0 0-51,14 0-74,-8 0-65,-6 0-133,6-2-391,-6 2-169</inkml:trace>
  <inkml:trace contextRef="#ctx0" brushRef="#br0" timeOffset="-120069.14">23185 7464 1740,'-4'-4'8,"4"4"26,-4-4 10,4 4 7,-4-4 12,4 4 10,-4-3 9,4 3 0,0 0-4,0 0-5,-2-6-5,2 6 7,0 0-6,0 0 1,10-4 5,-10 4-6,0 0 3,0 0-5,6-2 2,-6 2-4,0 0 3,0 0-8,0 0-7,0 0-1,0 0-10,12 0 1,-12 0-1,0 0 13,6 9-12,-4-5 0,2 4 0,-2-1-2,0 6-1,2-1 8,0 4-2,-2-1 5,1 4-1,-1-1 0,0 0-3,1 1 1,0 0 2,-1 0 7,-2-2-4,3 2-4,-1-6 3,0 5 5,-2-7 0,0 0 3,2 2 9,-2-4 4,0 0 4,2-1 2,-2-3 1,-2 1-8,-2-3-6,-3 3-10,-1-5-5,-1-1-5,-3 0-6,-4 0-7,0-1-21,-3-5-26,2 5-31,-4-3-30,3 2-31,0 2-37,1-2-31,0 0-46,1 1-50,5 1-42,-3-2-46,4 2-102,2-3-66,8 3 36,-9 0-186,9 0-172</inkml:trace>
  <inkml:trace contextRef="#ctx0" brushRef="#br0" timeOffset="-119719.07">23749 7361 1869,'0'-7'65,"0"7"28,2-7 14,-2 3 9,0 4 7,0-7 2,0 7-7,2-5-14,-2 5-8,0 0 6,0 0-2,0 0-1,-2 18 0,0-6-6,0-2-3,0 7-5,0-1 4,2 2-6,-2-1-8,-1 2-4,3 1-9,-2-3-4,2 3-5,-3-3-9,3 1-23,0 0-34,0-1-56,0-3-51,0-2-50,3-1-43,2 0-43,-1-5-55,2 0-99,2-3-69,-2 1-201,6-4-175</inkml:trace>
  <inkml:trace contextRef="#ctx0" brushRef="#br0" timeOffset="-119490.68">23908 7524 1770,'8'-14'-15,"-1"-1"50,-3 5 44,-2 0 25,0 4 19,0-2 13,-2 3 7,1-1 11,2 1-14,-3 5-4,0-8-10,0 8 12,0 0 13,0 0-9,0 0-6,0 0-3,0 0-10,-21 15-7,15-7-11,2-1-7,0 4-9,-1-1-7,1 4-9,-1-1-7,3-1-6,2 1-8,0-3-1,0 5-32,4-4-37,0 4-44,6-3-40,-2-1-48,3-1-49,-1-1-39,3-3-36,0 0-20,-1-5-84,1 1-73,-3-2-14,3-3-193,-2 1-154</inkml:trace>
  <inkml:trace contextRef="#ctx0" brushRef="#br0" timeOffset="-119089.71">24094 7498 1704,'2'-6'-53,"-2"0"20,2 2 35,-2 4 25,4-7 24,-4 7 20,5-4 8,-5 4 11,4-4 6,-4 4 8,0 0 2,0 0-6,11 8-1,-11-8 3,4 7-1,-2 1-1,-2 0 2,2 1-13,-2 1 1,0 1-9,0 1-9,0 1 2,0-1-11,2 1-8,-2-2 0,3 3-7,-1-6-9,0 5 1,2-6-3,0 2-3,0 1-5,2-3-2,4-3 0,-4 2-3,2-2-4,0-4 1,1 3-4,-9-3 1,17-7 0,-11 4-8,3-1 3,-1-2 3,-2-2-7,2 2-1,0-1 8,-3 2 8,2-1 14,-1 2 1,-2 0 1,-1 1 2,3-2-14,-2 2-2,-4 3-6,7-4-5,-7 4 2,0 0 0,0 0-4,2 15 0,-4-7 2,2-1 1,-2 3-1,-3 1-6,5 0-41,-2 2-44,0-1-48,-5 2-68,5 1-68,-5-2-88,2 1-145,-3 1-27,-6 0 56,1-2-140,1 3-104</inkml:trace>
  <inkml:trace contextRef="#ctx0" brushRef="#br0" timeOffset="-118330.77">22516 7717 1648,'-12'3'72,"12"-3"33,-11-3 18,11 3 20,-11-2 14,11 2 11,0 0 8,-8 0 4,8 0-3,-4-4-22,4 4-12,0 0-12,0 0-15,10-11-15,-2 9-1,4 0-7,2 0-9,1-2-4,4 0-9,-2 4-5,2-1 6,0 1-5,-1-3 1,-4 3 2,-1-1 2,-2 1 2,3-2 2,-5 0 0,1-1 2,0 3 2,0 0-5,-10 0-8,14 0-5,-8 0-9,-6 0-6,11-3-8,-11 3-5,9 3-3,-5 2-4,-2 1 1,-1 1-3,-1 1-3,0 3-1,0-2-2,-1 6-1,-1-1-2,0 1-4,-3 2 2,3-1-1,-2 1 1,0 0-3,-1 1-2,0-2 0,2 0 1,-1 2-18,1-3-30,0-2-46,1 0-33,0 0-53,-1-4-69,-2 3-65,5-3-58,-5 3-127,4-4-104,-1 1 44,-2 1-317,0-3-349</inkml:trace>
  <inkml:trace contextRef="#ctx0" brushRef="#br0" timeOffset="-117897.39">22625 8104 2611,'-4'-6'96,"4"6"23,0 0 24,-3-5 28,3 5 12,0 0-3,-3-5-8,3 5-19,0 0-17,0 0-14,0 0-9,0 0-8,0 0-6,-7 12-6,7-6-7,0-1-10,-1 3-7,1-1-6,-2 0-6,2 3-5,0 0-5,0-2-4,0-1-6,0 3-20,2-3-38,-1 2-40,4-2-50,0-1-35,4-2-21,-3-1-14,2 1-1,0-4 12,1 0 16,-9 0 16,17-4 13,-8 1 22,-4-4 27,2 2 30,-1-3 19,0 0 32,-2 1 17,-2-1 16,2 3 18,-3-1 9,2 0 5,-3 1 1,0 5-2,0-7-3,0 7 5,0 0 2,0 0 4,0 0-1,0 0 1,-18 10 1,13-3-7,2 0-4,-1 2-4,0 1-3,0-1-6,2 1-5,-1 0-6,3 3-4,0-4 1,3 3-4,1-3-19,2-1-46,1 2-51,8-3-48,-3-3-56,3 2-72,6-5-66,0-1-118,1-1-118,5-2 44,7 0-261,6-1-263</inkml:trace>
  <inkml:trace contextRef="#ctx0" brushRef="#br0" timeOffset="-117108.89">23721 6500 1991,'0'0'-90,"0"0"28,-8 0 22,8 0 26,0 0 37,0 0 27,0 5 16,0-5 12,0 0 11,15 4 11,-5-4 8,1 2 2,3 2 0,6-2 0,1-1-1,7 3 1,4 0-7,6 2 1,6-2-6,13 2-7,6-1-6,24 1 3,4 2-6,2-5-3,1 3-6,-1-2-2,2-3-5,-6 3-3,-12-2-7,-15 0-5,2-2 2,-2 2 0,-13-2 8,-5 2 13,-8-4 15,-3 2 11,-5-2 4,-3 2-2,-1 0-2,0-2-6,-8 2-10,1 0-7,-2 0-8,0 0-7,-3-2-9,0 4-5,-2-4-11,0 4-11,-1-2-13,-9 0-13,15 0-11,-7 0-12,-8 0-13,11 0-11,-11 0-12,10 0-14,-10 0-20,11 2-14,-11-2-20,7 2-24,-7-2-29,0 0-34,0 0-33,0 0-42,0 0-59,0 0-153,0 0-34,0 0 66,0 0-125,-28-10-95</inkml:trace>
  <inkml:trace contextRef="#ctx0" brushRef="#br0" timeOffset="-115681.17">23868 8521 1552,'0'0'34,"0"0"18,0 0 6,-11 0 6,11 0 15,0 0 13,-7-2 15,7 2 9,0 0 11,0 0 4,0 0 5,0 0-4,22 6-5,-8-6-7,6 1-5,3 1 6,7 1 3,12-2 1,2 1-3,5 0 0,12 0 2,3 0 1,2 0 3,4-2-1,-1 1 0,1-1-3,-2 0-1,0 0-1,-5 0-3,-1-1 0,-5-1-3,2 0-1,-10 0-12,-4 0-4,-2 0-4,-1 1-7,-7-2-2,-3 1 2,-4 1-10,-4 1-7,0-2-3,-3 2-13,-1-2 1,-6 2-9,1 0-4,-2-2-9,0 2 7,-1 0-10,-2 0-7,-1 0-2,2-2-1,-3 2-4,-8 0-2,13 0 2,-13 0-1,13-2-3,-13 2-2,10 0 3,-10 0-8,9 0 1,-9 0 2,0 0-4,10 0 1,-10 0 5,0 0-6,0 0-3,9-1 4,-9 1-3,0 0 0,0 0-1,0 0 2,11 0-2,-11 0 1,0 0 0,0 0-5,0 0 1,0 0 7,0 0-3,10-3-1,-10 3 1,0 0-1,0 0-4,0 0 4,0 0 3,0 0-4,0 0 1,0 0-2,6-1-1,-6 1-2,0 0-4,0 0 1,0 0-8,0 0 4,0 0-3,0 0-3,0 0-2,0 0-5,0 0 7,0 0-4,0 0 2,0 0 1,0 0 3,0 0 5,0 0-3,0 0 2,0 0 4,-20 5-1,9-3 0,11-2 1,-15 0 2,6 2 0,9-2-4,-16-2 2,7 2-4,9 0-4,-17 0-4,9-2 2,2 1 0,-2-2 4,8 3-2,-12-5 2,8 0 2,0 3-1,-1-3-1,3-1 5,2 0 0,0 1-1,0 5 0,2-13-3,1 5 3,1 3-2,2-2 4,-2-1-3,2 3 1,-1 1 0,0-1 1,-4 1-2,4 0 0,-5 4 1,8-4-4,-2 2 4,-6 2-1,0 0 3,13 8-2,-6-2 4,-5-1-1,2 1 0,-2 2 2,-2 2 1,0-5 2,-4 4-1,2 1 2,-5-3 2,0 3-2,1-3 1,-2 0 2,2-2 3,-5 1-4,0-2 0,1-2 3,1 1-5,-1-1-5,1-2-5,9 0-6,-18-2-4,11 1-9,1-3-13,-1 0-18,3-2-24,-1 1-26,3-2-36,2-2-44,0-2-39,2 0-57,3-4-65,-1-2-86,5-5-178,-3-2 40,-1-2-349,7-3-403</inkml:trace>
  <inkml:trace contextRef="#ctx0" brushRef="#br0" timeOffset="-114830.66">24733 6421 2409,'0'0'-52,"0"0"18,12 0 18,-12 0 18,12 0 14,-12 0 10,15 0 5,-7 3 1,3-3 2,-3 1-1,5 2 5,-3 0 2,2 3-3,-2-1-2,2 3-2,-3 1 8,2 1 3,-3 2 5,-2 1 2,1-2 1,-3 1 6,-2 0-3,-4 1 3,-1-2-2,0 0-1,-5 0-1,-1-1-7,-2 0-5,-2-2 2,1-1-6,-4-3-6,2 2 1,-1-5-9,3 2 2,-1-2-2,0-2 2,3 1-11,-4-4 3,6 0 2,0-2-9,2 0 0,1-1-2,1-3-2,4-2 0,2 3-2,0 0-2,5-1-1,-1 0 0,2 2-2,0 1 2,4 0 1,0 1-2,-1 0-2,-1 3-2,3 1 4,-2 0 0,-1 4-4,0-2 5,0 2-7,-2 1 1,0 1 1,-3 0 3,1 2-4,-2-3 5,-3 3-1,-1 0-2,0-6 6,-3 10-2,-2-7 0,1 1-1,-2 0 6,0-2-10,0 0-2,6-2-8,-16-2-18,16 2-8,-14-4-15,7 0-24,3-1-22,0-1-35,2-1-33,2-2-44,-2 0-79,4-2-164,0-3-16,2 2-84,0-5-56</inkml:trace>
  <inkml:trace contextRef="#ctx0" brushRef="#br0" timeOffset="-114345.46">24780 6193 1628,'-6'-7'43,"-1"5"21,3-4 27,0 2 26,0-2 21,0 2-3,4 4 2,-8-5-4,8 5-6,-6-6-2,2 2-5,4 4-4,0 0-12,-4-4-6,4 4-8,0 0-8,0 0-7,0 0-8,-6-2-4,6 2-3,0 0 4,0 0 15,6 21 18,2-9 14,2 3 9,2 4 5,5 7-1,8 7 1,0 2-1,14 18-5,1-4-7,0 4-8,3-1-4,1 0-6,1-3-7,-3 1-6,-8-10-7,-8-8-7,4-2-4,-5-5-6,-3-2-5,-4-6-2,-3 0 4,1-2 4,-2-1 6,-6-5 8,2 2-3,-2-3 7,1 0 1,-2-2-26,-1-1-2,0 3-2,-2-2-4,1-1-7,-3-1-3,-2 1-7,0-5-1,-9 7-4,-3-6 0,-4 4-3,-2-3-3,-10 1 0,-4 1-3,-8 2-25,-6-2-21,-10 1-30,-5 3-37,-22-3-45,-2 3-51,4 2-40,13-4-70,10 1-69,11-3-64,5 1-142,0 0-67,11-2 62,1-1-362,2 0-429</inkml:trace>
  <inkml:trace contextRef="#ctx0" brushRef="#br0" timeOffset="-113834.75">24205 5111 2627,'0'-12'-35,"-1"3"24,-1-1 24,2 5 22,-2-1 10,0 0-4,2 2-3,0 4-10,-4-8-6,4 8 0,-1-1-8,1 1-1,-4 13 1,0 1 0,0 2-2,2 10 0,-2 2-1,2 3-1,-2 7 0,2 3-1,-2 2-1,0 1 5,2-1-2,0 8-4,-2-8 3,0-1-2,2-1 0,-4-2 0,4-3-22,-3-6-35,1-4-42,-2 1-48,3-2-48,-3-7-81,2-4-165,0-4-192,-3-3-122</inkml:trace>
  <inkml:trace contextRef="#ctx0" brushRef="#br0" timeOffset="-113679.17">24028 5532 1715,'0'-16'12,"0"1"8,2 2 1,1 0 4,3 1-6,3 1 0,3 0-3,0 1-1,4 3-4,5-3-31,0 3-41,2 0-43,1-1-55,-1-1-157,1 1-97,-3-3 77</inkml:trace>
  <inkml:trace contextRef="#ctx0" brushRef="#br0" timeOffset="-113291.2">24458 5230 1127,'0'0'-5,"0"0"15,-10 20 20,6-14 13,0 3 26,-3 0 12,0 5 2,1 0 1,0 1 3,-3 2-6,5 2-7,-2-2-7,2 2 0,-1-1-8,1 0-9,2 1 0,0-1-5,2-1-2,0 0-7,4-4 0,-2 3-2,3-5-6,3 0 0,-2-4-1,3 1-4,-1-4-2,0 1-1,4-5-5,-2 0 0,-10 0 1,19-3 0,-10-1 0,-1-3 1,0 1 2,1-2 10,-3 3 2,0-1 5,-1-1 4,1 2-3,-1 1-5,0-1-7,0 1-4,-3 0-6,-2 4-2,0 0-3,0 0 0,0 0-2,6 13 2,-6-4 0,-3-1-1,2 4 1,-1 0-2,2-1 0,-4 5 1,1-1-1,2 0-2,-3 0 6,2-3-17,2 1-40,-3-1-53,1-1-48,2 0-49,0-4-85,2 0-180,1-5-112,1 1-72</inkml:trace>
  <inkml:trace contextRef="#ctx0" brushRef="#br0" timeOffset="-113058.82">24812 5261 1666,'-4'-5'45,"2"-1"4,0 1 1,-1 1-3,3 4-3,-4-6-7,4 6 0,0 0 2,-12 7 0,7 1 1,1 1 0,0 5 0,-1 4-3,1-2-3,2 1-3,0 5-3,0-4-1,0 3-4,2 1 0,2-2 0,-2-1-16,2 0-35,2-2-44,0 0-45,3 0-59,1-8-108,-1-2-304,-1-1-89</inkml:trace>
  <inkml:trace contextRef="#ctx0" brushRef="#br0" timeOffset="-112659.1">24908 5337 1507,'0'-5'-47,"3"1"18,-3 4 5,2-6 7,-2 6 18,0 0 9,0 0 15,0 0 10,0 0 8,4 19-3,-1-9 4,-3 0-1,2 3 0,1-2-1,-3 0-10,0 2-1,2 2-9,-2-4 6,1 0-3,-2-2-3,2 1-4,-1 0 2,0-3-3,0 1-2,0 0 4,0-3 3,0 1 3,0 1 3,0-3 7,0-4 0,0 0-6,0 0-6,0 0 1,0 0-2,0 0-2,0 0-4,10-13 1,-5 7-2,-3 1 3,4-3 1,-1 4 0,0-1 3,2-2 1,0 5 1,1-3 2,1 2-2,-1 1 2,0-1-1,4 3-2,-4 0-2,-8 0-2,16 3-2,-6-1-3,-4-1-1,2 6-3,-2-2 1,1 1 0,-1 1-9,-5-1-31,5 1-52,0 1-62,-4-1-68,0-3-164,-2-4-239,3 5-112</inkml:trace>
  <inkml:trace contextRef="#ctx0" brushRef="#br0" timeOffset="-112440.68">25104 5157 1647,'3'-12'26,"-3"5"11,0-1-2,0 4-5,0 4 7,0 0 17,0 0 9,16 13 15,-8 2 2,6 5 3,-4 2-4,0 7-7,3 5-3,0 3-6,-2 6-5,-4 1-4,0 4-4,-3-4-5,-2-3-2,-4 2-12,-4-2-40,-9 1-64,-1 0-76,-9-7-83,8-9-153,-11-1-257,2-6-138</inkml:trace>
  <inkml:trace contextRef="#ctx0" brushRef="#br0" timeOffset="-112108.07">24139 4715 1806,'0'0'61,"0"0"15,0 0 9,-11-2 1,11 2-10,0 0-7,0 0-7,23-4-7,-11 2-6,4 2-16,-1 0-30,4 0-43,2-2-53,-3 2-47,2 0-54,1-2-157,-6-1-208,-2 3-61</inkml:trace>
  <inkml:trace contextRef="#ctx0" brushRef="#br0" timeOffset="-111935.54">24082 4820 1590,'-7'5'52,"2"1"35,1-4 23,0 1 17,4-3 1,0 0-15,0 0-13,0 0-10,18 2-8,-4-4-12,5 1-26,5 1-41,2-4-56,4 0-60,1-2-86,5-1-199,-3-5-226,-1-1-121</inkml:trace>
  <inkml:trace contextRef="#ctx0" brushRef="#br0" timeOffset="-111337.63">24256 3355 1715,'-28'-21'30,"5"1"2,5 3 18,4 6 19,2 0 13,2 3-3,2 1-12,0 2-12,1 1-7,-2 3-3,-1 2-2,1 3-7,-1 1-1,0 3-7,0 2 4,0 1-4,2 3-2,1-1-2,1 1-2,0-1-1,1 2-2,3-3-1,2-1 0,-2 3 2,2-5-3,2 0 2,0 1 1,3-3 6,-1 1 3,3-4 0,-1 0-4,4-4-5,-2 0 2,6-1-3,-4-5-4,5-1 0,-3-2-3,1-1 0,0-1-3,-3 0 4,4-1 8,-6 3 4,2-1 2,-3 0-4,1 5-10,-2-2 0,1 3-1,-3 0-4,-4 4 1,0 0-2,0 0-1,9 13 1,-9-4-1,0 5-2,0 4 1,0 0-1,2 10 3,-2 1-4,0 5 0,0 8 1,0 3 4,0 0-1,0 1-6,0-1 6,-6 1-10,6-3 8,-3-2 2,-3-3 1,2-4 0,-3-5-1,-3-2 1,5-2 0,-5-7 1,-2 0 1,0-7 4,0-3-3,-1-5 0,0-3-3,1-3 5,-1-5-2,3-3-1,-4-8-6,4-2 0,2-7 0,3 0-2,1-2-12,7-2-17,1-5-13,6 2-17,0-2-22,10-4-29,1 3-30,7 4-43,10-12-56,8 0-150,-5 11-84,-5 5-73,11-9-46</inkml:trace>
  <inkml:trace contextRef="#ctx0" brushRef="#br0" timeOffset="-111133.17">24749 3223 1466,'0'0'-12,"0"0"9,-22 11 3,16-8-3,-2 0 9,-1 3 8,-2 1 9,3 0-10,-3 6 22,1-2 2,2 4 1,-4 0 0,6 2-1,2 1-2,0 3-1,1 0-3,3 0-4,0 4 0,3 0 1,1-2-25,2 1 2,0-2-1,5 0-30,-1-1-44,4-4-49,1-2-106,-1-5-266,1-5 3</inkml:trace>
  <inkml:trace contextRef="#ctx0" brushRef="#br0" timeOffset="-110702.62">24927 3303 1401,'-2'-6'31,"2"6"-12,-5-5-1,5 5 2,-3-4-9,3 4 1,0 0 0,0 0 4,0 0 9,0 18 7,3-10 3,-1 4 3,3 1 2,-1 3-1,-2-1 2,2 2-2,0-2-4,-2 2-2,0-2-3,0-2-5,0 2-1,0-4 1,1-2-4,-1 2 1,-2-4 1,2 3 5,1-3 8,-1 0 17,-2-3 12,2-1-5,-2-3-6,2 4-4,-2-4-6,0 0-8,0 0-2,6-13-3,-4 5-4,2 1-2,0-2-6,1 0 0,1 0-2,0 2-2,1-1-1,-1-2-3,1 5-1,3-3-6,-2 4 1,4 0-4,-2 0 2,2 4-1,-1 0-1,0 2-2,-1 0 1,3 2 0,-3 0-1,-2 4 2,2-3 1,-2 5-2,0-2 2,0-1-1,-1 1 1,-4 2-2,5-3 3,-7 1-10,4-3-24,0 3-38,-1 0-54,0-3-47,-4-5-113,0 0-186,0 0-71,0 0-44</inkml:trace>
  <inkml:trace contextRef="#ctx0" brushRef="#br0" timeOffset="-110501.16">25263 3096 1543,'0'0'119,"0"-4"-7,0 4-14,0 0-10,6-4-9,-6 4 6,15 8 9,0-1 3,2 6 2,2 5-7,7 4-9,-3 5-8,3 6-7,-2 2-7,-2 6-6,-5 1-3,-7 5-4,-6 6-8,-8 1-24,-11 18-79,-10 5-102,-19-7-153,-10-3-207,-7-7-133,-5-5-153</inkml:trace>
  <inkml:trace contextRef="#ctx0" brushRef="#br0" timeOffset="-109653.42">23827 2917 1843,'0'0'36,"-12"0"0,12 0 1,-13 0 5,13 0 7,-9 0-1,9 0-6,-8 3-8,8-3-8,-6 2-3,2 2 0,0 1-4,-2 3-2,2 1-2,0 6 0,0 2-3,0 1 3,2 2-2,2-1-1,0 3 3,2-1 1,2 4 1,0-3 4,2 2 6,4-2 3,0 0 0,0-1 6,7-3-5,0-1-1,2 0-3,1-3-2,0-2-1,4-3-2,0-2-1,1-1-2,-3-3-4,1-1-2,1-4 3,2-4-5,0-2-1,-4-3-1,2-1-2,1-4 0,-5 0-2,-2-2 1,-2 2-1,-2-2 2,1 3 6,-5 2 0,-2-1 1,2 5-3,-2-3-3,-3 4-4,2 1-5,0 1 1,-3 5-2,-4 1 1,0 0-2,0 0 1,5 11 3,-10-1-2,3 3-1,0 4 2,-3 2-1,-1 3 3,2 5-1,0 1 3,-2 9-1,2 0 1,-4 5 1,4 7 1,1 2-1,2 3 3,-3 1-2,2-2-1,-1-2 0,2-5 0,-1-6-1,-2-2 0,0-5 2,1-4 2,-1-3 3,-2 1 2,-3-6 2,-4-3 0,-1-4-1,-4-6-2,2-5-1,-6-3-4,1-1-1,-7-6-2,-1-7-5,2-6 0,-1-2-8,1-9-1,1 1-2,3-5-4,7 3-8,5-2-4,4 0-7,5 1-10,4-3-3,5-1-6,7 3-6,7 0-8,7 2-16,7 4-29,23-7-36,1 4-59,6 5-189,2-1-194,-6 0-91</inkml:trace>
  <inkml:trace contextRef="#ctx0" brushRef="#br0" timeOffset="-108322.88">24135 8136 1234,'0'0'325,"2"4"-112,-2-4-84,2 3-43,-2-3-18,0 0-10,4 8 4,0-3 10,0 2 3,0 0 4,4 1-2,2 3 1,-2 1-8,2 1 0,-1 1 2,-1-2-7,3 5-4,-6-4-1,5 0 5,-6 0 2,2 0 0,-2-2 7,-2 1 9,0 0 4,-4-3 0,0 1-1,-1-3 6,0 1-2,-4-3-6,2 2-6,-2-4-1,1 1-5,2 0-1,-4-2 4,8-2-4,-7 2-6,7-2-8,0 0-1,-5-10-8,5 3-3,5 0-8,2-6-3,3 2-3,-1 0-6,7-4-1,2 2-5,2-4-17,0 5-21,3-3-27,1 5-38,2-2-31,0 3-41,-3-3-58,3 5-58,-1 1-41,-8-1-88,0 3-141,-2 0 38,-2 2-196,-5 0-193</inkml:trace>
  <inkml:trace contextRef="#ctx0" brushRef="#br0" timeOffset="-107872.83">24555 8307 1908,'-4'2'46,"-1"2"33,5-4 19,-7 5 10,3-3 14,4-2 8,-4 2-6,4-2-7,-7 5-11,7-5-8,-8 5-4,3 1 9,0 0-7,2 1-8,-4 3-3,3-1-1,-2 3-4,2-1-5,0 1-3,-1-1-7,3 2-9,0-1-8,-2 0-4,3-1 0,1 0-2,0-1-7,0-3 1,1 0-7,3 1 6,0-1-6,1-2-2,1-1-3,0-1 0,3-1-3,-2-2-4,-7 0-5,18-2 2,-9 1 0,-1-1 0,0-4-5,-1 0 6,4 2 3,-3-4 7,-2 6 15,-1-5 6,3 3 0,-2 0 0,-2 1-8,1-1-2,-5 4-7,7-5-8,-7 5-1,6 0-2,-6 0-3,0 0 3,4 9-1,-4-9-2,-2 9-3,2 0 3,-2-2-3,2 3-2,-3-1 2,0 0-4,3 1-20,0 0-31,0-1-42,0 0-43,0 1-47,0-2-62,3 1-64,0-5-64,1 1-136,0-1-34,-2 1 44,4-5-193,-6 0-179</inkml:trace>
  <inkml:trace contextRef="#ctx0" brushRef="#br0" timeOffset="-107624.97">24824 8274 2090,'0'-10'100,"0"0"17,0 4 4,0 1 5,0 5-1,0-8-7,0 8 22,0 0 4,0 0 1,-10 13-2,6-7-8,2 4 1,-2 0-13,-1 1-10,3 2-9,-2 0-9,2 3-8,0-3-8,2 0-9,0 0-6,0 2-7,0-3-28,2 0-48,-2 1-44,4-2-37,-2-1-45,0-3-56,5 0-49,-3-2-29,2-3-59,0 0-43,3-2-18,-9 0 15,15-9-263,-7 5-144</inkml:trace>
  <inkml:trace contextRef="#ctx0" brushRef="#br0" timeOffset="-107264.93">24897 8397 1632,'6'-16'-36,"2"1"38,-3 0 32,1 4 35,-3 2 32,0 0 24,0 5 11,-1-3 3,2 2-13,-3 0-13,2 2-11,-3 3-7,0 0 8,0 0-3,0 0 2,10 13-7,-7-4 5,-3-1-11,4 4 12,-4-1-12,3 1-5,-3-1 0,0 1-5,-3-1-3,3-1-5,-2-1 1,0 0-4,-3 2 0,1-6-6,0 3-8,0-4-3,-2-1-3,2-1-7,4-2-3,-11 0-2,11 0-6,-9-7-4,5 0 0,2-1-5,2-3-4,2 0-3,2 0 0,0-2-2,2-1 0,2 2-6,0 1-1,2 2-3,1 1 1,0 3-2,-1 1-1,-2 2 2,3 2 0,0 2 6,0 2 5,-1 1 9,0 3 0,1 1 1,-2 1 5,-1 1-3,0 1-4,-3-1 1,1 0 1,-2-1-14,0 1-31,-1-1-52,1 0-60,-4-3-76,2 1-92,-2-1-82,-2-1-165,0-2-7,-3 1 67,1-1-204,4-4-188</inkml:trace>
  <inkml:trace contextRef="#ctx0" brushRef="#br0" timeOffset="-107056.48">25117 8257 2080,'10'-17'97,"-2"6"16,4 1 9,-4 7 17,0-2 13,3 5 11,-2 3 3,-1 1 5,3 2-5,-4 1-3,4 5-7,-2-1-8,1 5-9,-3-1-14,-1 0-11,1 3-9,-3 0-11,0 1-7,-2-4-33,-2 3-57,-2-1-64,-2 0-74,-3-3-106,-1 1-105,-1-2-214,2 0 3,-5-2 71,1 2-230,4 3-215</inkml:trace>
  <inkml:trace contextRef="#ctx0" brushRef="#br0" timeOffset="-105462.79">17838 10950 3438,'-14'-10'65,"3"0"-19,0 3 2,1 1 17,3 0 17,-1 1 30,1 1 3,2 1-3,0-2-5,0 1-1,3-1-11,2 5-9,16-10-9,0 7-8,12-4-9,13 4-6,5-1-5,19 0-18,28 1-30,10 1-44,7 0-37,6 2-66,0 2-77,1 0-85,-12 0-152,-4-2-115,-28 0 70,-17 0-338,-14 1-328</inkml:trace>
  <inkml:trace contextRef="#ctx0" brushRef="#br0" timeOffset="-105279.28">18137 11168 2806,'-51'0'303,"15"0"-30,6-3-28,10 3-21,13-2-21,9-2-19,13 0-20,15 0-15,27 1-16,44 1-12,28 0-22,22 0-77,21 6-108,2-6-140,-1-2-167,35-3-239,-3-4 75,-39-4 64,-2 1-371,-6-3-347</inkml:trace>
  <inkml:trace contextRef="#ctx0" brushRef="#br0" timeOffset="-101836.41">7867 8032 1055,'-10'7'185,"4"-3"-63,-2-2-41,2 2-4,-3-3 8,2 1 7,1 0 3,6-2-4,-12 4 6,7-2 3,5-2-4,-8 1-5,8-1-7,-6 3-13,6-3-6,0 0-8,-6 3-6,6-3-12,0 0-17,0 0-9,0 0-15,0 0-17,0 0-25,27-2-38,-11-2-39,4 1-36,4-5-46,-2-2-112,4 2-272,-3-2-88</inkml:trace>
  <inkml:trace contextRef="#ctx0" brushRef="#br0" timeOffset="-101679.83">8031 8064 1632,'-12'9'31,"1"1"5,3-5-3,0 2-7,3-4 1,-2 1-4,5 0 0,0 0-4,2-4 2,0 0-9,13 3-22,4-5-41,9-2-76,9-5-161,10-6-191,5-1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0:41:27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978 1137 129,'0'0'57,"-4"-3"-19,4 3-12,0 0-5,-10-3-7,10 3-3,0 0-4,0 0-2,-8-1 0,8 1 1,0 0 0,-4-4-1,4 4 3,0 0-1,0 0 3,0 0 1,-8-2 0,8 2-1,0 0 11,0 0-2,0 0 5,0 0 6,0 0-1,-13 0 5,13 0 0,0 0 1,0 0-2,0 0 3,-11 2 1,11-2 4,0 0-5,0 0-1,-9 1-3,9-1-4,0 0 11,-8 0-1,8 0 1,0 0 6,-9 3-10,9-3-11,0 0-2,-7 1 5,7-1 3,0 0-7,0 0-2,-8 3 5,8-3 0,0 0-4,0 0 11,0 0 1,0 0 2,0 0 0,28-4 2,-11-2 0,3 1-5,6 0 5,4 0-3,9-2-5,1 0 3,13-4-1,2 1 3,3 0-5,19-3-6,-9 4-2,-9 1-1,-2 1-2,-1 1-3,-12 0-2,-3 1 0,-5 5-2,-5-4 0,-3 1 1,-5 1-6,-2 2-5,-2 0-8,-7-3 5,2 3-3,-6 0-11,-8 0-14,10 0-10,-10 0-14,9 0-21,-9 0-17,0 0-31,0 0-41,7 3-303,-7-3 28</inkml:trace>
  <inkml:trace contextRef="#ctx0" brushRef="#br0" timeOffset="376.17">1520 1187 1241,'-9'0'-32,"9"0"14,-15 2 19,9-2 13,6 0 7,-14-2 11,14 2 10,-11 0 3,11 0-6,0 0-7,-14 0-2,14 0 4,-8 5-3,4 1 7,0 0 2,0 3 4,-2 2-2,3 3-1,-1 3-3,-1 2 4,3 5-3,0 2 0,-1 2-2,2 3-2,-1 0 0,0 1-4,2-1-4,-2 2-3,2 0 1,-4-1-2,3 1-3,1-3-1,-2-4-1,0 1-2,2-4-1,0-3-3,0-2-4,0 0-20,-2-6-14,4 2-15,-2-2-22,0-1-32,2-4-40,0 0-43,-1-5-127,-1-2-160,0 0 29</inkml:trace>
  <inkml:trace contextRef="#ctx0" brushRef="#br0" timeOffset="660.94">1081 1971 1225,'-10'6'-17,"-2"-2"12,2 0 13,0-1 17,-3 1 22,5-2 16,-3 2 9,2-2 8,1 3-5,2-5-6,0 2-7,6-2-8,0 0 2,0 0 1,0 0 1,0 0-3,36-7 3,-9-1-2,5-1-3,6-3-2,4 0-6,9-5-3,0 2-4,2 2-2,-1-3-3,-1 3-3,3 0-4,-6 2-18,-4 0-25,-5 1-33,-4 0-33,-3 6-34,-2-5-38,-6 0-56,-1-1-411,-6-1-119</inkml:trace>
  <inkml:trace contextRef="#ctx0" brushRef="#br0" timeOffset="916.08">2061 1255 1592,'-13'-7'-72,"4"-1"16,-5 1 23,4-2 19,2 4 19,-1-3 10,3 1 4,1-1-2,1 1 3,6-2-1,5 1 4,3-2 1,5 2-1,7-3 2,2-1-5,4 5-4,-1-3 0,1 5 1,0-2 0,-3 0-16,3 3-24,-3 1-25,-4 0-26,0 3-26,-3-1-43,-4-1-105,-1 2-112,-2 2 126</inkml:trace>
  <inkml:trace contextRef="#ctx0" brushRef="#br0" timeOffset="1166.12">2199 1165 1048,'-8'2'24,"-1"-2"25,1 0 12,8 0 14,-15 2 7,6 1 2,9-3-5,-12 3-11,6-1 1,-1 3 4,0 5 6,3 0-1,-2 5-3,4 3 1,-2 0-5,1 3-6,3 3-4,0 2-8,3 1-2,-3 1-7,2 0-2,2 3-2,0-2-5,-2 1-1,5-1-17,-3 0-27,0-3-27,3 1-46,-4-1-47,4-1-69,-3-6-127,0-2-269,-1-2-94</inkml:trace>
  <inkml:trace contextRef="#ctx0" brushRef="#br0" timeOffset="1374.1">1987 1853 1651,'-12'2'-7,"3"-2"16,-1-2 22,10 2 20,-16-1 9,10-3-1,4-1-4,2 0-1,6 0-3,8-5-3,9 0-4,7-3-3,4 0-2,3-1-4,8-1-4,2 0-1,-10 3-19,3 0-32,-1 2-38,-1 0-47,-2-1-70,0-1-136,-5-1-239,-3 1-53</inkml:trace>
  <inkml:trace contextRef="#ctx0" brushRef="#br0" timeOffset="1628.51">2670 1250 1454,'-3'-12'-18,"-1"2"28,-2 1 14,2-1 20,-5 1 18,2 1 13,0-2 4,4 5-7,-3 0-10,0 0-5,6 5-9,-12 2 0,12-2 2,-6 16-5,2-1-5,2 4 1,0 2-3,0 6-2,2 2-1,0 2-3,2 1-3,-2 9-1,0-1-8,0 0-22,0 0-33,0-8-40,2 7-36,0-9-45,-2-2-47,4-3-124,-2-8-184,2 1-16</inkml:trace>
  <inkml:trace contextRef="#ctx0" brushRef="#br0" timeOffset="2155.54">2650 1221 1401,'-6'-15'2,"-3"-2"21,1 8 11,2-4 23,0 4 10,1-1 6,3 1-1,-1 1-7,3-2-6,3 1-9,4-1 0,5 1-4,0 1-3,6 1-9,5 2 3,-3 1-5,4 1 0,0 1-7,-1 4-2,-3 3-2,4 2 0,-4 3-4,-6-1 2,-5 4-15,-3 4 3,-6 2 0,-4 4-1,-5 2 1,-5 5 0,-4-1 0,-4 6-2,-6-3 2,3-1-2,-1-6 0,-2-3-2,3-3 2,0 0-1,6-6-2,1 1 0,2-5 6,1-1-8,2 0 0,4-2 3,1-1-1,4-3-2,2 0 1,2-2-5,0 0 4,0 0-4,0 0 5,14 3-2,-14-3 3,16 0-2,-8 0 1,3 0 4,-1 3 2,3-3 5,2 3-1,1 1 5,2 3 6,-1-3 1,3 2 2,4 1-4,2 1 6,-3 2-3,5-1-5,-4 1-1,0-1-3,-1-1 1,3 1-1,-7 0 0,4 0-1,-6-3-2,0-1-2,-3 1 0,-1 0 3,-1-3-2,-2 1-1,0 1 2,-2-5-1,1 5 1,-2-2-1,1 0-16,-8-3-24,11 2-38,-5-2-46,-6 0-44,0 0-60,19-6-119,-11-1-306,3-2-140</inkml:trace>
  <inkml:trace contextRef="#ctx0" brushRef="#br0" timeOffset="2703.63">5250 906 1651,'-9'-12'-75,"2"0"23,-1 0 26,1 5 14,0-1 22,1 1 11,0-1 11,2 2-3,-2 0-2,3 2-11,3 4 1,-7-2-1,7 2 6,-3 9 3,-1 4 9,-1 0 3,1 7 7,-1 4 3,-1 2-2,-2 9 2,0 4-16,-3 4-2,-2 3 3,-2 1-3,1 3 0,-4-2-1,-4 13-3,-2-11-2,3-8-1,-1-1 2,5-11-3,0-1 2,-1-5 0,2-3 3,4-3 4,-3-5-2,2-4 1,0-3 0,3-2-1,2-3-2,0-1-4,8 0-3,-13-9-2,8 3-3,2-1-1,3-3-3,0 3-1,5-3-1,2 1 0,2-1-1,3-1-1,8 0 3,0-1 3,6 2-3,5-3 0,3 2 0,2-1 0,3 3 0,-3-4-1,0 6 0,3 0 1,2-1 0,-5 3 0,-2-1-5,-5 4-4,1-1-17,0 0-35,-7 1-26,-2 0-33,0 2-29,1 2-23,-4-2-26,2 0-40,1-2-369,-2 2-97</inkml:trace>
  <inkml:trace contextRef="#ctx0" brushRef="#br0" timeOffset="3190.18">6047 1272 1569,'7'-8'-52,"-3"-1"22,-2 2 25,0-3 20,0 0 30,-2-1 10,-2 0 13,-2-6 8,0 5 2,-1-3 1,-1 1-2,-1 3-3,1-2-1,-2-1-9,0 3-6,-4 2-7,2-1-4,-3 3-7,-2 0-4,-2 5-7,-3 1 0,-4 2-5,-1 4 1,-3 0-4,1 3-2,6 3-1,-3 2-1,5 2-2,0 3-1,2-1-1,3 2 0,2 0-1,2-2 5,2 0-6,3 0 0,3 1 2,0-5 1,4-1 0,2-2-4,1-2-1,5-1 1,1-4-2,2-3 0,3-2 1,2-2-3,-2-5-2,2-1 1,1-1-2,-3-2-1,2-1 0,-4-1-2,1 0-1,0 0 1,-2-1 0,-3 4 5,0-1 7,0 2 4,-4 0 4,0 3-1,0 1-5,0-2-2,-1 5-7,-1-3 2,0 3 0,-4 4-3,11 0-1,-11 0 1,13 4 0,-9 3 0,4-3 0,-2 2 1,4 4-2,-2-1 2,2 3 0,-2-1 0,3 0 1,0 1-2,-1 0-3,1-3-24,-1 2-31,2 0-27,-2-4-29,0 1-37,1-1-25,-1-3-35,0-4-72,1 0-375,0-4-151</inkml:trace>
  <inkml:trace contextRef="#ctx0" brushRef="#br0" timeOffset="3491.38">6371 940 1755,'-2'-13'-50,"0"2"40,-2 0 31,-1 1 21,1-1 20,-2-1 21,1 3 12,1-1 2,-2 3 4,2-1-9,2 1-11,-2 0-9,2 4-10,2 3-5,0 0-9,0 0-1,-16 10-2,16-1-3,-2 2-2,0 1 2,4 5 0,-2 0-3,2 2-2,2 5-3,0 2-3,-3 1-4,8-1-2,-5 2 0,2 1-4,0-3-1,1 2-1,-1-4-2,2 2 4,1-4-2,2-1-2,-1-2-4,2-2-15,2-2-25,-2-5-34,3-3-38,2-2-39,-1-3-45,3-2-43,-1-2-78,-3-6-159,2-2-125,-5 1-88</inkml:trace>
  <inkml:trace contextRef="#ctx0" brushRef="#br0" timeOffset="3670.33">6373 1078 1483,'-18'-4'-39,"4"3"23,2 1 23,2-4 32,0 1 11,4 1 5,6 2-1,-8-5-9,8 2-5,0 3 2,10-9-7,-1 6-6,6-3 1,2 2-8,2-2-24,1 3-35,3-1-40,1 0-38,2-3-68,-5 3-315,3-1-2</inkml:trace>
  <inkml:trace contextRef="#ctx0" brushRef="#br0" timeOffset="3964">6733 880 1308,'-2'-10'-6,"2"10"27,-2-10 24,0 5 32,-2 1 22,0-1 17,2-1 12,-1 2 6,-2-1-5,5 5-14,-4-7-12,4 7-15,-6-2-9,6 2-5,-8 9-2,4 0 3,0 2-2,-1 3 0,1 1-2,-4 2-6,7 2-8,-3 0-3,2 2-5,2 0-7,-2 0 1,2 4-5,2-1-4,0-2 0,2 0-1,0-1-1,3-3-2,0 0 0,1-1 1,2-2 1,1-3-22,2-2-26,1-3-37,1-3-35,-3-2-42,2-2-40,0-2-37,2-2-38,-4-1-87,1-5-155,-3 1-112,-1-1-98</inkml:trace>
  <inkml:trace contextRef="#ctx0" brushRef="#br0" timeOffset="4134.85">6723 1061 1537,'-14'-5'-46,"1"3"21,6-1 34,-1 1 28,1-2 18,-1 3 12,3-3-4,3 0-5,2 4-3,0-9-7,6 3-10,3 0 2,4 1-6,-1-2-6,3 0-25,0 1-42,2 1-46,2-1-39,0 0-51,3-1-115,-6-1-148,1 2 52</inkml:trace>
  <inkml:trace contextRef="#ctx0" brushRef="#br0" timeOffset="4304.95">7034 865 1223,'0'0'-2,"-6"-6"26,6 6 17,-5-8 9,0 5 7,5 3-7,-3-6-3,-2 2-8,5 4-5,-4-4-15,4 4-14,0 0-27,0 0-18,0 0-9,0 0-15,0 0-17,1 17-13,2-9-17,-1 1-20,-2 0-208,3 1 147</inkml:trace>
  <inkml:trace contextRef="#ctx0" brushRef="#br0" timeOffset="4439.99">7017 923 848,'0'10'-38,"-2"-1"23,2 1 14,-3-2 15,3-1 15,-2 3 11,2-4 17,0 1 2,-3-1-3,3 1-1,0 0 0,0-2 0,0 3 0,0-3-4,0-5-3,3 12-5,-1-8 1,1 3-4,-1-2-8,-1 2-5,4-1-33,0-1-36,1 1-46,0-2-55,2-3-291,-1 2 57</inkml:trace>
  <inkml:trace contextRef="#ctx0" brushRef="#br0" timeOffset="4961.41">7428 938 1202,'0'-8'-6,"-4"-1"26,1 4 23,-1-5 18,-3 3 12,1 0 11,1-1 12,0 1 7,0 0 1,2 2-9,-1 0-10,2 0-12,2 5-8,-11-6-6,11 6-6,0 0-4,-13 4-7,9 2-3,-3 0-3,3 4-2,0-3-6,-1 5-1,1-3 0,0 2-3,2 5-1,-1-6-1,3 5 0,0-4-2,3 2-1,-1 1 1,0-4-3,4 4 0,1-4 2,2 1 0,1-4-3,1-1 1,8-1 0,-3-2-4,6-1 0,-1-4-2,2-1-7,2 1-7,3-7-4,1 2-4,-1-6-5,2-2-7,-3-1 1,-1-1-3,-9 0 3,3-1 4,-2 3 0,-6 0 1,-3 2 1,-2-1-2,-3 4 0,-3 0 3,-2 2 5,-3 0-1,-5 5 0,0-1 5,-3 2-1,1 2 0,-3 0 6,-2 4 4,1 1 2,1 1 6,-2 4 4,2 0 0,0-1-1,0 2 3,4 0 0,0 3 0,1-1 1,2 1 4,5-1-1,0-2 1,4 1-2,5-1 4,2 3-3,3-3 0,7-2 2,2 3-3,11-3-14,9-2-22,5 0-51,15-4-51,26 2-49,8-5-50,3-5-104,6 2-335,4-4-153</inkml:trace>
  <inkml:trace contextRef="#ctx0" brushRef="#br0" timeOffset="5340.03">9423 807 1760,'2'-15'-38,"-4"2"34,-2 0 27,-5-1 16,0 3 20,-1 0 19,-1 1 4,1-2-3,-3 2 1,2-1 0,-1 4-7,-1-1-7,-2 3-7,1-1-8,-4 4-5,-1 0-3,3 4-7,-4 2-2,2 0-4,0 1-2,4 3 0,-1 1-6,2 0 0,0 1-1,5 2-2,2 1-1,2-2-3,1 4 2,3-3-4,5 2 1,3 1-3,2 0-1,6 1 2,0-1-5,1-1 3,2 1 0,-1-3-2,3 2-4,-3-1 2,-1-1-1,3 0-1,-6-2-1,-2 0 0,4-1 0,-6-1-1,1 0 1,-5-1 5,-2-1 3,-4 1 5,-6 0-1,-5 2-2,-3-1-1,-10-1-1,-1-1 1,-4 1-1,-1 0-2,2-2-15,-1-1-29,-1-1-30,7-3-41,-1 3-39,5-1-39,2-4-36,2-1-72,7-2-110,4 0-162,4-4-65</inkml:trace>
  <inkml:trace contextRef="#ctx0" brushRef="#br0" timeOffset="5876.66">9266 827 1503,'6'-8'-29,"1"0"17,-3 3 27,-1-1 22,0 0 20,2 0 10,-2 1 6,2-1-1,-1 0-2,-3 3-6,4-2-6,1 3-4,-6 2-1,14 0 1,-9 5-2,4-2 2,2 5-2,-1 2-2,1-1-2,0 4-4,-1 0-2,1 1-5,-2 1 0,-1 0-2,0 3-3,1-3-2,-3 2-3,1-2 2,-3-1-4,-2 1-2,2-2 0,-2-3 1,0 1 1,-2-2 6,3-2 0,-6 0 0,3-1-1,-2-2-3,2-4-3,0 0 0,0 0-7,0 0 6,-14-12-7,11 5-3,3-3 1,3-2-3,-1-1-1,0-2-5,2 2 1,2-2-1,1 1-3,1 1 0,-2 0-2,3 0 0,2 4 0,-1-2-1,0 3-2,4 1-1,-2 1 3,0 4-1,1-1-1,1 6 0,-1-1 2,2 2 0,0 2-1,0 1 0,0 3 0,-2-1 2,2 1 0,-5 3-2,1-2 3,-2 3 0,-1-3 2,-4 3 0,0-4 1,-2-1 1,-2 0-1,-2-1 1,0-1 0,0-2 1,-2-2-2,4-3-1,-8 0-1,8 0 0,0 0 2,-14-11-1,12 5-2,0-4-1,2-1-4,0 0-10,4-3-14,1-1-15,0 0-21,1-3-23,2 3-32,0 2-39,3 0-29,0 0-24,2 3-47,-1 0-139,6 1-150,-4 1-48</inkml:trace>
  <inkml:trace contextRef="#ctx0" brushRef="#br0" timeOffset="6309.65">10009 776 1384,'0'0'-37,"0"5"29,0-5 21,0 0 26,0 0 8,-4 7 7,4-7 0,-2 6 3,2-6 9,-2 9 5,0-3 5,0 2 4,0 2-9,2-1-4,0 3 0,4-3-7,-2 2-4,0 1-4,2 0-6,2 1-3,1-4-2,-1 3-4,1-3-1,-1 1-1,2-3-1,-1 1-4,1-2 1,-2-3-4,6 1-2,-4-4-1,2 0-4,0 0-5,0-4-4,0-1-7,0-3-2,1-3-2,-1-1-2,2-1-5,-4-1 5,0 2-2,0-5-1,1 3 0,-3 0 0,3-1 3,-5 3 2,2 4 11,-1-3 4,-1 2-4,0 3-1,-2-1-3,2 2-1,-2 0-1,-2 5 1,0 0 3,0 0 6,0 0 4,9 10-1,-8-3-1,3 1-3,-2 2 1,0-1-2,0 0 0,2 3 1,-2-2 1,2 1-1,0-2-1,0 2 0,1-3-2,0 2-20,1-2-26,0-1-36,2 1-35,3-3-38,4 2-38,2-4-15,-1 2-35,6-8-124,-5 1-205,0 0-64</inkml:trace>
  <inkml:trace contextRef="#ctx0" brushRef="#br0" timeOffset="6811.93">10625 779 1467,'0'-8'-35,"0"0"33,0 1 24,-2-1 16,-2 1 19,0 1 17,-2 1 9,-1-3 0,1 2-3,-1 3-3,1-4-7,2 4-9,4 3-4,-18 0 1,18 0 6,-14 7-5,6-1 3,-1 4-4,0 1-8,4 0 0,0 2-5,1 2-3,2-1-3,-2-2-4,4 3-2,0-1-2,4-1-5,0 2-1,3-2 3,-3-1-4,2-1-2,3-1 1,1-1-4,0 0 0,4-2-3,0-4 1,1 2-1,-2-5-1,1 0-2,1-5-4,3-1-2,-2-3-8,-1-3-3,2-2-10,-2-3 0,0-7-4,-2-5-4,-1-1-4,-2-2 2,0-4 1,-4-1 0,-1 2 4,2 0-3,-4 5 6,0 1 1,-1 2 0,1 4 2,-3 3 2,0 2-3,0 1 3,0 0-2,0 4-2,0 3 1,0 2-1,-3 4 1,3 4 2,-6-3 3,6 3 1,0 0 3,-6 19 9,3-4 4,3 2 12,-1 3 2,1 1-2,1 1-2,-1 3-1,3 1-2,-1 0 3,0 0-2,4-1-1,-1 0-1,-2-1-1,2-3 0,2 0-1,-3-1 3,2-2-13,-1-2-27,1-1-30,0-1-35,2-4-42,2 2-49,-4-6-41,1 0-166,2-5-216,-3 1-104</inkml:trace>
  <inkml:trace contextRef="#ctx0" brushRef="#br0" timeOffset="6962.53">10878 726 1573,'-6'-6'-29,"-2"1"7,4-2 20,0 4 10,-2-4 10,4 2 3,0 1 0,2 4-4,-3-8-3,8 3-19,-5 5-26,8-6-42,-2 5-40,2-3-72,-2 0-228,0 2 78</inkml:trace>
  <inkml:trace contextRef="#ctx0" brushRef="#br0" timeOffset="7585.8">10965 652 1118,'0'7'-12,"0"-7"12,2 8 23,-2-8 4,-2 9 9,2-4 10,0 1 8,0 0 7,0 2-1,2-1-1,-2 3-4,2-2 4,2 1-5,0-2 0,2 2-5,-2 0-3,3-1-3,0-3-1,1 3-4,-2-4-2,3 1 0,0-3-5,0 0 1,3 0-8,-2-4-2,-1 0-7,1-2-13,3-1-6,-6-2-8,3-3-7,0-3-3,-2 1 3,4-3 0,-4-1-1,-2 4 4,1-5 0,0 5 8,1-2 13,-4 2 9,0 4 4,0-3-1,-2 4-4,2 1-4,-2 3 2,-2 3-1,0 0 6,0 0 7,0 0 4,9 11 3,-9-3 0,2 0 3,-2 2 1,2 0-1,0 2 3,0 1-2,0-2 0,3 3-6,-1-3 0,3 3 0,1-3 1,0 0 0,7-2 0,2 1-5,0 0-1,4-4-1,2 1 0,1-3-1,-3-4-1,2 0-2,0-2 2,1-4-3,-3-1 2,-2-5-8,-2 0 1,0-6-2,-4-3 1,-1-1-2,-4-2 0,1-1-4,-2 0 1,-5 1-3,0 4-4,-2-4 1,-2 3 4,-2 2 11,-1 2 1,-1 0 5,-1 4-1,-3 0-5,0-1 1,-2 4-3,2 5 1,-4 1-1,4 2 0,0 4 8,-1 3 0,1 1 6,0 5-1,2 0 3,0 6 2,4 0 0,4 1 4,1 1-5,4 5 3,7-3-3,1 1-1,7 1-3,6 0-1,10 6-6,23 3-27,9-2-57,1-1-66,5-2-80,-5-3-112,-14-7-248,-7-5 71,-9-1-44,-10-3-46</inkml:trace>
  <inkml:trace contextRef="#ctx0" brushRef="#br0" timeOffset="8691.77">1805 3109 1382,'-10'0'-62,"1"-2"14,-1 2 21,-1-2 16,2 0 13,0 0 23,9 2 17,-13-2-2,6-1 1,0 3 0,1-2 4,6 2-1,-10-2-7,10 2 4,-9-3 4,9 3-6,0 0 1,-10-1-5,10 1-6,0 0 1,-9-1-7,9 1 0,0 0 2,0 0-6,0 0 4,0 0 9,0 0-1,0 0 2,23-7 1,-10 6 4,4-4 0,8 2 1,3-4 3,6 0-2,7 0-2,7-5-3,7 0 1,16-2-4,6-2 3,4-3-4,-1-2 2,5 0-2,8 0 2,10-1-1,14-3-1,11 0 0,7-4 3,7 0 0,1 0 2,33-12-5,10 2-2,6 0 6,5 1-1,12-4 1,-1 2-2,-2-2 0,14 3 2,5 0 0,12-1-2,9 1-4,0 0 2,7 0-6,6-2 1,19 1-1,-1-2-6,1 1 0,2-2 1,2 1-5,6-2 2,-7 1-1,-12-1-7,-5 0 1,-3 2 0,3 0-1,-9 2 3,-14 3-3,-14-2 1,-22 5-1,-12-2 1,-47 5 2,-10 5 2,-9-2-4,-15 2 5,-13 1 3,-10 4 8,-10 1 13,-23 3-4,-8 5 7,-11 0 1,-3 1-13,-6 4 0,-3 1-2,-1 1-4,-6-2-4,0 1 1,-3 2-5,-1 1 4,-2-1-8,0 0-1,-4 3-1,2-1-2,-1-1 0,0 0-1,-3 1 1,0 0-3,-6 2 0,11-2 2,-5 0-1,-6 2-2,0 0 1,9 0-14,-9 0-12,0 0-26,0 0-31,0 0-33,0 0-38,0 0-41,0 8-48,0-8-45,0 0-113,-13 3-144,13-3-104,-13 0-140</inkml:trace>
  <inkml:trace contextRef="#ctx0" brushRef="#br0" timeOffset="15787.8">12267 1076 940,'0'0'196,"8"0"-71,-8 0-6,9-2 1,-9 2 3,0 0-1,6-3-5,-6 3 0,0 0 3,7-2 0,-7 2 3,0 0-4,4-5-5,-4 5-5,0 0-10,0 0-7,0 0-10,0 0-6,4-5-8,-4 5-4,0 0-5,3-3-4,-3 3-5,9 0-9,1-2 0,6-1-3,7-3-3,10 1-1,10-3 1,16 1-2,22-8-7,2 3-2,-3 0 1,1 3-4,-16-1-1,-9 3-10,-3-1-14,-7 4-18,-5-2-25,-6 2-27,-3-3-33,-4 3-39,-6 0-39,4 1-43,-9-1-100,-2-2-171,-5-1 26,0-1-71,-1 0-47</inkml:trace>
  <inkml:trace contextRef="#ctx0" brushRef="#br0" timeOffset="16602.78">14158 693 1510,'2'-15'-3,"0"0"25,0 4 39,-2-1 18,0 0 20,0 3 15,-2-1 4,2 1 4,-2 1 1,0 0 2,0 1-6,0 2-7,2-2-20,-2 2-9,2 5-14,0 0-6,0 0-6,-11 13-6,7 3-4,-3 6-4,1 10-3,0 6-6,-3 1-2,1 9-3,-1 5-4,-2 1 5,-1 19-5,2 0 2,-4-1-6,4-13 2,-1-11-8,1 0 1,-1-11 1,2-2-2,3-3-5,-2-7 5,3-2 5,2-6 21,-1-1 7,-3-5-3,1-4-2,3-3-7,-1-2-4,4-2 3,0 0-16,-10-13 4,7 3-1,1-2-11,4-3 2,1 0 1,-1-1-11,2-1-2,0 2 2,0-2-3,2 3-5,4-1 4,-3 2 3,3 0 0,4 2-3,1 2-4,2-3 3,4 5 3,-4-2-4,2 4 0,2-1 8,0 2-10,1 3 3,0-1-4,0 0-20,3 2-20,-3 0-21,0 0-35,2 4-43,-1-4-39,1 1-35,0 1-30,-4-2-67,4 0-107,-1 0-49,1 2-78,0-4-53</inkml:trace>
  <inkml:trace contextRef="#ctx0" brushRef="#br0" timeOffset="17062.26">14831 1139 1444,'6'-9'-3,"-2"0"30,2 0 30,-4 2 25,0-3 22,0 0 16,-4 1 8,0 2 5,0-6 6,-4 4-3,2 0-2,-2 1-7,0 1-8,0-1-11,-1 1-14,-3 0-6,1 4-9,-4-1-10,1 3-9,-1 2-1,-2 1-9,-2 3-5,0 2-7,2 0-5,-1 6 1,0-1-3,2 2-1,4-2-5,-1 4 3,4-3 3,1 2-10,2-1-2,2-3-2,0 2-9,2-3 9,2-1-8,0 1-5,2-2 7,2-4 1,3-1-5,0-1 3,3-4-2,-2-1-2,6 1-4,-4-5 8,1 0 0,-1-2-2,4-3-5,-4 1 1,-2-3-1,2 1 1,0-2 4,-4 0-6,0 4 6,1-3 9,-2 4 5,-1 1-7,1 1 6,-3 1-9,0 1-2,-1 0-1,2 3-7,-5 3 0,8 0-2,-8 0 2,0 0-1,12 11 4,-8-5-3,0 1-5,0 3 6,2 0 0,-1 0 3,1 2 0,1 2-2,1-3-5,-2 2-16,3-1-21,-3-1-27,0-3-42,3-1-39,0 1-47,1-4-56,-2-3-93,5 1-147,-2-2 6,1-2-153,3-1-133</inkml:trace>
  <inkml:trace contextRef="#ctx0" brushRef="#br0" timeOffset="17340.62">15237 790 1646,'-4'-14'-6,"1"-1"38,0 5 35,-4 0 31,4 2 22,-1 1 15,-1 1 3,1 1-6,0-2-7,2 4-12,-3-1-17,5 4-10,-6-3-5,6 3 9,-4 12 3,-1 0-1,3 3 9,0 1 0,0 4-3,2 1-6,-3 2-6,3 4-11,0-1-3,0 1-9,3-1-7,-1 2-1,0-2-8,0-2-1,0 3-5,3-4-1,-1-3-4,0-1-21,1-4-12,3-1-23,1 1-29,-1-4-34,-1-5-48,2-5-49,2 1-46,-1-4-46,4-2-102,-1-1-141,-3-3 22,1 0-127,-1-2-118</inkml:trace>
  <inkml:trace contextRef="#ctx0" brushRef="#br0" timeOffset="17509.42">15210 975 1615,'-12'0'16,"1"-2"30,2 2 24,3-2 23,6 2 8,-12-2 4,12 2-3,-6-2-11,6 2-12,0 0-10,0 0-19,2-7-23,-2 7-34,18-8-41,-5 3-48,2-2-47,2 0-62,-1 0-114,2-1-241,3-1-62</inkml:trace>
  <inkml:trace contextRef="#ctx0" brushRef="#br0" timeOffset="17814.28">15621 701 1588,'-4'-6'42,"4"0"35,-4 2 28,0-1 19,2-1 16,-4 1 8,3 1 7,3 4 1,-5-8 1,1 6-13,4 2-12,-4-3-16,4 3-11,0 0-15,0 0 2,-14 13-9,13-2-4,-1 0 4,-2 7-8,1-1 3,0 3-4,-1 4-5,-1-2-7,3 4 1,0-2-8,-1 1-1,3-3-7,-2-1-5,4 3-3,1-3-2,-1-3-2,2 1 0,3 1-3,-1-3 0,0-2-27,5-4-30,1 1-36,2-4-58,0-1-53,1-3-66,2-4-59,-2 0-118,4-4-135,-4-1 28,1-4-176,0 1-191</inkml:trace>
  <inkml:trace contextRef="#ctx0" brushRef="#br0" timeOffset="17958.35">15680 901 1959,'-8'-6'29,"2"3"19,1-2 1,1 0-3,4 0-5,0 5-4,6-14-4,1 6-8,5 1-21,2-3-44,2 0-54,2 1-54,-4-1-97,-1 1-348,-3 1-94</inkml:trace>
  <inkml:trace contextRef="#ctx0" brushRef="#br0" timeOffset="18782.05">12940 1189 1502,'-6'-7'-57,"1"2"21,-1-3 19,2 1 24,-4 1 27,0-2 22,-4 3 11,0-3 10,-1 3 4,0-1-1,-4 1 7,3-2 0,-4 4 2,4-1-3,-3 4-6,-2-3 1,2 6-2,-3-2-5,2 2-4,-1 2-4,-1 2-6,4 2-8,-4 0-2,6 3-8,-3 1 0,4-2-3,3 3-4,-1-3-3,3 2-2,1 0 0,3 1-4,1-2-3,3-1 1,0-2 1,5-1-4,0-3 0,1-1-4,2-2 3,5-4-4,1-2 0,2-1-3,-2-3-1,6-1 0,-4-2-1,5-1 0,-3-2-3,2-1-1,-3-2 1,2 0-1,1 0 0,-1 2 0,1-3-1,0 3 1,1 2-2,0-1-3,2 3 0,-1 1 1,1 2 1,3 6-1,-6-1 0,4 1 1,-3 4 1,0 3-2,0-2 1,-1 2 1,-4 4-1,-1 2 1,-4 0 7,-1 3-5,-5 1 3,-3 0 1,-4 2-3,-3 0 5,-3-1-5,-2 1 1,-6-2-2,-1-1 0,0-4-1,1-2 4,-3-2-3,0-2 12,2-4-1,-1-2 6,3-4 2,3-1-4,0-6-6,3-1 1,0-1-4,5-4-1,4-1-11,4-4-11,1 0-8,2-4-17,9 0-20,-2-3-26,4 2-34,-1 1-38,-3 8-30,0-4-57,-7 5-111,0 2-155,-5 2-147,-4 3-148</inkml:trace>
  <inkml:trace contextRef="#ctx0" brushRef="#br0" timeOffset="19012">12499 877 1749,'-27'10'-30,"4"-2"24,0 2 21,1-1 21,1 3 21,-7 4 10,4 0 11,-4 5 1,0 1 7,-3 7 4,1 4-2,2 3-5,5 4-8,-1 1-5,8 3-4,3 1-2,2 0-7,7-5-4,4 2-5,4 0-1,4-3-7,8 2-19,0-4-21,6-9-27,3-5-36,3-4-48,6-6-50,4-9-66,5-7-129,9-6-320,22-8-172</inkml:trace>
  <inkml:trace contextRef="#ctx0" brushRef="#br0" timeOffset="19291.04">13196 724 1917,'-8'-9'24,"0"0"31,1 1 27,3 5 6,-1-1-2,3 0-4,2 4-8,-2-3-8,2 3 1,0 0 7,20-3 4,-4 6 5,6 2 1,2 1-5,5 4 1,5 1-13,1 3 3,-1 2-7,2 6-2,0 2-3,-1 3-2,-6 3-3,-6 3-5,-6-1-1,-11 5 0,-6 0-7,-12 13 4,-11 14-15,-13 1-23,-5-2-32,-5 0-54,-5-5-65,7-2-70,-1-12-81,9-10-184,8-7-15,5-8-176,8-3-165</inkml:trace>
  <inkml:trace contextRef="#ctx0" brushRef="#br0" timeOffset="19980.81">15985 581 1693,'0'-9'-71,"0"0"15,-2 2 28,2-1 15,0 1 30,0 0 23,-2-1 28,2 1 31,-2 0 20,2 1 16,-2 1 6,0-1 7,0 1 8,2-1 6,0 6-4,-4-8-1,1 5-2,3 3-10,-4-10-9,4 6-18,0 4-5,-4-6-17,4 6-8,-2-5-6,2 5-13,-3-4-26,3 4-34,0 0-45,0 0-44,0 0-35,7-6-42,-7 6-48,11 7-48,-11-7-99,10 11-185,-6-4 67,0 0-134,-2 5-102</inkml:trace>
  <inkml:trace contextRef="#ctx0" brushRef="#br0" timeOffset="20208.13">16033 742 1630,'0'9'-2,"-1"-4"25,1 2 23,-2-1 7,2 1 7,-3 0 13,3 0 9,0 1 8,0 0 2,0 3-2,3-1 0,-3 1-6,2 2-6,3-1-8,-1 2-5,0-1-7,0 0-6,0 0-2,0 1-4,1-4-6,1 2-17,-2 0-31,0-3-44,1-1-47,1 1-56,1-1-50,-3 0-104,4-4-135,-1 1-108,3-3-53</inkml:trace>
  <inkml:trace contextRef="#ctx0" brushRef="#br0" timeOffset="20690.35">16488 715 1550,'2'-14'63,"0"2"31,-2 1 30,0 2 28,0-1 18,-2 3 18,0-3-2,-1 3 2,1 2-12,-2-1-14,1 3-18,-1-1-17,4 4-13,0 0-13,-17 10-7,9-5-17,0 6-4,1 1-9,-1 3-5,1 0-7,3 3 1,0-1-7,2 2 6,0 1-11,2-2-4,2 1-4,0-1-2,3-1-3,2 1 0,2-4 2,4 0-1,2 1-3,3-4-3,0-4-2,0-1-3,2-2-5,-1-4 1,2 0-9,0-2-2,1-4 3,-4 0-3,3-3-2,-1-1 1,-2-2-3,-2-3 3,-4-1-7,-1-1-1,-3 1 7,-1-1 1,-1 2-5,-4 2-2,-2 0-3,-2 2 3,-2 4-3,0-1 2,-4 7-3,1-1 3,-2 2-2,9 0 0,-18 7-1,6 1 2,4 1 4,0 2-2,2-1 5,-1 2-1,3-1-1,-1 0 9,5 1-2,-2 1-2,4-1 5,3-1 0,-1 1 4,7 0-7,1-3-18,4 1-26,0-3-17,3-2-38,1 1-39,1-4-48,4-2-61,4-2-59,-1 0-143,0-2-108,8-3 65,-1-2-162,4-4-145</inkml:trace>
  <inkml:trace contextRef="#ctx0" brushRef="#br0" timeOffset="20986.82">17542 395 1797,'-5'-14'22,"1"0"42,0 3 39,-2 2 28,2 2 12,2 0-3,-1 1-16,-1 1-7,4 5-16,-2-4-6,2 4 3,0 0 5,-2 22 3,2-6-1,-2 5-6,2 5-9,-2 3-3,2 2-6,-3 1-6,3 7-9,-1-1-5,1-7-7,1 4-3,-1-4-10,3-2-3,1-1-3,-2-2-3,2-2 1,1-2-4,1-5 1,2-1-2,1-3-8,4-2 3,1-1 0,4-3-6,-2-2-17,5-2-28,-1-1-20,2-4-34,0-1-39,2-4-50,5 0-42,1-1-61,1-3-63,5-2-141,6-3-20,5 1-187,-3 2-178</inkml:trace>
  <inkml:trace contextRef="#ctx0" brushRef="#br0" timeOffset="21452.7">18392 635 1790,'-7'-7'-43,"-2"2"43,1-1 30,-3-2 26,1 1 15,-3-3 14,0 0 5,1 2 1,1-1 4,-2 2-1,2 0-3,-1-1-9,0 4-9,0 0-5,0 3-9,2-2-5,-3 6-3,2 0-3,-2 5 0,-1-1-4,2 3-5,0 2-5,2 1-2,0 2-5,3-2-1,0 2-1,3 0 2,0 1-4,0-1 2,4-2-5,0 1 2,2-2-8,2-3 1,2 0 5,1-1-7,0-3-6,5 0 0,-2-3-6,0-2 2,4 0-3,-4-1 1,3-5-3,2 1 3,-4-3 1,1-1-2,-4-2 0,2-4 1,-2 1 0,0-1-2,-2-2 5,-3 0 3,3 3 1,-4-1 9,1 3 12,0 0-8,-1 3 2,1 1-4,-1 1-5,0 1 2,0 2-4,-2 4 3,0 0 0,0 0-3,0 0 7,13 10-2,-11-3-2,2 2-6,0 1 5,-1 2 0,4 1-1,1 1-3,-3-2 3,2 2-17,1 0-27,0-3-31,1 2-41,2-2-51,-4-1-66,5-2-65,-2 0-155,1-5-50,0 0-159,3-2-145</inkml:trace>
  <inkml:trace contextRef="#ctx0" brushRef="#br0" timeOffset="22090.54">18988 290 1737,'-6'-13'11,"2"5"38,0-2 39,-1 4 23,0 1 19,4-1 5,-3 2-3,4 4-5,-4-7-18,4 7-10,0 0 4,0 0 0,0 0-1,0 18-4,0-7 2,2 6-9,0 3-5,0 1-5,0 8-11,-2-1-3,1 2-9,-1 3-1,0-2-7,3-1-3,-6 2-4,3-3-4,0 0-2,-1-3-3,-1-3-4,2-2-2,0-2-1,-2-4-4,2 0 3,0-5-4,0-1-4,-2-1-5,4-4-5,-2-4-3,0 0-3,0 0-12,0 0 4,0 0-3,-14-23-1,8 10 1,-2-1-3,-2 1 6,-3-2-7,-2-1 7,0 3-3,-2 4-1,-4-1 1,-1 5-1,2 3 2,-4 2-1,-1 3 0,1 3 2,2 3 0,0 2 4,3 3 1,3 2-1,0-1-2,2 3 2,5-3 0,3-1 1,1 1 3,2-4 3,6 4-6,0-2 4,3-2-2,2-1-12,1-3 5,1 1-2,2-4-6,0-1 3,0 0 2,3-6 1,3 1-7,-2-1 3,0-1 4,-2-4-5,1 1 3,0-1 3,-3 1 2,1-2-3,-1 2 13,0-1-3,-4 3-10,2 1-1,-1 0-1,-3 2-1,3 2 4,-9 0 2,17 6-3,-9-2 6,-2 3 1,3-1-2,0 4 5,-3-1-2,0-1 5,-1 2-3,5-1 1,-1 0 1,-1 1-4,0 0-20,-2-3-30,3-1-33,-1-3-52,3 2-53,1-4-51,-1-1-79,2-1-122,0-4-39,2 0-146,-1-2-124</inkml:trace>
  <inkml:trace contextRef="#ctx0" brushRef="#br0" timeOffset="23320.74">19356 340 1733,'-1'-11'32,"-1"4"27,-3 1 19,5-1 7,-2 3 9,0-2-6,2 6-5,0 0 9,0 0 12,0 0 8,0 0-3,0 17 5,0-4-2,2 5 2,0 4-6,-2 4-1,0 3-6,-2 3-11,2 0-4,-2-1-9,-2 1-7,1-1-1,1-2-14,-2 2-4,-1-4-3,4-3-2,-3-2-7,2-4 0,-2-3 0,2-2 0,0-1-5,0-4-2,-2-2-6,2-3-5,2-3-4,0 0-11,0 0-4,0 0-6,-6-17-7,4 7-7,0 0 5,-2-2-1,-2-2-4,-2 3 3,1 0-2,-6 1 2,-2 4-1,-1 2 4,-4 0 2,1 7-1,-2-2-1,-2 5 2,-1 1-1,4 1 1,-2 2 5,3 0-1,2 3-2,0 0 3,7-2-1,-1 3 0,4-1 5,3 0-4,2-1 3,2 0 4,4-3-4,1 1 8,-1-3-10,5 0 10,1-1-7,2-4 1,4 2-1,-2-1 6,1-1-10,5-4-4,-4-1-6,-1-1 1,2-1-2,0-1 7,-2-2-6,0 3 2,-3-3-2,2 3 8,-4-4-2,-3 4 3,3-1 0,-2 1 8,1 1 8,-3 0 3,0 0-1,-1 2-1,-5 2 0,0 0 0,7 0 3,-7 0-4,0 0 3,5 8-1,-5-8-2,0 7 5,0 0 0,2-4-5,0 2 4,-2 1-1,2 2-1,0-2 4,0 0 5,0 1-7,4-2 11,-2 1-3,2 0 1,0-1-3,0 0 1,0-2-6,3-1 2,1 3 0,-1-5-3,2 2-2,1-4 2,0 2 2,-2-5-7,0 2 1,1-1-1,2-1 3,-3-5-2,1 2-3,-1-3 4,-1-4-5,2 3 2,-5-1-1,2-1-1,-2 1 1,1 2 3,-2-4 8,-3 4 7,0 2 5,0 0-1,-2 0-8,0 0 6,0 4-6,-2-1 1,2 6 0,-4-6 2,-1 2 0,5 4 4,0 0 3,0 0-4,-21 8-2,15-3-1,4 2 1,-5-2 0,5 3-1,-3 1-2,2 1-2,2-1-2,1 4-1,0-3-3,0 2 2,1-1-1,2 0-1,2 0 1,-1-3 0,3 1-2,-1 0-2,-1-1 1,4-1 1,3-3-1,-2 0 1,-1-2-5,2-2 3,3 0-3,-6-2 0,7-4-1,-3 0 2,2-3-5,0-2 2,-1-5-4,2-3-9,-2 0-2,-1-5-6,-2 4 2,1-3 0,0 0-3,-1 1 2,-1 0 3,2 2 0,-7 0-2,2 4 3,-1 1 1,-1-1-1,-2 3 0,-2 1 2,2 2-4,-4 1 6,0 2 0,2-1-3,-2 2 1,0 0 2,2 6 1,-5-5-3,5 5 4,0 0 0,0 0 2,0 0-2,0 0 1,0 0 3,2 17-2,1-12 3,1 1 0,0 2-3,2 0 0,0 2 2,0-1-2,2 0 2,0 2-4,-2 0 2,2 2 0,-1-3 2,-1 2-2,-1 0 0,1-1 2,0 2 1,1-1 3,-3 0-3,0-1-1,-1 0 0,2-1 0,2 4 3,-2-5 0,-2 2-5,4-2 4,-4 0 0,4 1-11,-1 3-22,-1-6-36,1 2-12,0-1-43,3-2-29,-5-1-39,1 1-49,1-2-60,-2-3-85,0 1-166,-4-2 22,0 0-249,18-5-267</inkml:trace>
  <inkml:trace contextRef="#ctx0" brushRef="#br0" timeOffset="23966.43">20962 493 2145,'-2'-8'17,"0"3"30,0-2 27,-2-3 20,2-2 8,0 1 13,-4-2 6,5-4 11,-4 5 2,1-3-4,-2-2-1,2-1-2,-3 3-8,1-2 2,-2 2-11,-1 1-9,0 4-14,-3-1-6,-2 5-11,-6 3-6,3 5-8,-4-2-6,2 6-8,-3 1 0,4 2-8,1 4 0,2 3-3,0 1-11,7-2-9,4 3-11,4 0-7,2 2-3,2-1-3,6 2-1,1 0-5,4 0 1,2-2-4,-1 1 7,2-2-1,-2-1 3,-1 1-3,0-1 17,-3-4-13,1 0-5,-1-1 4,-4 1 2,-2-1 1,0-1 5,-4 0 2,0-1 4,-6-1-4,-1-1 5,0 1 4,-3 1-1,-6-3-3,0 1 7,-3-1-4,0-1 0,-2-2 3,-1-3-16,2 2-29,-1 0-29,1-6-43,4-1-52,2-2-64,2 1-47,6-6-72,4-1-138,4-3-13,6-4-202,2-2-190</inkml:trace>
  <inkml:trace contextRef="#ctx0" brushRef="#br0" timeOffset="24440.55">21006 386 1898,'7'-5'14,"-3"2"43,0 0 28,0 1 19,-4 2 3,5-4 5,-5 4-9,0 0-10,0 0 3,9 8 6,-9-1-1,2 4 4,0 2-11,2 3-2,-4 2-10,4 0-8,-2 4-1,2 2-8,0-2-5,0 2-5,1-4-7,-3-2-3,3 1-6,-3-4-1,0 3-1,0-3-3,0-3-4,0-1 7,-2-2-2,2 0-3,0-4-1,-2-2-2,0-3 1,0 0-7,0 0 0,0 0 0,12-15 0,-7 5-5,0-2-8,5-5 2,-1 3 6,-1-1-8,2 0-4,3-3-2,-3 8 0,3-5-3,0 6-1,0 4 3,2 0 4,-1 4-9,-1 1 4,2 3-4,-2 3 2,2 2 0,-5 2 4,1-1-2,-3 2 2,-1 3-4,2-5 3,-5 3 0,-2-4-3,0 2 2,-2 0 5,-2-2-5,-2-1 2,-1-1 0,-1-2 4,1-3 3,5-1 9,-10 0 6,10 0 2,-13-7-2,9 0-4,0-1-5,-1 1 0,3-5 1,2 0-12,0-1-30,5-2-30,-1-1-34,2 1-39,1-2-50,3 4-51,0 0-41,2-1-63,0 3-147,0 1-30,4 3 47,0 1-118,1 1-81</inkml:trace>
  <inkml:trace contextRef="#ctx0" brushRef="#br0" timeOffset="24830.29">21546 460 1600,'4'3'26,"-4"-3"32,2 6 23,-2-6 21,-2 9 16,-2-5 11,2 2 4,-2 1 3,2 0 4,0 1-4,0 1-1,0 3 2,0 0-9,2-1-12,0 2-8,2 0-2,2-1-13,0 4-9,2-5-9,0 0-4,6 1-5,-4-2-10,5-3 0,-1 1-7,3-5-11,-2 1-8,1-2-10,2-2-4,-2-2-1,1-2-6,2-1-1,-4-3-2,1-1-1,-2-4 3,0 1-2,-4-3-1,1-3 2,2 1-4,-7 2 0,2 0 2,-2 0 10,-3 3 5,5 1 1,-4 1 3,0 0-7,-1 3 0,2 2-3,-3 5-10,0 0 7,0 0-1,0 0-1,0 0 1,0 0 0,-14 22-7,13-12 5,1-1-1,-2 4-1,2-1 0,2 1 4,-1-2-4,3 0-20,2 4-17,0-4-20,2 0-16,4-1-27,2-3-42,1 0-49,4-4-43,0 1-35,0-4-50,2-2-81,1-3-48,1 0 0,-2-4-133,0-1-77</inkml:trace>
  <inkml:trace contextRef="#ctx0" brushRef="#br0" timeOffset="25843.6">22146 521 1542,'8'-16'-15,"1"1"42,-7 1 32,0 4 30,-2 0 22,0-1 14,-2 4 10,-3-1 3,3 2 0,-2 0-2,0 1-9,0 2-14,4 3-6,-10 0 2,10 0-4,-12 8-2,5 1-7,4 2-6,-4 0-11,6 3-2,-3 1-3,1 0-8,0 0-9,3 3-9,0-3 4,3 2-4,2-3-4,-3 1-6,2-2-1,2-2 0,0-3 1,0 0-6,3-3-4,0-2-9,1 0-20,-1-6-3,1 0-5,-1-2-5,2-3-4,-3-3 0,0-5 4,-2 1-3,4-4 7,-4-2-7,0-4 5,-2 3 4,0-4-9,-2 0 9,3 1-2,-5 2 0,0 5 5,2 1 8,-2-1-7,0 4 3,0 3-5,2 4-2,-4 1 2,2 6 0,0 0 4,0 0-6,0 0 7,0 0 0,-5 27 5,5-13-2,0 2-1,3 3 3,-3 0 4,2 2 0,2 4 1,0-2 0,1-2 1,-1-3-1,0 1-6,3-1 4,-1-3 4,1-2 5,2 0-5,3-4-4,-2-2 1,-1-3 0,2-1-3,1-3 1,-2 0 0,1-3 3,1-3-4,2-1 2,-3-3-7,2 0 2,-1-1-3,-2-2-1,-2-2 2,3 3-3,-5 1 5,3 1-5,-3 0 2,1 1-1,-1 3-5,-2 0-5,0 2 5,2 3 3,-6 1-6,0 0 8,12 5-3,-10 1 1,2 2 6,0-1-4,-2 1-1,2 1 7,0 1-7,1-3 2,1 2 6,-2 2-7,2-4 2,1 1 7,-3 0-7,3-3 6,-3 0 2,2-3-4,0 1-3,2 0 5,-8-3-4,14-6-1,-6 4 3,-2-5-1,-1 0-6,3 0 9,-2-5-3,-1 0-2,1-1 3,0 0-6,-1 0 1,0-2 1,0 6-2,-3 1 0,4 0 0,-4 0-10,2 4 4,-3 0-1,-1 4 7,0 0-2,0 0 2,0 0 0,10 12 3,-7-3 2,1 1 1,-2 0-5,-1 2 4,4 2 7,0 1-1,1-2-3,1 1 5,-1-1-5,2-2 6,1 1 4,1-2 2,4-1-2,0-3 0,0-2 4,4-1-3,1-3 2,-3 0-4,4-3 4,-4-1 3,4-4 2,-5 1 3,3-6-3,-4 2-3,0-1 1,-2-4-3,2 0 0,-4-2-3,-3 2 1,3 1 0,-4 1 0,-2 0 4,1 0 0,-1 4-8,-4 2 1,-2 0-4,-5 4-2,1 1-1,6 3-3,-17 0 5,7 6-7,2-2 4,-4 4 0,2 0 6,2 1-7,0 1-2,1 1 6,0-3-6,3 3 5,1-1-1,2 0-1,2-3 1,2 2-2,1-1 4,5-3-2,0 2 0,1-5-7,2 4-17,6-5-20,1 1-18,2-4-30,0 1-48,4-5-54,1 2-56,-3-1-56,-4-8-126,-1 2-152,-8 0 70,-2-3-209,-2 0-209</inkml:trace>
  <inkml:trace contextRef="#ctx0" brushRef="#br0" timeOffset="26080.59">22615 257 1871,'-18'-2'50,"5"0"52,2 0 33,3 0 26,2-2 3,4 1-4,2-3-18,2-2-2,6-1-2,9-3 0,6 1-1,9-2-11,11-7-3,4 7-13,5 2-4,-1-1-9,-9 5-11,0 0-12,-1 0-2,-5-1-12,-4 5-9,-5-2-37,-3 2-41,-4 3-40,2 0-33,-10 3-49,1-2-61,0 3-70,-4-1-128,-5 0-142,-4 1 49,0 1-168,0-5-163</inkml:trace>
  <inkml:trace contextRef="#ctx0" brushRef="#br0" timeOffset="26796.24">14969 2714 1668,'0'0'-85,"-11"0"17,11 0 11,-12-1 15,12 1 12,-11-3 13,11 3 4,-11-1 11,11 1 10,-10-3 2,5 2 12,5 1 10,-8-4 1,8 4-3,-10-6 6,5 5 1,-2-4 6,4 2 4,-5 1 7,5-2 2,-4-1-1,4 3 5,-3-3 0,1 2-3,5 3-1,-9-5-7,5 2-1,0-1-2,0 0-2,4 4-3,-6-3-6,6 3-4,-7-6-2,7 6-1,-6-6-5,6 6 0,-7-3-2,3-1-4,4 4-2,-8-6-3,3 2 0,1 1-5,-2-4-9,0 5-10,2-3 0,-4-1 0,2 0 3,-2-1-5,2 2 2,0-1-2,-1 0 2,1-2-2,-1 3 3,1-4-4,0 4-9,-3-1-17,2-1-20,0-1-16,0 2-15,-2 1-8,1-1-1,-1-2-22,1 3-22,-3-3-46,0-1-298,0 1 5</inkml:trace>
  <inkml:trace contextRef="#ctx0" brushRef="#br0" timeOffset="27254.73">14516 2385 1295,'0'0'-34,"0"0"5,0 0 12,-9-5 8,9 5 5,0 0 15,0 0 13,0 0 10,0 0 5,0 0 4,0 0 4,0 0 10,0 0 15,0 0 8,0 0 14,0 0 8,0 0 6,0 0 0,0 0 0,25 5 5,-11-5-9,-3 0-2,9-2-5,0 2 0,9-3-8,0-1-6,7-2-1,7-1-2,10-1-9,4-4 2,23-7-8,15-3 2,10 0-8,16-6 5,18-5-4,43-9-7,17-7 3,23-4 3,24-8-1,26-2-1,77-19-7,13-7-4,27 2 0,17 4-2,11-1-3,18 7 7,-1 9-2,-6 5-7,2 8-5,-9 9-1,-25 2-5,-86 12 4,-10 3-3,-9 5 0,-18-3-2,-26 4 0,-27 0-1,-58 6 1,-23 0 16,-20 0 24,-19-2-3,-16 0-2,-23 3-8,-20 1-2,-8 2-10,-4-1-4,-11 5-1,2-1-7,-6 1-2,-1 0-2,0 5-5,-2-2-3,-3 0-11,0 2-12,-2 0-18,1 3-29,-2-2-32,1 3-31,-6 0-54,0 0-55,10 4-69,-10-4-76,0 0-205,0 0 22,0 0 74,0 0-210,-32-7-181</inkml:trace>
  <inkml:trace contextRef="#ctx0" brushRef="#br0" timeOffset="41490.19">4933 4875 1254,'-4'-5'210,"4"5"-79,-6-7-22,6 7-8,-5-4 19,5 4 5,-6-4-3,6 4-1,-4-3 4,4 3 0,0 0-1,-5-4-7,5 4-10,0 0-10,-6-2-8,6 2-11,0 0-7,0 0-3,-4 13-8,1-2-2,3-1 0,-4 6 0,4 2-11,-2 3-2,4 6-7,-2 2 0,3 7 2,1 3-1,0-3-6,0 0-4,1 0 2,1 0-6,0-1-11,1-4-32,-2-2-22,2-5-32,-3 0-43,0-7-44,1 0-44,0-2-40,-1-8-85,0 0-132,0-6-28,0-1-118,-4 0-105</inkml:trace>
  <inkml:trace contextRef="#ctx0" brushRef="#br0" timeOffset="41765.74">5274 4844 1598,'2'-11'18,"0"2"33,0 1 28,-2 1 23,0-2 18,2 5 9,-2-1 1,0 5-11,0-8-12,3 5-9,-3 3-12,0 0-1,0 0 0,0 0 2,-3 16-6,6-5-3,-3 2 1,2 3 0,-2 5-9,2 4-5,2 2-9,-2 2-2,2 1-3,3 6-5,-2 1-5,1 0-2,0 2-3,2-3-6,-2-2-15,-2 0-29,4-5-31,-6-1-36,2-4-44,-2 0-54,2-4-49,-4-3-80,-2-2-134,0-4-45,0-1-127,-2-5-113</inkml:trace>
  <inkml:trace contextRef="#ctx0" brushRef="#br0" timeOffset="41978.39">4906 5291 1730,'-9'-5'19,"2"3"17,1-1 17,1-2 9,2 0 8,1-1 1,2 0-4,2-1-10,4 0-3,2-3-5,5-2-8,0 2-3,4-3-2,5 2-5,-4 0-6,6 0-26,-1 1-30,3 2-42,-1-2-46,4 3-37,1-4-83,-1 2-380,1 1-118</inkml:trace>
  <inkml:trace contextRef="#ctx0" brushRef="#br0" timeOffset="42315.83">5856 4938 1797,'-3'-6'30,"0"-1"19,1 2 27,-3-2 19,2-1 16,-1 2 5,-1-1 7,0 1-2,-1-1-6,2 0 1,0 5 0,2-5 3,-5 1-11,7 6 0,-6-5-4,6 5-14,-6-4-10,6 4-1,0 0-6,-21 7 3,12 1-6,1 1 4,-3 3-3,0 3-3,1 4 4,2 3-2,-3 0-7,4 4-4,1 2-6,2-2-3,0 3-10,2-1 4,4 1-7,2 0 1,2-2-1,0-1-9,10 1-21,2-5-27,4-3-34,-2-4-44,2-3-60,1-4-67,5-4-78,-7-3-118,6-4-138,2-3 31,0-1-226,3-7-245</inkml:trace>
  <inkml:trace contextRef="#ctx0" brushRef="#br0" timeOffset="42700.65">6348 4940 2250,'-5'-7'56,"-1"2"18,2 2 20,2-4 15,-2 2 2,2 1-6,0-2-10,2 6-14,2-9-7,4 3-3,4 0-9,3 1-7,4-2-5,0 0 1,3 1-14,-3 4 3,3-3-6,-1 1-10,-4 0-3,-1 3 4,-2-2-2,-1 3 1,-2 4 3,0 0 9,-2 2 6,-5 1 0,0 4-1,-4-1 8,-5 6-4,-1 1-10,-1 2 5,-4 0-1,0 4 1,-1 2-7,-1-4-1,3 0-3,-5-1-3,6 1-4,1-1 0,-2-3-2,4-2-3,-1-2 0,6 0 4,-4-1 9,5-2-2,0-3-3,6 0 4,3-3-3,1-2-5,4 0-2,4-2 0,0-4-4,4 0-26,5 1-29,1-5-35,1-2-45,3-3-61,2 1-67,2-4-68,-3 1-166,1-5-55,4-2 61,-2-4-193,-1 2-165</inkml:trace>
  <inkml:trace contextRef="#ctx0" brushRef="#br0" timeOffset="42999.52">6917 4630 2025,'-14'-7'85,"4"1"19,-2 0 20,6 1 14,0 1 5,2 1-4,-1-1-14,1 0-10,4 4-14,0-6-15,0 6-8,0 0-4,21 0-7,-11 4-7,6 2 1,-2 1-14,6 2 9,1 3-7,-2 2-2,6 3 2,1 0 0,-6 3-5,2 2-3,-4-1 6,2 4-3,-10-4 2,0 3-4,-2 1 2,-4 1 4,-4-1 0,-4 2-10,-4 1-1,-2 1-9,-5-2-28,3-1-35,-1-2-55,-4-7-68,4 0-85,1-8-85,-1 0-199,0 0-6,5-7 51,0-2-176,0 0-153</inkml:trace>
  <inkml:trace contextRef="#ctx0" brushRef="#br0" timeOffset="43240.76">7843 4862 1893,'12'1'88,"-12"-1"14,10-1 12,-10 1 8,6-3 9,-6 3 2,8-4-9,-2 4-9,0-3-14,3 1-11,0 0-9,1 0-6,3 0-24,-1 0-26,6 1-34,-2-4-50,1 4-54,-1-1-67,2 0-69,0 2-147,-6-2-85,-2 4-117,-1 0-98</inkml:trace>
  <inkml:trace contextRef="#ctx0" brushRef="#br0" timeOffset="43417.77">7928 5145 1821,'-9'8'114,"1"-1"17,1 0 9,3-4 8,2 1 19,2-4 6,-2 4-9,2-4-24,0 0-8,0 0-12,25-4-19,-10 0-45,5 1-52,-5-4-69,6 0-97,1-3-89,-1 5-181,3-1-58,-1-2 63,-2-2-112,2 3-42</inkml:trace>
  <inkml:trace contextRef="#ctx0" brushRef="#br0" timeOffset="44810.78">11174 4309 1338,'-3'-6'126,"1"1"-28,0-1-19,2 6 6,-4-8 5,2 4-3,0 1-7,2 3-10,-2-7-7,2 7-6,-4-7-6,4 7-4,-2-4-6,2 4-2,0 0-6,0 0 0,0 0 10,0 0 9,-7 15 9,6-3 5,1 5 9,-3 2 6,3 4 5,-2 3 2,2 3-3,-2 3-1,2-1 1,-2 3-10,2-2-6,-3 1-4,1 1-13,0 2-3,-1-3-2,3-2-7,-1-1 2,1 0-5,-2-3-5,0-1 1,0-4-5,2-1-13,0-2-28,-3-2-26,3-2-27,-1-4-32,-2 0-51,1 2-67,-3-6-58,2-1-128,-3 0-101,-1-4 43,-2 1-80,-1-1-43</inkml:trace>
  <inkml:trace contextRef="#ctx0" brushRef="#br0" timeOffset="45211.97">10145 5399 1491,'-19'3'59,"1"-1"4,4-2 2,2 3 16,3-3 12,0 0 18,9 0 4,-12 0 1,12 0-8,-11 0-13,11 0-7,0 0-9,0 0-9,0 0-1,0 0-3,0 0-11,32 2 7,-11-2-2,13 0 3,11-5-2,16 0 2,32-2 1,9-11-3,8-2 4,11-2 0,10-3-3,13-4 4,38-4-7,-2 1-7,-29 6-3,-8 4-3,-9 2-7,-12 3 11,-10 0-4,-7 3-8,-14 3 2,-6 0-6,-20 3-5,-12 2-2,-12 1 0,-1-1 0,-7 2-8,-4 2-4,-3-1 4,-2 0-17,-5 1-14,-1 0-8,0 2-20,-6-3-22,3 1-22,-6 0-31,1 0-44,-4 0-51,-1 2-50,-5 0-90,0 0-159,0 0 35,0 0-152,0 0-123</inkml:trace>
  <inkml:trace contextRef="#ctx0" brushRef="#br0" timeOffset="45602.56">11036 6020 1856,'-3'-8'36,"0"0"12,1 3 13,-2-2 13,-3 0 16,3 1 7,0 1 0,0 1 1,0-2-7,-1 3-6,1-1-9,4 4-9,-9-4-4,9 4 2,0 0 4,-14 11 0,6 0 0,-2 3-4,0 4 2,-3 2-4,1 3-1,-3 6-6,0 1-6,-1 3 6,-2 4-10,-2 1 0,4 1-6,-1 0-6,3-8-4,-2 1 3,6-1-12,-3-2-27,5-6-28,-3-3-40,5-2-39,-1-6-30,3 2-37,4-6-38,0-4-49,0-4-92,0 0-75,0 0-230,19-27-160</inkml:trace>
  <inkml:trace contextRef="#ctx0" brushRef="#br0" timeOffset="45860.59">11007 5936 1845,'4'-14'-7,"0"7"23,-2-1 30,0 3 27,1-1 20,-3 1 10,0 5-3,4-5-8,-2 2-12,-2 3-9,0 0-1,0 0 4,0 0 2,0 0 8,17 13 4,-10-2 2,-1 0 1,0 5 0,2 3-1,0 2-14,2 2 1,-2 4-6,2 2-11,1 0-4,-1 2 12,-1-1-8,2 1-4,-3 1-5,-1-2-4,0 0-12,1-4-29,-4 1-41,0-3-50,-2-4-61,-2 1-67,0-5-68,0 2-142,-5-5-104,2-3 72,-4-1-145,0 0-100</inkml:trace>
  <inkml:trace contextRef="#ctx0" brushRef="#br0" timeOffset="46066.89">10850 6433 1639,'-18'-5'64,"6"-3"22,2-1 14,1 4 4,3-2 0,2-3 9,2 3 0,5-5-14,2-1 4,3-1-5,7-3-13,2 0-4,8-2-7,1 2-8,2-2-9,1 1-5,3 2-2,-2 0-32,1 3-40,3 0-49,-3-1-51,4 4-58,-6-2-84,1 0-155,-3 3-36,-1-3-80,-2 2-39</inkml:trace>
  <inkml:trace contextRef="#ctx0" brushRef="#br0" timeOffset="46334.77">11500 5915 1655,'-8'-4'92,"-5"2"15,2-2 21,-2 2 18,1 1 8,-1-1 8,1 0-7,-1 0-9,0 2-12,2 2-8,-3 2-1,2 3 6,-2 2-4,4 2-6,-1 4-3,1 0-11,1 4-3,0 2-6,3 0-9,2 0-10,2 0-4,0-1-3,4 3-8,0 2-5,2-2-4,5 0-4,-1-4-5,5 2-15,0-5-25,1 1-36,6-5-40,-2-2-64,4-4-72,0-3-79,1-3-119,-1-3-182,3-1 68,-1-8-275,2 3-280</inkml:trace>
  <inkml:trace contextRef="#ctx0" brushRef="#br0" timeOffset="46726.86">11666 5953 2377,'-14'-7'62,"2"5"18,0-3 22,0 3 16,4-1 4,2 1-10,-1-1-4,7 3-13,-4-7-14,6 2-5,5 1-11,1-2-8,7-1-3,2 1-6,2 0-5,2 1-4,0-2 0,-1 5-8,0-3-5,-2 3-2,-2 0-6,-1 2 6,-4 0-4,2 2 8,-5 2-1,-2 1 7,0 2-4,-4 1 0,-2 3 7,-2 0-2,-2 5-6,-2-3-1,-1 2 3,-4 3-6,1-1-2,0 0-3,-3 3-1,3-1 1,-3-1 1,2-5-6,3 0-3,0 0 4,-1-2-3,3-2 2,-1 2 0,5-5 5,-1 1 1,6-3 1,1 0-1,5-2-1,2-2-3,-11 0 0,27-5-3,-8 2-3,2-1-13,5-1-34,0-1-32,3-2-42,-2 1-58,5-5-62,2-1-72,-2-2-142,-4-3-109,1 1 50,-5-2-208,2-1-205</inkml:trace>
  <inkml:trace contextRef="#ctx0" brushRef="#br0" timeOffset="47020.3">12112 5616 2120,'-9'-6'54,"3"2"18,2 2 16,-1-2 13,4 0 0,1 4 3,0 0 3,8-8-5,0 8 0,-8 0 0,22 3-8,-8 1 2,4 1-7,1 5 6,2 1-7,0 4-6,1 0-4,-2 5-6,2 1-1,-7-1-7,-1 2 0,-2-2 0,-4 5-4,-2 2-3,-8-3-4,-2 5-11,-6 3-18,-3 1-48,-1 0-60,-9 2-84,2-2-111,-7-5-167,-4 1-116,0-3 58,-1-4-237,3-3-233</inkml:trace>
  <inkml:trace contextRef="#ctx0" brushRef="#br0" timeOffset="50828.85">13419 4850 2055,'0'0'-4,"0"0"7,0 0 11,-3-14 2,3 14 7,0 0-4,7-5 2,-1 3-2,1 0-1,-1 0-2,3 1-3,3-2-1,-2 2-1,4-2-5,-2 2-23,3 1-25,-2 0-35,2-2-41,-1 2-58,-1 0-129,-2 2-208,-1-2-17</inkml:trace>
  <inkml:trace contextRef="#ctx0" brushRef="#br0" timeOffset="50998.18">13507 5016 1388,'-8'5'62,"0"1"21,2-4 14,-1 3 15,0-3 14,3 3 5,4-5-3,-6 3-11,6-3-11,0 0-10,0 0-13,0 0-17,28 0-30,-12-2-42,4-2-55,1 2-60,9-3-56,-2 1-114,5-2-381,3-1-167</inkml:trace>
  <inkml:trace contextRef="#ctx0" brushRef="#br0" timeOffset="51650.78">15526 3595 1742,'-5'-3'-8,"5"3"34,-11-3 29,11 3 20,-6-4 22,6 4 15,-8-2 5,8 2-5,-6-3 0,6 3-11,0 0-9,-4-5-12,4 5-5,0 0-9,0 0-6,0 0 4,0 0 5,0 17-1,2-7-5,0 0 1,4 7-2,2 2 9,4 5-2,-2 7-6,4 8-1,4 4-7,-1 3 2,1 0-7,6 18-1,1-1-7,-1 0-2,-5-10-1,0-7-6,-3-3-5,2-2-3,-5-7 4,3-4-7,-3 1 0,-2-6-1,-1-2-13,-2-2-20,2-3-21,-4-1-24,0-5-23,0 2-36,-4-5-53,0-1-63,-1-3-56,-1-5-114,-3 4-105,3-4 32,0 0-110,-14 0-84</inkml:trace>
  <inkml:trace contextRef="#ctx0" brushRef="#br0" timeOffset="52140.25">15126 4807 1641,'-6'2'26,"-1"0"16,0 1 19,7-3 19,-8 3 16,8-3 7,-8 3 2,3-2-2,5-1-1,0 0-3,-8 3 0,8-3-8,0 0-1,0 0-4,-8 1-8,8-1-1,0 0-6,0 0-4,0 0 7,0 0-3,0 0 1,35-4 1,-11-3-8,12 0 2,4-4-2,40-4 5,14-3 0,16-4-1,15-2 2,16-2-2,46-8-5,14-4-8,15 1-4,19-6-4,7 1-2,5-4-6,9 5 1,7-1-7,4 4-5,-4 4 2,-15 1-6,-20 3 0,-21 3-2,-52 8-2,-21 0 1,-17 1 0,-21 5 14,-10 0 12,-25 2-6,-15 1-4,-10 0-7,-8 2-8,-7 3 1,-2-2-4,-5 1-6,2 2-2,-6 0-19,-1 1-16,-1 1-16,1 0-23,-3 0-16,-6 2-20,10 0-19,-10 0-24,0 0-24,0 0-30,0 0-40,6 2-35,-6-2-76,0 0-135,0 0-31,-31-2-186,16 2-191</inkml:trace>
  <inkml:trace contextRef="#ctx0" brushRef="#br0" timeOffset="53458.68">15734 5496 1913,'0'0'41,"-13"2"23,13-2 19,0 0 20,0 0 15,0 0 8,-5 1 3,5-1-12,0 0-6,-2 4-12,2-4-16,-2 6-4,2 1-7,0 0-2,2 2 5,-2 2 5,2 5-4,0 0 7,-2 2-4,2 3 3,-2-1-8,1 2-8,2-1-10,3 4-1,-2-1-6,0 0-7,-2-4-3,2 1-3,-2-2-13,2-1-33,0 0-38,1-1-36,-2-2-46,0-2-59,4-1-55,-3-4-66,4-2-145,0-5-41,1 1 38,1-4-120,4 1-79</inkml:trace>
  <inkml:trace contextRef="#ctx0" brushRef="#br0" timeOffset="53698.19">16229 5543 1644,'0'-10'82,"2"2"25,0-1 22,-2 4 19,0-1 10,0 0 11,2 1-14,-2 5-11,0-8-16,0 8-16,0 0-6,0 0-15,0 0-6,9 13-11,-7-3-4,2 1-7,-2 5-6,0 1-7,3 1-8,-1 2 6,-2 1-6,2 3-8,-2 0-3,3-2-3,-3 0-20,2-2-28,-4 1-44,2-3-55,-2 1-64,0-2-84,-2-3-115,-2-2-135,2-2 58,-3-3-151,1 1-110</inkml:trace>
  <inkml:trace contextRef="#ctx0" brushRef="#br0" timeOffset="53896.67">16070 5828 1717,'-13'-5'54,"5"2"20,0-4 18,0 4 18,7-3 7,-1 1 5,2-3-5,3 1-10,5-2-9,4 1-3,1-2-8,8 0-13,0-1-4,4-1-7,3 3-5,2-2-8,3 2-12,2-2-32,0 4-43,4-4-58,1 5-71,-2-5-70,11 1-163,-9 0-58,0 4-142,1-1-97</inkml:trace>
  <inkml:trace contextRef="#ctx0" brushRef="#br0" timeOffset="54686.17">17211 5435 1632,'3'-8'47,"-1"1"16,2-1 9,-2 0 17,0-1 18,0 1 9,0-1 2,3 1 2,-1 1-2,3-2-2,-3 1-1,0 1-1,0 0 4,0-1 4,-2 2 0,2 3-1,0-3 3,-2 2-4,-2 4-5,4-5-5,-4 5-9,0 0-7,0 0-11,0 0-6,-35 13-4,18-2-8,-4 1-5,-1 3-8,-2 4-5,-4 0-4,1 1-2,1 0-5,0-1-1,1 0-3,2 0-6,4-4 2,2 0-7,2 1 0,0-5-2,5-1-4,1-1 2,-2 0-1,7-1 1,2-1 0,2-2 0,0-5-5,8 5-1,1-2 2,4-2-3,4-2-2,4-2 2,6 2-1,3-3-4,4 1 2,7-4 1,1 4-5,0-4 4,-2 0-4,0 3 0,-6 1 1,0 0-1,-4 0-1,-4 1-3,-1 0 1,-4 2 0,-2-2-2,-3 2 0,-3 2 0,1 0 4,-6 2 0,-4 0-2,0 1 1,-6 1 2,-2 4-1,-6 0 1,-2 5-4,-6-1 3,-4 5 2,-4 1-3,-4-1 1,4 1 2,-4 0-2,0 1-1,0 0 2,2-3-1,2 2 0,5-5 0,-1 0 0,4-1-2,0-3 4,4 0-5,1-3 2,3 1 0,1-1 6,2 0 2,3-4 5,2 0-2,2-4 2,6 5-1,3-3 1,3-4 3,4 0 2,5 0 0,6 1 7,5-5 6,6 1 3,3-3 2,3-1 1,5 2-2,2-3-1,-9 3-1,0-1-5,-1 1-4,-3 0-1,-3-1 2,-5 1-7,0 4 0,-5-3-5,-4 2 1,0 0 0,-2 1-3,-4-1-1,2 2 0,-4-1-2,-2 1-1,-1-1-2,0 2 1,0-2-9,-2 3-6,-8 0-10,14-1-10,-7 1-14,-7 0-8,11-2-17,-11 2-18,0 0-23,10 0-23,-10 0-37,0 0-40,0 0-56,0 0-57,2-5-82,-2 5-157,-4-4-2,4 4 70,-2-9-233,2 9-217</inkml:trace>
  <inkml:trace contextRef="#ctx0" brushRef="#br0" timeOffset="55419.12">17375 6376 2034,'-13'-6'61,"9"2"11,4 4 8,-1-8 7,1 8 14,0-8 7,0 3-1,0 5-11,0-7-7,1 1-13,-1 6-6,11-6-10,-11 6-27,8-2-40,-8 2-41,0 0-48,11 6-59,-3-4-53,-6 4-112,-2-1-123,1 2-168,-2 0-111</inkml:trace>
  <inkml:trace contextRef="#ctx0" brushRef="#br0" timeOffset="55621.06">17358 6610 1887,'4'6'90,"-8"-1"-1,4-5 16,4 10 20,-4-5 6,0 1 0,0 2-8,2 0-4,1-3-15,-3 5-10,4-2-6,-2-1-9,0 1-4,1 1-9,0 1-5,3-2-21,-2-1-29,1 1-39,-2-1-52,2 1-60,2-2-70,-3-3-114,2 1-171,1-4 55,-7 0-139,12 0-79</inkml:trace>
  <inkml:trace contextRef="#ctx0" brushRef="#br0" timeOffset="55806.96">17740 6563 1923,'3'-8'149,"1"4"2,-2-2 7,2 0-14,0 1-3,4 0-14,-3-2-15,4 3-9,2 1-9,1-1-10,1 2-9,2 0-26,-3 0-32,4 2-37,-2 0-50,-1 0-50,0 0-54,-1 2-56,-1 0-107,-5 2-117,0 1-200,-1 1-150</inkml:trace>
  <inkml:trace contextRef="#ctx0" brushRef="#br0" timeOffset="55972.11">17834 6686 1874,'-4'6'72,"-2"-2"27,1-1 16,1 1 4,4-4-3,-2 5-7,2-5-7,0 0-8,0 0-9,0 0-11,25-9-7,-14 6-10,4-1-40,-3-2-38,6 1-58,-2-1-67,1-2-73,7 1-177,-6-3-56,0-2-122,-1 3-75</inkml:trace>
  <inkml:trace contextRef="#ctx0" brushRef="#br0" timeOffset="56180.66">18287 6315 1659,'3'-8'146,"-6"1"18,3 2 8,0 0 7,0 5 20,0 0 0,3-6-18,-3 6-22,0 0-3,0 0-14,11 11-10,-5-6-12,-2 4-9,2 3-14,2 1-7,-2 3-8,2 0-15,0 2-22,0 0-46,-4 1-50,2-1-66,-1 0-77,-1-1-83,-2 0-150,1-1-115,-3-5 75,-3 0-222,1-3-182</inkml:trace>
  <inkml:trace contextRef="#ctx0" brushRef="#br0" timeOffset="57261.05">16752 5075 1787,'0'-6'-65,"0"6"21,-2-8 19,2 8 23,0 0 20,0 0 18,0-5 14,0 5 9,0-6 6,0 6 5,0 0 3,0 0 4,-2-6 4,2 6 3,0 0-1,0 0 3,0-6-1,0 6-5,0 0-4,0 0-5,0 0-7,0 0-6,0 0-6,0 0-3,0 0-6,0 0-6,0 0-1,0 0-5,0 0-2,0 18-5,2-11-1,-2 3 0,2 3-2,0 3 3,-1 1-4,5 2 3,-2 0 0,0-1-1,0 6-2,-1-3 7,2-3-1,-3 1-3,4-2 1,-4 0 3,0-3 0,0-2 2,-1-1 9,2 0-6,-1-4 18,-2 1 18,2-1-1,-2-4 0,0-3-6,0 0-5,0 0-4,0 0-5,-4-15-5,1 3-4,2 1-3,-1-4-4,-2-5-3,0-2 3,0-1-2,2-3-7,-1 1 2,2 0-4,-3 0 0,4 4-1,-2 1 2,-1 4 2,3-1-3,-1 2 0,1 1-5,0 1 1,-2 1 0,2 3-7,0 1 0,2-1-3,2 4-6,0 0 4,-1 2-6,6 3 4,-9 0 1,21 5 1,-5 0 0,-2 3 0,6 4 2,-2 0-1,2-1 1,1 2-1,-2 1-4,2-1 4,-1-2 2,-4 0-5,-1 0 2,0-4 4,-2 1 0,-3-1 16,-1-3 11,2 2 19,-5-4 7,1-1-5,0-1-6,-7 0-2,9-9-8,-7 2-4,0-4-3,1 1-3,-3-4-3,0-3-3,0 0-3,-3-3-1,-1 2-3,-2-2-2,5 2-1,-3 0-7,-2 1-7,4 2-11,-2 0-17,0 3-26,0 1-25,1 1-25,1 1-36,0 3-30,2 0-28,-2 2-31,2 4-36,0 0-33,0 0-75,0 0-139,19 7-20,-11-4-243,7 4-263</inkml:trace>
  <inkml:trace contextRef="#ctx0" brushRef="#br0" timeOffset="58434.14">18203 5175 1988,'0'0'-92,"-3"4"25,3-4 23,0 0 25,0 0 17,-4 5 25,4-5 21,0 0 11,0 0 14,-4 3 12,4-3 9,0 0 8,0 0 7,0 0 2,0 0 5,0 0 5,0 0-6,0 0-12,0 0-7,0 0-12,0 0 0,-13-8-6,11 4-9,2 4-5,-4-8 3,0 8-3,0-5-9,4 5 4,-12-4-16,8 3-3,4 1-2,-14 1-11,6 1 3,-1 3-4,0-3-5,-1 6-1,1 2 4,-1 1-3,1 3 0,0-1-2,1 2-4,4 3 2,-2-3 3,3 0-8,0 2 3,3-2-2,0 1-2,0-1 3,2-1-1,2-3-5,0 0 7,-1-1-4,4-3-2,0 0-4,2-2 2,-2-2 1,0 1-5,2-4 2,-1 0-4,-2-4-2,3 1 10,-2-2-6,1-4-3,0 1 0,-2-5 4,-2 2-1,4-4 0,-4 1-1,0-1-1,0 0 5,0 2 9,-2 0-2,2 1 3,-4 0 13,3 3-8,-1 1 10,0-1-1,-2 4 4,2-3-12,0 1-4,0 4-4,-2 3 10,0 0-14,0 0 4,0 0-3,0 0 3,9 15 3,-7-5 2,0 0-14,2 1 7,-1 2 0,1 2 1,0-1-2,0 1 3,0 0-12,2-2-20,2 3-27,-2-5-33,2-1-44,-2-1-53,2-1-57,0-3-56,2-1-144,-2 1-74,3-5 32,-1 0-155,0 0-130</inkml:trace>
  <inkml:trace contextRef="#ctx0" brushRef="#br0" timeOffset="58705.74">18505 5092 1747,'-2'-14'61,"-2"3"26,0 2 29,0 1 21,-1 0 14,1 2 3,0 1 1,0 1 2,2-2-21,2 6-9,-4-5-12,4 5-8,0 0-5,0 0-5,0 0 1,-16 9 2,14 0-8,0-1-5,0 4-4,2 1-9,-2 2-1,4 2-7,-2 3-4,4-1 0,-2 1-10,2 0-3,3 2-7,0-1 2,1 0-6,0 0-2,3-3-11,-3-3-27,1 0-38,2-2-34,1-3-55,-2 0-63,4-5-72,-6-1-66,5-4-154,-3-2-46,1 0 39,-2-1-188,1-2-174</inkml:trace>
  <inkml:trace contextRef="#ctx0" brushRef="#br0" timeOffset="58856.72">18727 5088 1799,'0'-11'2,"2"1"19,-2 2 10,0 0 12,0 1 1,0-1-5,4 3-5,-4-3-15,1 5-21,-1 3-30,5-6-36,-5 6-37,6-4-42,-6 4-88,0 0-256,0 0 3</inkml:trace>
  <inkml:trace contextRef="#ctx0" brushRef="#br0" timeOffset="59044.95">18734 5111 1320,'0'8'21,"0"-3"29,3 3 20,-3-2 19,2 3 18,0-2 13,0 1 7,2 0-2,-2 1-2,2 1-6,0 0-6,1 1-7,-1-1-8,0 0-12,0 1-6,-1 0-8,1-2-7,2 1-8,-1 0-22,-3 0-38,2-3-51,0-2-53,0 3-63,-2-6-118,0 2-168,-2-4-179,0 0-135</inkml:trace>
  <inkml:trace contextRef="#ctx0" brushRef="#br0" timeOffset="59406.98">18975 4962 1781,'0'-5'42,"-1"-1"20,-2 0 24,3 6 19,-2-10 15,2 5 5,0 5 0,-2-8-2,2 8 0,2-8-7,0 5-3,2-1-2,-4 4 4,10-4-5,-3 4 5,-7 0-9,20 0-8,-10 2-3,0 2-4,3 0-10,0 3-2,2 1-6,0 2-7,0 3-4,-1 2-4,2 0-3,-2 4-5,-1 1-3,-3 1 1,1-1-4,-2 3-2,-3-3-2,-2 4-5,-2-3 1,0 0-5,-2-2-3,-2 0-4,-2 1-17,2-3-31,-2-3-40,0 1-44,-1 2-38,1-8-64,0 2-72,-1-7-62,0-1-132,0 1-52,3-4 36,2 0-186,0 0-174</inkml:trace>
  <inkml:trace contextRef="#ctx0" brushRef="#br0" timeOffset="59974.53">19626 4911 1810,'-4'-4'47,"4"4"38,0 0 18,-5-4 20,5 4 9,0 0 4,0 0-6,-4-4-7,4 4-7,0 0-5,0 0-16,0 0 6,0 0 4,7-5 0,-7 5-6,16-4-5,-5 2-5,2 0-1,0-2 0,1 1-7,0-1-3,0 0-5,-2 3-3,1-4-4,0 2 0,-2 0-2,-3-1-5,2 4-5,-5-3-3,6 1-7,-11 2 0,12-2-11,-6 0-4,-6 2-5,11 0-4,-11 0-5,0 0 2,4 6 2,-7-1 0,2 3 0,-4-1-1,-1 5 1,0 0-1,-2 3 3,-4 2-5,4 0 1,-2 2-2,2 0 1,-3 2-5,2 0 0,1-2 1,-1 3-1,1-4-1,2 0 2,0-1-3,-2 0-3,4-3 4,-2 1-3,2-2 2,2-2 5,-2-1 4,2-3 8,0 0 5,0 0 5,2 1 8,2-6 4,0 5 2,0-3 0,4-3 1,-6-1-5,12 3-1,-2-2-4,-10-1-5,20-1-1,-9-2-2,2 2-6,2-3 0,-1 0-5,0-1-1,0 0 0,0 2-4,2-4 0,-4 2 1,1-1-9,-1-1-19,0-1-28,-2 0-38,0-1-42,1-1-44,-2 0-65,-3-2-75,-1 0-77,3-2-144,-5 1-114,0 2 83,1-2-375,-2 1-408</inkml:trace>
  <inkml:trace contextRef="#ctx0" brushRef="#br0" timeOffset="60233.46">20024 4700 2422,'0'0'-21,"-10"-2"38,10 2 30,-12-2 22,12 2 23,-6-3 10,6 3 2,0 0-1,0 0-6,0 0-12,0 0-9,0 0-6,13-7-2,-4 5-16,-9 2-3,19-1-14,-7-2-30,-1 1-39,2-1-53,-1 1-66,1-3-72,0 0-158,-3 1-125,1-1 70,-4 1-121,5-1-62</inkml:trace>
  <inkml:trace contextRef="#ctx0" brushRef="#br0" timeOffset="60409.62">20275 4521 1659,'0'-7'111,"0"0"20,3 1 17,-3 1 15,0-3-1,2 2-6,-2 1-17,3-1-13,-3 1-15,0 5-25,4-8-31,-1 3-35,-3 5-39,7-3-43,-3 2-45,-4 1-46,13 0-38,-13 0-60,11 0-123,-7 1-276,-4-1-146</inkml:trace>
  <inkml:trace contextRef="#ctx0" brushRef="#br0" timeOffset="60598.33">20367 4596 1829,'5'8'22,"-3"1"44,2-1 33,0 1 23,0 2 20,0 0 13,0 2 1,3 0-5,-3 0-8,3 3-8,-1-1-13,0 0-8,-2 2-14,3-1-6,-3 1-8,0-2-32,2 0-64,-5 1-85,2-3-107,-6-2-136,3-1-189,-3 0 49,1 3-182,-4 0-156</inkml:trace>
  <inkml:trace contextRef="#ctx0" brushRef="#br0" timeOffset="65510.57">7521 2228 519,'0'0'72,"-6"-1"-16,6 1-6,-7-2 6,7 2 12,0 0 1,-11-2 4,11 2-4,-6-2-1,6 2 4,0 0 3,0 0-5,0 0 0,-11 0-3,11 0-4,0 0-4,0 0-5,0 0-5,-10 2-4,10-2-3,-7 4-2,5-1-6,-2 1 1,0 1-5,0 0 1,2 3-3,-5 1-1,3 1 4,0 1 0,0 2-4,0 1 2,-1 3-2,1 0-3,2 3-10,-2 2 1,1-1 4,1 6 1,0 1-2,2 0-2,0 3 1,0 0 4,4 5-2,-1 0 4,3 1-3,3-2 4,-1 1-1,5 0 3,-1-1 3,1 0 0,8 1 0,1-2 8,1-2 1,5-1 5,-3-3-8,2-5 1,1-2-1,1-2-1,-2 0-5,3-3-1,0-2-3,-2 0 0,-1-3-4,-1-2-2,0 2-1,1-4-2,2 1-1,1-5-1,1 1 1,-1 0-3,3-2-2,0-2 1,-1 0-4,2-2 3,0 0 0,6-2-3,3 0 1,-4-1-1,3-2 0,1-1 3,8-4-5,0 0 1,0-2-2,-1 0 1,1-4-1,19-2-2,-2-3 0,-2 1 1,-1-3-2,0-1 2,-11 6 1,-5 1-2,-5 0 0,0 0 0,1-2 0,-5 3-2,3-1 1,-10 2-2,1 2 2,0 1-2,0-3 2,2 2-3,-2 1 1,-1-1 0,2 2 0,-1 0 0,3 0 0,-1-1 2,4 1-3,1 2 1,2-3 1,5 1 0,-2 1 0,4 3 0,-3-2-2,3 1 2,1 3 1,-2-4-3,5 4 3,-1-1-2,-1-1 0,-6 4 1,5-3-2,-7 2 1,1-1 2,1 3-2,-4-5 1,1 4-1,0 2 2,-3-4-3,-2 4 4,-5-1-2,0 2-2,0-1 2,-2 1 1,-1 2-1,-3 0-2,-1 0 2,0 2-1,-3 1-1,1-1 2,-1 2 2,-2-1-3,-3 0 2,6 2-2,-1 2 2,3-2 0,-2 1-1,-1 1 3,0 1-1,0-3 0,1 3-1,-1-1-2,0 3 4,-2-3-3,1 2 1,-2-1 0,2 1-1,-3 0 0,0 2-2,0 1 3,0 0 1,-2 1-1,0 0-1,-3 0 4,2 5-4,-2-3 1,1 0-2,0 3 2,-4-3 2,1 0-1,-1-2-2,-2 3 1,1-1 0,-2 0 4,1 1-3,0-1 3,-1 0 0,0-2-1,1 2 4,-1 1-4,-1-1 2,1-2 6,-1 2-6,1-1-1,-3 1 0,2-2 3,0 1 5,0-1-8,-1 0 2,0-1 2,-2-1-2,3 0 0,-1 1-3,-2-2 2,0-1-1,1 1 1,-3-3-1,2 0-2,1 1 4,-3-1-4,2 2 1,0-4 2,-2 3-1,2-2-3,-2 1 0,0-1 5,0-1-2,2 2 1,-2 0 1,2-2-3,0 1 2,0 2-1,-2-2 7,2-1-6,-2 3 2,0-2-1,2-1-2,-2-1 0,3 1 0,-3 2-2,0-3-2,0 0 4,2 1-2,-2-1 2,1 1-3,-2 0 2,2-2-4,-1 1 4,-2-4 0,4 8-4,-2-4 0,1-1 2,-3-3 1,4 7 0,-4-2 1,0-5-1,4 3-1,-4-3-2,2 4 2,-2-4 3,4 4-4,-4-4 1,2 4 2,-2-4-1,0 0-1,4 6-1,-4-6 2,0 0-1,2 3-2,-2-3 2,2 4-2,-2-4 0,0 0 2,5 4-1,-5-4 0,0 0 0,5 4 0,-5-4 1,0 0 1,0 0 5,6 3-4,-6-3 1,0 0 4,0 0-14,0 0-6,0 0-17,0 0-19,0 0-25,0 0-26,0 0-24,0 0-39,-2-18-30,0 12-43,0-2-89,-3 1-152,0 0-128,-1-4-103</inkml:trace>
  <inkml:trace contextRef="#ctx0" brushRef="#br0" timeOffset="66410.93">11369 3299 1506,'0'0'-66,"0"0"19,-2-5 19,2 5 16,0 0 18,-2-8 15,2 8 9,0 0 9,0-6 2,0 6 4,0 0 8,0-5-1,0 5 1,0 0 1,0 0 3,0-7 3,0 7-3,0 0-2,0 0-2,0 0-6,0 0-6,0 0-3,0 0-3,0 0-4,0 0-5,0 0-3,0 0-8,4-2 2,-4 2-2,0 0-2,0 0 0,0 0-3,21 5 0,-12-1-4,1-4 3,1 5 1,-1-3-5,6 4 2,-2-2 2,2 1 2,2-1 3,1 1 3,-3-1-2,4 2 4,1-1 5,2 2 4,0 0-2,1-1 2,0 0 0,-2-1 3,0 1 3,1 0 2,-1-3 5,-4 1 2,1 1 2,1-2 8,-2 2-1,0-5-4,-2 5 0,-3-3-4,-1-1-2,2 2-2,-4-3-3,-2 1-2,3 1-1,-2 0-7,-1-2 3,-2 2-2,-6-2 0,14 0 2,-8 2-6,-6-2 2,10 2 2,-10-2 1,11 0-3,-11 0-1,8 0-1,-8 0 0,0 0-5,10 0 0,-10 0-1,0 0-1,9-2 5,-9 2 2,9-2-1,-9 2 1,7-4-2,-2 1 8,0 0 1,1 0-3,-1-2-1,3-2 4,0 0 5,0-5-7,3 1 3,2-5-1,-1 1-2,3-6-2,-2 1-2,4-9-2,-2 0-3,-1-1-1,0 2-1,-2-4-3,-2 6-3,2 1-3,-4 2-5,0 3 0,-2 5 2,-1-3-15,1 5-20,-1 1-16,1 2-23,-4 1-28,0 3-30,-2 1-37,0 5-47,-2-4-55,2 4-101,-8 0-207,8 0 78,0 0-138,0 0-130</inkml:trace>
  <inkml:trace contextRef="#ctx0" brushRef="#br0" timeOffset="77662.56">7493 2188 75,'0'0'88,"2"-4"-23,-2 4-11,0 0-16,0 0-7,0 0-4,0 0-3,-4-11 3,4 11-5,0 0 6,-2-6-1,2 6-1,0-5-4,0 5 0,0-6 2,0 6 3,0 0-3,-2-7-1,2 7-1,0-6 3,0 6 2,0 0-4,0-5 11,0 5-12,0 0 0,0 0 2,0 0-9,-2-7-5,2 7 2,0 0-3,0 0 0,0 0-4,0 0 2,0 0 3,0 0 1,0 0-2,-2 16 7,-1-8-1,3 1 8,-1 0 2,1 2-2,-2 1 3,0 4-10,-3 0 8,0 2-2,3-1 3,-2 2-13,0 0 5,2 6-8,-2-3 8,2 0 2,2-1-28,2-1-30,4 2-35,2-2-54,6-3-216,4-3 143</inkml:trace>
  <inkml:trace contextRef="#ctx0" brushRef="#br0" timeOffset="92044.56">4296 8246 1372,'0'-7'263,"-2"1"-72,0-1-43,0 0-28,-1 2-7,-1-2-4,1 3-7,0-4 4,2 2 3,-1 0-5,0 2-4,2 4-8,-5-7-8,4 3 1,1 4-9,-2-5-9,2 5-5,-2-4-5,2 4-4,0 0-1,0 0 3,0 0 13,-2 20-1,-1-8 2,3 5-1,-1 1-2,-1 4 0,2 4-13,-2 0 1,-1 1-8,1 1 1,-2 0-7,1 3-5,0-1 1,2 1 3,1 0-20,-2-3-18,4 0-23,-2 1-32,0-5-31,0 0-40,1-5-44,2 1-43,2-3-38,-1-5-29,-1-2-89,2-3-107,2-5 10,-1 0-144,1-2-108</inkml:trace>
  <inkml:trace contextRef="#ctx0" brushRef="#br0" timeOffset="92296.26">4533 8322 1710,'2'-16'39,"-2"0"24,-2 5 28,2 2 22,-2-1 17,2 2 12,0 1 4,-3 1-12,3 0-12,0 6-12,0-5-17,0 5 4,0 0-4,10 12 3,-3 0-3,0 1-8,-2 7-7,1 1-4,-2 4-7,2-1-10,-2 3-3,-3 1-9,4 3 2,-2-2-6,-1 2-2,-1-1-9,-1 1-15,3-2-26,-3 0-29,0-2-33,0-7-47,0 2-55,2-4-46,-4-1-60,2-7-156,-3 2-52,2-5 48,-1-1-109,-1-2-52</inkml:trace>
  <inkml:trace contextRef="#ctx0" brushRef="#br0" timeOffset="92488.69">4306 8603 1551,'-12'-6'54,"1"0"18,2 1 19,1-1 12,2 0 11,2 1-4,0-2-1,4 2-12,0 0-8,4-4-8,6 2-7,1-1-7,8 1-7,4-3-8,3 0-4,4 3-29,1-2-43,3 1-51,2 1-57,4 1-59,-4-2-111,1 1-154,2 1-92,-5 2-51</inkml:trace>
  <inkml:trace contextRef="#ctx0" brushRef="#br0" timeOffset="92745.66">5107 8320 1588,'2'-7'46,"-2"0"23,-4 1 23,2-2 22,-3 1 16,-1 1 16,0-1 6,-1 2 10,1 0-1,-1 0-15,1 5-13,6 0-3,-16 3-2,4 4-9,2 3-7,0 2-3,-3 2-3,0 3-5,2 3-9,3 1-8,1 0-6,2 2-1,0-3-10,3 1-6,-1 1-4,6-2-4,-1 2-6,5-4-3,1 3-16,2-1-40,3-5-40,2 0-48,0-4-54,-1-3-73,8 2-71,-5-8-97,2 0-124,0-2-1,2-2-213,-1-5-225</inkml:trace>
  <inkml:trace contextRef="#ctx0" brushRef="#br0" timeOffset="93119.75">5369 8408 2067,'-6'-5'28,"-2"-1"30,2-1 24,-2 3 26,4-1 21,0 0 7,0 2 5,2-2-11,2 5-18,-2-7-9,2 7-11,10-8-8,-2 4-8,4 1-7,2-1-5,3 2-10,0-2-10,1 3-2,1-2-5,-3 2 1,-1 1-12,-2 0 1,0 0-3,-5 1-1,-1 3 5,-2 0 5,-3 3 7,-4-1 3,0 4 0,-2 0 5,-2 3 5,-2-2 0,-1 4-4,-2-2-3,-2 5-2,3-3-2,0 0-5,-3 2-5,6-3 0,-1-1-3,2-2-3,-1 1 0,3-3 2,2 2 2,0-4 4,2 0 0,2-1-1,2-2-4,3 0 1,1-3-4,2 1-1,4-2-4,-2 0-11,0-3-31,6 1-44,-1-4-48,3 0-40,2-3-64,9-3-82,-3-3-90,4-2-171,2-5 9,2-4 68,-3 2-179,2-3-159</inkml:trace>
  <inkml:trace contextRef="#ctx0" brushRef="#br0" timeOffset="93420.3">6049 8064 1802,'-5'-10'22,"-1"3"32,0-1 22,0-2 23,0 3 26,2 0 16,0 0 9,-2 2-1,2-1-10,2 2-17,0 0-12,2 4 2,0 0-3,11-6-6,-11 6-5,19 8-4,-4-2 0,2 1 1,4 4-2,1 6-3,-1 0-6,6 3-4,-2 1-5,-1 2-9,-4 0-1,2 2-4,-5-1-1,-2 2-3,-5-2 0,-5-2-8,-5 2-1,0-4-5,-7 6-5,-1-2-1,-5-1-4,0-2-3,0 0-7,-2-1-29,3 0-46,2-3-48,-1-4-51,0 0-76,5-5-81,-3-1-88,2-4-139,6-1-20,1-2-280,0 0-319</inkml:trace>
  <inkml:trace contextRef="#ctx0" brushRef="#br0" timeOffset="93585.02">6761 8290 2267,'13'-5'27,"-5"-1"32,0 1 24,-2 3 16,4-3 10,-4 2 3,2-1-8,0 1 0,1 0-14,1 1-9,0 0-8,6 2-13,-6-2-34,2 0-55,0 2-68,0 0-68,1-1-77,-2 2-158,-3 3-88,-1 0-149,-3 4-135</inkml:trace>
  <inkml:trace contextRef="#ctx0" brushRef="#br0" timeOffset="93744.46">6883 8475 1865,'-6'10'61,"4"-3"23,-2 0 24,2 0 24,2-3 12,0 1 6,0-5 1,2 6-3,4-2-12,0-3-14,4 1-11,0-2-9,4 0-34,3 0-48,3-2-51,0 2-74,2-1-94,-1-3-111,2-2-193,2 2 30,1-3-133,1 0-105</inkml:trace>
  <inkml:trace contextRef="#ctx0" brushRef="#br0" timeOffset="94367.74">8192 7685 1623,'0'0'11,"0"0"31,0 0 26,7-4 20,-7 4 18,0 0 8,0 0-3,0 0-7,0 0-12,0 0-12,0 0 4,8 9 18,-4-1-2,0 1-1,-1 4 0,1 2-4,0 3-1,-1 1-5,-1-1-7,2 8-7,-2-2-9,-2 1-8,2-2-3,-2 3-2,0-4-8,0-1-4,0 2-17,0-4-30,0-3-28,0 1-39,0-4-43,0-2-54,0-2-62,-2-3-101,2-4-133,0-2-2,0 0-145,0 0-112</inkml:trace>
  <inkml:trace contextRef="#ctx0" brushRef="#br0" timeOffset="94889.61">8243 7686 1701,'0'-15'24,"2"4"23,0 1 18,0 0 17,1 3 12,5-1 7,1-1 1,1 1 0,3 2 1,-2-1 0,9 1-9,-1 0 3,2 2-2,3 3-18,-3-1-3,2 2 3,1 2-12,-3 2-4,-2 1 4,2 3-9,-5 1-3,-2 1-2,-4 1 0,-2 3-3,-3 1-6,-2 0-8,-3 1-2,-5-1 1,-2 2-5,0-2 0,0 2-5,-1-3-2,-7 4-3,8-6 4,-1 2-5,-1-3-3,1-2-5,2 0 5,-1-1-3,1 1-3,1-4 2,3 1 1,0 0-6,2-6 1,2 5-1,2-1-2,3-2 4,2-1-2,1 3-7,1-2 4,-1 2-4,6 0-1,-2-1 9,0 4-4,2-2-3,-2 0 0,3 2 1,-1 1-3,-2-1 2,0 2 3,-1 1-5,0 2 7,0-1 9,-5 0-4,1 1 8,-2 0 9,-6 1 3,2-2 6,-7 4 0,-3-2 1,-2 1-5,-4-2 1,-1 1-2,-6 0-2,2-2-2,-6 0-3,1-1-1,0-2 1,0-2-3,1-1 0,1-3-6,0 0-11,2-2-26,0 0-25,2-2-29,-1-3-32,4-1-38,1-2-47,3-2-50,2-3-46,2 0-98,0-2-133,4-2 31,2-1-134,2 0-123</inkml:trace>
  <inkml:trace contextRef="#ctx0" brushRef="#br0" timeOffset="95198.48">8910 7667 1829,'4'-6'54,"-3"2"26,2-3 27,-1 2 19,0-1 13,-2 0 3,3 2-4,-3 4-13,0-7-12,0 7-10,0 0 4,0 0 2,0 0 1,0 0-2,-20 17-1,13-8-6,-2 4 7,1 0-6,-1 7 1,-2 1-10,3 0-7,0 1-8,0 2-4,2 1-8,0-1-7,4 3-3,2-3-4,0 1-4,4 0-5,2 0-4,4-4-3,0 0-3,1-5-26,8 1-40,0-2-52,1-4-48,3-4-65,4-1-58,-3-2-63,1-6-105,-5 0-134,6-5 39,-1-1-215,-3-3-224</inkml:trace>
  <inkml:trace contextRef="#ctx0" brushRef="#br0" timeOffset="95585.79">9213 7729 1979,'-12'-9'19,"1"0"37,0 1 33,5 1 26,-1 3 13,1-2 14,2 2 1,2-1-11,0-1-8,2 6-18,8-10-10,-2 6-5,7 1-10,2-1-5,4 0-3,0 3-4,2-1-10,0-1 0,1 3-2,-2 0-13,0 0-2,-3 3 6,0-1-13,-2-1-4,-3 5 6,-2-1 2,0 3 7,-6 1-9,-2 2 4,-2 2 0,-4 2-3,-2 0 1,-4 6-6,-2-2-2,1 3-1,-4 2-3,0-5-1,1 1-5,2 2 2,-2-3-3,1-2-5,2 0 3,1-3-5,1-2-1,4 3-1,-2-4 6,5-2 10,0-1 5,4-1-2,5-1-2,-1-1-3,2-2-2,4-1-2,4 0 0,-2-2-6,4-2-2,-2 0-24,4-1-40,1-2-45,3-2-56,-4-1-72,4-1-83,-3-3-90,3-1-180,-4-3 29,4-2-262,-4 2-297</inkml:trace>
  <inkml:trace contextRef="#ctx0" brushRef="#br0" timeOffset="95866.82">9724 7506 2124,'0'-11'1,"-2"1"40,-1 0 35,3 4 25,-2 1 20,-1 1 4,3 4 9,0-10-17,3 6-9,-3 4 0,13-1 2,-3 1 5,3 4 11,0 1 1,6 1-2,-1 5 4,4 4-3,2 5-6,3 2-3,-4 3-6,2 7-8,-3-3-8,-5 2-11,-5 3-3,-1-2-8,-4 4-3,-7-5-5,-4 5-9,-6 0-15,-6 2-35,-8 1-55,-3-2-57,-6-2-91,0-5-100,-18 8-112,7-10-200,1-6 34,-1 0 70,-1-5-240,-3-1-235</inkml:trace>
  <inkml:trace contextRef="#ctx0" brushRef="#br0" timeOffset="96374.86">8273 8645 1886,'-16'4'-44,"6"-1"33,2 1 21,2-2 29,-1 0 28,7-2 26,-8 1 19,8-1 11,-7 3 1,7-3 5,0 0 2,-6 1 3,6-1 2,0 0 8,0 0 0,0 0-6,0 0-9,0 0-3,0 0-8,0 0-6,0 0-5,26-5-10,-12 3-7,10-2-8,5-1-4,11-1-8,18-4-3,31-1-3,12-5-1,11 1-5,7-2-8,9-4 0,5-1-12,2 1 0,9-3-5,9 6-3,5-1-2,-1 1-4,-7 5-4,-15 0 1,-15 1 0,-15 1-5,-16 3 2,-23 0 0,-14 5-4,-11-3 1,-9 4-4,-7-2-13,-5 0-18,-6 3-28,-1-1-35,-4 2-35,-1-2-47,-4 0-53,-4 2-68,4-2-70,-4 2-170,0 0-52,0 0 85,-10-7-245,10 7-228</inkml:trace>
  <inkml:trace contextRef="#ctx0" brushRef="#br0" timeOffset="99114.42">8945 9213 1957,'0'0'-34,"0"0"22,0 0 22,7-5 23,-7 5 26,2-2 12,-2 2 15,0-7 6,0 7 5,0 0 1,0 0-10,1-6 3,-1 6-10,0 0-9,0 0-9,0 0-5,0 0-1,0 0-5,-3 17-1,1-5 0,0 3-3,-1 4 1,3 3-3,-1 2-6,-1 2-3,0 3-2,2-1-1,-5 3-5,4-3-3,-3 3-2,-1-3-2,0 1 4,0 0-10,4-4-20,-3 1-18,2-7-27,-2 1-33,0-3-41,2-3-42,0 1-22,2-4-39,-3-4-60,3 1-91,0-5-67,-2 2-96,2-5-44</inkml:trace>
  <inkml:trace contextRef="#ctx0" brushRef="#br0" timeOffset="99392.6">8984 9357 1479,'1'-18'4,"3"3"29,-4-2 26,2 4 32,-2 0 21,0 3 17,0 0 7,2-1-3,0 4-5,-2-3-10,4 5-11,0-3 0,4 3-7,2 3-1,0-1 3,2 6 1,6-1-5,-4 6-4,5 4 5,3 2-13,-2 5 4,4 6-14,-3-3-4,3 4-2,-4 3-6,1-2-8,-1 2-3,-1 0-2,0-1-6,-2 0-4,-2-3-4,-1 3-2,-1-6-17,-2-1-25,0-1-25,-3 0-31,-2-5-48,-2 0-53,0-2-65,-1-4-74,-3 3-158,-3-2-67,-1-3 69,-2 1-143,0-4-100</inkml:trace>
  <inkml:trace contextRef="#ctx0" brushRef="#br0" timeOffset="99581.65">9050 9664 1625,'-13'-6'33,"2"1"26,6-1 29,-2 2 22,0-3 1,5 2-4,4 0-5,2-2-5,4 0-7,4 0-8,5-3-6,4 1-10,4-3-3,1 4-8,2-1-5,5-1-8,1 1-37,-6 2-45,5-4-57,-3 4-72,-2-3-96,1-3-172,-5 2-194,-1 1-127</inkml:trace>
  <inkml:trace contextRef="#ctx0" brushRef="#br0" timeOffset="99848.79">9668 9182 1762,'-4'-10'36,"0"0"27,0 3 27,-1-1 20,-1-1 18,2 3 9,-2-1 2,1 1 1,3 2-21,-5 3-10,7 1 7,0 0-5,-13 5-5,12 2 11,-3 3 0,-1 3-8,4 5-2,-1-1 0,2 5-6,2 0-7,-1 4-9,2 1-9,1 2-4,2 0-10,0-3-3,3 3-5,-2-3-4,3-2-10,-2 1-33,5-2-45,0-2-48,-2-2-60,1-2-69,2-2-67,-2-6-108,0-1-173,1-3 40,-3-3-219,1-2-232</inkml:trace>
  <inkml:trace contextRef="#ctx0" brushRef="#br0" timeOffset="100190.33">9861 9324 1966,'-4'-11'12,"0"4"27,-1 1 26,3-1 19,0 0 13,0-1-1,2 1-10,2 1-7,2-1-7,5-1-5,2 1-9,0-1-5,4 1 5,3 1-1,-4-1-4,4 2-1,-2 1-2,-1 1-10,-1 1 2,-2 0 6,-4 4 9,0 3-3,-1 2 3,-2 2-1,-5 2-2,-5 5-1,-2 0-4,1 8 3,-4-2-9,2 3 0,-2-2-8,0 3 3,0-4-1,-1 0-1,3-1-8,1-2-2,1-2 0,1 0-1,1-2-2,4-2 7,2-4 0,5 0-4,-1-1-2,3-1-1,1-5-1,3 0-3,1 1-22,2-3-44,2-3-30,2-1-29,3-5-58,3 0-91,1-8-61,-1-2-142,1-2-52,0-4 42,3-2-123,4-3-90</inkml:trace>
  <inkml:trace contextRef="#ctx0" brushRef="#br0" timeOffset="100448.69">10418 9018 1772,'-7'-8'87,"3"5"22,0 1 13,4 2 6,-4-8-4,4 8-2,8-4 1,-8 4 1,22 0-5,-5 2 2,1 2 2,6 4-5,0 1-2,6 2-17,-1 6-1,0 1-8,-1 2-3,-5 2-10,0 0-3,-3 4-4,-2-2-9,-5 3-2,-7 0-6,-1-3-5,-5 3-5,-9 2-4,-2 0 0,-5-1-17,-4-1-38,-2-1-44,-4-3-43,-1-4-67,1 0-90,-6-6-110,6-4-186,1-4 34,5-5-230,-2-2-242</inkml:trace>
  <inkml:trace contextRef="#ctx0" brushRef="#br0" timeOffset="100779.06">11181 8203 1942,'-2'-4'-41,"2"4"32,-3-5 41,3 5 30,0-7 17,0 7 7,3-8 2,-3 3-5,2 1-4,1 1-3,2-3-5,0 2-3,5 0-7,-2-1-5,3 0-5,1 3-5,1 0-4,1-4-8,4 5-31,-1-1-46,0 0-45,2 2-64,-1 0-59,2 0-128,-6 0-122,0 2-89,-4 1-51</inkml:trace>
  <inkml:trace contextRef="#ctx0" brushRef="#br0" timeOffset="100938.6">11316 8408 1657,'-2'6'97,"0"-2"20,2-4 11,-2 4-7,2-4-5,0 0-6,15 2-14,-15-2-9,24-4-10,-4 2-14,-1-2-42,6 0-59,-3 1-77,5-1-76,3-1-172,-7 0-312,3 0-169</inkml:trace>
  <inkml:trace contextRef="#ctx0" brushRef="#br0" timeOffset="103102.52">13303 7225 1799,'0'0'-46,"9"-4"16,-4 1 22,-5 3 22,5-6 21,1 3 13,-4-2 9,-2 5 9,6-7 3,-4 2 3,-2 5 2,4-5 1,-4 5 4,5-4-4,-5 4 1,2-4-4,-2 4-7,0 0-3,0 0-6,0 0-5,0 0-4,-21 11 0,5-6-5,-1 3 1,-3-1-3,-4 4-1,-3 3-2,-5 1-5,0 0-4,1 1-3,-1-1 2,2 0 8,1 1-7,2-1-1,5-3-1,1 0-10,2 0 3,-1-2 2,6-3-3,-1 1-1,4-3-3,1 1-2,-1 0-2,3-2 1,-1-1-3,3 2 6,-1-2 2,1 1 2,2-2-2,0 2-1,4-4 4,-4 4 1,4-4 4,0 0-17,12 5 6,-1-1 6,1-4-5,8 2 2,2-2 1,4 0-6,6 0 9,4-2-8,7-2-3,-2 2-3,6-1 3,0-3 2,0 2-1,-3 0 0,1 1 1,-5-2-6,-1 2 5,-7-1-1,-2 1-2,0 0 5,-9 1-7,1 2-5,-4-2 7,-2 0-5,3 0 0,-8 2 3,-1 0-6,0 2 3,-1 0 2,-5 0-2,-4-2-2,2 10 1,-2-10-1,-6 10 1,-3 1 1,-1-2 0,-3 3-5,-2 2 6,-6 0 0,2 1 2,-7 5-2,3-4-3,-5 4 2,3-4 4,0 4-8,1-1 0,2-6 1,2 2 2,0-4 1,0 3-1,5-3-2,2-1 7,-2-2-3,5 1-1,-1-3 0,3 1-2,0-2 6,-2 0-2,4 0 1,0 0-1,2-1 0,-2-1 1,4 1 11,-3 0 9,5-4-2,0 0 6,0 7-5,0-7 2,9 2 1,-3 0-1,-6-2-2,19 0-2,-4 0 3,2-2-7,4 0 1,0-1 0,9-1-3,-1-1-1,7-3 2,0 0-4,3-1 1,1-1 6,2 0 1,5-1 5,-9 1-1,0 1 2,-5 1-6,-5 0 1,-1 4 0,-3-3-1,-4 2-3,-2 0-4,-1 2 2,-2-1-5,-2 2-1,-3 0-1,1 1-2,0-3-2,-5 2-3,2 0-8,-2 0-5,-6 2-9,14-2-14,-14 2-26,0 0-12,10 0-31,-10 0-35,0 0-39,0 0-45,8 0-50,-8 0-73,0 0-138,-4-5-19,4 5 58,0 0-137,-10-7-82</inkml:trace>
  <inkml:trace contextRef="#ctx0" brushRef="#br0" timeOffset="103948.76">13451 7928 1512,'0'0'17,"0"0"33,0 0 22,18-3 22,-16-1 20,-2 4 17,2-7 6,-2 7 0,5-7-4,-5 7-6,3-3-12,-3 3-12,4-5-10,-4 5-8,0 0-8,6-3-11,-6 3-6,0 0-6,8-2-9,-8 2-15,0 0-24,0 0-30,15 5-35,-13-2-42,-2-3-40,5 6-41,-5 0-49,2-1-97,-2 1-112,0 0-156,-2-1-96</inkml:trace>
  <inkml:trace contextRef="#ctx0" brushRef="#br0" timeOffset="104156.1">13519 8032 1596,'2'5'-9,"-2"-5"21,0 10 14,0-7 18,0-3 24,2 10 15,-2-5 10,0 1 5,0 1-2,0 0 2,2-2-1,-2 3-4,2 0-3,0-1-9,-2 2-2,2-1-10,0 2-7,2-2-5,-2 0-7,1-1-4,-1 0-7,2 1-1,0-1-8,-3-1-26,2 0-47,-1 0-63,3-1-70,-3-2-82,-2-3-162,0 0-19,9 0-105,-9 0-46</inkml:trace>
  <inkml:trace contextRef="#ctx0" brushRef="#br0" timeOffset="104358.6">13732 8078 1525,'4'-3'74,"-2"-1"22,3 0 19,-1 1 8,0-1 1,-1-2-6,3 2-9,0-1-11,2-1-9,4 2-9,-2 1-6,4-4-9,-3 4-5,0-1-24,-1 1-47,1 0-51,-3 1-62,3 2-47,0-2-67,-3 0-118,-8 2-265,10 2-118</inkml:trace>
  <inkml:trace contextRef="#ctx0" brushRef="#br0" timeOffset="104538.22">13832 8149 1610,'-2'8'43,"-4"-2"41,3-2 25,1 1 25,2-5 13,-4 6-7,4-6-8,0 0-10,0 0-10,0 0-5,17-2-13,-17 2-7,17-4-3,-7 2-7,3-1-17,0-1-28,-1 0-45,3-2-47,0 1-66,2-3-75,-6 1-134,8-2-154,-5 2-174,3-3-160</inkml:trace>
  <inkml:trace contextRef="#ctx0" brushRef="#br0" timeOffset="104915.88">14271 7896 1903,'0'-4'31,"0"-2"22,0 6 27,0-7 17,0 7 11,-5-8 10,4 5-7,1 3-2,-2-4-8,2 4-7,0 0 0,-12 0 2,12 0-15,-10 7 7,5-1 10,-1 2-3,2-1-5,-1 3 6,-1 2-3,2 1-5,-2 0-4,3 0-4,1 1-6,0 1-5,2 0-6,0-2-2,2 2-7,0 0-5,1-1-2,5-3-3,-2 2-4,3-5-2,2 1 0,-1-2-3,0-2-1,2-2-4,0-2-2,1-2-4,3-2-3,-2-2 2,2-2-4,-4-2 1,1 1-3,0-5 0,-5 2-3,1-4-3,-2-1 1,-5 3-5,-2 0-5,-2-2-21,-5 2-13,-2 1-21,-1 0-27,-2 3-38,-4 1-44,0 3-57,1-2-72,-4 5-112,0-5-164,1 4 43,1 1-262,-1-1-275</inkml:trace>
  <inkml:trace contextRef="#ctx0" brushRef="#br0" timeOffset="106622.62">12644 6907 1954,'0'0'-115,"0"0"23,0 0 17,-2 6 19,2-6 28,0 0 9,0 0 18,0 0 10,0 0 12,-4 4 8,4-4 9,0 0 4,0 0 4,0 0 0,0 0 1,0 0-7,-2 5-1,2-5 18,0 8 12,0-2 4,2 3 11,-2 2 6,0 1 0,2-1-2,0 5-2,2 0-8,0 2-3,-2-2-9,2 0-2,0 0-3,1 1-5,-1-4-5,0 0-4,-2 1-8,0-4-3,1-1 2,-1 1-3,0-3-2,0 1 11,0-3 13,-1 2 2,5-7-17,-6 0-3,0 0 1,0 0-9,0 0-4,2-18 2,-2 9-7,-2-5 5,0-1-8,-2-2-4,3-2 2,-3-2-5,0-2 2,-1 4-5,3 0 3,-2-1-7,0 3-1,2 3 2,-1-1-3,-1 5 1,2-2-4,2 5-3,-2 3 1,0 0 4,2 4-4,0 0 2,0 0 3,6 15-6,-2-7 7,3 4 1,1 1-3,3 0 4,0-2 0,5 4 2,-2-4 0,2 2 4,1-2 0,0-4 2,-2 1 4,3-4-2,-2-1-3,3-3 2,-2-3 2,0-1-3,-1-4 2,-2-3-3,0-2 0,1-2 5,-2-6-9,-3 0-2,0-2-3,-3-2 0,1 0-3,0-2 11,-4 5-1,-1-2 9,0 4 10,1 3 6,-2 1-2,-1 1-1,2 2-7,-1 3-7,0 2 0,-2 3-4,2 3-1,-2 2 2,0 0 3,11 14 2,-4-1 7,-1 0-2,0 7 0,3 0-5,-1 5 0,0 0-2,4 1-2,-2 4 0,2 2 0,1-2-15,2 0-49,0 1-51,0-3-64,0 0-85,-1-2-84,0-6-170,0 2-53,1-3 50,0-2-212,2-3-207</inkml:trace>
  <inkml:trace contextRef="#ctx0" brushRef="#br0" timeOffset="107488.46">14547 6956 1839,'-5'-13'-54,"-2"4"23,2 2 24,1-1 32,0 0 22,-1 3 21,2-1 14,1 1 1,-3 0-4,3-1-12,2 6-4,-6-2-2,6 2 8,0 0 5,-2 15 1,2-3 0,2 1 4,0 5 1,2 0-1,0 8-7,4-2-2,2 3-7,2 4-3,1-1-2,1 1-10,0-1 2,-2-2-4,-1 1 3,-1-7-7,1 2-4,-2-3-5,-1-3-5,-2-2 5,0-3-9,0 1 3,-1-5 2,-1-2 1,-1 1-8,1-3-4,-4-2 4,0-3-7,0 0 2,0 0-1,0 0-10,0 0-2,-7-20 7,5 13-13,2-4 8,0-2 2,2 1-7,1 0-6,1-1 5,2 2-3,0-2 1,3 1-1,3 2-7,1 1 13,2 2-4,1-1-1,2 2-4,0 3 4,0 0-2,1 2 3,0-2 0,-2 6 1,0-2 1,-2 4 5,0-2 4,-1 3-1,-3-3 6,0 5 6,-3-2-5,-4 2 11,0-1-2,-6-1-4,-2 2 2,-2 1-3,-3-1-2,-6 1 1,-1 0-7,-6-1 1,-1 1 9,-3-1-28,3 0-18,2 0-28,2-3-40,0-1-42,2-2-49,2 0-58,2-2-56,3-4-123,-1 0-81,5 1 42,1-5-95,4 1-57</inkml:trace>
  <inkml:trace contextRef="#ctx0" brushRef="#br0" timeOffset="107642.71">14971 7111 1542,'7'-4'9,"-1"0"19,-1 3 17,0-3 3,2 2-3,-7 2-6,8-6-21,-8 6-24,8-2-31,-8 2-39,0 0-44,12 6-93,-12-6-237,6 4 42</inkml:trace>
  <inkml:trace contextRef="#ctx0" brushRef="#br0" timeOffset="107845.72">15049 7275 1252,'4'7'45,"-2"-1"15,1 2 33,1-1 22,-2-2 17,3 3 10,-1 0-2,2-1-6,-2 0-5,3 2-11,-3 1-9,1-3-12,2 3-9,-2-2 3,4 3-11,-3-4-5,-2 3-23,0-3-37,0 1-43,-3-1-58,4 2-67,-3-4-65,2-1-151,0 0-97,-2 0-94,-2-4-63</inkml:trace>
  <inkml:trace contextRef="#ctx0" brushRef="#br0" timeOffset="108308.18">15334 7164 1735,'-4'-5'119,"2"1"30,2 4 15,-4-8 3,4 8 2,-2-5-21,2 5-4,0-6-11,0 6-17,0 0-7,8-8-10,2 7-5,-4-2-4,4 1-3,3 0-6,0-1-2,2 1-7,-2 0-8,2 0-6,-3 0-4,-2 0-4,3 1-2,-2-2-9,-3 3 0,1-1-8,-1-1-2,-8 2-4,13 3-8,-8 1 5,-3 0-2,0 2-2,-2 4 0,-2-1 0,-4 2-4,3 1 1,-4 3-4,-2 1 3,2-2-3,-2 6 1,1-1 3,-1-4-1,0 2-3,1-2-1,2-2-1,0 3-2,0-3 1,1 0 9,0 0 0,2-1 6,2-3 6,1 1 10,1 0 3,4-3 1,0 1 6,2-2-4,1-2-3,2-1-3,3-1-4,0 1-1,0-3-4,1 0-2,-2 0-1,4 0-5,-4 0-1,1 0-22,0-5-35,-2 3-41,1 1-51,-1-6-76,-2 2-87,-1-1-93,2-3-190,-6 0-8,5-2 71,-2-2-254,1-2-256</inkml:trace>
  <inkml:trace contextRef="#ctx0" brushRef="#br0" timeOffset="108529.56">15871 6924 2131,'-9'-5'35,"3"1"28,0 0 23,1 0 18,2 0 6,0 1 1,3 3-15,3-8-6,3 4-9,0 0-10,1 0-9,3 2-1,1-1-7,1 1-15,2 0-34,0-2-45,-2 0-56,4 4-68,-2-3-72,1-1-152,-3-2-83,0 2-143,-4 0-112</inkml:trace>
  <inkml:trace contextRef="#ctx0" brushRef="#br0" timeOffset="108734.31">16153 6625 1877,'4'-7'92,"0"-1"28,0 2 14,1 1 7,1 1 8,1-1-17,1 5 5,0 0-7,2 2-4,2 5-4,-2 1-19,3 9-6,-1 1-8,-1 5-9,0 0-12,-1 10-36,0-3-55,0 5-67,-4-4-82,2 6-71,-6-4-125,0-3-145,2 9 45,-1-4-128,-1 3-96</inkml:trace>
  <inkml:trace contextRef="#ctx0" brushRef="#br0" timeOffset="109760.49">16178 6245 1554,'0'0'-12,"11"0"18,-11 0 28,0 0 18,0 0 12,10-3 6,-10 3 2,6-3-4,-6 3-5,0 0-6,9-3-6,-9 3-3,9-2-1,-9 2-5,0 0 6,14 2-6,-9 1 7,1 0-2,0 0-4,-1 1 3,1 1 1,-2 1 1,1 1-4,-1 1-2,0-1 1,-2 3-7,-2 0 0,-2 0-1,-2 2-4,-3-2-2,-1 1-3,-3-1-4,-2 1 0,-2-3 0,0-3-3,0 1 1,-1-2-4,1-2 1,0 0-5,3-4-1,-1 0 2,0-2-3,5 1-3,0-5 1,-1 0-2,5 0-4,1 0-3,3-3-5,3 4 1,1-3-6,3 3-8,3-4-20,0 4-24,1 2-40,4 0-58,-2-2-86,-1 4-204,3-1-9,-2 0-67,-1 1-31</inkml:trace>
  <inkml:trace contextRef="#ctx0" brushRef="#br0" timeOffset="111540.49">16300 6304 1405,'0'0'-21,"0"0"9,0 0 12,0 0 14,0 0 18,0 0 10,0 0 9,0 0 5,0 0 7,0 0 0,0 0 6,0 0-2,-6-9 1,6 9-7,0 0-5,0 0-6,0 0-5,0 0-3,0 0 1,0 0-2,0 0-3,-8 16-1,6-12-1,2 2 1,-2-1-2,2 3-4,-2-1 0,0 2-4,0-2 0,0 1 0,-3 1-3,1 1-2,-2-1-2,-1 0 3,1 0-2,-5-2-3,3 0-3,0 1 3,-2-4-3,0 1-1,2-2 0,-3-2-1,3 1 0,-1-2-1,9 0-3,-15-2 1,10-2 1,2 1-3,-1-3-2,4-2 3,0 1-5,2 0 0,0-2 0,0 2-3,4-1 0,-1 0 2,1 1 0,0 1-2,1 0 0,1 1 0,-1 0-1,0 0 1,2 3 0,0 0-3,-9 2 2,12 0 0,-3 2 3,-3 2-4,-1-1 0,-1 4 10,-2-1 3,-2 1 0,0 1 1,-2-1 0,0 3 1,-2-1-1,-1 0 1,-1-1-2,-2-1-1,2 2 1,-2-4 0,0 1-3,1-2 1,0-2-1,0 0 1,7-2-2,0 0-1,-17-8 1,13 5-2,2-3-1,-1 0-3,3-2-13,0 1-14,3 0-21,-1 0-21,0-1-34,4 3-32,-1-1-47,1 3-98,-1-3-203,-1 2-124,0 0-105</inkml:trace>
  <inkml:trace contextRef="#ctx0" brushRef="#br0" timeOffset="112532.08">12703 8557 1607,'-6'4'-7,"-2"-3"3,3 4 3,-2-3 8,0 1 6,7-3 10,-7 2 10,2 1 5,5-3 8,-6 7 11,6-7 7,-2 4 6,2-4 10,0 0 7,0 0 4,8 9 3,-1-7 1,1-2-1,3 2-2,2 0-6,0-2-2,10-2-2,0 2-4,9-2 1,8-2-6,7 0-2,14-3-2,32-3 6,9-4-1,8-4-4,12 1-4,10-2 1,17-5 2,54-5-13,9-2-3,5-3-1,12-5-13,12 1 0,14-1 1,3 0-9,17 3-5,8 4 9,16-1-7,6 5-7,-1 2 0,-4 4-3,-3 3-1,-3 0-4,-4 4 1,-17-2-1,-14 1-7,-18 3 9,-16 1-4,-8-1-3,-13 2-3,-36-2 4,-14 4-9,-7-2 5,-19 2-2,-16-2 6,-14 1 0,-16 2 1,-21-2 3,-11 6-5,-15-5 6,-5 3-1,-2 1-2,-9-1-3,-3 3-2,0-1 0,-5 0-1,-2 2-5,1-2 4,-4 1-6,-6 3-9,12 0-18,-12 0-14,0 0-14,13 0-12,-13 0-14,0 0-17,0 0-21,0 0-20,0 0-37,0 0-34,-20 7-38,11-9-70,-3 0-135,0-1-23,-5 1-123,-3-3-101</inkml:trace>
  <inkml:trace contextRef="#ctx0" brushRef="#br0" timeOffset="113337.72">13408 9416 1796,'0'-7'60,"0"0"15,-2 4 7,2 3 7,0-10 3,0 6-7,0 4-11,0 0-4,0 0 17,0 0 1,0 0 1,8 14 5,-3-2 6,-1 1 9,2 6 1,-2 0 2,3 4-10,-1 0-2,-1 1-17,1 3-7,2-2-2,-4-1-13,3 4 2,-2-4-8,-1 3-4,2-3-6,-2-1-6,0 0-19,0 0-33,0-2-50,1-4-46,-1 0-58,3-2-52,-1-1-49,0-4-118,5-3-116,-1-1 35,3-4-141,1-2-107</inkml:trace>
  <inkml:trace contextRef="#ctx0" brushRef="#br0" timeOffset="113588.32">14539 9331 1768,'13'-18'103,"-5"3"37,-2 3 9,-2 4 14,1 1 3,0 1-3,-1 2-14,-2 1-14,-2 3-15,0 0-12,0 0-4,14 10-1,-7 0-11,-3 2-7,2 5-6,1 2-8,-4 5 0,5-2-10,-2 5 0,0 0-12,-2 2-1,0-3-4,0 3-5,-2-3-4,-2 2-7,3-2-36,-3 0-60,-7 1-72,1-5-62,0 2-86,-2-5-154,-5 1-84,0-3 40,-2 1-186,1-5-166</inkml:trace>
  <inkml:trace contextRef="#ctx0" brushRef="#br0" timeOffset="113791.9">14356 9732 2053,'-4'-15'103,"2"4"9,2-3 9,2 4 8,6-4 4,2 0 5,4-4-19,8 4-9,5-3-2,7 0-15,2 3-8,7-1-6,-5 2-15,-1 3-22,1 1-19,1 0-49,-1 2-49,-2 2-53,4 2-78,-8-2-116,0 1-191,1-1 59,6 1-154,-5 0-108</inkml:trace>
  <inkml:trace contextRef="#ctx0" brushRef="#br0" timeOffset="114466.39">16019 9167 1711,'11'-12'72,"0"2"20,-3 1 8,3-1 12,-1-1 12,3 2 11,-2 2 6,1-3-9,-5 3-3,3-2-17,-1 4-2,-1-1-13,-5 2 0,5 0-1,-8 4 7,0 0 3,0 0 0,0 0-5,-23 23-4,3-10-5,-5 4-5,-5 1-3,-8 6-4,0 1-7,-3 0-7,-1 2-9,2-1-4,5 0-5,0 0-5,1-4-4,8-2-4,6-5-3,1 0-3,2-4-5,2 1 0,3-2-1,2-1-2,4-1 4,4-3-1,4 1-3,2-3 2,5 1-3,4-4-3,2 0-1,8 0-1,6-1-2,3-2-1,9-4-1,3 2-3,-1-1 0,-1 0 0,-2 3-3,-1-1 1,-8 0 2,-4 1-5,-3 0 1,-3 1-4,-2-1 2,-2 3-1,-4 3 2,-3 1 0,-4 2 1,-1 0 0,-4 1 0,-2 4-2,-6 1 1,-4 2 1,-5 4 0,-6 3-2,-2 1 0,-8 2 2,-5 0-4,-1 3 4,0-1-2,3-2 0,-5-2 0,9-2-1,2 1 1,4-4-3,3-2 2,3-1-2,1-3 2,0 2-3,8-3 2,1-1 3,5-1 1,4-3 1,4 0-1,3-3-1,5-2 0,8 0 2,4 0 0,11-2 15,5-5 9,13 0 13,-1-1 9,3-1 5,-1 1-6,-3-3-1,-2 1-4,-3 4-3,-4-1-5,-2-1-2,-1 1-4,-10 3-5,1-2-2,-2 2-1,-8 1-12,2 1-23,-6-2-26,1 1-36,-1 1-39,-2 2-38,-4-3-39,2 3-51,-2-2-71,-2-1-89,-1-1-189,-7 4 9,2-6 70,-2 6-296,0 0-294</inkml:trace>
  <inkml:trace contextRef="#ctx0" brushRef="#br0" timeOffset="114761.18">15977 10293 2455,'0'0'80,"-2"-8"2,2 8 2,0-10 10,0 6 11,0-2-3,0 6-6,2-5-9,-2 5-16,4-7-13,-4 7-31,6-2-43,-6 2-55,7-4-68,-7 4-62,9 2-87,-5-4-136,-4 2-16,0 0-160,8 9-98</inkml:trace>
  <inkml:trace contextRef="#ctx0" brushRef="#br0" timeOffset="114958.61">16055 10405 1739,'2'6'115,"3"-3"-3,-4 3-10,2 0 11,1 1 12,-2 1 5,-1-2-5,4 3-4,0-1-19,-1 4-4,1-3-9,1 2-7,-2 0-7,2 4-8,-1-5-6,3 4-11,-3-1-19,1-2-35,-2-1-50,0 0-49,-1-3-63,2-1-73,0 0-182,-1-1-46,0-2-174,0-2-137</inkml:trace>
  <inkml:trace contextRef="#ctx0" brushRef="#br0" timeOffset="115159.26">16411 10374 2044,'3'-9'161,"2"4"0,-3-2 8,2 2-7,1 0 3,0-2-21,3 1-12,4-1-14,1 3-10,2-4-17,0 5-4,1-1-32,2 2-36,-3 0-41,1-1-40,-2 3-51,-2-3-62,0 6-48,-3-3-56,-2 3-118,-5 1-54,-2 2-193,-4 1-142</inkml:trace>
  <inkml:trace contextRef="#ctx0" brushRef="#br0" timeOffset="115336.54">16458 10510 1948,'-5'5'105,"3"2"12,-2-5 24,4-2 14,2 8 25,-2-8 10,6 4-4,3-4-11,-9 0-14,28-4-14,-8 3-14,8-3-13,2-1-10,-1-2-12,1 2-16,2-3-38,1 0-50,2-1-76,-5-4-93,4 0-110,-7-2-208,-1-1-42,0-4 80,-2-1-246,-3-1-195</inkml:trace>
  <inkml:trace contextRef="#ctx0" brushRef="#br0" timeOffset="120028.12">17107 10369 1881,'0'0'-10,"0"0"19,0 0 5,0 0 15,0 0 15,-12 0 23,12 0 9,0 0 5,0 0 0,0 0-4,0 0-5,0 0 0,0 0-1,0 0 3,0 0 5,0 0-1,0 0 7,-8-4-5,8 4 2,0 0 8,0 0-7,0 0 1,-5-2-1,5 2 9,0 0 9,0 0 1,-5-3-6,5 3 1,0 0 0,-3-7 1,3 7-4,-2-5 0,2 5-9,-2-5-4,2 5 2,-3-8 1,3 8-3,-3-7 2,3 4 1,0 3 2,0 0-2,-2-10-2,2 10-5,0-4-6,0 4-9,0 0-7,0 0-6,0 0 0,0 0 2,0 0-2,0 0-1,14 17-5,-10-7-4,3 0-4,3 2-4,-1 2 1,-1 1-5,3 1-4,-3-3 0,5 4-9,-4-2-23,1-1-38,-2-2-49,0 1-49,2 0-63,-6-5-93,4-1-106,-2-2-219,1 0 12,-1-3 60,-2 0-418,-4-2-449</inkml:trace>
  <inkml:trace contextRef="#ctx0" brushRef="#br0" timeOffset="120952.19">15848 8707 2782,'-3'-7'-28,"3"2"25,-3-1 30,2-2 26,-1 3 13,2 5 15,-2-9-5,0 6-8,2 3-6,-3-8-11,3 8-2,0 0 6,0 0 2,0 0 4,-5 15-1,3-3 7,4 1 8,-2 1 4,4 2-5,-3 4 0,4 1 0,-3 1-8,4 0-5,-3-2-2,1 1 0,-2-1-5,0-3-8,3 0-1,-4-3-4,-1-2-4,3 0 3,-1-1 15,-2-3 15,2-3-9,-2-5-5,0 0-4,0 0-9,0 0-4,-4-21-3,1 5-3,2-2-6,-2-3-2,1-3-4,0-5-2,2 3-4,-2-4 1,0 3-4,0 3-2,-1 2 0,3 2-4,-3 3-1,3 0-3,0 4-6,0 2 1,3 2 1,4 4-2,2 2 1,-1 3 1,5 0 2,1 7 0,8 3-1,-1 1 2,6 4 2,3 0 1,-3 2-2,3 0 3,-2 0-2,-1-1-1,-5-5 3,-1 1-1,-5-1 1,0-3 16,-2-1 18,-2-2-5,-2-5-3,0 0-1,-2-5-5,1-2-1,-5-1-4,0-1-1,1-5-3,-3-1-2,-2-2-2,-2 0-2,-1-2-11,-1 0-21,0-4-10,-2 0-10,-1 2-11,1 4-16,0-1-23,0 5-29,-2 0-37,2 3-35,-3 3-36,4 2-52,-1 2-37,-1 3-94,7 0-152,0 0 41,-11 6-253,9 0-265</inkml:trace>
  <inkml:trace contextRef="#ctx0" brushRef="#br0" timeOffset="121624.4">17521 9178 1963,'8'-7'-69,"-2"-2"29,1 2 24,-3-3 26,3 3 23,-5 0 24,2-3 14,-2 0 10,2 1 10,-4-1 3,2 0 9,0 3 6,-2-3-3,0 1 7,-2 2-1,2-1-10,-2-2-9,-2 3 5,0 1-8,-2-2-12,1 3-1,-4-1-2,3 0-3,-2 3-6,-3-1-1,3-1 2,-5 5-10,2 0 2,-3 0-6,1 2 1,-2 5-8,-2-2 4,0 7-1,-2-1-2,3 5-2,-2-1-3,4 1-6,1 1-3,0 3-2,0-1 2,5 2-7,0-1 2,4 0-4,-2-3-2,4-1-4,4 2 2,2-4-3,2 0 1,0-2-3,2-2 0,3-3 0,-3-1-4,5-4 0,0-2-2,-1 0-2,2-4-4,0 0 3,1-3-1,0-5 0,0-1-1,-3-1-3,3-2 2,-2-4-2,-3 0 1,1-1-1,-2-1-1,-1 2-1,-2 2 3,1 1-2,-3 2 11,2 4 3,-2-2 2,0 3 0,-2 0 0,3 5-7,-3-3 1,0 4-3,-2 4 0,5-4 4,-5 4 1,0 0 2,8 9 4,-6-2 1,0 1-1,2 1 0,0 4 0,0 0-1,3 0-2,0 4-2,-1-1 0,0 0 0,3 2 0,-1 0-2,1-3-4,1 4-28,-1-5-35,1 4-39,3-2-30,-2-4-41,1 0-65,5 0-75,-2-4-95,0-3-152,3-1 17,0-4-304,-1 0-326</inkml:trace>
  <inkml:trace contextRef="#ctx0" brushRef="#br0" timeOffset="121917.97">18175 8918 2258,'-2'-12'4,"0"4"41,0-4 29,-2 3 22,2 1 22,-2 1 17,1 0 10,-2 0-4,3 2-15,2 5-12,-6-4 9,6 4 14,0 0 7,0 0 1,-14 11-2,12-1-2,-4-1-4,3 5-6,1 1-5,0 0-2,-1 4-10,3 0-8,0 0-9,0 3-11,0-2-5,3 2-8,1-2-7,-2-1-7,5 5-6,-1-4-5,0-5-20,0 2-40,0-4-41,2 1-54,2-4-57,-2-5-77,3 3-75,4-4-60,-5-1-121,3-6-100,-3 1 75,6-4-340,-4-1-345</inkml:trace>
  <inkml:trace contextRef="#ctx0" brushRef="#br0" timeOffset="122082.51">18450 8919 2294,'4'-9'-50,"-2"2"31,3 0 27,-3 1 17,0 1 13,3-1 0,-3 1-3,2-1-3,-2 2-5,2 0-4,0 1-13,-4 3-27,7-5-35,-7 5-31,6-2-38,-6 2-39,0 0-85,0 0-362,6 7-105</inkml:trace>
  <inkml:trace contextRef="#ctx0" brushRef="#br0" timeOffset="122381.66">18478 9026 1657,'0'0'-21,"-2"5"22,2-5 15,2 5 20,-2-5 16,-2 8 12,4-3 17,-2-5 8,0 7 9,2-1 9,-2-3 3,2 3 3,0 2 6,-2-2-3,2 3 1,1-1-6,-1 1-5,0 1-6,0 0-8,0-1-7,2 0-15,-2 2 5,0 1-10,0 0-8,0-1 1,1 0-10,-1-2-5,0 4 3,1-2-13,-1-1-16,0-1-18,0 1-31,-2-2-24,2-1-34,-2-1-38,0-1-53,2 1-49,-2-4-55,0-2-117,0 0-54,0 0-190,0 0-144</inkml:trace>
  <inkml:trace contextRef="#ctx0" brushRef="#br0" timeOffset="122820.37">18749 8739 1776,'0'0'81,"-2"-7"29,0 3 20,2 4 14,0-4 14,0 4 0,0 0 0,0 0-10,0-7-7,0 7 8,0 0 9,0 0-2,21 7-2,-13-3 1,5 4 0,0 0-5,1 1-2,6 3-10,-4 5-4,4-2-3,-1 8-11,0-3-6,-3 5-8,-3-1-8,-2-2-6,2 7-7,-5-3-2,-3 3-7,-1 0-5,-7 1-9,-1-2-8,0 1-2,-4 4-3,-1-6-12,0-1-12,-1-3-30,2 0-43,-3-2-42,3-2-43,1-4-38,1-2-42,2 0-46,-3-6-29,5-2-39,0-2-34,2-3-66,0 0-72,0 0-31,9-18-288,-1 7-305</inkml:trace>
  <inkml:trace contextRef="#ctx0" brushRef="#br0" timeOffset="123266.51">19262 8881 2198,'8'-9'14,"-3"1"41,3 1 29,-5-2 21,2 4 22,-1-1 9,0 0 11,0 1-1,2 1-1,0-2-10,2 3 1,2-3-2,3 0-3,2 2 0,0-2-1,1 0-6,2 1-6,0-1-7,0 0-7,-1 3-4,-1-1-6,2-1-7,-6 0-8,1 3-7,-2-1-5,-1 1-1,-1-1-6,-1 3 0,-8 0 6,7 8 1,-3-4-7,-4 6 3,0-1-3,-4 2 0,1 5-3,-1 1-1,-2 0-5,-2 7 3,1-2-5,-1 2-5,-1-2-3,0 0 0,-1 4-7,2-4 1,-3 1-4,2-2-3,3-2-1,0-2-2,-1 0 1,1-3-2,2 1-3,2-2 5,0-2 6,0-1 10,4 0 1,2-1 0,2-3-1,0 0 2,5-1 1,-1-1-7,4-2 3,-2 2-8,2-4 1,2 2-6,-2-2-6,1 0-1,0 0 1,-2-2 0,-3 0-1,4 2-12,-4-2-25,0-2-29,1 0-41,-3 1-58,1-3-80,-3-2-68,1 1-96,-1-5-83,0-1-181,0-1-24,0-1 96,4-6-491,-2 0-544</inkml:trace>
  <inkml:trace contextRef="#ctx0" brushRef="#br0" timeOffset="123512.8">20011 8641 2918,'-2'-4'14,"-3"0"35,5 4 26,-2-3 24,2 3 19,0 0 4,2-8-4,-2 8-4,14-4-5,-4 1-5,3 3-10,1-3-8,6 1-6,-2 0-15,2 2 0,1-2-10,0 2-25,0 0-55,1-2-52,-4 1-67,4-1-91,-3-2-85,-1-2-206,0 3-13,1-3 79,2-2-217,2-1-171</inkml:trace>
  <inkml:trace contextRef="#ctx0" brushRef="#br0" timeOffset="123676.31">20714 8374 2051,'2'-6'85,"-2"1"19,5-1 8,-3 2 7,0-2-8,0 3-13,-2 3-8,6-8-14,-3 7-37,-3 1-51,6-3-62,-6 3-75,0 0-71,14 3-163,-14-3-52,5 3-114,2 1-50</inkml:trace>
  <inkml:trace contextRef="#ctx0" brushRef="#br0" timeOffset="123888.43">20794 8460 1612,'3'8'123,"1"-3"15,3 1 29,-3 1 31,2 4 20,0-2 20,1 2 6,1 0 3,-2 3-9,0-1-17,4 4-13,-4 4-16,2 1-18,0 0-16,-1 2-17,0 4-12,1-2-31,-4 0-64,2 0-85,-1 1-85,-1-3-122,-4-5-127,0 1-226,0-2 44,-2-1 72,-2-2-279,-2-2-263</inkml:trace>
  <inkml:trace contextRef="#ctx0" brushRef="#br0" timeOffset="128218.5">20924 1106 567,'-4'-5'119,"4"5"-48,-5-4-5,5 4 1,-4-6 10,4 6 0,-4-6-7,2 3-1,2 3 3,-4-8 3,4 8 3,-2-3 8,2 3-4,0 0-3,-5-7-6,5 7-10,-2-3-7,2 3-10,0 0 0,0 0-1,0 0-3,0 0-1,-4 13-3,6-5 2,-2 1-2,0 2-1,4 6 6,-1 1-4,2 7 1,0 2-2,3 7-3,1 4-2,-1-1-2,2 11-1,10 20-7,-6-12 3,8 9-3,2-2 0,-1-12 0,-1-9-4,3-3 0,4-2-2,2-2-1,3-4-1,4-3-2,17 7 1,-4-11-2,13 0-1,6-2-1,-6-9 1,-5-4-2,-2 1-2,7-3 1,-1-5-1,1 0-1,-3 1-1,3-6-1,1 1 2,3 0-3,19-1-1,-13-3 2,12 2-2,-13 0 1,-8 1 0,28-1-2,-5 2-1,7 0-2,0 4 1,2 2 2,3 3 0,-5 1 0,-2 6-1,-5-1 2,0 2-1,-8 5 2,-3 2-2,-9-1 0,-11-3-1,-11 4 2,-1-1-1,-1 3 2,-3 1-1,-1 1-1,-4 6 0,13 9 0,-5 2 0,-1 2 5,-4 3-3,-1 0 1,-8-7-4,6 12 1,-11-7 1,-3-4-3,-3 3 2,-3 1 0,0 2 2,-6 2-2,-2 3 4,-2 0-3,-6 0 1,0 1 0,-1 0 2,-6 0 0,1 2-1,-6 16-3,-2 3 1,2-3 3,-3 0 0,-1 2 1,-1-4-1,2 1 0,-4 2 1,1-1 0,-4 0 0,-2-1 0,1-4-2,-3 2 0,0-2 3,-1-5-1,0-3 0,0 0 1,3-9-3,3-7 4,-1 1-6,2 0 0,-10 15 2,6-9 0,3-7 1,-6 14-2,4-9 1,1-6 0,-5 17 0,3-11 4,-8 7-1,8-6-1,-9 6 2,-2-1-1,3-2-1,2-10 0,2-4 1,-10 9 0,1 1-1,1-8 1,-7 4-3,5-8 2,4-4-1,-13 12 0,1-2 0,-3-4-1,6-5 1,-5 6 1,4-7-4,-7 5 1,9-6 2,1-5-2,1 1 0,2-1 2,-3-1-1,1 2-1,-2-1-1,-13 7 1,-2-1-2,11-5 8,1-1-6,1-6-1,-16 10 0,9-6 2,6-8 0,-3 3-1,-3-2 0,-19 5 0,9-7 1,6-4-2,-3 1 0,-17 3 0,11-5 0,9-3 0,4 0 2,5-1-4,1 0 2,3-1 11,-1 3 0,3-1 1,2 0-3,-1-1-1,2 1-1,9-1-5,-2-1 3,0 2 1,8 1-3,-4 1 2,2-2-7,3 5 0,1-3 2,-2 4 1,1 2 2,2 1-2,0 1 1,-2 1 0,2-1-2,2 3 2,-3 3-3,0 6 7,0 0-6,-5 3 0,1-1 1,0 6-1,-5 1-1,5 3 1,-3-4 0,0 2 3,2 1 1,2-1-3,-2 4 5,1-6-4,3 0-2,6-6 1,0-1 0,5-7 1,2-1-1,-2-1-1,2-5 2,4-2 1,-1 2-2,0-3 4,-1-1-3,3-3-2,1-1-6,2-4-2,0 0-13,0-4-13,0 0-18,0 0-26,0 0-24,0 0-26,0 0-37,4-18-41,-4 18-90,-4-15-141,2 8-234,-3-4-163</inkml:trace>
  <inkml:trace contextRef="#ctx0" brushRef="#br0" timeOffset="128725.99">20356 6730 1874,'-2'-14'-7,"2"3"16,2 0 11,-2 1 5,2 3 19,0 1 13,2-2 12,1 3 6,2 0 3,1 0-1,2 2 0,-1 3 3,-9 0 3,19 5 0,-8 0 8,-4 7 7,0 2 0,2 7-5,-2 1 0,-5 5 4,0 1-13,0 5 2,-2-3-4,0 5-6,0-3-6,-2 0-10,2 1 2,-2-1-7,2 1-7,0-5 7,0-1-7,0-1-1,2-6-7,0 1 0,-1-3-1,2 0 5,-1-3 1,2 0 4,0-2 0,2 0 3,1-4 3,2 0 0,-1 1-2,-1-5 2,3 1 2,-2 1-4,3-4-1,0 1-4,-3-3 2,4 0 0,-1 2 1,2-3 0,4 2 0,2-4 0,2-1-5,7-2 1,4 1-3,7-5 0,17-4 2,29-6-7,6-4-1,17-2-3,8-3-5,10 1-2,3-1-6,-1-1-50,1-3-98,-4-5-114,-4-1-199,1-8-260,-1-7 77,15-19 85,-11-8-417,-10-15-433</inkml:trace>
  <inkml:trace contextRef="#ctx0" brushRef="#br0" timeOffset="145961.73">4779 11717 1909,'-10'2'286,"10"-2"-100,0 0-47,0 0-7,-16-5-8,16 5-6,-8-4-6,8 4-10,-6-2-4,6 2-13,-7-3-5,7 3-6,0 0-7,0 0-15,-11 5-2,9 0-2,-2 2 3,2 6-1,-2 0-7,2 2 6,-1 5 0,1 4-5,2 2 1,-4 3-5,6 0 0,-4 3-2,4 9-7,-4-9 1,2 6-3,0 1-6,0 2-3,-2-3-13,2 1-25,0-6-35,0 0-33,0-3-60,2-2-35,-2-1-39,2-6-46,-2-4-107,4-3-165,3-5 58,-3-3-164,4-4-140</inkml:trace>
  <inkml:trace contextRef="#ctx0" brushRef="#br0" timeOffset="146201.75">5030 11748 1793,'0'-15'21,"0"1"38,-2 3 30,2 1 18,-2 2 12,2 3 0,-2 1-13,2 4-11,0 0 2,0 0 3,0 0 0,0 17-5,2-1-1,0 5-2,0 3-9,2 5-8,-1 5-3,4 4-4,-3 0-9,0 2-4,0 2-6,-2 0-3,2 0-24,-4 2-35,-2-4-46,0 1-57,-4-4-61,2 1-51,-2-4-45,-6-3-103,4-6-102,0-3-167,-1-6-141</inkml:trace>
  <inkml:trace contextRef="#ctx0" brushRef="#br0" timeOffset="146390.83">4734 12264 1752,'-13'-12'31,"1"3"38,1-1 25,2 1 19,4 1 13,0 1-4,0-1-7,5-2-13,5 1-8,5-2-9,5-2-5,9-2-16,7 3-1,5-2-8,1 3-20,3-1-27,8 1-35,1 0-49,0 2-57,-7 0-66,-2 0-123,1 1-143,-5 1-143,-1-1-106</inkml:trace>
  <inkml:trace contextRef="#ctx0" brushRef="#br0" timeOffset="146638.16">5585 11814 1762,'-3'-9'40,"0"1"29,-5 1 23,1-3 25,-2 1 19,-1 3 10,2 0-3,-2 1 0,0 2-7,0 2-1,10 1 0,-19 5-7,8 5 7,1 1 3,1 3-12,-1 7-3,2 1-3,-1 3-8,2 4-9,3 0-11,0 2-5,2-2-10,2 5-6,0-5-7,2 3-6,2-3-3,2 5-4,-1-7-36,6 1-38,-1-4-50,-1-4-56,5-2-71,2-5-70,5-4-42,-1-1-132,0-6-107,5-2 44,4-4-207,-1-2-208</inkml:trace>
  <inkml:trace contextRef="#ctx0" brushRef="#br0" timeOffset="146995.66">6000 11971 2012,'-6'-7'49,"-2"-2"29,1 4 28,-1-3 29,1 1 20,-1 1 15,1 0-4,3 1-6,2-1-19,2-2-13,4 2-12,5 1-15,2-3-10,1 2-9,5 0-7,1 2-10,0-1-2,1 3-13,-2 0-2,-2 2-2,2 2-10,-4 0-1,-2 3-5,-1 3-1,-6 2-1,-2 1 2,-4 5 4,-2 0 5,-6 6 4,0-3 5,-1 3-1,-3 0-8,2-1 1,-3 1-4,2 0-4,0-2-2,1 1-4,2-1-4,0-3 2,4-3-3,0 1 0,2-1 0,2-4-2,2 0 2,4-1-1,2-4-3,2-1-2,6 0-5,-2-4-20,2 0-28,6-1-39,-1-2-28,5-4-32,0-3-58,6-1-71,0-6-83,-1-2-189,1-2-14,0-7 68,-1-1-230,-1-2-207</inkml:trace>
  <inkml:trace contextRef="#ctx0" brushRef="#br0" timeOffset="147268.08">6479 11702 1945,'-6'-8'25,"2"3"41,-3-1 26,3 1 19,0-1 14,-1 2 0,5 4-6,-3-7-6,3 7 0,14-2 3,-3 2-5,1 0 0,8 2 3,2 5-3,4 3-3,-1-1-6,5 4-9,0 2-6,-3 5-8,-1-1-7,-1 3-3,-3 2-6,-2 2-3,-2 1-4,-6 1-1,-4-1-6,-2 0-2,-6 0-3,-2 1-5,-4-1-5,-2-3-4,0 1-22,-3-3-39,0 2-47,1-7-52,-3 0-65,7-2-71,-2-7-72,0-1-136,2-3-63,4-2 47,2-2-175,0 0-159</inkml:trace>
  <inkml:trace contextRef="#ctx0" brushRef="#br0" timeOffset="147436.63">7432 11933 1983,'8'-4'87,"-1"2"20,-7 2 14,10-2 6,-4-2-2,1 2-7,3 1-11,1-3-10,6 2-7,0-1-12,2 2-8,1-1-34,-4 2-50,4 0-65,-4 2-75,1-2-70,-2 4-153,-4 0-94,-1 1-151,-6 4-119</inkml:trace>
  <inkml:trace contextRef="#ctx0" brushRef="#br0" timeOffset="147602.22">7527 12154 1677,'-10'11'55,"-1"-4"38,5-1 26,-1 0 18,3-3 22,0-1 10,4-2 5,-2 5-17,2-5-12,0 0-17,0 0-16,34-5-3,-15 3-13,7-3-32,0-1-41,2 1-37,2-3-64,-3-1-65,9 1-72,-5-4-148,4 4-150,5-4 68,12 0-115,2-3-62</inkml:trace>
  <inkml:trace contextRef="#ctx0" brushRef="#br0" timeOffset="147908.14">9255 11589 1665,'-10'-18'90,"4"5"36,-1-2 21,0 7 9,5-1 6,-2 0 6,1 3-2,2 1-9,-1-1-13,2 6-18,0-6-5,0 6 3,0 0 1,8 14-1,-4-3-4,-3 6 1,5 1-1,-3 6-6,-1 3-6,0 1-11,0 3-10,-2-1-7,-2 5-7,0-3-7,0 4-6,-1-4-10,-3-3-35,3 0-52,3 0-54,-2-5-66,0-4-68,2-1-69,-3-7-85,3-2-169,0-1 13,3-7 60,1 1-196,-4-3-165</inkml:trace>
  <inkml:trace contextRef="#ctx0" brushRef="#br0" timeOffset="148408.4">9326 11606 1916,'-2'-10'37,"-1"-2"32,0 0 16,3 1 11,3 4 11,0-4 5,3 1 5,1 0-2,6 1 3,2-1-3,5 3-7,2-3-6,2 3-2,2 2-7,1 2-10,-3 2 4,-2 1-15,2 1-9,-3 2-5,-4 2-4,-1 4-7,-1 0 0,-1 3-10,-8 1 3,-2 0-3,-3 2-4,-4 1-4,-1 1 2,-7 3-4,-2-3-6,1-1 2,-1 1-5,-2-1 2,3-1-5,-1-4 9,2 3-10,2-5-4,-1 1 1,4-2-7,0-3-5,0 3 0,3-3 0,1 1 0,-1-2 0,3-4-1,5 8-3,0-5 8,1-1-1,0 3-5,2-3 2,1 3 5,4-1-4,-4 2 4,7 1-1,-4-2 1,4 3-1,-4 1-4,3-2 3,-2 3 4,-1-1-3,-1 0 5,-1 2 4,-1 1 13,-2-1 13,-1 3 12,-4-3 9,-4 2 4,0 1 0,-4 0 0,-4-2-5,-2 2-2,-1 1-9,-3-3-4,-2-1-2,0 0-5,-2-2-3,-1-1-2,2-1-26,0-2-33,3-1-36,-3 0-40,3-4-40,4-3-44,-1 1-56,4-3-57,1-7-75,4-1-147,4-2-29,0-3 82,6-6-193,4 2-159</inkml:trace>
  <inkml:trace contextRef="#ctx0" brushRef="#br0" timeOffset="148683.66">9993 11500 1920,'6'-9'57,"-4"-2"29,0 3 25,-2 1 17,0 0 13,0 2 12,2-1-4,-2 6-11,0 0-4,-8-4 19,8 4 0,-16 13 2,10-4 1,-4 6-4,1 5-4,-1 3-1,-1 0-6,0 7-11,3 0-7,0 3-7,-1 0-12,-1 3-7,7 0-11,-1 0-7,1-5-6,6 1-6,-1 0-6,3 1-5,0-5-6,7-2-5,-2-4-22,7-1-34,-1-4-65,10-2-59,0-4-53,-1-5-84,3-2-80,0-6-97,-2-3-146,2-3 17,2-5-332,-1-2-392</inkml:trace>
  <inkml:trace contextRef="#ctx0" brushRef="#br0" timeOffset="149036.34">10344 11678 2457,'-9'-10'6,"1"3"46,-1 5 36,5-3 27,2 1 8,0-2-9,2 6 3,6-9-7,1 6 0,3-1-8,5-2 2,0 2-6,4 1-2,2 1-5,0 0-6,1 0-12,-2-1-7,2 3-2,-5 0-10,2 5-3,-4-3-3,-1 3-3,-3 1 1,-4 2 3,-3 1-1,-2 2-4,-4 1 2,-2 5-2,-7 0-6,0 4-1,-1 0-2,-4 0-4,0 3-4,-1 2 0,5-6-6,-4 2 1,4-3-4,1-2-2,1 0-2,1-4 3,5-2 1,1 1 2,3-4-4,5-1 0,0 0-1,5-2-2,3-3-1,-1-2-14,3 0-26,4-4-40,0 1-40,3-6-46,-2-2-67,4 0-85,-6-6-91,4-3-175,-1-3 13,1-1 65,-2-3-203,2 1-192</inkml:trace>
  <inkml:trace contextRef="#ctx0" brushRef="#br0" timeOffset="149326.08">10920 11371 1910,'-9'-12'56,"3"4"36,2 4 18,-1-3 13,3 3 11,-2 0 0,4 4 1,0 0 2,8-5 0,-8 5-6,0 0 1,28 9-2,-13-3-4,7 3-3,-4 4-9,6 2-8,1 2-6,1 4-14,-2-2-3,2 3-6,-3 0-6,1 6 5,-6-3-3,2 3-6,-7 0-2,-5-4-2,-2 2-4,-6 3-1,-4-3-6,-2 2-4,-3-2-6,-3 2-3,-4 1-8,2-4-36,-3 0-49,1-5-60,2-2-65,0-3-91,1-5-80,0-3-149,1-3-84,3 0 51,2-4-262,7 0-282</inkml:trace>
  <inkml:trace contextRef="#ctx0" brushRef="#br0" timeOffset="149528.05">11987 11637 2382,'7'-2'86,"-3"0"25,-4 2 19,9-1 8,-2-1-2,3 0-15,0 0-7,2 2-13,4-2-7,2 4-6,-1-2-8,3 2-30,-2 0-50,2 1-65,-4-1-72,3 2-82,-3-2-83,-6 4-154,0-2-44,-4 4-164,-3 0-160</inkml:trace>
  <inkml:trace contextRef="#ctx0" brushRef="#br0" timeOffset="149673.68">12064 11862 1927,'-11'6'94,"2"-2"26,2-1 27,4-1 27,-1 2 16,0-1 5,4-3-11,0 0-15,0 0-16,16 3-16,-3-3-21,4-2-52,2-2-70,0 0-101,6-1-127,-2-3-236,3 1-69,8-4 72,0 1-161,11-6-127</inkml:trace>
  <inkml:trace contextRef="#ctx0" brushRef="#br0" timeOffset="150782.16">14412 11111 1739,'0'0'12,"0"-7"33,0 7 27,2-6 19,-2 6 18,0-8 11,0 8 5,0-5 5,0 5-7,0-6-4,0 6-7,2-3-9,-2 3-10,0 0-4,0 0-7,-19-3-9,8 8-12,-3-2-3,-6 5-5,-6 1-2,-4 3-7,-3 3-8,-7 2-9,-4 4 0,-3 1-2,-10 7-3,8-4 2,7-2-6,3-2-4,6 2 0,4-6-1,3 2-3,5-4 4,4 0-3,2 1 1,7-3-2,4 0-1,4-2-1,4-2 3,4 0-7,7-1 7,4-3-4,6-1 0,6-2-1,6 0 3,12-4-5,10 0 2,7-2-1,23-1-4,-2-1 4,-14 0-1,-11 3 2,-3-1 2,-12 2-1,-3-1 5,-7 2-11,-5 0 1,-3-2 8,-6 3-13,-2-3 2,-1 6 3,-6 2 1,-4 0-3,0 2 10,-10 1-6,-2 3-3,-6 3-4,-4 1 3,-9 6 0,-4 1 5,-12 6 1,-13 7 0,-7 4-6,-2-1 3,-3 0-1,0 2 5,-1-3 1,4 1-2,4-3 4,10-6 0,7-4-1,4-1 0,4-3-2,5 1 1,1-5 1,2 2-8,4-4 4,4-2-4,1-2 1,3 1 7,5-2 2,3-1 4,6-1 3,3-3-3,5-1 2,7-2 0,11 0 2,6-2 8,21-4 13,28-1 12,11-5 4,10 1-1,-5-5-2,0 4-1,-8-1-8,-6 2-4,-17 1-3,-16 1-2,-6 3-5,-6-1-3,-4 3-2,-5-3-2,-7 1-3,-2 2-4,-4 1-15,1-2-24,-5 1-36,-2 2-30,0 0-44,-6 0-52,-2 2-71,1 1-65,-7-3-130,0 0-120,0 0 52,-13 7-229,1 0-238</inkml:trace>
  <inkml:trace contextRef="#ctx0" brushRef="#br0" timeOffset="151010.55">14059 12625 2292,'-9'-4'103,"0"-4"8,3 4 15,0-2 6,1 0-2,3 2-3,-2-1-21,4 5-17,-4-8 4,4 8-18,1-5-19,-1 5-34,5-2-38,-5 2-51,0 0-57,0 0-72,11 7-63,-9-3-140,-2-4-97,0 12-152,0-7-145</inkml:trace>
  <inkml:trace contextRef="#ctx0" brushRef="#br0" timeOffset="151184.09">14033 12779 1875,'-2'8'52,"2"-1"12,-2 0 21,2 1 24,-3-1 13,3 1 1,-2 2-4,2-1-9,0 3-15,0-1-4,2 2-11,-2-1-7,3 2-7,-1-1-5,0-2-29,0 4-46,0-5-59,0 2-62,2-3-72,-2-1-125,3-1-150,-1-1-169,3-2-148</inkml:trace>
  <inkml:trace contextRef="#ctx0" brushRef="#br0" timeOffset="151344.17">14259 12900 1890,'4'-6'60,"-1"3"10,4-3 15,-1 0 12,1 3-2,2-3-6,2 0-11,4 1-6,-2-2-9,3 2-29,1 1-46,-2-2-56,4 3-62,-4-1-64,0 0-124,-3 2-332,-2 2-147</inkml:trace>
  <inkml:trace contextRef="#ctx0" brushRef="#br0" timeOffset="151516.07">14414 12942 1869,'-4'6'90,"0"-3"23,-1 0 2,5-3 5,0 0 0,0 0-10,0 0-8,0 0-6,0 0-10,34-6-14,-16 2-33,-2 0-48,6 1-42,3-3-47,6 2-71,-3-3-90,5-3-159,2 3-238,-1-3-152</inkml:trace>
  <inkml:trace contextRef="#ctx0" brushRef="#br0" timeOffset="151869.4">15085 12683 1912,'-2'-7'78,"-4"2"25,2 0 22,-2-1 26,-1 2 21,2 1 16,-1 1 1,6 2-8,-10 0-10,10 0 3,-13 4-1,4-1 1,3 5-3,-2 2-4,1-1-9,-1 4-12,2 3-10,-1 1-12,1 0-9,1 2-9,3 1-10,2 0-8,0 1-7,2 1-9,1-2-7,3 1-7,0 0-4,3-2-3,2-2-3,-1-4-7,3-1-2,2-5-4,-1-3-3,4-2-1,-2-2-4,3-3 1,1-5-5,-2-4-2,4 0-2,-6-6 1,2-7-7,-3-4 3,-3 0-5,-4 3 1,-4-1-3,-2 1-1,-4-1-9,-5 4-13,0 0-12,-6 3-18,-4 0-32,-2 3-37,1 1-47,-6 4-53,-4-1-71,5 4-94,-5 0-134,-1 2-135,-1-1 65,-4 1-392,2 1-450</inkml:trace>
  <inkml:trace contextRef="#ctx0" brushRef="#br0" timeOffset="152826.04">13525 11064 2524,'-11'-3'-81,"11"3"36,-11-2 42,11 2 34,-8-3 30,8 3 21,-8-4 8,4 3 7,4 1-5,-10-2-14,10 2-7,0 0-3,0 0 10,-2 10-1,2-2 8,5 1 0,0 4-8,1-2 6,0 6-5,2-3-6,-2 3-5,3-2-2,0 4-7,-1-4-2,-2 0-7,-1 1-5,1-4-6,-3 3 0,2-4-2,0-2 1,-1-1 9,1-2-5,-5-3-2,0-3 1,0 0-9,0 0-4,0 0 0,-5-24-1,3 13-2,0-3-3,-3-3-5,0-4-2,0-2-2,-1-4 0,-1 1-2,-1-3-4,0 5 0,1 0-1,0 4 1,1 2-2,0 1-8,2 6 5,0 1-4,2 3 1,0 3-4,2 4 1,0 0 3,0 0-2,0 0 1,10 21 0,-2-11 5,0 0-4,4 1 2,2-2 2,-1 2 2,1-4-2,2 3 0,-2-4 5,0-2-1,4 0-1,-3-4-1,0 0 1,2-1 2,-1-5-2,0 1 0,0-4-3,1-1 1,0-3 1,0-2 0,-5-2-2,0-3-1,-2 0 0,0-4 0,-3 4-2,-2-3 2,1 6-2,-2 0 0,0 1 1,-2 3-1,3 1-3,-3 3-5,0 4 3,2 2 0,-4 3 1,0 0 1,0 0 1,14 14 3,-9-4-1,2 0 2,-1 6 0,0 1 1,2 3-2,1 0-2,0 3-39,5 2-53,3 2-65,-2-1-90,4 1-61,4-1-114,7 7-156,4 2 53,17 11-228,1-2-245</inkml:trace>
  <inkml:trace contextRef="#ctx0" brushRef="#br0" timeOffset="153465.8">15645 11230 2026,'-12'-12'-31,"4"1"43,2 1 30,0 3 27,-2-3 23,-1 2 10,4 1 17,-1-1 5,-2 1 3,2-1 0,1 2-3,0 1-4,2 1-16,-4-1-13,7 5-10,-6 0-3,6 0-5,-7 7 5,5 3-9,2 2-1,0 5 6,4 8 3,3 4-7,0 6 0,0 1-7,2 0-6,2 2-3,1 5-7,-4-6-2,4 1-2,-4-4-3,0-2-6,-1-3-3,-1-3-2,1-2 1,-1-2-5,-2-4 0,-2-1-1,3-2 3,-3-3-3,0-4-2,0-3-1,-2-2-5,0-3-9,0 0-10,0 0-15,0 0-4,-6-25-3,6 14-6,0-5 6,2-2-1,2-1-1,0 2 2,0-2 3,5 0 2,0 4 1,3-1 4,-2 4 2,6-2-2,-1 2 1,3 5 2,2 1 0,-2 2-3,2 2 9,-5 2-3,5 2 0,-2 2 4,-2 2-2,0 3 3,-4-2 10,-2 3 1,-1 0 13,-5-1 4,-1 3 9,-6-3-3,-1 4-2,-5-1-6,-1 2 0,-4-1-2,-2-2-2,-3 2-9,0-1-26,0 0-39,1-3-42,0-1-54,4-3-59,-1 2-68,2-7-69,2 0-139,3 0-57,8 0 75,-8-9-153,10 2-121</inkml:trace>
  <inkml:trace contextRef="#ctx0" brushRef="#br0" timeOffset="153609.41">16161 11437 1659,'9'-5'-4,"-3"0"21,1 4 18,-3 0 0,0-5-2,-4 6-9,10-2-20,-10 2-28,0 0-29,11 2-53,-11-2-94,7 6-283,-5 1 10</inkml:trace>
  <inkml:trace contextRef="#ctx0" brushRef="#br0" timeOffset="153798.48">16242 11609 1414,'0'9'50,"-3"-1"35,3 1 36,0 0 21,0 1 7,0 3 10,0-2-4,0 0-12,0 2-1,3 2-18,-1 1-6,0-1-10,2 2-7,-2-2-11,0 2-13,3-2-3,-1-1-26,-2 0-44,0-1-60,0-4-70,3 1-74,-1-5-95,0 2-167,0-6 1,-4-1-119,14-1-80</inkml:trace>
  <inkml:trace contextRef="#ctx0" brushRef="#br0" timeOffset="154259.67">16761 11448 1749,'-2'-5'123,"-3"-1"27,1 1 27,2 0 28,-2 3 14,-1-5 15,5 7-3,-4-6-11,0 4-17,4 2-19,-2-7-19,2 7-17,6-6-13,-6 6-15,20-1-12,-2-3-10,2 2-10,0 0-7,2-2-8,-1 2-9,3-1-6,-4 0-5,2 2-7,-1-3 0,-5 2-7,4 0-1,-8-1 2,1 3 2,0-3 0,-4 3 0,2-2-2,-2 2-6,-9 0-2,9 8-4,-7-3-3,-4 3-1,2 4 1,-8 3-7,5 0 1,-5 6-4,-3 0-2,-1 4 3,-2-3 1,0 7-6,2-2 1,-4 2 0,4-3-1,-1-4 2,3 1-4,-1-3-1,2-2-2,3-4 2,0 2 5,0-5-5,2 0 13,4 0 11,0-3 2,6-1-2,0-2 2,4 1-7,3-4 4,0-1-4,4-1-7,1 0 3,2-1-6,1-3 0,-2 2-4,2-3 0,-1 3-10,-2-3-26,0 2-48,-2-4-69,1 2-74,-3-3-71,6 1-106,-3-4-173,0-1-108,2-1 64,5-5-417,-1 0-500</inkml:trace>
  <inkml:trace contextRef="#ctx0" brushRef="#br0" timeOffset="154512.28">17674 11093 2912,'-10'-4'24,"4"2"29,0 0 17,6 2 21,-6-4 6,6 4-9,-2-5-5,2 5-17,0 0 3,18-7-6,-6 6-3,-2 0-12,5 2-5,-1-2 1,3 1-12,0 0-29,3 0-32,-2-3-51,-1 0-66,3 3-74,-4-2-115,2-3-227,-2 2 76,1-1-190,-2-2-172</inkml:trace>
  <inkml:trace contextRef="#ctx0" brushRef="#br0" timeOffset="154820.43">18285 10685 1846,'0'0'0,"-4"-8"29,2 5 31,2 3 20,-2-8 7,2 8 5,-3-6-7,3 6-5,3-7-9,-3 7-8,2-5-5,-2 5-9,0 0-5,6-3-15,-6 3-27,0 0-31,0 0-35,16 8-40,-10-6-44,-4 5-54,0-1-139,-1 1-267,2 3-107</inkml:trace>
  <inkml:trace contextRef="#ctx0" brushRef="#br0" timeOffset="155003.95">18311 10914 1691,'0'11'27,"-2"-1"46,4-2 29,-2 3 23,-2 0 19,4-1 16,-1 1 3,4 0-4,-3 1-15,4 1-8,0-2-16,2 3-11,0-2-8,0 1-4,-2 0-50,3-2-78,-3 0-99,0-3-114,3 4-214,-5-3-52,1 1 67,-3-1-95,0 1-42</inkml:trace>
  <inkml:trace contextRef="#ctx0" brushRef="#br0" timeOffset="156093.74">19088 11997 1523,'0'0'170,"-15"-1"-49,7 1-8,8 0 0,-13 0 8,6-3-3,7 3-5,-10 3-16,10-3-4,-11 0-8,11 0-5,0 0-8,-12 0-6,12 0-6,0 0-7,-9 0-7,9 0 0,-4 3-10,4-3 11,-2 6 2,2-6 3,11 7-1,1-4 11,7 0-8,11-3-2,12-1 0,17-4-6,33-6-2,9-2 1,17-6-9,17 0-1,10-2-8,7 0-4,-1-2 4,-7 4-10,-6 0 2,-11 2-7,-15 1-4,-14 2-10,-11-1-2,-25 6-1,-11 1 0,-12 1-7,-7 1-11,-7 1-14,-4-1-20,-6 1-18,-5 1-34,-3-2-37,-3 2-51,-1 1-55,-3-4-127,-5 2-144,5 5 70,-7-10-93,1 4-49</inkml:trace>
  <inkml:trace contextRef="#ctx0" brushRef="#br0" timeOffset="156427.84">20574 11563 1606,'-16'-5'77,"-2"-2"29,6 4 26,1-2 21,3 2 19,0 1-1,1-1-7,0 1-20,7 2-15,-8-4-16,8 4 0,0 0-5,0 0 8,17 14 3,-4-7-3,2 1 0,6 1-5,2 2-4,0 0-1,9 4-4,-2-2-5,2 2-4,-1 0-6,1-2-4,-2 5-4,-3-6-5,3 3-5,-4 2-1,-6-2 3,0-2-4,1 2-2,-7 0-1,2 1 2,-6-1 0,-2 3-1,-4-4-4,-4 3-7,-4 4-4,-6-1 0,-5 8-10,-8-3-20,-7 3-49,-5 0-67,-2 1-59,-23 5-92,10-9-103,3-4-193,1 1-129,1-3 102,4-3-385,9-3-434</inkml:trace>
  <inkml:trace contextRef="#ctx0" brushRef="#br0" timeOffset="157082.09">21498 11451 2520,'-3'-8'-69,"-1"2"30,2-4 36,0 5 31,-1-3 22,0 4 16,1-5 5,-3 4 3,5-1 0,-1 0-6,-1 2 2,-1-1-15,3 5 1,-4-4-4,4 4-7,-3-7-4,3 7-3,0 0 0,0 0 10,0 0 12,0 0 6,0 0-2,4 20 0,2-8 3,0 2 2,1 6 6,3 3-1,-2 4-5,2 3-2,3 3-6,-2 0-5,1 4-8,4 4 5,-2 1-11,-1-1-4,0-5-1,-2-2-3,-1-2-3,0-2-16,-4-5-31,4 0-31,-4-2-34,0-5-31,0-2-32,-4-2-51,3-3-61,-1-2-46,-4-4-93,0-2-121,0-3 37,0 0-144,0 0-120</inkml:trace>
  <inkml:trace contextRef="#ctx0" brushRef="#br0" timeOffset="157373.83">21608 11478 1745,'-11'-10'19,"3"2"33,-1 2 29,3 0 18,0 1 15,0-1 10,-1 3 1,2-1-4,1 0-7,0 0-11,0 0-8,4 4-11,-4-4-4,4 4-4,-4-7-6,4 7 2,4-8-7,0 2-6,4 1-9,3-1 0,4 0-3,2-1-11,6-3 1,0 1-4,5 1-2,-1-2-4,1 3-7,-1 0-4,1-1 1,-2 2-21,-1 0-34,-4 2-45,-2-1-54,2 2-68,-2 2-65,-1-1-148,-6 2-108,0 0-148,0 3-169</inkml:trace>
  <inkml:trace contextRef="#ctx0" brushRef="#br0" timeOffset="157627.86">21612 11650 1714,'-8'4'-71,"-1"2"24,3-2 22,2 0 28,-1 0 31,3 0 28,0-1 30,2-3 21,0 0 11,9 8 5,-9-8-1,16 0 0,-2-2-11,4-2-3,4 1-12,5-2-12,1-1 0,2-2-10,3 0-13,0 0-5,-3 0-17,0 1-37,0 0-58,-2-1-63,1 1-73,-4-2-81,-1 1-168,-3 1-27,-2 1-98,-2-1-62</inkml:trace>
  <inkml:trace contextRef="#ctx0" brushRef="#br0" timeOffset="157962">22203 11372 1443,'-2'-8'3,"0"3"24,0 0 35,0-2 28,0 0 21,2 7 16,-3-10 11,0 7 0,2-1 0,1 4-2,-2-5-9,2 5-8,0 0-15,0 0-9,0 0 18,0 0 7,-4 14-5,4-2-2,4 3-5,-2 2-7,-1 4 0,5 1-9,0 6-8,0-2-7,-2 5-3,4 1-9,2 1-5,-4-1-7,0 2-1,0-5-18,0 0-41,1-3-45,-1 1-56,-1-5-67,-1 2-60,2-9-58,-1 0-126,-1-4-127,2-1 46,0-2-141,0-4-139</inkml:trace>
  <inkml:trace contextRef="#ctx0" brushRef="#br0" timeOffset="158222.3">22447 11376 1864,'-4'-12'49,"-1"2"39,3 3 24,-1 0 15,1 3-5,2 4-6,-3-7-13,3 7-2,0 0-2,0 0 2,0 0-6,10 22-7,-3-9-5,-4 3-13,4 1 5,-1 4-10,1 3-1,-1-2-12,0 3-3,-2 0-2,0 1-5,4-1-8,-4-1-25,0 0-37,-2-5-43,2 0-61,-2 0-70,2-4-75,0 0-147,-2-3-95,-2-2 68,2-5-77,1 1-31</inkml:trace>
  <inkml:trace contextRef="#ctx0" brushRef="#br0" timeOffset="158696.03">22381 11412 1410,'-6'-16'20,"-3"0"36,3 3 29,2 3 16,1 0 0,3-1 1,3 4-2,1-1 1,2-1-8,3 1-2,4 0-4,4 4 0,1-3 6,6-1-1,3 3-2,1 1-8,2 0-5,-5 2-8,0 0-5,-4 2-4,1 2-8,-4 0 3,-2 2 1,0 3-7,-2 1 1,-5 3-2,1 1 2,-9 1 1,-1 0-3,-1 2 0,-8 2-10,2 5-5,-6-5 7,1 2-16,-3 1 2,0-4 4,1 1-11,-1-1 4,4-3-1,1-2-5,1 0-6,-2-1 1,5-3 1,-3 4-3,3-5-7,0 1 11,2-3 3,0 1 5,4-1 6,0-4 10,2 9-2,-2-9 8,6 7 3,0-5 1,0 4 1,1-4-5,3 5 0,3-2 4,0 1 3,0 2-1,6-1-2,-1 1-3,4-1-2,-1 3 1,3-2 0,-2-1 0,0 1-1,3-1 0,-3-1-3,0 2-4,-2-2-1,-1-3-6,-3 2-3,0 0 1,-2-2-15,-1 0-45,0 1-63,-3-4-89,1 0-125,-5 0-135,-2-2-212,-4 2 83,11-2-354,-4-1-408</inkml:trace>
  <inkml:trace contextRef="#ctx0" brushRef="#br0" timeOffset="161263.56">21570 12719 2327,'0'-5'-117,"-2"-1"36,2 0 20,-3 1 16,3-1 27,0 6 16,-5-8 23,2 5 13,3 3 12,-7-7 12,5 5 6,0-3 10,2 5 6,-6-3 0,6 3-3,-2-7-8,2 7-7,0 0-6,0 0-9,0 0 5,-13 15 2,12-3 0,-2 7-4,3 3 5,-2 6-2,0 2-4,-1 1-2,3 6 0,-2 2-8,2-1-5,-2-2 1,0-3-4,2 0-8,0-4 2,-2-3 0,2 2-4,0-6-2,-2-2-2,2-1 4,0-4-9,-2 0 1,2-3 6,0 1 2,0-4 15,0 1 6,0-3 0,-2 2-10,2-6 2,0-3-3,0 5-5,0-5-5,0 0-2,0 0 3,0 0-5,-5 5-4,5-5 0,0 0-4,0 0 5,0 0 3,0 0-1,0 0-9,0 0-1,0 0-2,0 0-7,0-18 15,0 14-8,0 4-7,3-11 7,-3 5 3,2 3-5,-2-3 2,2 0-2,-2 1 5,2-2-10,0 5 6,0-5-1,2 2 2,-2 2-4,3-4-1,0 3 0,1-2 1,0 1 2,2-1-3,0 3 4,5-4-5,0 2 4,2 0-2,2-2 6,-2 2-6,-1 2 3,2-2 5,-2 1-6,-1 1 0,0 1-2,0 2 4,-1 0 2,0 0 9,1 3-4,0-1 1,0 0 1,-2 2-1,-1-1 3,1-3-3,-1 3 1,1 1 1,-2-3 9,-3-1 2,2 2 12,0 0 10,-8-2 15,14 3 13,-14-3 12,10-5-8,-10 5-6,11-6-5,-7 2 0,0 1-3,0-1-6,0 0 0,-4 4-9,7-7-4,-5 3-2,3 0-6,-5 4-3,2-7-6,-2 7-1,4-5-2,-4 5-2,4-5-5,-2 2 0,-2 3-5,4-2 1,-4 2-7,0 0-22,2-9-13,-2 9-22,0-9-30,0 5-22,0-1-24,0-1-20,0 0-30,-2 1-34,0-4-32,2 4-47,-2-1-48,0 2-108,0-3-131,0 1 73,0 1-217,2-1-210</inkml:trace>
  <inkml:trace contextRef="#ctx0" brushRef="#br0" timeOffset="162275.99">22180 12988 1885,'10'-2'-34,"-10"2"22,0 0 25,3-6 18,-3 6 23,4-4 12,-4 4 10,0-5 7,0 5 2,0-10 1,2 7 0,-2 3-1,0-10-6,0 4 7,0-2-2,2 3 2,-4-2-7,2-2 1,0 1 0,-2-1-5,2 2 1,-2-1 1,0 1-6,-4-3-4,5 3-4,-3 0 0,-3 0-20,1 1 4,2 1-11,-5 3 6,0-2-8,2 4-6,7 0-1,-23 4-2,13 0-1,2 4-3,-2 0 0,-3 4-2,3 0-5,0 1 4,3 3-6,0-1 9,1 1-6,3 1 2,1 0-5,0-1-2,4 1 4,0-2-6,0 0 5,3 1-3,0-5 3,1 1-2,2-3-1,-1-1-4,3-3 6,0 0-2,0-3-1,1-2 0,-1 0-2,4-2 1,-3-3-3,-1-3-3,1 1 4,-1-2-1,-3-2-8,3-3 7,-3 0 3,1-1 0,-2-3 5,-2 1-2,4-1 7,-4 1 10,-2 2 15,2 2 10,-2 0 3,0 1-6,0 2-4,0 1-3,0 1-8,0 3-5,0-2-2,-2 7-3,4-2-3,-4 2 1,0 0-5,7 11 0,-3-8-2,-2 5-1,1-1 1,1 3-3,2 1-1,1 1-1,-1-1 1,1 0-24,2 1-31,1 0-37,-2-2-35,2-2-45,-2 2-59,3-2-71,0-5-68,-3 1-146,1-2-57,1 0 76,1-2-202,2 0-181</inkml:trace>
  <inkml:trace contextRef="#ctx0" brushRef="#br0" timeOffset="162622.47">22559 12608 1816,'-13'-12'17,"5"2"29,-1 0 25,2 5 30,1-1 22,0 1 10,2-1 9,0 2 3,0 1 8,2-2-13,-3 1-2,5 4-12,-7-3-11,7 3-7,0 0-5,0 0 17,0 0 1,-10 12-4,8-5-7,2 4-7,0 3 0,0 3-3,0 2-4,0 2-8,2-1-6,2 4-8,-2 4-7,0-3-6,3 1-6,-1 2-5,3-4-5,-1 0-4,0 2-4,0-4-4,-2 0-1,5-2-5,0-5-12,-1 0-30,3-2-40,1-2-49,1-4-57,0-3-62,-1 0-73,2-6-57,-2 0-133,0-2-91,1-2 44,0-1-233,-2-3-255</inkml:trace>
  <inkml:trace contextRef="#ctx0" brushRef="#br0" timeOffset="162806.24">22476 12845 2202,'-10'-3'46,"1"-2"25,0 0 11,6 1 2,1-2 1,-1-1-7,6 1-5,2-2-8,4 3-7,2-2 8,5 0-22,2 0-42,4-1-54,0 0-60,1 3-72,1-3-108,-2-1-165,2 1-176,-4 0-129</inkml:trace>
  <inkml:trace contextRef="#ctx0" brushRef="#br0" timeOffset="163101.96">22840 12564 1920,'-8'-9'95,"1"4"27,-1 0 23,2 0 24,2 1 6,0 1-1,4 3-14,-7-6-20,2 4-11,5 2-12,0 0 14,0 0 5,-8 11-3,8-2 1,0 1 0,0 4-7,0 3-2,2 2-10,0 1-8,2 0-9,-2 1-12,4 4-6,-2-1-8,2 0-5,-2 0-9,0 0-4,2-2-6,-2 1-4,1-5-4,-1 0-4,3-3-5,-5 0-18,4-1-34,-4-3-40,2-1-35,3-1-45,-1-3-53,0-3-52,0 0-55,4-3-47,-10 0-112,14-6-112,-10 0 40,4-2-231,-1 1-253</inkml:trace>
  <inkml:trace contextRef="#ctx0" brushRef="#br0" timeOffset="163277.75">22769 12761 2038,'-13'-7'9,"4"-1"33,3 1 17,-1 1 9,2-1 3,5 0-7,0 2-5,3-3-7,4 2-6,1-1-4,3 1-7,1-1-32,3 3-46,0-1-66,0 0-63,2-1-133,-2 1-362,2 1-161</inkml:trace>
  <inkml:trace contextRef="#ctx0" brushRef="#br0" timeOffset="163452.01">23177 12560 2050,'-2'-6'116,"2"-1"9,-2 0 12,2 2-3,-2-1-8,2 6-11,0-8-17,0 8-14,0-5-32,0 5-41,4-4-53,-4 4-55,0 0-55,10 0-51,-10 0-71,10 2-115,-10-2-254,6 7-141</inkml:trace>
  <inkml:trace contextRef="#ctx0" brushRef="#br0" timeOffset="163644.07">23199 12658 1747,'-2'8'9,"2"-1"20,-2 0 39,2 2 37,0-1 22,0-1 11,0 3-1,2 0 4,0-1-7,-2 2-11,2 0-11,2 1-7,-2 0-7,0 1-13,0-1-6,2-1-8,-2 0-6,0 0-16,3 2-34,-3-4-46,2-2-57,-3 1-58,7-1-64,-4-5-85,2 2-141,3-4-33,-9 0-131,18-2-98</inkml:trace>
  <inkml:trace contextRef="#ctx0" brushRef="#br0" timeOffset="164154.47">23693 12558 1813,'0'-8'99,"-1"3"26,-1-4 25,0 2 32,0 3 11,-2-2 9,-4 3 10,4-1 0,4 4-7,-10-4-9,3 2-12,-1 0-8,8 2-12,-15 2-11,7 0-8,-2 4-10,3-1-7,-1 1-7,-1 2 0,0 4-8,1-2-9,2 6-3,0-1-7,3 2-9,1 2-6,2 0-7,2 0-6,3 4-10,1-2-1,2 1-9,-1-4-2,6 1-4,-1-2-2,3-1-5,2-3 1,0-1-9,-1-3-1,4-4-2,-1-1-7,0-1-9,2-6-12,1 1-8,0-3-6,0-6-1,1-1 5,-1-3-4,-2-7 3,0 0-2,-2-4 3,-4-1 1,2-2 1,-7 2 0,-1 3 2,-2-2 0,0 4 8,-4 3 8,-2 2 6,0 0 6,-2 2 2,-3 1 3,2 4 0,-1 3 0,-2 1 2,-2 2 2,1 2 4,7 2 6,-15 4 2,8 4 5,1-1 5,0 5-14,2 0-2,0-1 2,2 0 4,2 4-7,2-1 4,2 1 1,2-2-7,4 3 0,7-2-3,6 1-5,10-1-3,3 0-15,11-1-48,-5-6-64,11 3-96,2-2-114,0-4-123,4 3-220,-4-1-60,0 0 82,-3-1-515,-5 0-622</inkml:trace>
  <inkml:trace contextRef="#ctx0" brushRef="#br0" timeOffset="164944.38">22466 13712 2910,'-5'-4'-136,"2"-2"34,3 1 29,-1-1 28,1-1 20,-2 0 14,2 0 17,0-1 7,2-1 6,-2 2 6,1-3 8,-1 0 7,0 0 6,0 1 10,0 2 8,0-3-1,-1 3-2,-1-1-9,0 1-1,-4 3-3,-1-2-3,-2 3 9,-4 2 2,2 1 5,-5 1-1,-3 5-2,-2 1-3,0 2-2,-2 2 1,2 1-8,2 0-4,-1 2 6,2 0-9,2-1-11,4 1 0,1-4-7,3 4 3,1-3-10,3 1 6,4-3 1,4 1-2,5 0-4,0-1 3,3-2-5,2 1-1,4 0 1,1-1-2,2 2-3,2 0-1,-1-1 5,-2 1-6,2-1 2,-5 1-9,0-2 7,0 6 0,-5-4 5,4-1 11,-6 4 18,0 0 10,1-3 14,-9 1 0,0 2 4,-2-3 0,-2 0-4,-4 1-1,-1-1-7,-1 0-7,-2-2-3,-7 1-4,4-3-3,-4-1-4,0-2-18,-2-2-28,-1-2-36,2 0-43,-2-2-44,0-6-52,0 0-58,3-5-58,5 1-56,2-1-128,2-2-49,2 3 35,4-1-174,4-1-168</inkml:trace>
  <inkml:trace contextRef="#ctx0" brushRef="#br0" timeOffset="165520.26">22689 13641 2045,'0'0'88,"0"0"23,-5-7 17,5 7 8,0 0 0,-2-5-12,2 5-16,0 0-5,0 0 6,0 0-5,0 0-7,0 22 1,2-13-2,0 1 4,0 4 2,2-1 7,-2 4 1,3 2-2,0 2-3,3 1-5,-4 2-9,-1 1 2,2-3-2,0 2-4,0-2-6,0-3-5,-1 0-7,-2-4-7,2 0-4,-1-4-5,-1-1 1,0 0-3,0-2-4,-1-4-3,-1-4-7,3 1-4,-3-1-2,0 0-4,2-18-3,0 8-1,-2-6-2,3 1-6,1-5 4,0 3-5,0-3-5,0 2 1,0 1-3,3 2-3,2 1 0,-3 0-2,4 1-1,1 1 0,2 2-1,-1 3 0,3 0 0,0 3-1,0 2 0,1 2 1,2 2 1,-1 2-4,-1 1 3,0 1-2,-1 3 2,-1 0-1,1 5 1,-4 0 1,1 1 1,-4-3 3,-1 0-4,0 4 4,-3-5 2,-2 1 1,-1-3 0,-1-1-1,0 0 4,-1-4-1,1-4-3,-6 3 1,6-3-1,0 0-1,-14-12-1,10 4 0,2-1-5,-2-4-15,4-3-21,2-1-23,0 0-23,0-1-17,5 0-18,-1 1-22,3 0-21,-3 4-32,0-3-32,2 3-36,2 4-33,0-3-25,2 5-21,1-3-45,2 5-69,0-2-25,-3 4-170,6 1-144</inkml:trace>
  <inkml:trace contextRef="#ctx0" brushRef="#br0" timeOffset="165922.65">23308 13649 1705,'0'0'19,"13"2"33,-13-2 19,7 2 22,-7-2 24,3 5 15,-3-5 4,0 6 9,-1 2-1,1-1 5,-2 1 1,2 2 3,-2 1-3,2 0-1,0 3-5,0-2-1,2 2-10,1 3-4,0-2-8,1 2-12,-1 0-5,3-3-11,-2 1-9,2-1-5,-2-2-10,2-1-5,4-2-1,-5 0-8,4-4-4,-1-2-3,3-1-6,0-2-4,-1-2-3,-1-1-3,3-5-2,-3 0-6,2-1-6,-1-2-5,-2-3-3,1-1-2,0 0 0,-3 0-1,0-1-3,0 1 1,-1 2-1,-1 0 0,-2 1 4,2 2 5,-3 0 5,2 3-1,0 0 0,-1 3-1,-2 0 5,0 4 1,0 0 7,0 0-1,0 0 2,0 0 6,-8 15-5,7-8-4,-1 3-2,2 0-1,0 2-5,0-3 0,0 4-1,3 1-1,5-1-3,-2 1-15,3-2-43,-3 2-48,4-2-55,4-1-48,-4-3-60,2-1-81,3-7-58,-2 2-144,5-2-61,-1-4 49,1 2-278,-1-3-314</inkml:trace>
  <inkml:trace contextRef="#ctx0" brushRef="#br0" timeOffset="166851.37">23934 13660 2281,'-3'-11'21,"1"3"43,-3-1 25,4 1 29,-4-2 20,1 5 12,2-1 9,-2 0-1,2 1-3,0 1-10,0-1-19,2 5-15,-8-4-7,8 4 1,0 0-2,0 0-3,0 0-5,-12 11 1,10-4-1,0 1-2,0 3-3,0 2-7,2-2-8,2 2-3,0 1-5,0 1-6,4-2-2,-2 2-9,5-4-4,-2 3-3,3-3-2,1-1-3,-1-1-4,3-1 0,0-2-7,-3-3-3,3-1-12,0-2-14,2-2-11,-3-1-14,3-1-7,-2-4-6,-1-3 0,2 0-1,-4-4 3,0-5-6,1 1 1,-3-4 2,1-2 2,-5-2 2,1-3 2,-3-1 4,-2 1 3,-2-2 4,-3 1 1,3 2 3,-2 1-4,-3 2 9,3 1 1,-2 2 11,2 4 3,-1 0 4,1 2 5,0 4 5,-2-3-1,4 6 1,-2-1-5,-1 4-2,0 1 2,1 3 1,4 3-1,0 0 8,0 0 8,-14 16 7,10-5-3,1 1 8,2 5 2,-2 0 1,3 4 1,0 1-2,3-2-2,1 6-4,0 0-3,0 0-3,4 0-2,0-2-3,2 2 3,0-3-5,3 0-2,-1-1 0,1-2-1,2-3 0,-1 0-1,2-3-1,-2-3-2,2-3-1,0-1-4,-2-2-7,3-4-6,-1 1-5,-2-4 1,2-2 0,-2 0-1,1-3 0,-3-3 1,2-1 2,-2 0-1,-2-3 0,1 1 0,-2-2 1,-1 2 0,1 1 1,-3 0 9,-2 3 12,2-1 5,-1 3 5,-3 1-7,3-1-2,-1 0-2,-2 7 0,2-5 2,-4 5 4,0 0 2,0 0 1,6 12-2,-4-7-1,0 5 2,0-1 1,1 1-5,3 4 4,-1-4-5,-1 4-3,2-3 1,0 3-1,1-2 0,0-3-1,2-1-1,5 3 2,-2-5 2,0-1-1,2-3-2,-2 0-1,1-2-1,1-2-2,4-2 1,-2-2 0,0-1-4,-2-3-1,1 0 4,2 1-7,-4-1 2,1-1 1,-3 2-2,2-2 5,-5 4 5,0 2 3,0-1 1,2 0-1,-4 1-4,0 1-1,-1 2 1,1 0 2,-6 2-2,0 0 2,12 5-2,-8 0 6,-1 0-2,-1 2-2,1 0 0,-1 1 2,0 1-4,0-1-1,0 1-2,0-1-3,0-1 6,-1 0-35,2 1-44,-3-1-54,2 0-55,0-3-61,-2-4-111,-2 6-87,2-6-145,0 0-102,0 0 91,0 0-410,-28-10-478</inkml:trace>
  <inkml:trace contextRef="#ctx0" brushRef="#br0" timeOffset="167111.16">24329 13271 3021,'-4'-10'116,"4"-2"30,2 2 30,6-1 21,8-2 10,6 1 3,10-3 2,11-2-27,8 1-12,-1 1-5,5-2-11,-3 4 0,0-2-8,-1 4-26,-2-1-10,-11 4-8,0-1-13,-9 3-12,-4 0-6,0 1-10,-7 1-26,1-1-31,-6 5-35,-4 0-54,-9 0-71,10 0-62,-8 2-80,-2 3-83,0-5-100,-8 5-213,4 1 83,-5-2 78,-4 3-325,1 1-338</inkml:trace>
  <inkml:trace contextRef="#ctx0" brushRef="#br0" timeOffset="168864.05">24204 10936 2137,'1'-4'-80,"5"-2"20,-6 6 25,2-7 15,0 2 16,0-1 23,-2 0 8,0 1 0,2-2 4,0 2-1,1-3-1,1 3-2,-2-3 2,3 2 1,0-1-1,0 1 2,2 0-4,3 1-1,0-2 8,0 4-1,1-2-6,4 3-1,0 2-1,-1 0-4,4 1 4,0 0 2,2 6-4,1 1 2,0 3 9,0 0-1,1 5 1,1 5-1,0 0 3,-2 3 4,3 3 0,-7 1 4,6 9-3,-5 2 2,-1 3 2,-1 2 2,-2 6-2,-3 0 1,-3 1-3,-1-2-8,-5 6 9,-2-3-1,0 1-2,-5 1-10,4-2 2,-4 0-2,-1-3-4,-1 2 2,3-10-4,0 0-3,1-5-2,0 2 3,3-7-2,2-1-4,-1-2-1,4-1 3,1 0-2,3-2-2,1-3 0,3 0 1,2-2-3,3-3 2,2 1-2,-1-3 1,3 0-6,-2-4-1,2 2 5,0-4-5,2-2 1,-5-1-2,1 0 6,0-5-3,0-1 0,-1-1-5,-1-1 4,2-4-3,-4 0 2,4-6-5,-3 2 1,-4-4-1,-3 2 4,1 0-2,-3-3-3,0 1-1,-4 2 2,0 1 2,-2 0 2,-2 1 1,-2 2-6,-2 0 5,0 3-7,-2 1 4,0 2-2,6 2 1,-15 6 4,5 1 2,-1 2 4,0 6 0,1-1 0,-2 6 4,0 2 17,4 5 6,0 4-5,-1 3-1,1 12 2,3 4 5,1 1 0,2 2 0,4 0-4,-2 2 3,4 1 4,3 0 0,-1 2-3,3-3 3,5 16 0,-3-10-3,-2-12 1,1-1-3,1 0 0,-1-2-3,-1-11-4,-1 4 0,1-4-1,-1 0-1,-2 0-2,0-4-4,0-2 0,0 0-2,0-2 2,-2-1 1,-1-1-4,0 0 0,-1-4-2,0 0-3,1-2-1,-2 0 2,2-1-4,-1 0 3,-2-3-3,2 2 2,-2 1-2,0-5 0,0 0-2,0-2 3,0 0 0,0 4 0,-2-4 0,0-2-1,-1 1-2,-3-1-9,0 0-47,-2-1-73,-6-1-95,2-2-137,-4-1-203,-6-4-94,1-4 76,-5-1-373,-1-5-424</inkml:trace>
  <inkml:trace contextRef="#ctx0" brushRef="#br0" timeOffset="184648.88">20990 10890 1301,'-9'-5'107,"0"0"-9,3 0-12,0-2-1,-2 1-5,1 0 5,0-1 0,3-3 1,0 3 13,0-3 4,0 0 5,0 1 11,1 2-1,0 1-7,2-2-10,-1 2-9,0 3-10,0-3-9,2 6-6,-3-8-5,2 5-7,1 3-9,0 0-2,-4-5 6,4 5-8,0 0-1,-3 18 5,3-9-10,3 3 1,-1 1-1,1 2 5,2 1-1,-3 1-8,4 0 3,-1 0-10,-1-2 2,2 0-3,-2-2-2,0 2 3,0-4-7,-1 0 1,2-4-2,-3 3 9,2-3 5,-2 1 8,2-2 6,-2-3 8,0 4 0,-2-7-6,15-4-4,-2-2-5,4-5-5,8-6-2,11-8-4,17-15-4,10-8-3,16-9 0,14-10-3,30-16-6,6-9-1,7 3-1,1 1-4,4 6 2,2 5-8,-6 9 5,-22 19-3,-7 3 4,-10 8-8,-9 6 6,-16 3-6,-5 6-15,-19 3-18,-11 8-15,-6 4-1,-5 0-15,-5 7-15,-3 1-15,-3 1-27,0 1-39,-4 6-43,-2-1-50,-2 4-69,-6-4-184,1 3 6,-3-3 67,-1 0-100,-3-1-39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0:45:10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2847 2623 562,'-6'-4'213,"6"4"-77,-4-5-38,4 5-16,-6 0 1,6 0 2,-5-4-9,0-1-9,5 5 3,-4-5 8,2 2 5,-2-2 1,4 5-4,-4-5 4,0-1 5,4 6 1,-4-4-1,0 0-1,4 4-4,-7-5-11,7 5-1,-7-6-6,7 6-7,-4-3-2,4 3-7,0 0-6,-4-4-5,4 4-2,0 0-4,-6-4-1,6 4-4,0 0-4,0 0-3,-6-2-2,6 2-3,0 0 1,0 0-4,0 0-2,0 0-1,0 0 1,0 0 1,0 0 2,0 0-3,0 0 4,0 0-2,0 0-1,27 3 1,-18 0-1,1-3-2,2 0 1,8 1 0,-1-1 0,2 0-1,8 0 0,4 0 1,13 0-4,2-1 1,12-3 4,27-1 0,6-4-3,6-1 2,7-1 2,8-2-3,12-1 5,12-3-7,3 2 2,9 2-2,1-3-2,-1 3 1,-3 2 1,-5-1-2,-7 0 1,-4 2 1,-3 0-3,-11 2 1,-10-1-2,-10 1 2,-9 1-2,-18-1 1,-12 5-1,-13-4-5,-3 2 6,-4 1 0,-5 0 0,-3 0-1,-5 0 5,-1 3 3,-2-3 1,-2 2-3,-2-2 4,-1 2-7,-5 0 0,1 2 1,0-1-6,-3-1 6,1 0-1,-3 0-5,1-1 5,-1 3-2,-2-1-2,-6 1-7,13 0-13,-13 0-10,6-2-28,-6 2-31,0 0-32,0 0-30,0 0-34,0 0-45,0 0-91,0 0-150,-10-9-182,6 4-146</inkml:trace>
  <inkml:trace contextRef="#ctx0" brushRef="#br0" timeOffset="479.2">5810 2077 1737,'-13'-2'-32,"-1"-3"15,4 2 24,2-1 33,0 1 22,-2 0 21,3 1 15,-2-2 4,3 1 1,0 1-4,0 0-3,6 2-2,-9-4-10,9 4-4,-11-2-9,11 2-10,-6-2-7,6 2-4,0 0-4,0 0-4,0 0 1,0 0 2,10 15 2,4-6 0,-2-5-1,5 7-2,4-2-6,1 1-2,3-1-2,0 2 1,0 1-6,5 0 1,-5-1-3,3-2-4,-2 2-4,-3-1-1,1-3-5,-4 3 2,-3-5-1,0 4 1,-2-6-4,-4 3 8,2-2 8,-3-2 5,0 3 7,-2-1-3,0 1-5,-4 0-4,-4-2 0,-4 6-2,-1-2-7,-6 3-2,-2 1 3,-3 2-1,-3 0-4,-2 3-9,-7 1 2,0-2 0,3 3-8,-3-2-14,3 1-16,2-3-21,4 1-24,-2-1-26,3-3-33,1 0-44,4-1-34,2-3-27,2-2-64,-1-2-117,5-1-46,5-2-118,0 0-86</inkml:trace>
  <inkml:trace contextRef="#ctx0" brushRef="#br0" timeOffset="1051.49">6418 1990 1594,'2'-5'-5,"-4"-3"16,2 1 15,-2-1 15,-2 0 19,0 0 11,-2 1 16,-1-1 6,4 1-1,-5-1-2,2 1 0,-3 1 0,-2 1-1,1 1-6,-1-1-1,1 5-9,-4 0-2,0 2-6,-1 3-2,-2 2-1,0 0-6,-1 5 7,-2 3-6,1 2-3,-2 5 3,0 2-10,1 1 3,0 1-6,2 5 1,2-1-10,1 5 1,2-1-5,2 2 3,1 1-6,6-2 6,2 2-10,2-5-4,4 4 6,4-2-3,5-1-2,2-3-4,6-1 4,7 2 0,4-6-3,3-4-1,5-4-2,-3-2 9,3-6-1,0-3 4,3-2 1,-7-4-1,4-2 5,-1-4 3,2-2 5,-3-3-1,-2-5 3,4-4-2,-1-3-4,-1-5-5,-6-3-3,1-3 1,7-14-6,-14 7-3,-3 0-2,-3-1 1,-6-1-3,-6 4-5,-1-1 2,-5 0-9,-2 0 3,-6 2-4,-5 2-2,-1 3-3,-8 4 2,-4 5-5,-5 3-1,-3 5 3,-7 3-8,1 6-7,-7 5-8,3 4-21,-3 1-16,1 5-23,4 1-26,-5 7-27,3 0-24,1 3-28,9 0-35,0-2-26,5 3-40,4-3-125,0 5-86,5-6-135,6 1-136</inkml:trace>
  <inkml:trace contextRef="#ctx0" brushRef="#br0" timeOffset="1421.06">6404 2204 1663,'0'0'-8,"-2"-8"29,0 5 26,2 3 25,-5-7 25,5 7 15,-1-5 12,-1 1 4,2 4-4,-2-6-7,2 6-8,-2-5-10,2 5-13,0 0-3,0 0-11,0 0-9,0 0-6,0 0-9,0 0-1,6 18-6,-5-8-4,4 0-1,-3 5-4,4 2-4,-2 1-2,0 2-1,0-1-2,-2 5-4,1 0 4,2 0-1,-3 2-5,1 1 4,1-5-14,-2-1-24,0-1-29,0 0-35,-1-3-47,-1 0-51,3-1-32,0-8-62,-3 1-138,0-1-52,-3-3-119,3-5-81</inkml:trace>
  <inkml:trace contextRef="#ctx0" brushRef="#br0" timeOffset="1619.85">6261 2400 1659,'-9'-8'49,"3"5"30,4-1 19,-2 2 20,4 2 10,0-7-9,0 7-6,10-11-12,3 4-12,6 0-6,6-1-9,7-4-7,7 3-6,-1-3-36,-2 1-68,1 0-89,-3-1-97,0 0-231,-1 2-220,-9 0-175</inkml:trace>
  <inkml:trace contextRef="#ctx0" brushRef="#br0" timeOffset="6183.75">6968 2210 1672,'0'0'-94,"0"0"18,0 0 15,-2 5 19,2-5 10,0 0 17,0 0 8,0 0 15,0 0 7,0 0 9,-2 4 8,2-4 4,0 0 8,0 0 1,0 0 6,0 0 0,0 0 4,0 0 0,0 0-2,0 0 5,0 0-1,0 0 2,0 0 4,0 0 0,-2 6 0,2-6-5,0 0 0,0 0-1,0 0-4,0 0 0,0 0-2,0 0-2,0 0-3,0 0-2,0 0 0,0 0 0,0 0-1,0 0 2,0 0-1,0 0 2,0 0 0,0 0-1,0 0-4,0 0-2,0 0 2,0 0-6,0 0-1,0 0 2,0 0-1,0 0 2,0 0-5,0 0 6,0 0 1,0 0-4,12 0 1,-12 0 8,12 0-9,-2 0-1,0 0-4,2-2-4,4 2-2,3-2 0,3 0-7,4 0 6,4 0 2,11-1-2,1-1 0,13-3 0,4 0-3,23-1 0,1-1 1,4-2-12,0 1 9,0-1-1,4-1 2,-2 0-5,4 3-1,4-4-3,8-1-1,2-1 5,10-2-7,4 0 3,3 0-4,1-2-1,2 2 1,1-4-2,3 1 3,2 2 4,3 0 5,3 1-12,3 4-1,-3-2 6,-7 2-5,-7 0-3,-9 4 0,-5-4-3,-11 4 3,-7-1-2,-8 3-1,-16 0 2,-11-1 4,-3 1-3,-3 2 2,-5-1 0,-7 3 9,-2-3-10,-8 2 3,-3 0 2,0-2-2,-6 5 2,2-3 13,-7 0 4,2 1 7,-5 1 5,1-1-1,-2 1-3,-3 0-3,2 1-5,-1-2-3,0 2-2,-2-2-7,0 3 2,-8 0-5,12-3 3,-12 3-3,9 0-3,-9 0 2,8-2-4,-8 2 0,9-2 1,-9 2-1,6-2-3,-6 2-6,0 0-3,0 0 1,9-2-8,-9 2-7,0 0 2,0 0-2,0 0-6,0 0-14,0 0-6,0 0-9,0 0-8,0 0-8,0 0-9,0 0-11,0 0-14,0 0-12,0 0-12,-11-11-15,9 7-1,2 4 0,-4-5 5,4 5 2,-2-7 17,2 7 8,-3-5 18,3 5 5,-4-5 15,2 0 14,2 5 17,-4-7 13,2 3 16,2 4 9,-3-6 14,3 6 9,-4-5 13,4 5 7,-4-6 9,4 6 8,-2-6 2,2 6 11,0 0 5,-4-5 2,4 5 4,-2-4-2,2 4-5,0 0-4,0 0-7,0 0-5,0 0-10,4-8-2,-4 8-3,0 0-5,10 0-2,-10 0-4,0 0-5,13 3 3,-13-3-4,11 7 2,-7-3 1,0 1-2,1 1 1,-3-1-2,2 3 2,-4 0-6,2-1-2,0-2 5,-2 3 1,-2 1 2,2-2-4,-4-2-2,0 1 1,-3 0 4,1-1-6,2-5 1,-3 3 0,-1-2-1,8-1 1,-15-4 1,7 4 2,-2-7 5,4 3 7,0-3 2,0-1-1,2-1 3,-1-2-16,1 2 3,2-2-4,2 2 2,0-1-10,2 1 3,2-1-4,1 3-2,3-1 4,-4 0-8,4 2 2,4 3 0,-4 1-4,2-2 7,3 4-9,-2 0 4,0 2 7,-1 2-1,-1-1 11,2 3 2,-1 0 2,-4 1 1,0 1 1,0-1-2,-1 3 3,-1 0-2,-2-1 1,-4 1 0,2-1-1,-4-1 0,-1 2 1,-1-3-5,-2-1-2,0 0 4,2-1-3,-5-1-1,2 1 0,-1-5-2,1 0 1,9 0-1,-15-3-1,6-1 2,1 0-4,4-2 1,-2-1-2,0 0-4,3-1-1,0 1-7,3-3 1,3 0 0,-3 1-1,5 1-4,-3 1 2,2-2-3,2 4 2,0-2 2,1 2-3,1 2-2,-1-1 1,1 4-1,-8 0-3,15 0 1,-7 2 2,-2 1-2,2 1-1,-2 2 5,-2 1 0,0 0 2,-2-2 0,0 3 0,-2-2 0,-2 1-1,0 1 6,-2-1-3,-2 0 1,-2-2-1,1 1 5,0-2-4,1-1 2,-3 1-2,3-2 4,-3 0-3,9-2-9,-12 0-7,12 0-11,-13-4-20,13 4-16,-8-5-29,6 1-28,-2-2-49,1-1-62,0 5-66,1-6-118,0 0-157,0 2 49,-2-1-215,0 1-226</inkml:trace>
  <inkml:trace contextRef="#ctx0" brushRef="#br0" timeOffset="8143.43">11460 1685 421,'0'0'103,"0"0"-14,0 0-7,0 0-11,0 0-4,0 0-4,0 0-2,0 0 0,0 0 2,0 0 1,0 0-1,0 0-6,0 0 5,0 0-4,0 0 3,0 0-1,0 0 3,0 0-4,0 0 0,0 0-3,0 0-4,0 0 0,0 0-4,0 0-1,0 0-1,0 0 1,0 0-1,0 0-3,0 0-1,0 0 1,0 0-2,0 0 1,0 0 2,0 6 1,0-6 0,0 0 3,10 0 2,-10 0-1,11 0 3,-11 0 1,14 0 3,-4 0-5,2-2 2,-2 2-5,4-1-4,0-2 0,1 2-4,2-1-1,2 0-4,3 0-3,2-2 3,4 1 0,4-1-1,-1 0 0,8 0-4,-1-1 5,0-2-6,2 2 2,3 1-2,-1-2-3,3 1 1,-1 1-2,7-4-6,4 3 7,-1-4-3,4 4 2,23-5-6,1 1 6,7-1-6,-1 1-3,4-4 5,4 3-6,-1 1-1,2-3-3,2-1 5,2 4-5,-4-1 2,-1-4 6,-4 5-6,-4-2-5,2-1 2,-1 3-3,2-1 3,4-2 0,4 1-9,8 2 4,0-3 5,4 0-5,1 3 0,0-4-3,0 1 3,7 1-6,3 0 2,4-1 1,3 3-5,5-1 3,-5 0 1,-9 1-2,-5 2-1,-12-1-2,-12 1 6,-23 2-3,-13 0 5,-11 1 1,-4-2-1,-3 2 0,-5 1-4,-3-1 5,-1-2 8,-3 2-2,-3 1-1,-2-1-5,2-1 8,-3 0-5,2 2 3,-2-4-2,1 4-1,-4-3-2,-1 4 5,0-1 14,0-2-7,-3 4-1,-1-3-4,-2 2 8,-1 0-9,-1 0-1,2 1-6,-9 1-1,16-3-1,-12 2 0,-4 1 6,10-3-6,-10 3 3,9-1 1,-9 1-3,8-2-2,-8 2 3,7-3-2,-7 3-1,0 0-10,6-2-10,-6 2-16,0 0-7,0 0-13,0 0-25,0 0-34,0 0-51,0 0-59,0 0-42,-13-9-111,7 8-137,-2-3 31,1 0-129,-1 0-111</inkml:trace>
  <inkml:trace contextRef="#ctx0" brushRef="#br0" timeOffset="8551.81">16276 964 1609,'-15'-6'3,"0"3"36,2-4 38,1 4 29,0-2 21,4 3 16,0-1 10,2-1 2,-3 3 1,9 1-9,-11-4-6,5 1-20,6 3-6,-8-2-6,8 2-18,0 0-14,0 0-8,0 0-4,0 0 0,0 0-6,8 14 0,4-7-4,2 2 2,4 0 2,1 0-11,3 3 0,1 0 2,0-4-14,-1 6 0,1-4 0,2 1-5,-4 0-1,3-2-3,-6 4 0,4-4-8,-4 3 1,-2-3-2,-2 1 2,1 0-2,-1-2-7,-4 2 4,0-1-7,-1 1 8,-1 1-5,-4-1 5,-4 2-3,-2-1 0,-6 2 3,-3 4-4,-3-2 1,-6 1 1,-7 3-3,-5-1-8,-6 4-17,-2-3-25,0 1-33,-3 0-28,3-1-34,-1-3-41,8-1-45,0 0-41,8-4-51,1-2-119,0-1-84,5 0 40,1-4-119,8 0-93</inkml:trace>
  <inkml:trace contextRef="#ctx0" brushRef="#br0" timeOffset="9055.88">17203 860 1642,'-2'-9'4,"-2"0"22,0-2 15,2 2 16,-2-2 12,-2-2 5,0 2 3,2-3-1,0 1 1,-2-3 4,2 3-2,-6 0-3,5 1-3,-4 1 2,1 0-4,-1-1-6,-1 3-7,-1-2-5,0 4-7,-1 2-5,-1 0-5,1 2-4,1-1-3,-4 6-4,3 0-2,-2 1-1,0 5-7,1 4 5,2 2-1,1 2 4,4 5 4,-1 3-1,5-1 5,0 5 4,2 0-4,2 3 0,4 6 8,1-2-7,1 4 0,-2 0-6,3 1 1,0 6-2,-1-1-6,0 1-2,1-5 4,-2-1-5,-3-3 2,0 2-2,0-4-2,-2-4 0,0-2-7,-1 0-18,-1-2-9,0-7-40,-1 1-24,-1-4-49,0 1-61,-4-7-95,2-2-151,-1-1-51,-2-4-151,3-3-139</inkml:trace>
  <inkml:trace contextRef="#ctx0" brushRef="#br0" timeOffset="9243.53">16813 1320 1813,'-4'-7'32,"1"-1"7,6 1 8,-1-2 6,7 1 7,4 3 1,4-2 2,7-1-3,6-1-4,7 2-5,3 0-4,0-1-11,3 1-35,-1-1-50,-1 4-68,-1 1-101,-3-1-179,-5 2-160,-4 2-60</inkml:trace>
  <inkml:trace contextRef="#ctx0" brushRef="#br0" timeOffset="10033.02">17448 1314 1617,'0'0'89,"0"0"28,0 0 17,0 0 16,0 0-1,0 0-13,0 0-15,-4 6-15,4-6-10,2 6-8,-2 1-5,2 1-6,1-1-8,1 4-7,0 1 5,-1 0-12,-1 3-9,0-1 0,0-2-2,-1 4-8,4-3-4,-3-2 1,-2 2 1,2-2-10,-2-2 2,2-1 3,0-1-3,-2 1 7,2-5-2,-2 1-4,0-4 0,0 0-6,0 0 1,0 0 1,0 0-5,3-17-2,-3 8-2,0-4-4,2 2 0,0-6 0,3 3-1,-2-1 1,4-2-6,-3 5 1,0 0-3,3-1-2,-1 4 0,0 0 3,3 2-5,0 1-1,-1 4 1,2-3 0,0 3 0,2 2 2,0 4-3,-1-1 4,2 4 5,0 1-6,-1-1 2,-2 4 3,2-1-1,0 1 4,-4 0-2,3-1 2,-3 2 0,1-1 6,-3-4-7,1 3-4,-2-2 6,0 0 2,-1-1 5,0-1-4,0 0 10,2-1-6,-4-1 1,-2-4-6,2 3-1,-2-3-3,0 0 3,0 0 2,0 0 0,0 0-8,0-17-3,-2 10-1,2-3 11,0-2-11,2 0 2,1-2-3,0-1 6,1 1-1,0-1-6,2 2 0,1 0 0,1 0-2,0 1 4,4 0-3,-2 1 4,2 1-5,2 2 1,-2-1-1,1 4 1,0-1 11,1 0 8,1 4 2,-2 1 5,0-1 4,-1 4-1,-1-1 10,2 1 0,-3 4 3,3 1 3,-5 1 2,3 4 1,-2-1 0,-3 3-4,0 0-1,-2 1-4,0-1-2,0 3-4,-1-2-1,-1 2-6,2 1-1,-4-3-3,3 0-1,-3 0 1,2-1-2,-2-3-2,0 2-4,0-1 2,2-2-1,-2 0-2,0-3-1,2 0-11,-2 1-19,0-2-29,0-6-48,1 8-39,-1-8-44,0 0-58,0 0-53,0 0-68,0 0-135,-1-20-45,1 11 47,0-2-189,0-2-177</inkml:trace>
  <inkml:trace contextRef="#ctx0" brushRef="#br0" timeOffset="10396.03">18563 781 1867,'2'-10'-7,"0"2"39,0 4 25,-2-3 28,0 1 12,0 1 14,0-1 0,0 6-5,0-8-9,0 8-9,0 0 4,0 0-5,0 0 2,-17 14-1,7-4-7,5 2-1,-1 4 2,2 3-8,0 0-4,0 2-4,-1 1-7,5 2-7,0-3-1,2 5-4,3-1-10,1 0 0,2 2-1,-1-3 7,8-2-9,-3 0-6,2-1-13,2-1-29,1-3-27,-3-3-40,2-2-57,0-5-65,1 1-48,0-6-84,-2-2-124,1 0-30,4-4-151,-1-2-137</inkml:trace>
  <inkml:trace contextRef="#ctx0" brushRef="#br0" timeOffset="10833.87">18964 951 1714,'0'-9'21,"0"5"39,-1-3 24,1 7 12,0-10 10,0 10-1,-2-5-6,2 5 6,0 0 18,0 0 6,0 0 2,0 0 3,6 17-5,-2-8-7,-1 1-7,1 2-11,-2 1-3,2 3-10,0-1-6,-2 0-8,2-2-4,-4 2-6,3-2-7,-3-1-7,2 2 1,-2-5-6,0 1-5,0 0-1,0-5-2,0 2-2,-2-3-2,2-4-5,-7 4-2,7-4-5,0 0-2,0 0 3,-8-15-10,6 8 0,2-5-2,0 0-4,0 1-9,4-7-5,0 3-4,2-4 3,3-1-2,0 3 3,1-1-2,0 1 2,2 1 1,0 4-3,-1 2 1,3 0-4,2 3 5,-2-1-1,1 5 6,0 1 4,-1 4 8,3 0 10,-1 1 13,0 5 1,0-1 0,-4 1 4,0 2 0,-1 0 0,-1 2-1,-1-2-4,0 3-5,-3-2 0,0 1-3,-2 0-4,0 1-26,-2-4-40,2 3-57,-2 0-62,-2-5-62,4 4-81,-4-5-100,0 2-170,4-5 22,2 3-285,2-2-324</inkml:trace>
  <inkml:trace contextRef="#ctx0" brushRef="#br0" timeOffset="11013.98">19626 983 2321,'0'0'7,"0"-10"26,0 10 19,1-9 15,4 5 7,-1-1 5,5 1-2,-1 0-3,5-1-7,2 3-6,-1-3-3,4 3-13,-2 0-35,1 1-60,1-3-77,-2-1-74,4 0-163,-6-1-108,0 1-144,2-5-115</inkml:trace>
  <inkml:trace contextRef="#ctx0" brushRef="#br0" timeOffset="11247.59">20113 661 1763,'0'0'66,"0"-6"20,0 6 14,-2-6 7,2 6 8,0 0 17,0 0 13,0 0 6,6 16 0,-2-7-4,-2 4 1,4 3-10,-1 1-11,-1 2-13,3 2-10,-1 2-12,-2-3-10,3 5-3,-3-2-11,-2-2-11,2-1-36,0-2-35,-2 2-39,2-3-50,-2-2-54,0 0-58,2-6-63,-4 1-162,2-3-87,0 0 71,0-2-139,-2-5-96</inkml:trace>
  <inkml:trace contextRef="#ctx0" brushRef="#br0" timeOffset="11515.69">20403 499 1663,'4'-9'32,"1"-1"31,3 3 28,0 0 23,1 0 21,4 4 13,6-2 11,-3 3 21,6 2-4,2 7 4,5 0 5,1 8 8,-1 4-2,7 5-11,-2 7 4,8 13-9,-5-5-15,-3 11-13,-4-8-13,-8-3-10,-9-5-2,-3 0-10,-6 2-11,-6-3-15,-6 4-56,-12 0-62,-2 3-76,-23 6-76,-6-3-96,-8-8-90,-5-1-203,-8-5-24,-1 0 76,-6-7-295,-4 3-304</inkml:trace>
  <inkml:trace contextRef="#ctx0" brushRef="#br0" timeOffset="14680.53">7265 7200 530,'-2'-5'190,"-2"-3"-64,-1 3-13,1-2-4,2 2 1,-3-2 2,-1 1 0,2-2-9,0 1 5,-1-1 3,1 1 4,0 0-4,-2-4-4,2 2 8,0 1-12,-4-2-3,2 2-3,2 1-3,-2-3-10,0 5-6,-3-1-8,0 0-7,-1 3-1,-3-1-5,-1 2 1,0 2-2,-2 0-3,-4 4 6,1 1 0,-1 3 4,-2 3-1,2 4-5,-6 1-1,0 3-5,-1 4-3,3 0-3,1 4 3,-2 5-5,0 0-1,2 4-4,5 3-1,1 1-5,0 2 5,7 1-3,-1 3-4,3-5-1,7 2 0,-1-1-1,5 0-3,5 0-4,3 2 2,3 0 0,4-5 2,5-3-2,0-2-2,4-5-2,3-8 5,-1-1 3,6-7 1,1-6 6,4-1 5,-6-4 3,10-6 3,1-3-2,4-5 3,-1-2 3,15-14-2,-5-2-9,-5-4 0,-2-9-5,-7-4-2,-1-2-5,-7 1-1,-11 0-6,-6 4 0,-4-2-4,-5-2-2,-7-1-1,-4-2-4,-8-4 0,-9-10-4,-6 2-1,-2 6-1,-4 11-2,0 11 0,-4 7 0,-5 3 0,-1 7-4,3 4-9,-4 7-12,1 4-21,-2 3-19,1 8-21,1 1-29,2 6-27,3-2-25,0 3-31,2 3-38,7 1-37,3 1-36,-3-1-91,9-4-128,3 1 38,0 0-148,6-4-135</inkml:trace>
  <inkml:trace contextRef="#ctx0" brushRef="#br0" timeOffset="15054.93">7098 7364 1665,'-1'-6'24,"1"6"15,0-9 17,-2 5 18,0-1 17,2-1 14,2 0 9,-2 1 6,0 5-9,2-10-1,-1 5 0,-1 5-7,3-6-9,-3 6-17,0-6-1,0 6-3,0 0 3,0 0 4,0 0-10,0 0 0,2 25 1,-2-14-9,3 0-7,-3 4 0,2 5-5,0-1 7,0 1-2,3 6-8,-4-2 0,4 1-6,-1 0-7,0 1-24,1-2-36,-3-6-38,2 1-53,-2 1-58,2-5-61,-2-4-58,0 0-152,-2-1-48,0-2 41,-2-1-97,0-1-53</inkml:trace>
  <inkml:trace contextRef="#ctx0" brushRef="#br0" timeOffset="15225.89">7006 7572 1615,'-2'-7'48,"0"0"3,4-1 4,1 4 11,5-4 7,3 0 0,3 0-5,7 1-7,3-2-5,1-2-16,3 2-43,0 1-58,5 1-70,-1-3-144,-4 1-316,-4 2-90</inkml:trace>
  <inkml:trace contextRef="#ctx0" brushRef="#br0" timeOffset="16625.71">6659 7677 1539,'7'-3'-31,"-7"3"19,10-3 14,-10 3 15,7-4 17,-7 4 8,6-2 7,-6 2 10,0 0 3,7-5 5,-7 5 1,0 0 5,7-3 1,-7 3 4,0 0 2,3-3 3,-3 3 2,0 0-1,0 0 0,0 0 0,8-2 0,-8 2-2,0 0-3,0 0-9,0 0 2,0 0-6,0 0 3,0 0-3,0 0-8,0 0 7,0 0-4,0 0-1,0 0-1,0 0 2,0 0-6,0 0 2,0 0 8,0 0-2,0 0-2,0 0-7,0 0-5,0 0-5,0 0 1,0 0-6,0 0 0,-21 9 1,15-6-5,-3-2-1,3 1-5,-3 0 3,1 0-1,-3 1 2,1-3 1,-1 3 0,-4-1 0,3 1-5,-8 1 6,1-1-4,-2-2-1,0 3-2,-7-2 0,1 4 1,-1-5-3,-2 5 2,-1 0-4,-1-1-1,-2 2-1,3-2-4,-8 0 1,4 4-2,-6-2-5,3-2 0,-2 3-2,-3-2 0,1 3 0,0-5-1,-3 1-3,5 2 1,-3 0-3,3-1 1,3 0 0,-1 2-1,1-3 1,3-1-4,0 3 2,3-1-1,1 1 0,0-2 0,3 1 1,-3 0-1,3-3-2,2 3 1,-1 0 2,5-5-1,-3 5-2,4-2 1,0-1 1,-1 2-3,2-3 1,-2 0-1,-1 4 0,0-5 1,0 3-2,1 0 3,-6-2-2,1 1 1,0 1 0,0 0 1,-2 0-4,0-1 5,-1 1 0,-1 0-3,0-1 2,1 0-1,-3 1-1,0-1 0,3 0 0,-3 0-3,0 1 4,0 0 1,1-2 0,-1 1-2,2 2-2,-1-2 5,-2 1-4,3 1 1,-2 1 1,3 0-1,-1 0-2,-2 1 3,3-3-1,-1 4 1,0-2-1,4 0 3,-4-1-2,5 1 0,-1-1 1,-1-1-3,3 2 3,3-3-2,2 2-1,-3-2 4,4-1-4,-1 3 2,-1-3 1,2-2-1,-2 3 0,0-1-1,4 0 2,-3 2-1,1-3 0,-2 2-1,-1-2 0,0 1-2,0 0 1,-1 0 3,2 2-4,0-1 2,1-1 2,3 0-3,0 0 2,4-2-5,-1 2-4,2-1-8,1 2-7,1 0-5,-1-3-7,10 0-2,-16 0-5,16 0 4,-11 0 0,11 0 3,0 0 5,-10-3 1,10 3 3,0 0 2,-7-3 1,7 3 2,0 0-1,-7-1-5,7 1 6,0 0-14,0 0 6,0 0-5,-9-2-5,9 2-1,0 0-2,0 0 1,0 0 1,0 0 3,0 0-1,0 0 1,0 0-2,0 0-3,0 0-8,-7-2-13,7 2-22,0-4-30,0 4-31,0 0-44,5-7-41,-5 3-86,2-3-150,0-1-11,2-2-118,-1 0-97</inkml:trace>
  <inkml:trace contextRef="#ctx0" brushRef="#br0" timeOffset="17243.74">3965 7698 1661,'4'-6'1,"-2"3"15,2-4 26,-4 7 18,6-8 14,-4 5 10,-2 3-2,3-6-1,-3 6-5,0 0-5,0 0-2,0 0 0,0 0 11,-11 16 1,2-7 5,2 4 5,-1 1-7,-5 4-3,-2 2-5,-3 3-2,-2 2-6,5 1-7,-4 1-5,-2-1-3,0 3-9,-1 0 2,4-2-11,-2-3 1,1 0-9,7-7-1,-4 1-2,6-3 4,2-2-7,-1-3 1,0 2-4,5-6 7,0-2-11,0-1 3,4-3-6,-4 4 1,4-4-2,0 0 5,-5 2-7,5-2-4,0 0 5,0 0-4,0 0 1,0 0-1,0 0-2,0 0-1,-8 2-2,8-2 9,0 0-11,0 0 0,0 0 0,0 0 1,0 0 2,0 0 0,0 0-3,0 0 4,0 0 2,0 0-4,0 0 0,0 0-2,0 0 7,0 0-9,-3 3 1,3-3-2,0 0 1,0 0 3,0 0 1,0 0 0,5 9 2,-5-9-2,6 7-2,-3-4 2,1 2 1,-1 3 2,4-3-1,-3 2 5,3 1-1,2 3 0,-1-1 4,0 1 3,3 0 2,2 3-2,2-1 7,1 1-15,2 0 16,0 1 5,2-4-2,1 2 1,0-1-2,2-2-3,-1 1 3,1-4-5,0 1-4,-2 1-5,1-3-25,-4 0-65,0 0-80,-3-4-104,1-2-203,-3 0-79,0-2 59,-1 0-200,1-2-182</inkml:trace>
  <inkml:trace contextRef="#ctx0" brushRef="#br0" timeOffset="18798.78">2538 3319 1810,'0'0'-35,"0"0"30,-12-10 30,7 4 22,3-2 19,-5 1 23,3-3 5,-2-1 6,2-1 1,-2-1-3,-3 0-3,3 0 9,-3-1 5,0 0 0,3 3-9,-2 0-1,0 0-12,-4 0-4,4 2-12,0 4-8,-1-1-6,1 2-6,-4 4-8,2 0-1,-1 4-4,0 3-4,-1 4-5,2 2-1,2 2-2,2 3-5,-1 6 2,3 1-4,2 4 2,4-1 0,0 1-2,2 6 5,1-1-4,1 4 0,2-1-3,-2-2-2,2 4 0,2-3 3,-2 3-7,-2-5-8,0 0-25,1-5-33,-5-3-27,-1 1-43,2-5-44,-1-2-54,-2-3-57,0-2-127,-5-4-108,2-2 68,-1-1-97,-1-3-48</inkml:trace>
  <inkml:trace contextRef="#ctx0" brushRef="#br0" timeOffset="18951.87">2191 3742 1560,'-7'-10'40,"3"2"23,0 0 21,2 1 11,0-1-9,4-1-10,4 1-6,0-2-5,7 0-11,2 1-3,4-2-4,5 0-10,-1 2-39,2-2-43,2 2-53,0 1-52,-3-1-77,2 2-388,0 1-112</inkml:trace>
  <inkml:trace contextRef="#ctx0" brushRef="#br0" timeOffset="19601.32">2650 3618 1602,'0'0'-4,"0"8"29,0-8 13,0 7 8,0-7 1,0 8 3,3-5 10,-3 3 12,2-1 10,0 3 1,0 0 9,0 1 3,2 0-3,0 3-2,1-3-6,-3 5-7,2-4-6,-3 1-6,4-1-8,-3-1-5,1-2-3,0 1-2,0 1-6,-1-5 1,3 2-3,-5-2 1,2-1 1,-2-3-9,0 0-2,0 0 6,0 0-3,0 0-4,5-17-3,-2 10-1,-3-3-9,2 1-5,0-3-5,-2 1 1,3 2-4,0-3 0,1 3-2,-2 1-4,3 0 3,0 2-3,1-1-1,-1 4 1,4-2 1,-2 5-3,1-1 2,-8 1-2,16 3 0,-6 2 0,-2 0 2,2 0 3,2 2-2,-4 2 4,2 0 0,-1-1 0,-1 2 0,-4-3 0,5 1 5,-5-2-1,3 1 0,-3-1 1,0-1 2,0-1 5,-2 0 5,0 0-9,-2-4 6,0 5-1,0-5 0,0 0 1,0 0-5,0 0 2,0 0-4,-12-17-4,10 10 0,0-2 3,0 1-2,0-2-6,2-2 3,0 3-3,0 0-1,2 0 0,2 0 1,0 0-4,0 1-5,4 3 5,2-3 2,-2 2 2,2 3-3,3-1 2,-3 0 0,3 3 2,0-2 1,-1 6 7,2-2 1,-3 1 0,5 2 4,-5 1-8,1 1 9,0-1 2,-1 3-2,0 0-3,-3 0 7,1 3-5,-1-1 1,-2-3 0,1 4-1,-2-1-1,-1 0 0,0-1-17,-2 1-19,2-1-36,-2-1-52,0 0-52,1-1-69,-3-3-94,0-1-149,2 0-20,-2-3-151,0 0-144</inkml:trace>
  <inkml:trace contextRef="#ctx0" brushRef="#br0" timeOffset="19865.72">3397 3465 1779,'-2'-6'31,"2"1"28,-2-2 20,0 5 23,2 2 7,-2-7 3,2 7-10,0 0-13,-4-6-8,4 6-11,0 0 1,0 0-1,-11 14-8,10-6 8,-4 0-8,3 3 1,-1 0-5,3 3 1,-1 1-9,1 0-4,1 2-3,2 1-2,2-1-6,-3-1 2,4 1 5,2 3-9,2-5-18,0 0-26,0-1-47,-2-3-54,5-1-59,0-5-81,0-1-157,-1-2-92,0-1-165,2-1-160</inkml:trace>
  <inkml:trace contextRef="#ctx0" brushRef="#br0" timeOffset="20311.39">3648 3509 1779,'-3'-7'-13,"3"5"23,0 2 17,-2-7 7,2 7 12,0-5 11,0 5 20,0 0 10,0 0 2,0 0 6,15 14-1,-9-6 2,1 0-6,0 0-2,0 3-10,0-2-6,1 3-1,-1 0-4,1-1-9,-1-1-3,1 1-3,-4-1-4,1-1-4,1-4-4,-2 3-1,-2 0-7,2-2 6,-1-1-4,-1-1-3,0 0-1,-2-4-3,0 0-2,0 0-2,0 0-8,0 0 0,-17-11-14,13 3-1,0 0-4,1-2-5,1-1-1,0 0 4,0 0-5,-1 0 1,6 1 3,-3-2-2,4 2 3,-2-1-4,5 2 0,-1 1 1,2-2 3,1 5 1,0-2 2,-1 2 0,2 1 2,4 0 5,-4 4 0,0 0 6,3 0 3,-2 3-1,0 1 6,-1-1-2,0 2-4,0 2 1,0-1 0,-5-1-2,4 3 0,-2 0-12,-2-1-17,0-2-32,-2 4-53,1-4-71,0 1-59,-4-1-114,2-2-155,-2-3 47,0 0-119,0 0-74</inkml:trace>
  <inkml:trace contextRef="#ctx0" brushRef="#br0" timeOffset="20541.64">4054 3313 1628,'0'-7'54,"2"4"12,0-1 11,2 0 28,0 1 25,4 0 22,2 3 14,2 3-3,4-1 13,3 3-6,-1 1-8,6 2-6,-3 0-7,1 2-11,2 4-10,-4-3-13,0 4-7,-3 3-10,1-1-8,-6 2-12,-3-5-20,-5 9-51,-4-3-79,-8 5-112,1-1-130,-8 5-223,-1 2 0,-6 4 64,-3 2-227,2 3-193</inkml:trace>
  <inkml:trace contextRef="#ctx0" brushRef="#br0" timeOffset="22207.25">2388 7408 1831,'0'0'-40,"-8"-5"24,7 1 30,1 4 19,-2-10 13,0 7 10,0-1 7,-1-1-3,3 5-1,0-8-6,0 1-3,0 7-1,5-8-4,-3 5 2,4-1 1,0 0 3,3 3-2,0-1 4,1 2 4,3 0-2,2 3 6,-1 3-8,2 2 5,3 5-5,-3 0-3,2 3-3,-2 2-2,1 2 9,-2-1-2,0 3-6,-6-5 0,6 3-4,-7-2-1,-1-2 0,0 0-9,0-5 3,-3 0 4,1-3-8,-3 0 1,-2-5-2,0-3-5,0 0-2,0 0 3,0 0-8,-9-23-1,7 12-4,-2-4 1,4-2-5,0-2 1,4-2-7,0-1-1,-2-4 3,3 3-11,3 2-3,-4 2-15,5 1-18,-4 4-20,4 0-23,0 3-26,0 2-35,1 1-26,4 4-44,0 0-63,0 3-129,-1 1-68,0 1-96,4 3-72</inkml:trace>
  <inkml:trace contextRef="#ctx0" brushRef="#br0" timeOffset="22861.63">2959 7446 1486,'-2'6'-3,"0"-2"18,2-4 18,-4 8 22,2-5 19,0 1 7,2-4-5,-6 10 7,5-5 5,-1 1 7,0 2 1,2 2 4,0-1 3,0-1 10,0 3-2,2-1-5,-2 0-7,3 2-4,0-3-5,2 3-6,-2 0-11,0-4-7,-1 5-2,3-6-12,-3 1-2,2-1-7,-2 1-1,0-2-8,-2-1 10,2-1-11,-2-4-1,0 5-6,0-5 0,0 0-6,0 0-2,0 0 0,-2-17-2,0 10-1,2-4-4,0 0-1,0-1-5,0 0-3,0-1 2,2 4 0,0-3-4,1 3-4,1-2 4,0 2-3,0 4 0,4-1 2,2 3-3,-2 0 1,2 3-2,-10 0 2,19 4-1,-6 0 5,-2 2-3,1 2-1,0-1 4,-1 1 4,0-1-1,-3 3-2,1-3 7,0 1-2,-3 1-1,0-5 2,1 4 1,-3-4-1,0 2 3,-2-1 3,-2 1-10,0-6 5,-2 8 3,2-8-4,-11 2-1,7-1 5,4-1-5,0 0-1,-23-6-2,16 1-9,-1-2-1,2-1-6,1-4-6,0 3 5,2-3-1,3 3-1,0-2-2,3 1 6,1 1-3,2-1 7,2 0-5,0 1 1,6 0 3,-2 2-3,5 2 3,0-1 0,0 2 8,-1 2-4,2 1 10,-3 1 0,3 0 0,-2 3 3,0 1 16,0-1-7,-2 4 3,-1 1-2,-1 1 5,-1-1 3,-3 1-9,1 1 3,-3 1-2,-2-3-6,0 3 7,2-4-21,-5 5-26,2-4-36,-1 0-46,0-1-46,-2 0-60,0-1-51,-2-2-118,0-2-129,2-2 35,0 0-119,0 0-96</inkml:trace>
  <inkml:trace contextRef="#ctx0" brushRef="#br0" timeOffset="23128.64">3587 7282 1612,'0'0'28,"-5"-9"26,0 7 23,5 2 15,-8-6 14,3 5 9,5 1 5,-16 1 4,8 1-3,-1 4-1,-2 0 2,3 1-1,0 6-4,0-4-4,0 4-7,4 0-11,0 0-4,2 1-14,0-4-7,4 7-2,0-2-7,4-3-5,2 5-2,0-4-4,2 2-3,3-4-11,2 3-23,0-4-36,-1-2-32,2 0-57,-2-2-61,2-2-74,0-3-72,-4-1-138,0-1-50,4-3-164,-3 0-167</inkml:trace>
  <inkml:trace contextRef="#ctx0" brushRef="#br0" timeOffset="23583.3">3803 7332 1854,'-2'-5'21,"-1"-1"26,3 6 17,-2-10 11,2 6 4,0 4 1,0 0 4,0-5 6,0 5 2,0 0 1,0 0 4,21 6 1,-13-1-1,-1 3-9,1-2-3,3 3-2,-2-2-5,-1 3-7,-1-1-3,0-1-7,1 0-1,-2 0-5,-2-1-17,0 0 3,2-1-4,-2 0-3,-3-3 5,5 2-6,-4-1-4,-2-4 3,0 0-9,0 0-2,0 0 0,0 0-4,0 0-8,0 0-4,-13-18-1,11 11-7,-2-3-3,2-1-2,2-1 0,-2-1 1,2 2 5,0 1-6,0-1 3,2 1-3,0 1-1,4-1 1,-2 0 3,3 3 1,-2 2 0,7 0-1,-5 2 0,7-1 1,-4 2 4,4 2-3,-2 0 1,0 2 3,2 0 4,-2 2 3,-1-1-1,1 1 10,-2 2 1,0-1-1,0 1 1,-4 0 4,3-1-5,0 2 2,-5 0-3,2-1 9,-4 2-33,2-3-37,-2 1-51,1-1-68,-1 1-73,-2-4-100,0-2-154,0 3-28,0-3 58,0 0-94,0 0-57</inkml:trace>
  <inkml:trace contextRef="#ctx0" brushRef="#br0" timeOffset="23817.61">4227 7128 1596,'-1'-6'65,"-1"1"32,0-1 20,-1 1 11,3-1 0,0 6-1,3-8-2,-3 8 2,12-4 6,-1 4 2,1 2 7,5 2-2,3 2-7,1 1 4,0 3 0,2 0-4,-1 0-6,1 5-2,-4-3-9,-2 3-9,-1 1-9,0 1-6,-8 0-8,-2 0-9,-2 2-19,-6 1-56,0-2-65,-6 3-103,0 2-124,-8-1-167,-2 0-131,-4-1 70,1-1-292,-3 4-298</inkml:trace>
  <inkml:trace contextRef="#ctx0" brushRef="#br0" timeOffset="33463.04">7901 7503 552,'8'-1'152,"-8"1"-23,0 0-31,0 0-9,0 0-5,0 0 6,0 0-20,8-2 4,-8 2 1,0 0-1,0 0-3,0 0-1,0 0-4,0 0 0,0 0-6,0 0-1,0 0-2,0 0 1,0 0-3,0 0-1,0 0-1,0 0-5,0 0 0,0 0-4,0 0 0,0 0-2,0 0-2,0 0 0,4-5-3,-4 5-2,0 0 0,0 0-3,0 0 2,0 0-2,0 0 0,0 0-1,0 0-2,0 0-1,0 0-2,0 0 2,0 0 1,0 0 0,0 0-2,0 0-1,0 0-5,0 0 6,0 0-4,0 0 2,0 0-3,0 0-4,0 0-2,0 0 0,0 0-3,0 0 2,0 0-3,0 0-6,0 0 3,0 0 0,0 0-1,0 0 3,0 0 4,0 0-2,0 0 1,0 0 2,0 0-6,0 0 1,0 0 2,0 0-4,0 0 1,0 0-1,0 0-4,0 0 2,0 0 1,0 0-3,0 0-1,0 0 0,0 0-2,5-3 1,-5 3 0,0 0 0,0 0-1,0 0 2,0 0-2,0 0 2,0 0-4,0 0 3,0 0-1,0 0-2,0 0-1,0 0 3,0 0-1,0 0-1,0 0-1,0 0 4,0 0-3,0 0-1,0 0 2,0 0 3,0 0-2,0 0 4,0 0-4,0 0 4,0 0-1,0 0 1,0 0 3,0 0-4,0 0 1,0 0-2,0 0 0,0 0 4,0 0 1,0 0-1,0 0 0,0 0 1,0 0 7,0 0-1,0 0-1,0 0 5,0 0 0,0 0 5,0 0-4,0 0 3,10 0-2,-10 0 0,0 0 1,0 0-1,0 0-7,12-2-1,-12 2 6,0 0-3,12 0 4,-12 0 9,10 0-5,-4-2-1,-6 2 0,13 0 7,-7-2-2,3 1 3,-2 1-3,3-3-2,1 2 1,-2-2-2,2 3 2,2-3 1,-3 1-1,4 0-1,0 0 4,-1 2-4,0-2 6,4-1-6,-3 0 4,6 2 1,-4-1-3,0 0-1,5 0-2,-3-2 6,4 0-4,1 3 3,-2-1-4,0-2 1,4 0-4,3 1 0,-4 0 2,2-1 2,0-1 0,4 0 2,-4 2-4,3-3 2,1 3-3,-1-1 0,1-2 0,0 2-5,1 1 1,-1-1-2,0-1-2,2-1-1,-3 4 0,1-5 0,0 3-3,-1 0 1,1-1 0,-2 1-2,1-1 0,1 1 0,-3 0 0,1 0 0,0-1-4,-1 1 5,0 0-3,1 0-1,-3 0 0,1 0 4,-1 0 0,1 1 0,-6-1-2,1 0-1,1 1-2,-3-1 1,2 0 3,1 0-2,-2 1-2,0-2 0,3 2 1,-3-1-1,0-1-1,2 2 3,-3-1-3,1 3-1,0-4 0,-2 1 1,4 1 0,-3-1-1,-2 2-1,0-1-2,-1 0-2,2 0 3,-1 1 0,0-2-3,-4 2 4,3 2-1,0-3-1,-2 3-1,-1-4 2,4 1-1,-4 2-4,1-1 2,-2 0 2,2-1-1,-3 1 1,3 2-2,-1 0 3,-3-3-3,3 1 2,-1 0-2,0 1 3,2-2-1,-1 2-3,0-2 3,-1 2-1,1-1-2,-2 0 3,4 0-2,-3 0-1,2-1 2,0 1 2,0 2-1,1-2-3,0-2 2,2 2-2,-3 1 3,4-4-2,-5 3-2,5 1 4,0-1-2,-2-3-1,3 4 3,0-1-1,-1-3-1,3 4 2,-3 0-2,2-2-1,-1 1 0,0 0 1,2-1 0,1 1-2,-2 0 3,2-2-2,0 2 2,0-2-1,-1 3 1,3-3 1,-3 2-4,0-2 5,2 2-1,-1-2-3,-2 0 2,2 3-1,-1-1 2,-2-3-1,2 5 1,-2-5-2,-2 3 2,0-1-1,3 0-1,-2-1 1,-1 3-1,-1-3-1,2 2 5,-1-2-2,2 0-3,-2 2 3,0-1-1,2-1 1,0 0-2,0 0-1,-3-1 4,3 1-2,2-1 1,-1 2 0,-1-1 0,-1-1-2,0 1 2,1 0-2,-2-2 1,2 3 0,1-1-1,-4 0 0,4-2 2,-1 3-2,-4-1 1,6-1 0,-5-1-2,4 4 2,-3-3-2,0 0 2,3 1 1,-1 0-1,1 1 0,-1-3-1,0 2 2,-2 0-2,2 0 2,-4 1-2,0-1 1,-1-1 1,2 3-2,-4-1 2,0 1 1,2-1-2,-4-2 0,3 1 0,-1 3 1,1-3-5,-1 0 3,1 0 1,3 0 1,-2 1-2,3-1 1,-2 0 0,1-1-3,1 1 4,1 0 0,-2-1-2,3 0 2,-1 2-2,-2-1 0,0-1 0,0 2 1,-2 1-2,2-2 2,-1 1-3,-3 0 3,2 0-1,-4 1-2,2-2 3,-1 2 0,-1-1 2,3 3-4,-5-2 2,3-3 1,-3 4 0,2 0-5,0 1 4,-2-3 1,1 0-4,0 2 3,-1 0 0,0-2 1,1 1-2,-1 0 0,1 1 0,-1-1-3,1 2 4,-1-2 0,0-1 0,-1 2-3,-7 1 3,15-2 0,-9 2-1,-6 0 1,13-4 0,-13 4 0,9-2-2,-9 2-1,10 0 4,-10 0-2,6-2 0,-6 2-1,0 0 2,11-1-3,-11 1 2,8-2 1,-8 2-1,8-2-1,-8 2 1,10-2 0,-10 2 2,8 0-2,-8 0 0,8-2 0,-8 2-2,0 0 4,11-2-1,-11 2-1,4-2 1,-4 2-1,0 0 2,0 0-2,9-2 2,-9 2-3,0 0 4,0 0-5,6-1 4,-6 1 0,0 0 0,0 0 1,0 0-3,0 0 2,0 0 0,0 0 0,0 0 0,6-3 0,-6 3-1,0 0 2,0 0 1,0 0-1,0 0 1,0 0-1,0 0 0,0 0-1,0 0-2,0 0-2,0 0 4,-2-8 0,2 8-2,0 0 0,0 0 0,0 0-1,0 0 2,0 0-1,-6-5-1,6 5 2,0 0 1,0 0-2,-4-3 1,4 3 0,0 0 1,-3-6-2,3 6 0,-2-6 0,2 6 1,0 0 0,-2-6 0,2 6-1,0-6 0,0 6 1,0 0-1,0-7 1,0 7-3,0-6 1,0 6 0,4-6-1,1 4 1,-5 2 1,5-3-4,2 1 3,-3-3 0,-4 5-1,13-3 2,-9 1-2,2 0 1,-6 2-1,12-1 1,-12 1 0,12 3-2,-9-1 2,4 1 0,-7-3 0,9 9 1,-5-4-1,1 3 2,-3-1 1,0 1-1,-1 1 2,-1 1-1,0-3 0,-1 4 1,-3-2-1,-1 0 0,-1-1-4,-1 0 5,0-3-4,0 0-9,-1 2-10,-1-6-2,-2-1-8,1 0 1,10 0-2,-21-5-1,10-3 2,0-1 3,3-1 3,-2-1-4,4-1 6,-3-1 0,6-1 2,1 1-1,0 0 4,2-3-2,2 6 1,0-4 4,1 3 0,2 1 1,5-1 2,-4 2-3,0 2 5,2 2-3,1 1 2,2 0 3,-3 2 1,3 2-2,-11 0 5,18 4 5,-9 2 9,0-3 2,-3 6 3,-1 0 7,2-1 4,-2 1 1,-1 2 3,-2-2-1,-2 3 0,-2 0-1,0-2 0,-2-1-5,-3 0 0,1-1-2,-2 1-2,-2-1-2,0-5-3,0 4 1,0-6-4,0 2-3,0-2 1,10-1-3,-17-4-6,9 1-1,2-2-3,2-2-3,0-3-2,2 3 0,2-4-1,0 0-3,0 1 0,2-2 0,0 2 2,2 3-2,2-3 2,-2 3 1,2 0 1,2 3 0,1 0 0,0 0 1,-3 1 1,3 3-1,-9 0 2,16 5 1,-9-2 0,0 4 0,-1 0 2,-2 0-2,0 1 6,-2-1 0,-1 3 5,-2 2 0,-1-3 1,0 1-1,-3 1 1,0-3 0,-1 1-3,-2-3 1,0 1-1,2-1 3,-2-2-2,-2 0-3,5-2 4,-4 0-2,9-2-1,-13-2-2,13 2-4,-10-6 4,8 1-1,-2 0-2,4 0 2,-2 0-3,2 5-1,2-12 3,0 6-2,-2 0 0,2 3 0,-2 3 0,4-10-1,-2 6-8,1 0-19,0 1-22,-3 3-35,4-5-33,-4 5-59,3-5-50,-3 5-74,1-4-77,-1 4-201,0 0 23,0 0 67,0 0-282,-11-4-263</inkml:trace>
  <inkml:trace contextRef="#ctx0" brushRef="#br0" timeOffset="35541.9">12572 6736 1968,'-13'0'-72,"13"0"28,0 0 23,-6 2 21,6-2 22,0 0 15,0 0 9,-6 2 10,6-2 5,0 0 10,0 0 9,0 0 4,0 0 4,0 0 1,0 0-6,-12 0 9,12 0-2,0 0-2,0 0 0,0 0-2,0 0-9,0 0 3,0 0-2,0 0-12,0 0-3,0 0 2,0 0-2,0 0-7,0 0-3,0 0-7,0 0 4,0 0-8,0 0 3,0 0-6,0 0-1,0 0 8,0 0-8,0 0-3,0 0-4,0 0-3,20-12-1,-10 8-1,3 1 1,6-3-2,6-1-5,11-5 2,9 0-3,8-2 8,25-8 0,7 1 6,0-2-2,2 2 1,-5 2-5,-1 0 0,-10 3-3,-12 2 0,-14 4-4,-7 3-3,-2-1 0,-8 2 3,-3 1-2,-1 0 0,-6 2-3,2-1-1,-5 0 0,-1 0-2,-1 2-10,-2-1-6,-1 1-11,1 0-15,-2 0-13,-1 2-20,-8 0-22,12-2-29,-7 1-31,-5 1-32,6-3-41,-4 2-51,-2 1-93,0-6-140,0 2 14,0 4-227,-2-10-207</inkml:trace>
  <inkml:trace contextRef="#ctx0" brushRef="#br0" timeOffset="35922.1">13639 6111 2015,'-5'-6'39,"-1"-2"21,0 3 23,2-1 11,0 2 16,0 1 12,-2-3-3,3 3 1,3 3-12,-5-7-9,5 7-10,-4-3-15,4 3 5,0 0 6,0 0 3,0 0 9,4 24-1,3-11 2,-2 6 7,3 5-7,-2 2 1,2 8-1,1 7-10,-1 5-9,1 3-6,-2 2-7,1 3-5,-2 1-7,0 0-3,3 1-5,-4-5-4,1-1-4,0-9-3,-1-1-4,2-4-2,0-1-3,-3-8-3,-2-1-8,2-3-26,-1-6-20,0 0-18,0-2-28,-1-4-45,0-3-33,1-1-39,-3-7-44,0 0-47,0 0-42,0 0-110,4-15-83,-4 4 44,0-6-174,0-1-146</inkml:trace>
  <inkml:trace contextRef="#ctx0" brushRef="#br0" timeOffset="36923.91">13622 6145 1783,'-4'-9'-28,"2"-2"31,0 4 26,0 0 19,-2-3 13,0 3 14,3-1 5,-1 1 4,2-2 4,-3 2 0,6-1-2,-3 1 0,2 0 4,-1-1-2,3 0 0,0 1-4,2-2 5,-2 4-9,4-2-4,3-1 3,1 0-7,4 1 3,4-1-6,4-1 0,7-2 3,5-3 1,8-1 6,9 0 5,20-9 4,10 0-6,2-2-4,6 2-5,2-1-2,2 3-10,1-3 0,-7 4-6,-5 0-8,-6 2-2,-18 4-7,-11 3-2,-11 2-2,-3 1-1,-5 1-3,-4 3-2,-3-1 2,-4 0 6,-2 2 5,-3-1-3,2 2-3,-4-1-4,-1-1-5,-3 4-5,-1-2 0,1-1-4,-3 4-1,-5 0-4,8-3 0,-8 3-1,0 0-1,0 0-3,0 0 1,0 0-1,0 10-5,0-10 4,-2 8-2,2-3-1,0 4 1,-2-1-2,2 4 0,0 2-1,2 3 0,0 3 3,2 4-2,-2 3 2,1 4-4,4 5 6,1 3-3,-2 0 0,2 9 1,2 1 0,1 1-1,0 3 2,-3 1-1,3-4 0,-3 2 2,0 0-2,0-3 0,-1-1 1,0-9-1,-4-2 1,2-1-1,-1-5 0,-1-2 0,1-5-1,-2-2 0,0-2 0,0-3 2,0 1 2,1-5 1,-3-1 1,2-1 0,-2-4-2,0 1 0,-2-2 0,-1-3-2,3-3 1,-6 8-4,2-5 1,-3-1-3,7-2-4,-17 3 1,6-1-5,-1-1-6,-5 2-5,0-2-3,-4 1-1,-3 2-4,0 0-1,-8 1-3,-7 1 5,-3-1-2,-11 5-1,-2-3 1,1 4 1,-4-2 2,1 0 5,0 1 2,1 1 0,1 0 3,3-4 0,-1 3 5,2-1-3,8-2 0,1 1 3,6-3 4,3 1-5,5 0 9,0-1-2,7-3-3,0 3 3,2-1-2,0-1-1,2-1 3,4 0 2,0 2 1,1-2-1,1 0 0,0-1 0,3-1 1,-1 2-1,9-2 5,-14 3-3,7-3-11,1 1-4,6-1-12,-11 0-7,11 0-11,0 0-10,-10 0-6,10 0 2,0 0-4,0 0 8,-10-4 4,10 4-6,0 0 7,0 0 3,-10 0 1,10 0-2,0 0-2,0 0-1,-10 0-3,10 0-4,0 0 0,-8 3-4,8-3-13,0 0-9,0 0-34,-9-5-26,9 5-35,0 0-30,-4-7-48,4 1-112,0-1-78,0 0-135,0-1-83</inkml:trace>
  <inkml:trace contextRef="#ctx0" brushRef="#br0" timeOffset="37482.7">14130 6266 1634,'-4'-5'26,"4"5"25,0 0 17,-6-3 20,6 3 13,0 0 3,-2-4-3,2 4 1,0 0 1,10-5 3,-1 1-3,2 1-5,1-3-3,2 2-1,4 1-6,3-1-2,-4-1-6,2 1-7,-2 0-5,2 0-1,-4 0-11,0 0 1,-4 3-8,1-1-3,-2 0-7,-2 0-4,2 0-3,-10 2 6,12 4-1,-8 0 3,0 1 2,-4 1 4,0 1-10,-2 3 1,0 2-3,-4 1 12,0 2 0,-2 0-2,-4 5-6,0-1 1,-3-1 0,2 1 0,-2 1-1,3-2-5,0 2-5,0-1 1,-1-2-6,6-3 2,-4-1-4,2-1-2,3 0 2,-2 0-6,3-5 3,1 3-2,0-5 4,2 3 4,0-2 11,2-6 8,6 8 1,-2-6-3,3 0-1,3-1-7,1-1-2,4-1 1,-3-1-10,6-2 2,-3 2 2,5-2-4,-1 0-12,0-1-30,1-1-39,2-1-46,0 0-56,-3-2-80,2-1-92,-2-3-166,-2-1-109,0-1 91,-2-1-313,-4-4-317</inkml:trace>
  <inkml:trace contextRef="#ctx0" brushRef="#br0" timeOffset="37682.07">14641 6116 2201,'-4'-5'-8,"4"5"25,-4-6 21,-2 4 17,6 2 3,-1-7 5,1 7-2,7-8-5,1 6-3,-2-3-7,2 3-4,3-2-5,0-1-3,-1 2-22,3-1-37,-3 1-51,1-2-62,0 3-65,-3-5-136,0 3-336,-1 0-170</inkml:trace>
  <inkml:trace contextRef="#ctx0" brushRef="#br0" timeOffset="37901.51">14797 5929 1791,'0'0'38,"-4"-5"39,4 5 30,-2-4 25,2 4 16,0 0 6,-3-5-14,3 5-11,0 0-13,0 0-1,0 0-2,9 14-1,-4-7-16,-1 3-7,2 3-5,1 2-7,-3 3-7,1-3-15,4 7-56,-2-3-68,0 3-85,0-2-97,-2-1-191,-1 0-68,0 6 68,-2-7-162,-2 4-102</inkml:trace>
  <inkml:trace contextRef="#ctx0" brushRef="#br0" timeOffset="40446.55">17533 5475 1585,'0'0'-26,"0"0"23,0 0 17,0 0 16,0 0 17,0 0 11,0 0 11,0 0 9,0 0 4,0 0 3,0 0 1,0 0 1,0 0 2,0 0 0,0 0-3,0 0-1,0 0-5,0 0-5,0 0-1,0 0-9,0 0-8,0 0-6,0 0-5,0 0-3,0 0-5,0 0-1,0 0-8,0 0 4,0 0 1,0 0-8,0 0-2,0 0-4,-16 2 2,16-2-1,-9 2-2,3 0-4,6-2-1,-15 3 1,6-1-3,0 2-1,-1-2 0,-3 2 3,3-1-4,-3 1 1,-2 0 0,-2 0-5,3 1 3,-6 2-3,4-5 1,-3 5 1,-1-1-2,2-1 0,-2 1 0,2-1-1,-4 3-2,-1 1-4,-1-2 15,2 1 1,-4-3-3,1 4-3,-2-1 3,3 0-9,-4 1 5,-1-2-2,-1 3 3,2-1-5,1 0 4,0 0-3,-3-1 0,2-1-3,1 4 4,-3-2 0,5-2-5,-3 3 6,0-3-3,-3 4-2,-1 0 5,-2-1-6,0 2 1,1-2 2,-1 1-1,-5 0-2,2 1 0,0-3-1,-1 1 4,3 0-8,-4-1 4,3 0 4,0 2-6,0-4 4,2 0 0,3 1 0,1-1-2,1-1 2,3 0-2,-2 1 5,1 0-7,1 0 4,0-1 0,-2 1-2,6 1-2,-3-2 7,1-1-5,1 2 3,-1-1-2,2 0 0,0-1-4,3 0 3,-2-2-2,0 1 3,1 1-5,2 0 2,-2-1 5,-1 2-5,2-3 1,-1 1 2,3 1 2,-3 0-4,3 0 2,0-1-1,0-1 3,3 4-3,-2-4 0,4 0 5,-1 1-9,3-1 4,1-1-2,-2 0 5,3 0-2,0 0 0,2-1-6,-2 1 6,2 0 2,0 0-3,6-2 2,-12 4 0,7-2-6,5-2 2,-10 2 4,10-2-2,-11 3 0,7-3 1,4 0-3,-11 4 2,7-2 3,4-2-6,-6 3 6,6-3-2,0 0 4,-8 1-5,8-1 1,0 0-2,-8 2 3,8-2-2,0 0-2,0 0 5,0 0-3,-7 2 0,7-2 1,0 0 0,0 0-2,0 0 2,-5 3 0,5-3 1,0 0-1,0 0-1,0 0 4,0 0-6,0 0-3,0 0 3,0 0-10,0 0 0,0 0 1,0 0-7,0 0-8,0 0-21,0 0-27,18-11-38,-18 11-47,10-4-53,-4 0-97,0-1-184,-2-1 26,3-1-133,-1 1-98</inkml:trace>
  <inkml:trace contextRef="#ctx0" brushRef="#br0" timeOffset="41027.58">15625 5799 1586,'4'-8'17,"-2"4"14,3-1 22,-5-2 15,0 7 13,0-8 6,2 4 0,-2 4 0,-7-6-7,3 3 1,4 3-2,0 0 4,-18 4 0,9 3-2,-2 0-3,-1 3-4,-5 3 2,2 0-3,-2 4-2,-1 0-6,4 2 0,-5 3-8,2-3-7,0-1-6,1-1 1,-1 0-2,4 1-9,-2-3 3,4-3-11,0 1 0,1-4 1,0 3 0,0-4-5,4 1 3,-2-4-1,2 3 4,2-4 0,-3 2 0,3 0 1,-2-3 2,4 1 2,-3 0-5,1 0 13,4-4-8,-6 5-9,6-5 10,-5 4-9,5-4-1,-4 6-2,4-6-2,-4 4 3,4-4-10,-2 3 2,2-3-5,0 0 5,-4 5-3,4-5-4,0 0-1,0 0 3,-4 4-7,4-4 1,0 0 0,0 0-1,0 0 3,0 0 1,0 0-2,-2 5 0,2-5-8,0 0 15,0 0-7,3 6 2,4-2 2,-4-1 4,6 1 4,0 2 3,2 1 2,-1 1-1,7 0 14,1 2-2,2 1-1,2 0-6,1-2-3,7 6-2,-5-5-2,1-3 0,3 4-34,2-2-48,-3-1-87,-3-1-110,1-1-135,-4-1-195,-2-3 66,-1 3 68,1-3-234,-4 1-185</inkml:trace>
  <inkml:trace contextRef="#ctx0" brushRef="#br0" timeOffset="42434.73">17889 5574 1838,'0'0'-30,"5"-3"9,-5 3 18,8-7 17,-4 5 19,0-1 15,3 1 15,-1-2 6,0 0 4,1 0 3,2 2 5,-1-1 3,-1 1 0,3 2 0,1-2-2,-11 2-1,18 2 0,-7 2 2,-1 1 3,4 2 0,-4 5 3,2 1-6,2 3-8,0 1 0,1 2-7,-3-1-6,4 4-9,-4-1-2,0-2-10,0 2-3,0-3-6,1 4 2,-3-5-6,-1 0 5,-3-3-6,1-1-8,-1-1 5,-2-1 11,0-2 8,0 0 11,-2-5 3,-2 2-3,1-4-5,-1-2 0,0 0 4,0 0-3,0 0-3,-3-19 0,1 8-5,0-4-4,0-5-5,2 1-1,0-4-7,2-2 0,0-1-6,0 2 4,1-2-9,2 6-2,-1 1-11,-2 1-26,2 1-37,0 4-30,2 1-35,-2 4-51,3-1-68,1 6-53,-1-2-110,1 4-133,3-1 35,-1 4-221,0-1-219</inkml:trace>
  <inkml:trace contextRef="#ctx0" brushRef="#br0" timeOffset="43046.45">18559 5680 2005,'2'4'7,"0"2"16,0-1 37,0 4 28,0-2 25,0 1 15,0 1 0,2 1 4,1 2-1,-4-2-12,6 4-7,-4-3-11,5 0-5,-2 3-7,-1-4-3,-1-2-13,-2 3-7,2-2-1,0 0-8,0-1-9,-2-2 2,-1 1-6,2-1 2,-1-2-4,1-1-7,-3-3 3,0 0-7,0 0-5,0 0 0,0 0-5,7-15-2,-7 8 6,2-3-9,1-1-3,0 0 3,1-1-8,-1 0 6,2 1-6,0 2-1,-1 0 2,0 0-6,3 1 0,1 4-1,-1-2-2,1 3 2,0 2 2,0 1 3,4 1-3,-4 2 3,2 3 2,-1-2 5,-1 3-3,1-2 1,-3 3 3,3 1 0,-3-1 2,0 1-1,-2-2 4,0 1 0,-1-1-6,0 0 2,-3-1 0,-3 2 0,0-3-4,-1 1 2,0-2-4,0-1 1,4-3-3,-10 4-2,10-4 0,-11-2-5,11 2-2,-6-9 0,4 3 1,-1-3-2,3-1 3,3-2 0,1 0-4,0-2 2,3 1-3,-1 1-1,2 0 4,0 2-2,4-2 1,0 3 0,-2 1 4,3 1-1,0 1 3,2 2 1,-5 2 5,3 2-1,-1 0 8,-2 2 5,4 4 4,-3-1 4,-1 1-3,1 4 1,-1-3-1,-3 2 0,1 4-5,1-5 0,-5 2-4,0 0-13,0-1-43,0 0-46,1 1-54,-1-5-61,-1 4-86,-1-5-75,2 1-172,0-3-28,0 2 74,2-2-238,1 0-217</inkml:trace>
  <inkml:trace contextRef="#ctx0" brushRef="#br0" timeOffset="43203.93">19208 5778 1944,'6'-6'36,"0"1"31,0-2 17,-2 1 12,0 2 10,4-5-10,1 4-8,2-1-11,-1-2-6,4 3-8,1-1-14,-1-1-42,0 5-57,-1-5-61,1 2-57,-3-1-102,2-1-142,-3-1-191,2 5-103</inkml:trace>
  <inkml:trace contextRef="#ctx0" brushRef="#br0" timeOffset="43439.48">19497 5486 1759,'0'-7'110,"0"0"24,2 2 9,-2 1 4,0 4 2,2-8-4,-2 8 8,8 0 5,-8 0 4,7 8-2,1-1-3,-1 2-7,-1 4-7,0 0-10,0 2-13,1 3-10,-3-2-11,3 5-7,1 0-9,-1 0-9,-2-4-25,2 5-50,-1-5-40,0 0-60,-2-3-75,2 1-90,0-4-44,-2-2-144,-3-1-82,4-2 44,-1-2-207,3-1-191</inkml:trace>
  <inkml:trace contextRef="#ctx0" brushRef="#br0" timeOffset="43723.33">19757 5042 2086,'-4'-15'78,"0"2"33,1 3 17,-1 2 23,2 0 9,0 3 14,0 0-4,0 1-6,2 4-16,-3-8-17,3 8 3,0 0 9,0 0-7,-4 17-6,6-7-9,-2 3-6,2 6-10,-2 0-7,5 4-9,-3 2-11,2 2-8,3-1-5,1 4-4,1 3-6,1-4-4,0 1-4,4-1-24,-2-7-35,1-1-44,2 1-50,0-5-58,-2-3-68,6-2-85,-8-7-112,7 0-162,-3-3 38,0-4-319,1-3-354</inkml:trace>
  <inkml:trace contextRef="#ctx0" brushRef="#br0" timeOffset="44177.57">20107 5012 2416,'-4'-12'7,"-1"0"38,2 3 24,3 4 15,-2-1 2,0 0 2,2 6-1,0 0 16,0 0 3,0 0 4,0 0 1,22 17 3,-12-5 5,-1 0-4,-2 2-5,7 5-10,-5 1-3,1 1-10,0-1-5,0 2-8,-4-5-4,2 1-11,-2 0-1,1-3-5,-3 0-2,0-1-3,-2-2-4,3-3 0,-3 0-2,-2-1-5,0-3 1,-2-1-7,2-4-2,0 0-1,0 0-5,0 0-8,-20-13-10,15 4-5,2-4-3,-1-2-3,0-2-4,2-1-1,0 0-2,2 1-2,0 0 4,2 0-1,1 1 0,2 1 1,0 3-3,2-3 0,4 5 5,1 0-1,2 0 0,0 5 4,6-1 6,-4 2 5,4 2 4,-1 1 3,-1 1 2,2 3 5,-2 3 2,2-1 3,-3 3 0,-2 1 3,4-2 0,-8 3 0,5 0-4,-5 0-1,-1 1 2,1-1-3,-3 2 0,-1-2-32,-1 2-50,-1 0-64,-3-5-77,0 2-102,-2-3-105,-2 1-204,4-4 39,-2-3 70,0 0-256,0 0-251</inkml:trace>
  <inkml:trace contextRef="#ctx0" brushRef="#br0" timeOffset="44406.01">20758 4802 2145,'2'-7'94,"-2"1"22,1-2 9,4 5 12,1-3 28,0 4 12,2 0 20,5 2 4,2 2 4,0 2-6,3 2-4,4 1-9,-1 5-10,0 0-10,-2 4-9,3 7-19,-4-1-9,0 5-10,-6 2-11,-3 2-8,-5-2-9,-8 3-17,-3 2-44,-9 4-74,-8 2-84,-16 7-129,1-13-145,-12 7-246,-7-4 18,-2 0 76,-1-6-387,-1-3-421</inkml:trace>
  <inkml:trace contextRef="#ctx0" brushRef="#br0" timeOffset="47922.93">12412 6648 2446,'0'0'-81,"-4"-3"23,4 3 20,0 0 22,-4-7 16,4 7 20,-5-3 18,5 3 10,-3-6 9,1 2 1,2 4-3,-5-5 8,5 5 1,-6-6-1,4 2-2,2 4 6,-8-6 6,1 2 2,3 1-2,-3-2-4,-1 3-4,2-3 8,-2 1-6,-2 2 2,2-3-1,0-1 2,0 2-2,-3-3 2,-2-1 0,2 1-6,-1-3 1,2-2 0,-4 1 0,0-2 0,-2-2 2,0 0-5,-1-3-4,-4-2-2,-2-2-6,-3 1 2,1-1-8,-3 0 2,-7-2-1,7 2-4,-4-4-4,0 6-2,-2-6-5,-1 2 1,1-4-4,-3 4 1,3 0 3,3-2-2,-1 2-4,-2-1 0,4 2 1,3 2-2,-5-2-4,2 1-1,3 0-1,-6-2-3,2-1 0,0 0-1,3 3-4,2-1-1,-3-4 3,-3 1-3,0-1 0,5 0 0,2 2-4,-5-3 8,3-3-4,-3 0-3,3 1 4,-1 0-5,2-1 5,1 5 2,-1-3 5,4 3 1,-2 1-1,1-2 3,-1 1 3,-2 2 3,3 0-2,-2-1 0,-1 2 4,-4-4-3,0 0-4,2 1 0,-4-1-4,4 5-1,1 0-3,-3 0 0,3 1-3,-2-1-3,3 0 4,-3-2-1,1 2-2,0 1-3,-3-4 1,3 4-4,-2 1 2,5-2-1,-5 1 1,2 2-1,0 1 0,3 0-1,-2-2 2,2 2-3,0-1 3,-1 2 4,0-2-1,1 2 4,1-2-1,2 2-2,-2-2-1,2 3-1,4 0-1,-5-4 1,1 1-4,1-2 2,0 1-3,0 0 0,-4-3 0,6 2 1,-5 1-1,1-4 0,-1 3 1,2 1-3,-2-3 0,-1 2 2,1 0 0,-2-2-1,1 2 0,0 0-3,0 0 1,-1 0 1,-1 1 2,1-4-2,0 5-1,-1-1 2,0-4-1,-5 0 1,-3-1-3,4 2 1,1 3 2,-3-8-2,1 4-1,-2-2 0,-2 0 0,2 2 1,-1-1 0,-2-1 1,1 0-2,0 2 1,-1-1-1,1 0-1,-1 0 0,-1 0-1,2 3 1,0-2 0,0 2 1,3-2-1,3 6 3,-3-1 0,5-2-2,-2 1-2,-3 2 2,7-2 0,-4 3-1,2-1 3,-1 1 0,1-2-1,0 1 2,1 1-2,-3-3 0,2 4-1,1-3 2,-1 0 0,-1 2-1,1-2 0,0 1 0,0 0 0,0-2 1,-4 4 0,5-1-1,-3-1 2,0 1-2,3-1 1,-3 1 0,2 2 0,3 0-3,-3-1 1,3 2 1,2 0 3,-2-3-1,-4 1-2,6 3 1,-2-2 0,2 2-1,2-1 0,-5-3 0,1 2 0,-1 0-1,0-1 1,0 1 0,0 0-1,1 0 0,1 2 3,1 0-2,-3 1 0,6-2 0,-8-1 2,4 1-1,3 2 0,1 0 1,-2-1-1,0 2 1,4-2-2,-1 1 1,-1-2 2,4 3-3,-4 0 0,6 1 2,-1 0-2,2 1 4,0 2-4,1-3 0,0 3 2,0 0-2,0-1 1,4 1 1,-3 1-1,2 1 0,1-1 0,1 2 1,-1-2-1,2 1 2,0 1-1,0-1 0,-2 3 1,4-3 0,-2 0-1,0 2-2,2 0 2,-1-1 0,1 0-1,-2 1-1,6 3-1,-9-6 4,7 2 0,2 4-1,-9-4 0,9 4 0,-4-3-2,4 3 4,-6-4-2,6 4-2,-3-4 1,3 4 0,0 0-8,0 0-3,-5-4-8,5 4-2,0 0-5,0 0-1,0 0 1,0 0 1,0 0 0,0 0 0,0 0 2,0 0 1,0 0 3,0 0 2,0 0 2,0 0 2,0 0-1,0 0 1,0 0 2,0 0-1,14 10 5,-14-10 1,0 0-1,4 4-3,-4-4 4,0 0 2,5 3-1,-5-3-1,0 0 0,4 4 1,-4 1 0,2 0 0,0 2 2,0 1-5,0 2 6,1 5 0,-1 2-2,2 1-2,-3 4 3,5 4 1,-4 1-1,2 2 0,0-2 4,-2 3 0,2 0 0,0-1 0,-2 0-2,2-3 3,2 1-4,-4 0 0,2-5 6,-2-3-3,0 1 1,0-2 1,0-2-1,2-1-1,-4-4 2,2 1-4,0 0 6,0-5 2,-2 2-1,0-1 5,2-2-1,-2-1-2,0-5 1,0 0-3,0 0 0,0 0 1,0 0-4,11-19 2,-9 8 0,1-3-4,-1 1 2,0-2-1,0-3-4,0-2 5,0 1-7,0 0 4,0-1 1,-2 0-3,3 1 2,-3-2-3,0 2 4,0-1-3,2 3 3,-2 0-2,-2 3 4,2-3-3,0 5 1,0-2-2,0 1-2,-3 1 3,3 2 1,-2-2-1,2 2 2,0 1-2,0 1-4,-2-1 5,2 2 1,0 0-3,-2 1 1,2-1-1,0 1 1,0 0 0,0 1 0,0 5 1,-2-9-1,2 5-1,0 4 1,-2-9 1,2 9-2,0-4 1,0 4 2,0 0 0,-2-8 0,2 8 0,0 0-3,2-7 0,-2 7 2,0 0 3,-2-5-3,2 5 1,0 0-2,0 0 1,0-6-2,0 6 2,0 0-1,-2-6 2,2 6-3,0 0 3,0-5-1,0 5 0,-3-6-3,3 6 3,0 0 1,0-5-1,0 5-4,0 0 3,0 0 2,0-8-1,0 8 0,0 0 1,-2-5 0,2 5 0,0 0-1,0 0 2,0-7-2,0 7 2,0 0-3,0 0 0,0-5 1,0 5 0,0 0 0,-2-8 2,2 8-3,0 0-1,0 0-1,0 0-1,0 0 2,4-4-1,-4 4 2,0 0-2,0 0-1,0 0-2,0 0 4,3-4-3,-3 4-1,0 0 0,14 2 3,-14-2 2,19 0-1,-1 4-1,1-2 2,8 1-1,4 3 2,1-2-3,9 3 2,3-2 2,7 3-1,4-1-2,-2 1-1,0-1 5,0 1 0,-11-2-3,-1-1 0,-3 2-3,-9-5 5,-1 3 1,-3-2-1,-5 1 2,-1-1 1,-1-3 1,-4 3-1,0-1 0,-1 0 2,-3 0-2,0 0-8,0-2-28,-2 1-24,0 1-47,1-4-60,-9 2-76,17-1-90,-9-1-139,-1-4-161,1 0 73,-2-4-256,-2 1-298</inkml:trace>
  <inkml:trace contextRef="#ctx0" brushRef="#br0" timeOffset="50655.46">11355 1691 182,'0'0'82,"0"-7"-7,0 7-16,0 0-13,0-8-9,0 8-5,-4-5-3,4 5 2,0-8-3,0 1 6,0 7-3,-2-7 2,2 2 4,0 5 6,-2-8 2,2 8 4,-3-8 4,3 8-1,-1-7 0,1 7 1,-2-4-6,2 4 0,-2-5-5,2 5-3,0 0-4,-2-6-4,2 6-2,0 0 0,0 0-2,0 0-3,0-5 5,0 5-7,0 0-4,0 0 0,0 0 1,0 0 0,0 0-4,0 0-5,0 0 1,-6-5 0,6 5-5,0 0 2,0 0-1,-13 7 2,9-2-4,4-5 5,-11 7-7,7-3 5,-3 2 3,1 1-5,0-1 7,0 2-4,-3 2 1,0-2-2,1 4 0,-2 1 0,-1 0 0,0 7 1,-4-1 4,1 2 1,-4 4-1,2-1 2,-1 3 0,-2-2 3,0 3 3,-1 1 3,0 0 3,0-1-3,-3 4 3,-3 1 3,2 0-5,0 1 6,-4-2 0,1 0 2,-3 3-3,-1 1 5,-13 8-6,1 2 2,-3-3-1,-2 3-6,6-5 2,4-4-5,-6 8 0,2-1 1,-1 2-3,7-7 1,-6 7-3,1-1-1,-1 1-1,-2 1 1,4-1-1,-1-1-2,7-4-1,3-7-3,1 2 0,-2-1 1,0 0 0,2 0-1,-1-1 1,1 3 0,3-3-1,-1-4-3,3 3 1,1-1 0,-1 0-5,-1 0 5,1 5 2,2-4-6,-1 4 4,-1 1 1,1-1-3,2-1 1,-4 3 1,3-4-1,-2 3-2,4-2-2,-1 0 3,-1-1-1,-1 1-2,4-1 3,-4-2-1,1 0 1,1-7-2,1 6 1,0-3-1,-4 2 2,4-4-1,-4 5-4,3-4 5,1-2-2,0 0 0,-2 1 0,-3 3-1,0 2-1,1-1 1,-3-2 0,6-3 2,-6 5-2,2-1-2,3-3 2,-1-2-2,2 1 3,-4 7 0,5-6-1,-1 1 2,2 0 0,0-1 1,-1 1-2,-2 6 2,-2-3 10,1 4 6,1-1-2,1 0-1,0 3-1,0 0 1,-1 4-6,3-3 6,2 2 0,1 0-2,2 0 5,-2 3 6,3 0 0,-2-1 0,2-3 3,4-1-5,-4-3-1,4 3-1,-6 2 2,4-5-2,-1-1 0,3-4-7,-2 0 1,2-3 0,0-4-3,0 0-5,1 0 3,-1-3-2,1 2 2,1-3-2,-3 0 3,1-1-4,-2 2 1,2-1 0,-2 2-3,-1 0 1,-2-1-1,2 2 0,1-1 1,-1-1-1,-2 0 1,3 1-1,-1-1-1,0 0 0,0-3-4,1 2 5,1-3 2,-2 1 0,5-2-4,0-1 1,-4 3-2,2-2 2,2-1 2,-3 3-5,1 1 3,-1-1 1,-2 1-4,5-1 2,-4 0 3,-3 0-6,4 0 2,-2 0 3,0-2-2,3 0 1,-3-1 2,1 1-8,0-4 7,-2 4-3,1-1 4,0-1-6,1 3 1,-2-1-2,3 2 5,-5-2-4,3 1-5,1 0 3,-1 0 1,1-1 0,1 2 0,1-4 0,-3 0 0,6 1 5,-1 0-10,-2-1 10,1 1-3,-2-1 0,3 0-2,-1 0 0,1 1 3,-2 2 4,-1-4-4,4 2-5,-1 0 8,0-2-5,-1 1-4,2-1 1,1-1 1,0-1 4,0-3-1,1 1-5,1-3 4,0 3 3,0-2-5,2 0 1,-1 0 2,-1-3-5,2 3 2,0 0 0,-3-2 0,1 1 3,2 0-2,0 2-1,-2-3 2,2 0-2,-1 1 5,0-1-2,1 1-3,2-5 1,-5 6-1,5-6 1,-2 6 0,2-6-4,-5 4-6,5-4-5,-2 4-13,2-4-32,0 0-26,0 0-22,0 0-34,-10-10-43,8 3-49,-2-3-77,-1-1-128,4-5-17,-4-1-97,5-2-55</inkml:trace>
  <inkml:trace contextRef="#ctx0" brushRef="#br0" timeOffset="51053.44">7557 6324 1520,'-2'-7'59,"-1"1"6,1 2 15,0-1 8,2 5 5,-2-7 1,0 2-6,2 5-1,0 0 4,0 0-3,-10 14 3,6-1 3,-1 4 4,1-1-6,0 8 0,-3 1-4,3 1-4,-2 1-6,1 2 1,-1-1-12,2 2-4,-2 5-6,2-6-5,-3-3-4,4 0-2,-1 0-8,0-5-4,2-5-1,0 2-6,0-1-2,0-4-2,0-1-2,0 1 1,0-4-4,2 1-2,-3 0-4,3-3 4,0 0 0,3 4 6,1-4 1,2-1-3,4 1 0,0-3-4,6 2 8,1-4-8,4-1-3,4-1 4,5-1-11,0-1-4,2-2-30,1-2-41,4-1-71,0 1-92,0-4-155,-4-3-169,1-1 64,-2 2-208,-6 2-194</inkml:trace>
  <inkml:trace contextRef="#ctx0" brushRef="#br0" timeOffset="52043.57">8182 7519 1813,'0'0'-60,"0"0"32,0 0 8,0 0 11,0 0 8,0 0 9,0 0 9,0 0 6,0 0 4,0 0 1,0 0 1,0 0-8,0 0 7,0 0-1,0 0 4,0 0 2,0 0 5,-22 8 2,22-8 4,0 0 4,0 0 6,-12 0 0,12 0 2,-8 3 2,0-3 3,8 0 2,-10 0-1,10 0 2,-12 2-1,3-1-4,3 2 2,-2-1 0,-4 0-5,2-1 1,-3 6 0,-2-5 4,-1 5 0,-1-1-1,-6 1-1,4 1 6,-7-1-5,1 1 0,-1 1 11,-4-3-8,1 6 2,-1-4-4,2-3-4,0 1 5,4 0-6,-3-1-5,3 2-3,3-4 0,0 1 2,2-3-1,-1 3-6,4-2-4,-2 1-2,6-3 1,-1 0-7,1 0-4,1 0 1,0 0-4,3 3-4,0-3-4,-2 2-1,10-2 0,-14 0-4,8 2 0,6-2-2,-11 0 2,11 0-4,0 0 2,-13 0-4,13 0 0,-8 1-1,8-1 1,0 0 1,-9 0-1,9 0-4,0 0-1,-8 3-11,8-3-7,0 0-12,0 0 1,0 0-4,0 0 1,-8 0-3,8 0 0,0 0-1,0 0-1,0 0-8,0 0-4,0 0-9,0 0-17,0 0-23,0 0-48,0 0-65,-6 0-61,6 0-170,0 0-71,0 0 67,0-11-201,0 11-143</inkml:trace>
  <inkml:trace contextRef="#ctx0" brushRef="#br0" timeOffset="52196.63">7778 7578 1710,'0'0'8,"0"0"-13,-10 1-41,10-1-56,0 0-122,-4-7-232,4 7 35</inkml:trace>
  <inkml:trace contextRef="#ctx0" brushRef="#br0" timeOffset="55854.58">6435 3207 1187,'-7'5'15,"7"-5"23,-4 4 15,4-4 13,-4 3 12,4-3 10,0 0 9,-6 4 4,6-4-4,0 0-2,-4 2-5,4-2-7,0 0-5,0 0-4,0 0-5,0 0-6,0 0-5,0 0-2,0 0-7,0 0 1,15 6 4,-5-8-3,7 0 1,0 0 1,3 0-2,2 0-6,1-2-3,3 0-3,-1 1-3,0-2-2,-1 2-4,-3 1-1,0-1-4,-2 1-3,-2-1-2,-2-1-3,-3 3 1,1 1 0,-2-2-2,0 0-4,-3 0 3,0 2-1,-8 0-4,8-2 2,-8 2-3,0 0 1,0 0-5,0 0 2,-22 8-3,11-7 1,-2 2-1,-4-2-4,1 2 4,-4-1 1,2 1-4,-2-1 1,1 1 0,2-1-1,-2 1 3,3 0-2,-2 0 0,3 0-2,-1-1-1,3 0 0,0 2 1,3-2-2,-2 0 2,4-1 0,-1 1-5,4 1-1,-2-2-2,7-1 2,-6 2 1,6-2-1,0 0 4,0 0 0,33-6-3,-15 4 3,1-1 1,-1-1 0,6 0 1,-2-1-3,-2 1-8,2-1-14,1 3-20,-4-1-19,1-1-27,1 1-29,-3 0-39,-1 2-69,-3-3-138,0 0-134,-7 0-79,0 0-80</inkml:trace>
  <inkml:trace contextRef="#ctx0" brushRef="#br0" timeOffset="57031.77">10357 4899 693,'2'-3'270,"-2"3"-87,0 0-22,0 0-25,4-4-7,-4 4-10,0 0-8,0 0-13,2-6 6,-2 6-1,0 0-4,0 0 6,0-6 2,0 6-3,0 0-2,0-5 4,0 5 2,0 0-3,0 0 0,0 0 4,0 0-14,0 0-1,0 0-2,0-8-4,0 8-2,0 0-11,0 0-3,0 0-11,0 0-11,0 0-7,0 0-5,0 0 0,0 0-6,-6 21 0,2-11-2,-1 1 1,1 5-2,0-1-5,0 2-7,-1 1 3,3 2-3,0 1-4,0-1 5,0 2 1,0 0-10,-1 0 4,3-1-23,-2-3-22,2 1-20,0-1-25,-2-3-28,0-2-31,2-2-35,0 1-36,0-3-38,-2-1-66,0-2-113,2-4-64,0-2 35,0 0-85,0 0-42</inkml:trace>
  <inkml:trace contextRef="#ctx0" brushRef="#br0" timeOffset="57387.86">10355 4925 1452,'-2'-9'45,"-1"2"19,1-1 17,2 1 18,-2-1 14,0 2 11,2-2 6,-2 3 0,2 0-3,-2-2-14,2 0-2,0 7 1,2-10-6,-2 7-8,2-3-1,0 2-7,-2 4-5,4-8-13,1 5 7,-1-2-5,2 3-6,0-3 5,5 3-4,0-2 1,1 3 0,3 1-3,2-3-4,4 6-2,1-3-5,-2 1 2,4 3-4,1 0-2,3 1-5,0-3-8,-1 4 0,1-2-5,-4 2-4,4 0-3,-4-3-2,-1 2-3,-4-2 0,0 1 0,0 3-2,-3-7-3,0 2-3,-4 3-8,1-4-32,-3 1-31,1 0-42,0-2-59,-3-2-75,1 2-69,-3-3-100,-1-2-152,-1 0 33,0-3-219,0 2-231</inkml:trace>
  <inkml:trace contextRef="#ctx0" brushRef="#br0" timeOffset="57746.87">11154 4290 1923,'0'-10'-25,"3"4"31,-3-1 32,0 1 26,0 0 23,0 1 18,0-1 10,0 0 8,0 6 2,2-7-5,-2 2 0,0 5-7,0-5-14,0 5-12,0 0-10,0 0-7,0 0-8,0 0-6,15 14-2,-8-5-5,1 4-3,0 2 0,1 5-7,-1-1-1,1 2 3,2 0-12,-3 1-4,0 1 0,0-1-4,2 0 2,-4-1-2,2 0-6,-2 0-7,3 0-20,-3-6-41,-2 0-42,1 1-56,1-3-74,-2-2-52,1-3-136,-3-1-89,2-1 40,0-2-101,0-2-65</inkml:trace>
  <inkml:trace contextRef="#ctx0" brushRef="#br0" timeOffset="58145.61">11448 4370 1648,'0'-8'78,"0"3"28,0-2 23,-2 2 15,2 5 7,2-10 4,-4 7-5,2 3-15,0 0-15,0-7-9,0 7-13,0 0-8,0 0-7,0 0-6,-16 14-2,10-4-8,-5 0-3,1-1-17,-1 4 0,0-1-4,1 0-8,0-1-2,-2 0 0,0 0-5,4 1-5,-1-3 3,3-1-6,-1 2 2,1-5-4,0 1-6,1 2 2,1-5 1,0 3-2,2-2-1,0-1 1,2-3-4,2 9 7,2-6-1,2 1-1,1-3 3,1 4-4,3-1 1,0-1 3,1 1-5,-2 0-1,4 0-1,2-1-4,-1 1 3,-2 0 4,2 2-3,-2-2-3,6-1 7,-8 2-5,5-2-1,-2 1-4,0 0-27,-2-1-37,-1 0-46,2-2-35,-3 3-69,0-2-66,1 0-60,0-2-163,0 2-8,1-2-175,1 0-177</inkml:trace>
  <inkml:trace contextRef="#ctx0" brushRef="#br0" timeOffset="58785.72">11787 4501 1908,'0'-8'61,"0"4"29,3-1 22,-3 5 16,0-7 8,2 3 9,-2 4-12,2-6-16,-2 6-16,0 0-11,0 0-4,9 0 8,-9 0 3,9 6-10,-9-6 4,12 5-4,-6 1-7,0-2-2,4 1-6,-4 1-5,0-1-3,-2 0-4,2 0-8,-1-1-2,1-1-10,-4 2 3,3-2-5,-1 2 0,-4-5 0,6 4 5,-6-4 8,0 0-6,0 0-8,0 0 1,15-10-5,-13 3-8,2 0-1,0-2-1,3-4-5,2 1 1,-3-1-3,2 2-7,-2-2 8,3 4-13,0 0 1,-3 0-5,0 3 3,5 1 0,-3 0-4,0 1-1,4 3-1,-4 1 7,2 1-3,1 1 0,0 5 0,-1-4 2,1 5 0,-1-1 1,0 1 2,0-3-2,0 2 9,-4 1-7,0-1 0,1 1 3,0-3 0,-3-1-2,0 1 9,-2-1-5,0 0-3,-2-4 7,0 5-4,0-5-1,0 0 3,0 0-2,0 0-4,-17-1 0,17 1 1,-9-10-9,5 3-2,0-2-1,0-4-8,2 0 2,2 0-3,0 0-2,2-1 4,2-1-2,0 1 0,2 2 1,1-2 0,2 2 1,-1 4 1,3-3-3,-1 2 6,2 3 0,2 0 3,-2 3 9,2 1 5,-2 4 8,0 0 5,1 4 8,0-1 5,0 3 3,-1 1 1,-2 1 0,2 2 0,-2-1-5,-4 0 0,1 0-2,-1 2-4,-2-3 0,1 0-5,-3 2-24,0-3-43,-2 0-55,0 2-42,-2-4-59,0 0-71,0-1-73,-5 0-88,2-3-147,-1-1 20,0 0-299,-2 0-342</inkml:trace>
  <inkml:trace contextRef="#ctx0" brushRef="#br0" timeOffset="61261.91">10136 2750 2221,'-4'-5'-65,"0"1"30,4 4 20,-4-6 19,0 2 14,2 1 18,2 3 14,-8-7 9,4 2 9,2 2 2,2 3 2,-6-10 3,4 4 3,-2 3 3,4 3 0,-4-10 4,0 4-5,2 1 1,-3-1 2,3-1-5,0 4 0,-2-3-1,1 3-1,3-3 1,0 6 1,-4-8-8,2 5 4,2 3 4,-4-8-11,4 8 3,-2-4-1,2 4-3,-2-5-1,2 5-9,0 0-2,0 0-11,-5-4-3,5 4-8,0 0-4,0 0-4,-4 11 0,4-3-2,0 3-4,0 0-5,0 3 6,0 3-4,0 2 0,-2 1 0,2-3-3,-2 3 3,2-1-3,-2 0 1,0 0 0,0-2-3,2 3 1,-3-3-2,2-2 2,-2-2-4,3 0 3,-2-1-4,0 0 3,2-3 3,-2 0-6,2-1 1,-3 0 0,3-1 0,-2 1 3,2-2 2,0-6 0,0 9 3,-2-5 5,2-4-1,0 7 2,2-3-2,-2-4-1,-2 6-4,2-6 1,0 0-3,0 7-3,0-7-1,-2 5 2,2-5-2,0 0-2,0 0-1,2 6 3,-2-6 0,0 0-4,0 0 0,0 0-1,0 0 3,2 3-1,-2-3 2,0 0-3,0 0-1,0 0 1,0 0-1,0 0-2,0 0 0,0 0 4,0 0-3,0 0-2,0 0 4,0 0-2,0 0-1,0 0 0,-2 8 1,2-8 0,0 0-2,0 0 1,0 0-1,0 0-3,0 0 3,0 0-3,0 0 5,0 0-2,0 0 0,0 0-2,0 0 0,0 0 1,0 0 0,0 0 1,0 5-2,0-5 1,0 0 2,0 0-5,0 0 4,0 0 0,0 0-1,0 0 0,0 0 1,0 0 0,-4 4 0,4-4 0,0 0 2,0 0 0,0 0-3,0 0 4,0 0 2,0 0-3,0 0 2,0 0 0,0 0 2,0 0-1,0 0 1,0 0-3,0 0 0,0 0-1,0 0 0,-4 4-3,4-4-2,-6 6 3,4-2-2,0 1 1,-3-1 2,4 0-1,-5 1 0,4 0 1,0 0-2,0-1 1,2-4 1,-4 6 2,4-6-1,-4 4 4,4-4 1,-4 5 7,4-5 5,0 0 2,-5 4 3,5-4 0,0 0-3,0 0 0,-4 5-2,4-5-3,0 0 0,-2 4-2,2-4-2,0 0-2,0 0-2,-5 4 1,5-4-1,0 0-2,0 0 2,0 0-3,0 0-1,0 0 1,0 0 1,0 0-1,0 0 2,0 0 3,0 0 3,0 0 2,0 0 0,0 0 1,0 0-1,0 0-1,0 0 0,0 0-5,0 0 0,0 0-1,0 0-5,0 0 1,0 0-2,0 0 1,-1 7 0,1-7-2,0 0 1,0 0-3,0 0 2,0 0 1,0 0-3,0 0 0,0 0 0,-2 5 3,2-5-2,0 0 2,0 0 0,0 0 2,0 0-1,0 0 0,0 0 0,0 0 0,0 0 1,0 0-2,0 0 0,0 0-1,0 0 1,0 0-1,0 0-2,0 0 0,0 0 0,-2 4-2,2-4 2,0 0 0,0 0-2,0 0 1,0 0 2,0 0-1,0 0 0,-5 5 3,5-5-3,0 0 1,0 0 2,0 0-2,0 0 1,0 0 1,0 0 0,0 0 1,0 0 0,0 0 2,0 0-1,0 0 2,0 0-2,0 0 0,0 0 2,0 0-3,0 0 1,0 0-4,0 0 2,0 0-2,0 0-4,0 0-2,0 0 1,0 0-3,0 0 2,0 0 1,0 0 2,26-4 0,-14 3-1,6-1 2,2-3 2,8 3-1,9-5 1,3-3 0,8 1 0,4-2-1,2 0 1,-1-2 6,-3 1-8,0 2 0,-11 1 3,-4 1 0,-5 0 0,-1 2-2,-2 1 2,-3 0 1,-5 0-1,0-1-1,-2 3-1,-3-1 1,2 2 0,-4-2 1,-1 2-2,-1-1 2,-1 1-2,-1 0 2,1 0-5,-2 0-17,0 1-19,-1-2-28,-6 3-32,12-2-37,-7 0-35,0 1-39,-5 1-65,5-2-79,-5 2-113,0 0-134,-7-10 39,7 10-312,-14-5-359</inkml:trace>
  <inkml:trace contextRef="#ctx0" brushRef="#br0" timeOffset="62819.51">10907 2937 2189,'-2'-3'-118,"2"3"30,0 0 25,-7-4 24,7 4 17,0 0 23,-4-6 21,4 6 19,0 0 16,-4-2 17,4 2 15,0 0 10,-2-5 6,2 5 4,0 0 4,0-7 0,0 7-5,0 0 4,0 0-5,-5-3-6,5 3-6,0 0-11,0 0-12,0 0-4,0 0-15,0 0-4,0 0-6,0 0-8,7 13-1,-3-3-1,3 1-4,-1 0 0,0 5-6,4-1-6,0 4 6,0 0-4,0-2-3,2 4 4,0-1-23,-2-3-20,1 3-27,-2-2-37,-1-3-42,1 0-43,-1 0-57,-2-3-74,3-3-146,0 1-42,-3-3-161,0 1-148</inkml:trace>
  <inkml:trace contextRef="#ctx0" brushRef="#br0" timeOffset="63204.77">11183 2989 1820,'-2'-9'49,"0"1"32,-1-1 25,1 4 15,2-1 4,-3 2 6,3 4-11,-2-5-10,2 5-14,0 0-10,0 0-10,0 0-9,0 0-6,-10 15-7,5-3-4,0 1-4,0 0-5,-1 3 0,2-2-10,-3 2-1,1-1-1,2 0-4,-3 1-2,3-3 1,-2-1-7,4-1 2,-2-4 1,2 4-1,-3-4-3,2 0 7,2-1 5,1 0-1,-3-3 4,3-3-8,0 8-4,0-8 7,0 0-8,0 0-6,12 0 0,-12 0 2,11-2 1,-11 2-5,16-4-4,-8 4 3,3 0 1,-11 0 0,19 0 0,-12 0-4,5 0-2,-1 2-1,1-2-1,-1 2-14,2 0-21,2-2-33,-3 2-44,0-2-50,4 2-57,-4-4-80,5 2-142,-4 0-64,0 0 64,-3 0-97,4-2-40</inkml:trace>
  <inkml:trace contextRef="#ctx0" brushRef="#br0" timeOffset="63841.93">11465 3074 1569,'-1'-5'84,"1"-1"24,0 6 16,-2-8 6,2 8 1,-2-5-2,2 5-10,0 0-15,2-6-13,-2 6-7,0 0-7,0 0-5,0 0-2,14 9 3,-9-5-9,2 2-2,-3 0-2,2-1-1,-2 1-9,3 2 1,-3 0-5,2-3-1,-2 1-5,0 0 0,-2-3-6,3 3 2,-4-3-5,5 2 0,-4-1 1,-2-4 3,4 3 3,-4-3-6,0 0 2,0 0-3,0 0 0,0 0-10,0 0 8,4-15-11,-4 7 1,2-1-4,0 0-4,0 1 1,2-1-7,0 1-1,1 0 4,-1-2 0,3 5-8,-1-3 2,2 2-3,1 3-2,-1-2 0,3 4 3,0-1 0,-1 4 4,0-1-5,2 4 9,-2-2-2,3 5-3,-3-2 8,1 1 3,0 1 1,-1 0-9,-2-3 9,-2 3-1,4-3-2,-6 2 2,2 0-4,0-1 11,-4-2-10,1-1 1,1 3-3,-4-6 5,2 5 1,-2-5 0,0 0-1,0 0-1,0 0-2,0 0 1,0 0-2,-19-13-3,15 4 3,2 0-4,2-3-3,-2 0 3,2-1-4,2 0 0,0 1 5,2-1-8,-1-1-1,4 3-2,2 0 2,-1-1-8,3 2 11,0 3-6,1-1 5,0 1-1,4 1 1,-2 1 0,1 1-2,0 0-1,-4 2 5,1-1 5,2 3 4,-4 0 1,2 0 2,-1 3 0,0 1 2,-3 0-1,1 2-6,-3 1-26,-2 2-29,-1-1-65,0 2-85,-3-1-105,-3-1-196,3 1-75,0 1 76,0 2-238,5-3-226</inkml:trace>
  <inkml:trace contextRef="#ctx0" brushRef="#br0" timeOffset="64008.48">12368 3034 2307,'5'-6'171,"-3"3"14,0-1 1,-2 4-5,1-9-11,-1 4-16,0 5-18,3-5-25,-3 5-56,2-6-55,-2 6-102,5-4-110,-5 4-141,-3-3-191,3 3 70,0 0-197,0 0-165</inkml:trace>
  <inkml:trace contextRef="#ctx0" brushRef="#br0" timeOffset="71293.46">18891 7345 1863,'0'0'192,"-4"-3"-51,4 3-25,0 0-12,0 0-4,0 0-12,-7-2-11,7 2-12,0 0-5,0 0-6,0 0-8,0 0 6,0 0 16,-2 13 9,2-4 10,0 3 12,0 3 9,0 2 7,-2 4 4,-2 6-3,2 4-6,-2-1-9,1 5-9,-3 2-9,2 1-5,-3 1-10,3-1-4,0-3-6,-2 2-23,2-1-35,2-6-51,-3 0-51,2-8-58,1-3-56,0 1-57,0-11-59,0-2-125,2-1-45,-2-5 38,2-1-175,0 0-137</inkml:trace>
  <inkml:trace contextRef="#ctx0" brushRef="#br0" timeOffset="71681.29">19251 7382 1747,'14'-5'10,"0"-3"26,-4 1 20,-2 2 20,-2-1 23,4 0 16,-4 1 17,-2-1 6,-1 3 5,4-4 5,-5 4-6,3-2 4,-1 2-6,-4 3-8,7-6-15,-7 6-10,4-1-13,-4 1 5,0 0 6,1 13 1,-1-4-1,-1 3 2,1 5 0,0 0-4,-2 6-1,2 5-5,0 3-8,0 1-4,0 2-11,0 5-9,-2 2-2,4-4-7,-2 3-7,0-8-4,-2 3-15,2-6-25,0 3-44,0-3-64,2-7-50,-2-3-41,-2-2-60,2-4-73,-3-4-114,1 0-126,0-6 35,-2 0-305,4-3-322</inkml:trace>
  <inkml:trace contextRef="#ctx0" brushRef="#br0" timeOffset="72089.2">18652 7353 2286,'-6'-4'20,"6"4"25,-8-2 15,8 2 7,-2-5 6,2 5 5,5-8 1,2 2 1,5 1 1,2-3-11,10-1-3,1 2-4,7-6-10,2 4-2,3 2-4,-2-1-5,-2-1-9,0 4-29,-3 0-32,-5 0-44,1 2-48,-4 1-62,0 0-67,-3 2-153,-2 4-61,-2-1-144,-3 4-105</inkml:trace>
  <inkml:trace contextRef="#ctx0" brushRef="#br0" timeOffset="72350.5">18630 8140 1871,'-17'16'102,"0"-4"3,7-2 0,-1-3 8,3-1 11,2-2-1,2 0 0,-1 1-7,0-2-13,5-3-6,0 4-8,0-4-9,0 0-8,0 0 5,22-3-10,-11 2-9,5-3-2,4-2-11,0-2-3,7 2 1,2-1-15,6-2-20,0-2-42,3-2-40,0 2-63,7 0-76,-7-3-146,2-3-153,-7 0 64,1 2-188,-2-4-134</inkml:trace>
  <inkml:trace contextRef="#ctx0" brushRef="#br0" timeOffset="72605.82">19291 7399 1863,'-16'-8'76,"5"0"11,2 3 8,3-2 17,-1 5 0,5-5-2,0 2-8,4-3-7,2 2-4,5-1-9,3-2-7,4-2-3,4 2-5,4-2-6,-3 3-6,5 1-7,-6-1-4,2 5-13,-1-3-35,-2 4-49,-2-2-63,-2 4-69,-2 0-79,-3 2-158,-3 0-23,-1 1-164,-4 5-107</inkml:trace>
  <inkml:trace contextRef="#ctx0" brushRef="#br0" timeOffset="72832.21">19052 7993 1808,'-13'17'87,"2"-2"6,3-1 9,2-4 6,2-3 14,2 1 7,4-3-1,2-1 4,6-2-11,3-2-14,6 0-4,4-2-10,7-2-11,2-1-7,8-1-4,-1-2-9,0-2-17,1 2-33,-2-1-43,1 1-56,-5-1-67,4 2-64,-5-4-113,-1-3-147,-4 7 31,-3-6-143,3 4-90</inkml:trace>
  <inkml:trace contextRef="#ctx0" brushRef="#br0" timeOffset="73102.96">19958 7395 1887,'-9'-9'166,"6"1"2,-2 1 10,1 5 15,2-3-3,2 5-14,-7-6-18,7 6-14,0 0 1,0 0-15,-1 19-6,1-10-11,0 4-12,0 3-8,1 1-7,2 5-6,-1 2-4,0 1-14,0 0 0,2 3-9,-2-5-30,3 2-36,-4 2-44,2-1-59,-1-6-76,0 5-78,-2-7-110,0-2-166,0-3 31,0-4-274,0 1-277</inkml:trace>
  <inkml:trace contextRef="#ctx0" brushRef="#br0" timeOffset="73533.14">19931 7334 2378,'-4'-18'73,"-1"5"11,3 0 5,2 2 0,5-1 2,3-2 13,2 4-4,7-4-2,5 3-5,3 2-11,2-1-12,8 1-6,-5 2 2,0 3-11,-1 3-3,-5 2-7,-2 3 2,-1 3-3,-7 2-5,-3 2 5,-6 3 4,-3 2-1,-6 2-5,-7 3 1,-4 6-2,-4-2-4,1 1-2,-6 0 4,0-1-3,1-1 4,-1-2-4,4-1-4,0-4-1,6-2 7,-1-3 0,3-1 3,0 0 4,2-2 5,4-1-6,-1 1 0,1-4-5,4-1-7,-1-1-3,3-3 2,0 8 1,0-8 1,8 6 4,-2-3-3,0 3 5,2-2 4,3 1-2,0 2-4,1 3 1,3-5-4,0 2-1,0 3-2,1 0-6,2-3 3,1 5-6,0-1-1,2-1-6,1-1 0,-3 2-32,6-4-44,0 1-54,-1-1-56,0-3-79,2 2-98,-3-5-134,1-1-136,-1 0 79,-2-1-380,4-2-400</inkml:trace>
  <inkml:trace contextRef="#ctx0" brushRef="#br0" timeOffset="73930.89">20986 7144 2755,'-5'-8'78,"3"0"6,-1 4 3,1 0 15,2 4-1,0 0 1,0 0 19,0 0 17,0 0-10,-2 20-8,2-7-7,0 0-9,2 6-9,0 0-7,-2 1-7,0 2-11,3 2-5,-3 0-5,0 3-1,0 1-5,0-6-6,-3 6-4,3-7-2,0 0-6,-2-1 0,2-3-7,-2 0 2,0-2 1,2-4 4,-2 0 10,2-2 6,0-1-7,2-1-5,0-5-5,-2-2-4,9 3-6,-9-3 2,17 0-6,-9-3-2,5 2 0,0-3-3,4 1-1,-1 1-4,4-3 1,-2 2-14,2-1-20,-1 0-31,2-1-38,-1 0-42,5 0-59,-2-1-65,3 1-72,-6-3-75,6 0-136,-3 3-15,1-2 40,-1-2-254,-2 4-258</inkml:trace>
  <inkml:trace contextRef="#ctx0" brushRef="#br0" timeOffset="74389.56">21643 7369 2179,'6'-7'33,"-2"-1"25,-2 3 26,0-2 19,0-1 14,0 1 3,-2-4 10,-2 3 0,2-1 9,-4 0 5,2 1 8,-2-1-4,-2 1-4,0 1-4,0 2-11,0-3-10,-4 3-10,-1 1-6,-2 3-4,0 1-8,-1 1-3,-2 3-4,0 4-7,-2 0-7,2 3-5,-1 3-8,0-1-5,2 1-5,1 2-3,0 0-7,6-2 0,-1 2-3,3 0-3,0-3-2,4-2-1,0 1-5,2-2-2,2-1 2,2-1-7,0-1-1,2-3-5,3 0-3,-1-4-3,4 0 0,-12 0-1,18-6 2,-5 0-1,-3-1-3,0-3 2,1 0 0,2-3-1,-2 0 0,0 0 2,-3-2 1,0 2 6,1 2 5,-2 0 9,1 2-1,-2-2-2,-2 3-5,1 3 0,1 1-4,-2 1 0,0-1-1,-4 4 0,13 2 1,-6 3-1,-1-2-1,2 2-1,-2 3 3,4 1-3,-2 1-1,0 1-1,0 1 2,1 0-2,2-2-19,-1 2-36,1-3-42,-1 3-45,4-4-43,-4-1-74,2 1-77,1-6-87,-2 0-172,0-2-1,3-2 47,-2-3-318,2 0-342</inkml:trace>
  <inkml:trace contextRef="#ctx0" brushRef="#br0" timeOffset="74637">21996 7074 2527,'-3'-15'75,"-4"4"27,6 2 26,-1 3 20,0 1 29,-1-2 13,1 4-1,2 3-18,-2-7-15,2 7-5,0 0 10,0 0-4,-2 17-2,0-6-1,2 2-7,0 4-9,-2 0-12,2 3-9,-2 1-12,2 1-11,0 1-8,2 4-5,-2-2-10,0 1-10,2 1-5,2-5-34,-4 0-42,2-3-59,-2-5-67,2 2-54,-2-4-72,5-1-103,-3-5-112,-1 1-144,4-3 42,-1-2-413,-4-2-478</inkml:trace>
  <inkml:trace contextRef="#ctx0" brushRef="#br0" timeOffset="74829.76">21896 7294 2906,'-13'-6'53,"3"0"19,1 3 25,3 1 18,1-2 20,1 1-3,4-3-11,0 6-15,11-11-10,0 4-8,3 1-11,3-1-7,5 1-21,0-1-36,4-1-49,1 0-49,-3 1-55,2-3-67,-1 2-61,-3 1-97,-1-4-127,2 3-1,-7 0-202,3 0-190</inkml:trace>
  <inkml:trace contextRef="#ctx0" brushRef="#br0" timeOffset="75045.64">22307 6993 2127,'-1'-8'110,"-1"2"20,0 1 21,0 1 19,-1-1 14,3 5 8,-3-8-1,1 4-8,2 4-12,0 0-9,0 0 10,0 0-3,0 0-5,0 0-11,2 23-10,0-10-9,2 2-14,-2 2-12,2 2-11,-3 0-9,3 3-7,-1 3-14,-1-3-43,-2 2-50,0-2-58,0 1-71,-5-4-83,5 3-112,-7 0-138,0-3-126,4-2 64,-3-5-398,-1 3-426</inkml:trace>
  <inkml:trace contextRef="#ctx0" brushRef="#br0" timeOffset="75237.72">22150 7299 2660,'-6'-9'74,"4"1"25,-3 1 18,5 2 18,0-1 6,0 0 3,5 1-3,0-2-11,4-1-12,4 1-10,2 0-13,2-1-7,-1 1-10,2 1-24,1-2-41,-2 0-47,0 3-53,-1-3-67,2 0-85,-4 1-75,1-3-172,0 3-26,-3-1 48,1 1-184,1 0-145</inkml:trace>
  <inkml:trace contextRef="#ctx0" brushRef="#br0" timeOffset="75405.76">22654 6928 2059,'2'-6'169,"0"-1"-1,-2 3 9,1-1 0,2-1-8,-3 6-17,3-10-15,-1 8-18,-2 2-18,0 0-45,6-4-50,-6 4-50,0 0-60,0 0-65,11 11-54,-11-9-80,2 7-120,-2-2-21,-2 1-162,2 3-104</inkml:trace>
  <inkml:trace contextRef="#ctx0" brushRef="#br0" timeOffset="75533.67">22648 7113 1615,'-3'9'21,"3"3"23,0-2 17,0-1 4,0 2 3,3-1-2,-3 1-7,1 1-5,2-2-5,1 1-21,-4-2-44,3 0-48,3 3-55,-2-7-88,0 4-380,2-1-86</inkml:trace>
  <inkml:trace contextRef="#ctx0" brushRef="#br0" timeOffset="76063.16">23065 7021 1657,'-2'-10'96,"-1"2"29,-1 0 23,-2-2 22,2 3 19,-3 1 16,3-1 12,-2-1 3,0 1-3,-3 5-9,2-3-11,-1 5-5,-1-2-5,2 6-6,-2 0-9,0 3-14,-1 0-6,1 4-9,1 2-10,0 0-7,-3 3-6,6 1-15,-1 2-5,2 3-6,0-2-8,2 6-6,2-6-11,0 1-3,2 1-8,0-1-11,4 2 10,-2-5-27,7 1 0,2-2-3,-1-4-2,0-1-4,6-3-3,1-3-3,3-3-5,-1-3-7,2 0-10,4-3-1,1-3-2,1-2-1,1-5 0,2 0-2,-5-6 4,3-3-3,-2 0 3,-5-4 0,0 0 2,-2 0 0,-1 1-2,-6 0 3,-1 2 7,-2 4 11,-5 0 2,0 1 4,-2 6 3,-4 0 1,0 3 5,-2-1 3,-2 5-1,-3 0 18,0 5-1,7 0 1,-18 7-4,10-2 7,-2 3 1,1 3-6,2 0 0,1 2 2,1 2-10,5-3 1,0 2-5,5-1-5,1 2 2,5-1 3,6 1-6,4-2-4,5 0-46,6 2-34,2-6-47,1 0-72,14 3-100,-9-7-122,2 0-124,3 2-237,-1 1 86,1-5 81,-3 3-527,0-2-588</inkml:trace>
  <inkml:trace contextRef="#ctx0" brushRef="#br0" timeOffset="77631.75">22223 8274 3274,'-6'-20'-1,"2"1"4,0 0 10,0-2 17,2 0 14,-2-4 10,0 2 9,-1-1 0,-1 3-2,2 1-5,-3 2-3,1 3-6,-3-1-13,1 4 4,-2 3-4,-2 4-4,0 1-8,2 2 5,-3 2-7,2 3 7,-2 3-7,0 2-4,4 3-2,-2 1-2,6 3 5,0 0-6,4 2 1,1 2 5,1 2 0,6 0-4,2 4-3,2-2 6,2 4-5,3-2-1,-2-1 1,4 1-6,-6-4 0,2 1 3,-4-4 2,0 1 2,-3-2 6,-1-1 6,-2-1 3,-4-2-3,0-2 0,-2-1 3,0-3-7,-2 3 2,-2-4-1,1-3-2,-1 0 2,6-3-7,0 0 1,-12-8-1,8 1 0,2-2-3,2-4 0,2-2-3,4-3-3,2-2-5,0-3 1,5 3 3,2-4 0,0 5-4,9-3 0,-4 2-1,4 1 1,-3 4 2,3 3-1,-2 2-1,2-1 3,-1 6 2,-4 3 1,2 0 0,1 4 4,-6 1-2,1 3 0,1 4-1,-6-1 4,2 3 4,-2 0 0,-2-1-3,0 2 5,-3 0-1,-1 1 4,0-1 4,-3-4 0,1 3-2,-4 0-3,0-5 1,0 3 0,0-3-2,-2-1 0,2 0 1,-2-3-2,2-3-5,0 0 1,0 0-2,0 0-3,0 0-1,0 0-3,6-22-2,1 11-3,-1 0-3,2-3-5,0 0-1,2 1 4,-2-1-1,2 3 2,-1 0-3,-1 1 1,3 3 1,0-1-2,-3 1 2,2 3-2,2 0 1,-4 2 1,2 0-1,-2 2 2,1 0 0,2 2 2,-3 0-1,3 2 1,-3-3 3,2 2-3,-1 2 2,2-2 1,-1 2-1,-1-1 1,1-1-2,-1 1 2,-1 0-2,3 0 1,-3-1 1,1 1-3,0 0 2,-1-1 5,-2 0-4,2-1 3,-1 0 2,2-2-1,-3 0 2,2-2-5,-1 0 0,0-1 2,0-4-1,2 2-2,-2-1 4,-1-4-3,0 3 1,-2-4-2,2 4 2,-2 0 8,1-1 11,0 1 4,-1 1 2,-2 0 1,0 1-5,0 1-4,-1 2-2,4 0-1,-5 2-3,0 0 0,0 0 1,0 0-5,4 11 3,-3-5-3,-1-1 3,4 3-1,-2 0-1,2 0-1,-2 0 3,2-1-2,3 1 2,-1-1 0,3-1-3,1 0 2,-2-3-3,6 1 2,-4-2-5,5-2-9,-3-2-6,4 0-6,-2-3 0,0-1-1,2-2 3,-2-1-2,1-2 1,-2 1 3,-2-4 1,0 1-2,1 0 2,-1 1 1,-4-1 2,2 1 1,0 1 0,-6 4 1,5-4 1,-2 6-2,-2-2 0,0 2-3,1 2 6,-3 1 4,-2 2 4,8 0 6,-8 0 1,4 8 2,-2-3 0,0 4 0,1-2 0,1 1 1,-1 1-1,1 0 1,-3 2-1,4-4-3,-1 3 2,2-3 3,0 0 0,3-1-3,1-3 2,1 1-3,4-4 0,0-1-4,2-2 2,0-2-2,-2-2-4,2-4-4,-1-2 1,2-2-2,-4-2 0,4-1 2,-6-4 0,4-4-2,-2-1-1,1-3 1,-5 2-1,2-4 2,-3 10-1,-2-2 2,1 3 6,-4 4 9,2 2 5,-1 0 0,-1 4-3,0 1-5,1 0 1,-3 8 3,2-4 1,-4 6 11,6 0 0,-6 0 3,7 13 0,-5-6-2,2 2-2,0 3-3,-2-3 0,2 6-1,0-2-2,2 2-4,-2-2 1,0 0-4,2 0-2,-2-1 3,2 0 0,3-3 1,0 0-3,1 2 1,3-4-3,-1 0-4,2-1 1,-2 2 0,2-1-2,2 1-2,-2 1-1,-1 1 1,0 0-2,-3 1 0,-1 0 0,-1 2-2,-2 1 0,1 0-2,-2 1 2,-3-3-2,0 5-5,-1-7-7,-2 4-19,1-3-30,-4 0-40,1-1-58,-2-1-55,-2-2-65,2-2-82,-5-2-74,-1 0-149,0-3 2,-2-3 51,1 0-322,-3-2-339</inkml:trace>
  <inkml:trace contextRef="#ctx0" brushRef="#br0" timeOffset="77820.85">23579 7790 2609,'2'-9'111,"2"0"11,6 0 27,0-1 28,5-1 12,7 1 3,8-2-7,4-2-16,5 4-17,9-4-13,3 1-23,-2 1-55,-1-2-71,0 0-85,-11 3-118,-1 1-121,-6 4-247,-5-1 45,-3 5 67,-4 0-257,-4 2-217</inkml:trace>
  <inkml:trace contextRef="#ctx0" brushRef="#br0" timeOffset="77978.18">24300 7722 2311,'0'0'195,"4"6"27,-4-6 20,0 0 6,0 0-14,8 0-23,-8 0-21,0 0-20,0 0-66,0 0-86,15-3-94,-13-2-132,0 5-128,-2 0-231,2-7 39,-2 7 65,0 0-206,-10-6-165</inkml:trace>
  <inkml:trace contextRef="#ctx0" brushRef="#br0" timeOffset="100465.43">3502 11119 916,'4'3'175,"-4"-3"-53,6 5-36,-4-1-23,-2-4 8,6 4 2,-6-4 1,5 1-5,-5-1-4,0 0-7,4 6-6,-4-6 0,4 2-1,-4-2 5,0 0 4,0 0 5,5 4 6,-5-4 3,0 0 7,0 0-2,0 0-6,0 0-8,0 0-5,0 0-3,0 0-1,-5-17-2,1 11-6,0 0-3,-1-2 2,-1 1-2,-2-3 0,0 1-3,-4 0 5,4 0 8,-2 1-5,-1-2-1,1 2-6,-3-1 3,0 3-4,-1-2-1,0 3-1,2 1-8,-6 0 8,4 2-5,-2 2-7,1 2 1,-3 4 4,2 0 3,-2 5-2,2 0 7,1 6 3,0 0 7,2 4 7,5 7 1,0 3 5,3 4-7,1 5 1,4 1-6,4 4 1,1 5-2,1 4-6,2 0-2,0 0-6,1 0 2,2-1-6,-3 1-1,1-4-3,-3-9-4,-2-1 1,-1-3-1,0-3-1,-3-4-3,0-2-3,-3 1-2,0-2-21,-4-4-21,4-1-37,-4-4-39,1-1-33,-2-3-51,-1-5-56,2-1-45,-1-5-43,2-3-111,-2-2-79,-1-3 32,0-5-161,3-2-144</inkml:trace>
  <inkml:trace contextRef="#ctx0" brushRef="#br0" timeOffset="100653.85">3051 11836 1808,'-5'-7'20,"1"0"25,2 2 14,0-1 10,-1 0 8,3-2 8,3 1 3,3 0 0,5-5-2,6 0-1,3 1-7,10-2-7,4-3-4,3 5-7,1-1-7,8-1-3,-5 2-23,-2 0-35,1 4-41,-1 3-60,1-2-56,-6 1-66,-2 3-150,-3 0-290,-6 2-167</inkml:trace>
  <inkml:trace contextRef="#ctx0" brushRef="#br0" timeOffset="101324.07">3767 11727 1886,'-7'2'36,"7"-2"29,0 0 21,0 0 21,-11 0 16,11 0 10,0 0-4,0 0-15,0 0-15,-6 4-6,6-4-2,2 9-5,2-3-2,-2 1-6,2 1-12,1 2-1,-1 0-4,1 1-4,1 2-2,0-2-3,-2 2-5,2-1-7,-1-2-3,0 1-3,-3-3-2,2-1-8,0 1 9,-2-1-4,0-3-3,0 2-1,0-2 2,-2-4-6,0 0-4,0 0-8,0 0 7,0 0 1,4-15-9,1 6-4,-3-2 13,2-2-14,0 2 3,0 0-1,3-1-6,-1 3 5,1-3-2,-1 4-4,0 3 2,2-2-1,2 2 4,-2 5-5,2 0-1,1 3 3,-1-1 3,1 5 1,2 1-1,-3 1 4,0 2 6,1 0 5,-1 4 1,-1-3 1,0 2 2,-2-1 2,1 0-1,-4-2-2,3 1 3,-3-3-2,0 1 0,-2-3-1,-2 1-2,0-1-1,0-5 1,0-2-5,-2 9 0,2-9 2,0 0-5,0 0-3,0 0 3,-8-21-3,8 11 2,2-3-7,0 0 6,2-5-5,0 1-2,2 0-2,1 0 2,2 1-2,-1-1-2,2 4 0,1-3 1,0 6-2,1-2 5,1 3-5,-3 3 3,6 0-1,-4 4 4,-3 1 4,6 2 8,-1 1 6,-2 4 3,4 0 4,-3 3 1,-2 1 0,2 2 0,-1 3 0,0-1-4,-3 2-2,1 0 0,-3-2-5,-1 3 0,1-1 0,-3 0-1,-2 0-16,0-1-27,0 0-36,0-1-35,0-3-46,-2 0-41,0-1-42,2-1-58,2-7-58,-2 1-106,2-3-82,-4 0 35,16-10-181,-4 1-171</inkml:trace>
  <inkml:trace contextRef="#ctx0" brushRef="#br0" timeOffset="101600.41">4769 11454 1906,'4'-17'32,"-4"-1"35,-4 6 21,4-2 18,-4 3 25,2 1 24,2 2 16,-2-1 6,-2 1-3,2 1-13,0 2-19,2 0-17,0 5-4,0 0 7,0 0 0,-12 14-2,10-1-8,-3 5-3,1-1-7,-1 8-4,1-3-12,2 4-7,0 2-6,2-2-7,0 1-8,2 2-3,0-3-8,2 1-4,3-3-6,2 3-2,-1-4-11,0-3-39,3 0-46,2-1-45,1-2-54,-1-5-45,4-2-65,0-3-57,-3-5-56,4 0-118,-6-4-59,3 0 70,0-4-210,-1-1-188</inkml:trace>
  <inkml:trace contextRef="#ctx0" brushRef="#br0" timeOffset="102075.2">5050 11543 1928,'-2'-14'4,"2"2"35,-2 1 28,0 3 30,2-1 20,-2 0 10,2 4 11,0 1-7,0-3-9,0 7-15,0-6 8,0 6 3,0 0-4,0 0 3,16 15-3,-10-8 7,1 6-3,-1-2-7,1 2-8,-1 0-4,-2 0-6,2 2-8,-1-2-9,-1 2-4,0-3-4,0 3-8,-2-6-6,-1 2-1,2-1-8,0-1-3,-1-1-2,0 0 2,-2 0-3,3-3-4,-3-1-2,0-4-5,0 0-1,-7 4-4,7-4-2,0 0-3,-9-13-5,5 4-9,1-4-4,3 0-4,-1-4-9,1-1-1,0 1 5,1-1-2,2 1-3,-1 1 4,2 1-3,0 0 0,3 0 4,0 2-3,3 1 0,-2 2 5,3 0 0,0 4-4,-1 0 3,1 4 3,-1 2 3,1 2 1,0-1 3,-1 5 4,0-2 6,1 5 4,-1 0 3,1 4-1,-2-2 2,-1 2 3,-1 0-3,2 1-1,-5 0-1,2 1-2,-2-1-1,0 0-1,-2-2-1,2 1-6,-4-3-22,2-1-29,0 0-37,4 2-35,-4-4-31,-2-3-60,0 3-52,0-7-52,2 2-40,-2-2-111,0 0-73,0 0 37,2-18-188,0 7-179</inkml:trace>
  <inkml:trace contextRef="#ctx0" brushRef="#br0" timeOffset="102323.59">5414 11296 2001,'0'-7'66,"0"-1"27,0 0 20,0 3 15,0-1 4,2 2 14,-2 4 12,5-5 12,0 3 8,-5 2 7,16 2 5,-6 2 7,2 1-3,4 2-5,1 7-11,1-1-10,-1 3-7,6 7-6,1-3-12,-1 5-11,1 2-11,-4-2-9,0 3-8,-3-1-8,-5 1-8,-3-3-8,-4 2-11,-5-1-8,-3 3-33,-3-4-41,-5 4-68,-6-5-73,3 1-58,-6-4-105,4-4-103,-4-2-179,0 1-34,0-5 63,0-4-395,-1 1-443</inkml:trace>
  <inkml:trace contextRef="#ctx0" brushRef="#br0" timeOffset="107417.89">6246 11340 1825,'2'11'244,"-2"-11"-80,0 0-39,0 0-7,0 0-8,-2 8-4,2-8-7,0 0-16,-2 5-2,2-5-2,0 0-6,0 0-12,0 5 5,0-5 10,2 6-2,2-2-3,-4-4-6,7 7 2,-3-5 4,2 2-5,2 0-6,6-3 2,-2 1-9,8 0-1,0-4-7,2 0 1,5 1-9,3-5 2,-4 2-13,4 0-36,0-2-33,0 2-40,-2-4-56,-2 5-54,-6-1-45,4 2-47,-7 1-95,-2 1-103,0 0 7,-5 1-141,0 3-116</inkml:trace>
  <inkml:trace contextRef="#ctx0" brushRef="#br0" timeOffset="107617.11">6678 11521 1768,'-12'15'51,"3"-3"26,0 0 19,1-5 19,2-2 15,0 1 9,1-2 7,0 0-7,3 2-2,2-6-4,-6 5-18,6-5-6,0 0-12,0 0-3,13 4-12,-13-4-15,23-8 2,-8 4-4,7-1-10,0-3-11,6-1-32,8 0-27,1-6-37,4-2-54,1 1-58,8-1-63,11-12-76,-8 8-146,-8 0-20,3 0-196,-2 0-161</inkml:trace>
  <inkml:trace contextRef="#ctx0" brushRef="#br0" timeOffset="107983.27">8071 10932 1758,'7'-11'16,"-5"0"22,0 1 17,0 0 13,-4 0 19,0-1 12,0 0 5,-1-4 11,-1 2 7,0 0 2,-1-1 1,0 1-5,0-1-1,0 2 2,-3 4-12,4-1-2,-2 0-4,2 1-6,0 1-4,-3 2-15,-1 2-2,2 2-9,-5-2-3,11 3-1,-19 7 2,9 0 1,0 0 1,0 5 0,2 3 8,-1 1 2,3 5 1,2 2 1,0 3 4,4 2-2,0-1-3,4 3-5,0 7 3,5-1-6,-3 2-9,3 6-3,3 0-5,1 2-4,-1-3-6,-1 1-3,0 0-3,-1-6-1,-1-2-19,-3-2-35,0 0-43,-2-4-66,0 0-54,-4-5-48,0-3-68,-2-2-59,0-6-119,-4-2-106,4 0 46,-4-7-314,-1 1-335</inkml:trace>
  <inkml:trace contextRef="#ctx0" brushRef="#br0" timeOffset="108161.78">7786 11473 2329,'-11'-11'40,"4"0"42,-1 2 18,4 1 5,-1 0 3,5 0 2,0 2-15,5-3-8,3 2-9,3-3-9,5 0-3,4 3-6,4-3-18,-2 2-35,6 4-43,0-7-52,0 5-57,5 3-55,-5-3-87,1 3-152,1 3-5,-7-3-148,1 6-91</inkml:trace>
  <inkml:trace contextRef="#ctx0" brushRef="#br0" timeOffset="108765.53">8433 11327 1711,'5'-2'97,"-5"2"20,0 0 3,9-4 3,-9 4 5,0 0 2,0 0 8,6 6 13,-4-1 21,0 1-11,0 3-8,2-1-5,-2 1-5,2 3-6,1 2-6,-1-1-13,1 1-11,-1-1-8,-2-1-7,0 0-9,2-1-10,-2 2-5,0-4-6,1 1-6,-1-3-5,0 0-2,0 1-1,0-1-6,-2-7-2,0 3-3,0-3-4,0 0-3,0 0-5,2-15-2,-2 3-6,0 1-4,2-2 0,-2-5-3,4 3-4,0 0-1,1-1-4,0 3 1,-1 0 1,2 1-2,2 3-2,0-1 1,3 0-1,0 5 0,-1-1-4,1 5 6,-1-2 0,2 6 1,-1-2-1,2 5 6,3 2 9,-5 1 1,3 1 2,-2 1 3,2 2 2,-4 1 3,0-3-1,-2 3-1,0-1 1,-3-2-1,2 1-4,-3 0 2,0-3-4,-2-1 2,1-1-3,-3 0 0,2-1 1,-4 0-3,2-6-1,0 0-4,0 0-8,0 0-3,-9-13-7,9 3-3,2-3-2,0-3 2,3-2-3,1 1 3,0-1-3,1 3 2,1 0 1,1-1 0,1 3 1,2 1 1,0 1 0,0 0-3,-1 4 1,4 3 1,-5-2 4,2 4 0,-2 2 2,3 2 3,-1 2 1,-4 2 3,-1 1 1,3 3 1,-1-1 1,-1 2-1,-5 1-1,5 1 2,-5 0-1,2-1-18,-3 2-46,0-1-40,0-3-64,0-1-101,3-2-95,-4 0-147,5 0-96,-1-6 45,4-1-343,4 0-380</inkml:trace>
  <inkml:trace contextRef="#ctx0" brushRef="#br0" timeOffset="108971.62">9431 11275 2533,'2'-6'87,"-2"6"19,2-5 7,-2 5 10,2-4 19,-2 4 0,2-3-6,-2 3-13,9-2-12,0 0-12,-3 0-8,5 2-9,-1-3-10,0 3-7,2-1-23,0 0-36,-3 1-40,2-3-43,1-1-49,-5 3-62,4-2-72,-2-1-64,-1 3-140,-1-3-20,-1-2 37,1 3-121,1-3-69</inkml:trace>
  <inkml:trace contextRef="#ctx0" brushRef="#br0" timeOffset="109217.02">9774 11026 1647,'0'0'141,"-2"-4"26,2 4 2,0 0 4,0 0 2,0 0 14,0 0-5,0 0 28,0 0 4,0 0-5,0 0-3,7 19-4,-3-11-10,0 2-13,0 3-15,2 2-15,0 0-17,-4 2-16,4 0-12,-2 0-9,2 2-8,-2 1-20,-2-3-40,-1 2-59,2-1-61,1-4-73,-1 1-98,1-1-105,-2-2-173,-2-3-77,2 0 84,-2-1-360,0 0-376</inkml:trace>
  <inkml:trace contextRef="#ctx0" brushRef="#br0" timeOffset="111689.43">10276 10565 2238,'0'0'-130,"0"0"23,0 0 22,0 0 19,0 0 8,-2-6 19,2 6 2,0 0 9,0 0 7,0 0 5,0 0 9,0-6 7,0 6 7,0 0 6,0 0 11,0 0 5,0 0 7,0 0 8,0 0 7,0 0 0,0 0 11,0 0 4,0 0 5,0 0 3,0 0 4,0 0 0,0 0 1,-3-5-5,3 5-1,0 0-1,0 0 2,0 0-4,0 0-5,0 0-1,0 0-1,0 0-3,0 0 2,0 0-5,0 0-2,0 0 11,-5-2-1,5 2-10,0 0 1,0 0-5,0 0-6,0 0-5,0 0-2,0 0 2,-6 13 2,3-5 4,1 2 6,-3 0 5,1 4 2,0 3 3,0 0 5,0 6 3,-1 0 7,1 2-4,2 1-2,-2 1 1,2 2 0,2-3-4,0 3-7,2-3-2,-1 2-7,4-4-2,-1 1-4,5 0-4,-1 0-4,1-3-2,4-1-5,-1-1-1,4-3-3,0 0-1,1-3-2,2 1-5,0-2-18,1-2-32,-2-4-38,-2 1-36,4-4-36,-3-1-42,1-3-50,-3 0-55,3 0-50,-3-5-123,0-3-84,-1 3 36,0-5-232,-2-1-233</inkml:trace>
  <inkml:trace contextRef="#ctx0" brushRef="#br0" timeOffset="112161.56">10740 10792 2004,'2'-8'52,"-2"2"45,2-1 11,-2 3 6,2-2 7,-2 6-7,0-5 1,0 5 19,0 0 5,0 0-2,15 11 1,-11-3-8,2 1-1,1 3-9,-2 0-2,1 4-11,0-1-7,0 0-4,0 0-12,0 1-10,1-2-7,-2 1-4,1-3-7,-5 2-4,4-2-4,-2-3-2,0 1-1,0-3 4,-1 1 4,-2-2 8,2-1-6,-2-1-4,0-4-5,0 0-3,0 0-6,0 0 0,-13-17-8,11 8-2,-2-6-3,2-2-2,2-3-4,0 1-1,2-3-3,-2 2-1,1 1 0,4 0-5,0 0 0,-1 2-2,3 2-3,2-1 1,1 3-1,1 1-2,2 3 2,2 1 2,2 3-1,0-2 4,1 5 4,0 2 2,-1 0-2,0 5 0,0-1 2,0 1-1,-2 3 0,-1 1 1,0 1-1,-3-1-2,3 4 0,-7-2 1,5 0 0,-5 0 2,-1 2-2,2-1 0,-4 1-4,-2-3-7,-1 1-29,2-2-39,-1 1-52,-2 0-47,0-5-65,-2 2-75,2-4-69,0-3-135,0 0-84,0 0 45,0 0-313,0 0-347</inkml:trace>
  <inkml:trace contextRef="#ctx0" brushRef="#br0" timeOffset="112426.86">11303 10310 2337,'0'-16'58,"0"4"39,-2 3 11,2 0 26,2 3 24,-2 1 11,4-1 12,3 2 17,1 2 3,5 0 1,-1 4-2,6 0-7,0 4-4,6 5 1,4 4-1,2 4-13,5 4-10,0 3-9,0 2-10,-5 0-13,0 3-13,-6 0-12,-2 4-7,-5-2-7,-7-1-7,-5-1-10,-8 1-3,-3 4-10,-9 5-38,-1 0-52,-10-3-70,-2-1-93,-1-3-82,-5 0-122,-4-5-119,1-5-205,4 1 84,1-6 72,0-2-445,2-3-481</inkml:trace>
  <inkml:trace contextRef="#ctx0" brushRef="#br0" timeOffset="116243.3">12378 10468 2927,'3'-9'5,"-3"0"22,2 2 20,-2-1 18,2 1 13,-2 3 5,0-2-8,0 6-8,0-10 1,0 10-20,0 0-2,0 0 2,0 0 11,7 18-3,-5-5 12,2 7 5,0 0-2,2 6-5,1 4-4,0 2-3,-1 0-2,2 4-7,0 3-4,-1-2-5,-1 1 2,1 1-6,1-3-5,-4-2-16,1 1-33,-1-5-45,-2-3-44,2-5-46,-2-1-54,0-1-51,0-5-57,-4-2-136,0-3-70,0-2 42,0-3-154,-2-1-130</inkml:trace>
  <inkml:trace contextRef="#ctx0" brushRef="#br0" timeOffset="116427.37">12246 10900 1756,'-8'-10'22,"-2"2"29,2 3 18,4-3 4,2 1-4,0-1-2,4-1-1,6-2-2,2-1-7,8-2-1,3 2-3,7-2-6,4-1-2,1 1-3,11-1-2,3 4-8,2-2-13,-9 2-43,4 2-62,1 4-62,6-5-70,-6 5-160,-4-1-226,3 0-102</inkml:trace>
  <inkml:trace contextRef="#ctx0" brushRef="#br0" timeOffset="116716.88">13370 10348 1860,'-7'-18'94,"1"3"27,-2 2 14,1 1 15,3 3 17,-1 1 6,2 3 0,1-3-15,-4 4-26,5 1-10,1 3-13,0 0-1,0 0-4,0 20-5,4-4-6,1 3 0,1 1-7,0 5-2,3 2-9,0 4-2,-1-1-8,0 3-8,0-2-3,0 3-3,-2-1-5,-1 2-3,0-7-5,-3 3-13,2-3-35,-2 1-51,3-5-32,-3-2-51,0-3-51,0-2-51,3-3-33,-4-3-53,6-4-116,-3-2-61,3-5 33,-7 0-135,18-7-109</inkml:trace>
  <inkml:trace contextRef="#ctx0" brushRef="#br0" timeOffset="116976.87">13653 10585 1712,'3'-7'40,"-1"-1"23,-2 3 29,-2-1 20,-2 0 10,-1 1 12,1 1 0,-5-1-4,1 5 2,8 0 2,-18 0-4,3 5-4,2-1-3,-2 1-5,-2 3-9,2-1-9,3 3-13,-6 4-14,6-3 0,-1 3-9,2-2-2,3 2-6,2 1-7,-1-1-1,5-1-6,2 0-4,0-1-2,4-1-4,5 0-3,-1 1 1,3-3-5,4 2 0,-1-2-22,4-4-35,3 3-31,-2-1-35,0-3-53,0 2-36,6-2-79,-7-3-93,5 1-192,-3 0 59,2-2-217,-1 0-202</inkml:trace>
  <inkml:trace contextRef="#ctx0" brushRef="#br0" timeOffset="117623.83">13994 10790 1965,'-4'-8'62,"2"4"37,2 4 20,-3-7 22,3 7 20,-3-7 7,3 7 2,-2-3-21,2 3-14,0 0-21,0 0-3,0 0-2,0 0-8,0 0-1,4 21-1,-3-13-7,2 1-6,-1 0-6,0 2-3,3 2-8,-3-2-4,0 2-7,-2-1-4,2-3-7,-2 3-1,2-4-6,-2 1 0,3-1-2,-3-1-1,2-3-2,-2-1-1,0-3-6,0 0 0,0 0-5,0 0-3,8-11-2,-6 4-2,2-4 0,3-3-6,-1 1 2,0-1-3,1-1-2,-2 2 1,5 0-4,-4 1-4,2 0 0,1 3 0,2 1-1,-3 3 1,0 1 2,5 1-6,-2 3 6,0 3-3,-1 1 2,2 1-1,2 3 2,-4 1 2,-1 3-3,1-3 0,-2 3 6,1-1-2,0 3 2,-4-3 0,0-1 1,0 0 3,-2 1 0,-1-2 0,2 0 4,-4-1-5,0-1 2,0 2 0,-2-4 0,-2-2-1,1 2 1,3-5-2,0 0-1,-13-2-3,13 2 0,-9-10-2,5 0-4,2 1-1,0-2-2,-1-5-1,6 3-1,-1 0 0,2-2-4,3 1 3,-1 1-1,2-1 0,2 3 4,2 0-4,2 1 2,3 3 0,-2 2 0,4 0-1,1 2 1,-2 0 2,3 1-3,-2 4 2,-2 1 3,3 0 2,-4 2 2,-1 2 2,2-2 2,-4 3 3,-2 0-2,1 1 2,-4-2 0,1 3 1,-3-2-3,-1 1 3,1 1-12,-2-2-37,1 1-47,-1-2-42,-3 1-76,2 0-84,-1 0-56,-2-4-123,-2-1-118,2-3 44,0 0-279,0 0-304</inkml:trace>
  <inkml:trace contextRef="#ctx0" brushRef="#br0" timeOffset="117999.74">14730 10515 2259,'-4'-15'25,"1"2"45,1 0 27,0 3 24,2 2 7,0-1 3,2 1 15,3 1-8,1 1-4,2 0-3,4 1-3,2 3-3,0 2 9,3 2-3,3 3-4,1 5-9,2 1-4,5 4 2,-3 3-2,3 2-11,-3 1-8,-3 3-9,2 0-7,-4-2-7,-2 4-5,-2-2-5,-4-1-7,-1-4-1,-5 2-1,0-1-6,-4-3-3,3-5 2,-5 2-3,0-4-6,0-1-1,-3-3-4,-1-2-4,4-4-2,0 0-1,0 0-2,-12-15-2,9 4-5,3-7-1,-2-1-1,4-2-2,-2-8-10,3 3-8,1-5-13,0 1-14,0 1-11,3 0-16,-1 4-23,1 1-33,1 5-34,0 2-46,-2 2-42,4 5-59,0 2-55,-5 5-118,4-2-123,-2 7 40,-7-2-287,15 7-326</inkml:trace>
  <inkml:trace contextRef="#ctx0" brushRef="#br0" timeOffset="118666.87">15346 10620 2193,'2'6'16,"0"-1"25,0 2 10,-2-7 15,2 7 35,-2-1 19,4-2 15,-2 5-4,3-4 5,1 3 0,-1 1-4,-1 1 4,2 0 4,-2-1-3,1 5-5,-1-3-7,0 0-11,0 2-5,-2-1-4,2 0-12,-2-1-4,1-2-5,2 1-10,-5-1-4,2 1-3,-2-2-2,2-2-1,0 1 2,-2-3 1,0-4-3,0 7-9,0-7-5,0 0-4,0 0-4,0 0-6,0 0-2,-6-16-5,3 6-4,3-1-4,3-3-2,-1-1-4,0 0-4,2 0-1,0 1-3,0 1-2,2-1 0,-1 3-3,5 1 2,-1 0-1,1 5-2,1-1-1,3 2-2,0 3 2,-2 1 0,0 0 2,6 4 0,-7 1-3,7 2 3,-2 2-3,-2-1 4,-2 1-3,2 0 2,-2 2 2,-1-1 1,-3 0 2,1 1 3,-1-3 1,-3-1 3,1 1 3,-2-1 0,0 2 0,-2-4-2,-2 0 1,0 0-1,0-5 1,-2 5-3,2-5-2,0 0-2,-8 2 2,8-2-2,0 0-1,-8-15-5,5 5-5,3-1-7,0 0 1,5-5-2,-1 1 1,0 0 0,2 1 0,2 0 0,2 2 1,-2 0 2,4 1-1,-1 2-1,4 1 1,0 0 1,1 1 0,2 3 0,-2 0 5,4 1 8,-1 3 0,-3 3 4,1-1 4,0 4 1,-2-2 3,0 3 4,0 0 3,-5 1 1,1 0-2,0 1-1,-5 0-1,0-1 0,0 2-1,-1-2-6,-2 1 4,1 0-33,0-3-52,-2 2-62,0 0-64,2-2-51,-4-1-95,0-5-85,-2 4-165,2-4-31,0 0 50,0 0-360,0 0-408</inkml:trace>
  <inkml:trace contextRef="#ctx0" brushRef="#br0" timeOffset="118863.71">16246 10638 2545,'4'-5'34,"-2"1"35,2 1 16,1-1 15,-1-1 17,2 0 12,1 2 2,1-1 4,2 2-5,2-4-9,-2 5-7,2-3-10,-1-1-11,2 3-7,0-1-9,-3 1-10,3 0-30,0 1-52,-3-2-58,1 1-55,-3 0-76,3-1-85,-5-1-165,0 2-81,-1-2 47,-1 0-188,-4 4-172</inkml:trace>
  <inkml:trace contextRef="#ctx0" brushRef="#br0" timeOffset="119129.16">16752 10328 2111,'3'-7'140,"-3"1"24,4 2 15,-2 1 21,-2 3 12,2-6-9,-2 6-12,0 0-6,10-2-6,-4 2-2,-6 0 0,14 10-4,-8-5-9,1 6-8,0 1-7,-3 3-8,3 1-19,-1 1-7,-1 2-13,1 2-10,-2 3-8,1-2-6,-3 2-9,2-3-7,-4 1-7,2-2-3,0 1-24,0-2-33,-2-1-47,2-4-51,0 2-51,0-5-40,-2 0-62,0-3-88,0-2-72,2-3-149,-2 1-33,0-4 52,0 0-314,0 0-343</inkml:trace>
  <inkml:trace contextRef="#ctx0" brushRef="#br0" timeOffset="119520.91">17326 10075 2394,'-4'-6'-3,"0"1"36,-1-2 32,0 3 20,2-2 21,-2 2 3,3 1 21,-2-2 6,4 5 3,-6-6 0,6 6-7,-4-5-1,4 5-8,-6-2-7,6 2 24,0 0 2,-16 7-8,12 1 1,-2 2-4,2 5-1,-3 0-5,1 9-6,2 0-2,-3 0-8,5 5-8,-2 1-8,2 1-7,0-1-7,2 3-5,2-3-9,0 1-5,2-1-6,2 5-7,3-4 0,4-1-6,-1-4-2,6 1 0,0-4-7,2-3-5,3 2-16,-2-9-30,0 0-46,0-3-57,4-2-69,-3-4-64,-4-4-82,6 0-70,-7-2-123,2-4-105,-2-2 46,-2-2-385,2-2-450</inkml:trace>
  <inkml:trace contextRef="#ctx0" brushRef="#br0" timeOffset="119988.78">17705 10294 2654,'-2'-9'7,"2"1"45,-3 2 19,3-1 15,0 1 11,0 6-3,0-5-8,0 5 25,0 0 11,0 0 2,0 0 1,18 15 0,-14-6-1,0 4-2,3 1-5,-3 1-6,-1 2 1,2 0-8,-1 1-9,2-2-9,-1 2-5,0-1-11,-1-2-5,0 0-4,-2-1-6,0-4-4,0 3 1,2-4-5,-4 0-1,2-1 6,-2-1 6,2-2-6,-2-5-5,-2 8-5,2-8-3,0 0-5,0 0-3,0 0-5,-12-20-1,9 9-3,2-4-5,2-2-2,-1-3-2,5 1-6,-1-3-1,2 0 0,1 0-6,3 0 2,-2 2-1,4 1-2,0 2-1,3 1 2,-2 1-4,1 4 5,0 3-1,2 3-1,1-2 1,0 6 2,-2 1 2,0 1 2,2 6 2,0-2 3,-1 3 2,0-1 3,-2 7 2,-2-2 4,0 2-3,-2 2 1,-2-1 1,-1 0-2,-1 0-2,-2 1-1,1 0-1,-1 0 0,-4-1-12,2-3-39,-2 1-51,1-2-67,-1 1-62,0-2-69,4-1-96,-4-1-113,2-5-156,2 1 48,4 0-412,4-4-489</inkml:trace>
  <inkml:trace contextRef="#ctx0" brushRef="#br0" timeOffset="120213.68">18770 10382 2963,'0'-8'64,"0"3"31,2-1 46,-2 0 32,2-1 20,-2 0 3,5 2-7,-1-1-11,0-1-13,5 1-17,-1 1-16,6 1-12,2-2-12,0-1-9,4 4-11,1-1-8,5-1-9,-2 0-5,-2 2-24,0-1-39,1 0-53,-5 0-58,4 1-59,-3-1-91,-1 0-95,-2-3-124,-2-1-141,-1 1 45,0-3-349,-1 0-402</inkml:trace>
  <inkml:trace contextRef="#ctx0" brushRef="#br0" timeOffset="120453.86">19321 10011 2472,'4'-6'55,"-3"2"35,4-3 15,-1 5 6,1-5 17,-1 7 19,3-5 12,-7 5 14,12 0 2,-3 0 0,-1 5-3,2 0-4,0-1-7,-2 7-9,0 0-11,0 2-9,3 8-16,-4-2-6,1 2-15,-2 3-8,1-3-9,-1 3-7,-2 1-8,2-2-13,-4-3-49,3 0-58,-3-2-64,3-1-56,-3-2-68,0-4-66,0-2-73,0-1-173,0-3-28,0 0 52,-1-4-289,-1-1-309</inkml:trace>
  <inkml:trace contextRef="#ctx0" brushRef="#br0" timeOffset="120737.23">19647 9745 2322,'-4'-13'63,"-2"0"40,5 2 19,-3 5 18,2 1 18,-1 0 11,3 5-1,5-7 7,0 4 9,5 3 4,-10 0 1,26 8-9,-12-1 1,7 6 1,7 3-10,-3 1-7,8 11-4,-5 0-3,7 1-18,-4 4-7,-1 2-5,8 17-8,-12-8-10,-8-3-5,-4 3-11,-10-3-6,-6 0-5,-7 5-12,-8 0-18,-13 13-38,-8-6-56,-11-2-62,1-5-85,-5-2-76,-4-6-98,8-10-91,-9 1-197,-5-2-2,9-6 61,3-6-435,1-2-500</inkml:trace>
  <inkml:trace contextRef="#ctx0" brushRef="#br0" timeOffset="125915.29">3955 13167 570,'0'0'106,"0"0"-17,0 0-23,0 0-4,0 0-12,0 0 6,-11 0 16,11 0-6,0 0 10,0 0 14,-13-3 7,13 3-1,-6-2 7,6 2 4,-6-4 2,1 0 3,1 0 4,4 4 3,-6-5-4,6 5 2,-6-5 3,4 2-5,2 3-8,-4-7-8,4 7-10,-2-11-3,4 6-9,0 1 2,-2-2-8,4 1-5,-2 1-10,2 0 2,-4 4 2,15 1 3,-5 2 13,1 5-4,2 3-3,3 5 3,1 1-3,2 9-3,2-2-4,1 5 4,0-1-5,0 7-1,6-3-6,-3 2 0,-3-2-8,-3-3-1,0 0-5,-2 0-1,-5-5-5,-1 0-2,-2-4-2,-1 2 6,-3-7 7,0-2 11,-1-2 6,-3-2-2,-1-5-8,0-1 0,0-3-2,0 0-5,0 0-5,-7-16-3,3 3-5,2-2-1,0-2-6,2-4-2,0-6-7,2-2-13,0 1-16,2-3-13,2 1-12,-2 3-20,6-1-25,-3 3-26,2 4-32,0 1-36,3 3-35,-2 2-28,4 6-31,2 1-25,0 3-38,0-2-113,-1 5-58,0 2 33,0 2-127,1 5-100</inkml:trace>
  <inkml:trace contextRef="#ctx0" brushRef="#br0" timeOffset="126543.49">4626 13309 1729,'4'3'59,"-4"-3"25,6 4 18,-6-4 10,5 5 8,-5-5-2,5 5-5,-3-2 9,-1 2 13,4 2 5,-1 0 8,0 0-4,2 3 2,-2-3-7,5 3-7,-2 2-12,-1-2-8,2 1-13,-1-4-7,-1 4-8,-2-2-7,2-1-9,-1 1-5,-1-4-2,1 3-7,-3-3-2,2-1-1,-2 3-2,-2-7 4,4 5-9,-4-5-2,0 0-5,0 0-5,0 0-3,0 0-2,-2-21-4,2 11-3,0 1-1,0-2-3,0-3-1,2 2-3,2 1 1,-2 2-7,2 0-1,3 1-1,0 1 0,1 0-1,2 3-1,1 4 1,2 0 1,2 4 2,-1 3 5,4 0 1,-3 1 0,5 3 2,-3 2 1,0-2 1,0 2-1,0-1 0,-4 0-1,0-1-1,-1 0-1,-1-1 2,-3-1 0,-2-1 3,-2 0 0,1-1-3,-5-1 1,3-1-1,-3 0 2,0-5-1,-5 5-3,5-5-1,0 0-2,0 0 0,-17-10-1,13 5 0,-3-4-3,5-3-1,0-3-1,0-1-2,2 0 2,0-2-2,2 3-3,0 0 2,0 0-3,5-1 0,-1 6 1,2-4-1,1 2 0,4 3 1,-3 1 4,3 3-2,2-2 0,0 6-2,-3 1 7,4 0-6,-2 3 4,-1 2 4,2 0 4,-3 5 2,1-3 2,-5 5-1,3-1 0,-4 0 1,1 3-1,-4-1-1,-1 1-1,2 0 1,-1 1-14,-2-1-44,1-2-29,-1 1-58,2-4-36,-1 1-62,-3 0-58,4-3-55,-1-3-99,4 0-121,0-4 18,-7 0-340,19-4-368</inkml:trace>
  <inkml:trace contextRef="#ctx0" brushRef="#br0" timeOffset="126796.75">5491 13197 2298,'0'-17'-27,"-1"2"53,-1 2 31,0 1 23,0 2 28,-2-1 19,1 4 18,1 1-1,-2-1 4,2 0-13,0 4-12,2 3 0,-7-2 9,7 2-1,-6 12 6,2-3-8,2 2-2,0 7-2,0-1-9,2 2-7,0 1-8,0 0-9,2 1-3,0-1-14,2 4-8,2-2-2,0-1-9,5 1-6,0-4-4,0 0-9,3-1-37,-4-6-53,8 3-57,-5-5-57,1-2-65,1-2-71,0-4-59,-3 1-114,2-4-96,0-4 39,-4 2-271,4-3-291</inkml:trace>
  <inkml:trace contextRef="#ctx0" brushRef="#br0" timeOffset="127227.04">5731 13186 2210,'-2'-13'22,"0"2"44,0 3 31,0 1 20,0 0 5,2 7-1,-2-7-7,2 7 0,0 0 11,6-3 6,-6 3 9,12 12 1,-4-4-3,2 1 2,-4 5-6,3-1-8,-1 2-4,-3 1-13,3-1-5,-2 0-11,0 1-5,-1-1-9,-1 0-5,-3 1-9,-1-4-5,0 0-4,0 1-5,-1-4-4,-1 3-1,-2-4-5,1-1-10,0-2-5,-4-3-9,0 1-5,7-3-4,0 0-7,-14-8-4,9-1-2,3-1-1,0-5-8,0-1-4,2-2 1,2 0-4,0 0 8,5-1-5,-1 1 1,-1 1 0,7 1 4,1 2 1,-1 2-3,1 1 3,2 3 2,0 1-2,2-1-2,0 5 3,1 3 3,2 0 8,-3 3 6,0 2 5,-2 2 3,-1 2 9,2 0 3,-4 4 3,-2-3-2,1 2-3,-2 1-2,-1 0 0,-2 0-2,-2 1-1,3 0-5,-5-3-34,-1-2-49,4 3-34,-1 0-47,-3-4-64,3 1-71,-2-4-63,-2-1-161,0-1-84,0-3 70,0 0-285,0 0-295</inkml:trace>
  <inkml:trace contextRef="#ctx0" brushRef="#br0" timeOffset="127513.29">6079 12908 2288,'-5'-12'31,"4"5"30,-4-1 19,3 3 20,0 1 14,2 4 3,0-6 7,0 6-8,9-4-2,-1 4 3,-8 0 3,22 4 3,-8 4 7,3-1 2,3 6-1,0 1 0,1 7-6,0 1-7,1 2-5,-3 1-8,-2 4-9,-2-1-4,-3-1-1,-2 3-13,0-4-4,-6 1-8,-2-1-7,-2 0-3,0-4-8,-4 0-15,0 0-34,-2-3-50,2-2-54,-2-1-47,0-3-70,2-2-56,0-3-85,-1-1-148,5-4-81,0-3 67,15 1-286,-1-5-297</inkml:trace>
  <inkml:trace contextRef="#ctx0" brushRef="#br0" timeOffset="127712.89">7095 13014 2463,'3'-5'101,"2"-1"12,0 3 18,2-3 5,-4 0-4,6 2-10,0-1-6,1 1-14,0 0-10,6 1-10,0-2-8,0 3 0,2-1-23,-1 3-40,3 0-57,-6-3-60,1 6-75,0-2-66,-3 1-82,-3 3-144,-1-3-19,-1 6-163,-5 2-152</inkml:trace>
  <inkml:trace contextRef="#ctx0" brushRef="#br0" timeOffset="127885.76">7243 13208 1950,'-4'5'118,"0"-1"25,2 0 30,2-4 22,0 0 11,0 0 3,8 5-8,-8-5-19,18-4-18,-8 1-16,4-1-17,4-3-12,0 4-21,2-2-51,-1-2-50,5 2-56,-2-1-66,2-1-81,3-1-99,1 0-207,6 1-5,4-3 60,9-2-189,6 1-144</inkml:trace>
  <inkml:trace contextRef="#ctx0" brushRef="#br0" timeOffset="128347.88">8438 12634 1742,'-7'-6'-16,"1"0"27,0-1 24,0 0 34,-1 0 21,-1-1 17,1 1 10,1 0 12,2-1 11,-4 2 9,5 1 8,1-1-3,-3 2 0,2 1-10,1-2-10,-3 1-13,5 4-13,0 0 13,0 0 15,-5 14-3,9-2 0,-4 6-2,0 3-3,1 4-10,2 5-6,1 7-8,2-1-6,-2 4-9,2 2-9,1 0-8,-3 1-5,0-1-7,1 1-3,-1-2-7,-1-3-27,-3-5-40,3-1-46,2-4-63,-3-1-47,-2-6-49,2-2-48,2-2-57,-2-7-49,4-1-106,0-3-67,4-4 36,0 0-215,-10-2-219</inkml:trace>
  <inkml:trace contextRef="#ctx0" brushRef="#br0" timeOffset="128748.82">8685 12986 2022,'7'-13'23,"-5"1"42,0 2 30,0 3 27,-2 2 21,2-1 2,0 2 9,-2 4-8,0-6-14,0 6 6,0 0 3,0 0 4,0 0-3,-17 11-5,6-1-8,1 0-10,-3-1-11,1 3-11,-4 1-9,0 0-9,-1 2-8,1-2-6,2-1-7,2-2-2,2-1-9,-5 1-4,8-3-2,-1 0-9,2 0 4,-1-1-6,3-2-3,0-1-4,4-3-1,2 8-3,-2-8 0,10 4-4,-3-2-2,1-1-1,0 3-1,4-2-3,-2-2-1,-1 5 1,5-5-2,-1 4 0,0 0-2,1 0 1,2 1 1,-2 2-2,0-2-2,2 3 2,-2 0-4,1-1 4,3 1-2,-4 2 0,0-2 0,2 1 1,-2 0-3,1 1 1,0-1-1,-2 0 1,-1 1 3,2-3-1,-2 4-3,-2-4-24,1 2-38,-2 2-10,1-4-60,-1 1-77,-3-3-62,4 5-48,-6-5-110,6-1-140,-4 0 20,1-1-287,2 1-320</inkml:trace>
  <inkml:trace contextRef="#ctx0" brushRef="#br0" timeOffset="129405.69">9194 13225 2307,'4'-8'50,"-1"-1"38,-1 2 21,0 2 19,2-1 12,-2 2 2,-2 4-4,4-6-13,-4 6 16,0 0 0,15 4 0,-8 2-3,-3 0-1,1-1-4,2 4-8,2 2-10,-4 0-6,2 0-10,2 0-10,-3 1-8,1-2-6,-3-1-8,2 1-5,-2-3-7,0 0-2,0 1-5,-1-1 3,2-2-1,-4-3-2,-1-2-6,0 0-5,0 0-2,0 0-4,0 0-4,10-15-2,-7 8-3,1-5-2,0-2-4,3-1-2,1-2-2,-1 2-5,3 0 1,-1-1-3,-1 4-6,0-1 3,4 2-2,-4 4-2,2 0 0,-1 6 1,2 1 1,-1 1-1,1 3 3,-1 6-1,0 0 5,2 4 2,-4 1 9,3-1 1,-1 3 1,-1-2 2,-3 2-3,-1-3 0,3 1 1,-5-1-5,4-2 1,-4 1-1,0-4 1,1-2-1,-2 1 4,-2 1-2,0-5-4,0-4-7,-4 6-7,4-6-9,-8 0-7,8 0-3,0 0-4,-13-15-3,11 6-3,-1-3 0,2-3-7,2 0 0,2-4 5,2 2-3,1-2 1,-2 3 4,6-1 1,-3 4 2,2 1 3,1 2 1,0-1 2,4 4 10,-2 1 2,5 2 4,-3 3 9,0 1 14,2 0 2,2 3 6,-2 3 8,-1 0 4,0 1 4,0 3 6,-4 2 1,4-1 4,-5 2 1,0 2 7,-1-1-4,-3-1-2,-1 0-7,-1 0-3,0 1-6,-2-2-2,0-1-7,-2 0-31,0-1-48,-2-1-63,0 3-55,0-4-64,-4-3-73,2 1-71,-1-3-71,3 0-144,2-3-21,0 0 65,0 0-308,0 0-338</inkml:trace>
  <inkml:trace contextRef="#ctx0" brushRef="#br0" timeOffset="129765.33">10427 12558 2272,'-3'-22'-17,"0"7"43,0 2 37,-1-3 25,1 5 17,-1 0 16,2-1 12,-2 0 14,2 4 4,0-1 3,-2 1 5,2-2-6,0 4-10,-2 1-14,1-1-13,0 2-14,3 4-9,-12-2-5,12 2-6,-14 8-3,7-1-1,-1 4-1,3 5 3,-1 3 3,2 4 2,1 4 1,3 3 3,0 5-1,3 2-4,1 1-3,2 3-6,3 5-10,-1 3 2,3-2 2,-1 1-9,1-2-4,0-3-4,-1 1-7,1-7 1,-4-2-8,1 0-1,-2-8-8,-2 0-34,1-3-35,-3-4-42,-2-2-46,0-1-58,-2-6-53,-3 1-60,1-2-47,0-4-37,-6-5-75,5 1-88,5-2-17,-15-7-315,7 0-362</inkml:trace>
  <inkml:trace contextRef="#ctx0" brushRef="#br0" timeOffset="129931.71">10255 13029 2409,'-5'-7'1,"1"-1"38,0 3 27,2-3 16,2 3 7,2-3 6,0 3-9,7-3-3,-2 1-6,7 2-9,2-3-6,4 4-8,5-5-5,1 4-11,2 1-36,-3 0-60,-2 0-63,1 2-74,1-1-70,-2-1-154,-4 1-43,0 2-144,-5-1-104</inkml:trace>
  <inkml:trace contextRef="#ctx0" brushRef="#br0" timeOffset="130575.6">10689 12910 1694,'0'0'100,"11"-2"35,-11 2 10,0 0 12,8 0 11,-8 0 10,0 0-13,0 0-14,11 2-14,-11-2 12,6 10-1,-4-5-2,2 3-9,1 1-5,-1 3-4,-2 0-11,2 1-13,-1 2-6,-1 0-11,2-2-9,0 3-5,-2-1-8,2-2-6,-2-2-5,0 1-9,0 0-2,-1-3-1,-1-1-4,3-1 0,0 1 2,0-4-4,-3-4-5,2 3-3,-2-3-2,0 0-5,0 0 0,4-13-4,-4 5-3,2-1 1,1-2-4,2-4-1,-1 1 0,2-1 0,0 0-5,1 1 1,0 2-2,-2-1-5,5 4 3,-4 1-2,-1 0-3,4 5 1,1-2 1,0 5-1,-2 0 1,3 5 1,-1-2-1,2 5 2,0 2 0,0-1 0,-1 2-1,0 1 2,-3 2 0,2-1 13,-1 0 0,0 0-2,-3-1 1,0 0-1,-1-3 3,1-2-2,-2 4 4,0-7 0,-2 4 2,2-3-2,-4-2 0,0-3-2,-4 5 0,4-5 0,0 0-1,0 0-3,0 0 0,-12-15 1,10 5-5,0 1-2,-1-4-2,3 0 1,3-3 2,-1 1-4,2 0-1,0 0 6,2 2-4,1-3 1,0 5-2,1 0-1,0-1-2,2 2 1,2 4 1,-2-1 1,0 3 0,1 2 3,-1 0 1,3 2 5,-3 2 6,3 0 3,-1 2 4,0 3 4,-2 1 2,-1 2 1,-1 0 2,1 1 1,-2 0-1,-3 0-5,-2 2 2,0-1-4,0 2-3,-2-1-9,-2-2-35,0 2-55,0 1-74,2-2-58,0 0-116,0-4-84,-3 1-159,3-1-88,3 2 57,5-2-384,6-1-458</inkml:trace>
  <inkml:trace contextRef="#ctx0" brushRef="#br0" timeOffset="130777.06">11602 13116 2700,'-4'-8'24,"-1"3"43,-1-3 33,4 4 37,0-3 17,0 2 12,0 1 1,-1-1-16,1 1-15,2 4-14,7-9-14,-3 7-8,2 0-12,-6 2-9,13-4-4,-5 1-9,1 0-34,2 3-48,-1-2-55,0 2-60,-1-3-75,4 3-91,-3-4-137,-1-1-134,-1-2 45,1 3-234,-3 0-248</inkml:trace>
  <inkml:trace contextRef="#ctx0" brushRef="#br0" timeOffset="131007.46">11844 12789 2015,'2'-13'80,"-1"4"45,-1 1 25,3 3 26,-3 1 26,0 4 8,2-6 0,-2 6-7,6-1 0,-6 1-5,0 0-9,21 11-12,-13-2-11,3 0-12,-2 6-13,-1 2-15,2 0-10,0 4-12,-2-2-10,-2 1-8,0 2-6,-2 0-13,1-3-38,-2 0-51,0-2-61,2 0-52,-1-3-51,-2-3-61,0 1-59,0-5-69,0 1-167,0-2-50,0-3 77,-2-3-267,5 4-270</inkml:trace>
  <inkml:trace contextRef="#ctx0" brushRef="#br0" timeOffset="131307.23">12318 12527 2317,'-5'-11'78,"-1"3"35,4 1 33,0 0 34,-2 4 30,2-1 8,-1-2-1,3 6-15,-4-5-17,2 1-22,2 4 0,0 0 3,0 0-7,-13 12-6,9-7-4,0 5-11,-1 5-10,1 1-4,2 4-15,0-1-7,0 5-12,0 0-9,2-2-7,0 2-8,2 2-9,0-1 3,2 0-14,2-1-1,1 0-13,-1-2-41,1-3-50,1-2-62,1-1-73,1-5-78,0-4-83,2 1-75,-2-6-140,0 0-66,1-2 53,2-2-350,-1 0-412</inkml:trace>
  <inkml:trace contextRef="#ctx0" brushRef="#br0" timeOffset="131777.27">12493 12610 2436,'0'-14'-13,"-2"2"56,2 1 37,2 3 20,-2 1 18,0 1 7,0 1 9,0 5-1,6-2 6,-6 2 8,14 2 1,-8 1-1,0 2 5,2 4-2,-1 2-8,2 4-9,-3 0-11,0 2-11,3 4-9,-5-1-8,0-3-10,0 5-8,0-3-5,1-1-7,-3 2-5,0-4-6,-2 1-4,2-5-6,-2 0-1,3 0-4,-3-3 1,0 1-1,0-2-4,0-2-2,0-3-4,0-3-5,0 0-1,0 0-3,0 0-3,0 0-6,-14-21-5,10 10-8,4-3-13,-2-4-7,2-2-14,0-1-8,0 1-3,2 0 2,2-1 3,1 3 4,-1 1 0,5 1 3,-3 1 2,2 1 6,2 1-2,2 4 6,0-1 2,1 4-1,2 1 6,0 1 0,-1 2 14,2 4 10,-1 0 8,5 4 4,-3-1 4,4 4 6,-3 3 0,-2 0 2,1 1-1,-4 2 0,-2-2-1,-3 2-3,0-1 2,-2 1-4,-1-2-2,-2 3 4,-3-3-7,0 1-10,0-3-34,-3 0-56,3 1-66,-3 0-70,-1-5-96,0-2-89,0 1-181,0 0-35,4-2 73,0-4-299,0 0-328</inkml:trace>
  <inkml:trace contextRef="#ctx0" brushRef="#br0" timeOffset="132115.7">13176 12414 2329,'-9'-11'55,"4"4"44,1-1 31,0 5 29,0-2 22,4 5 10,-4-5-6,4 5-13,-3-4-13,3 4 14,0 0 3,0 0-5,13 14 1,-5-7-13,4 4 1,0 2-6,0 2-17,6 11-9,-2 1-8,-1 1-9,0 2-3,-2 1-9,-1 1-9,-2 0-8,-4-3 1,-4 0-12,-2 0-6,-2-1-5,-4-1 5,-4-2-18,0-1-3,0-2 0,-1-2-10,0-1-3,1-3-2,1-1-12,3-4-12,0 0-12,0-2-12,-4-2-19,4-2-21,0 0-30,0-2-38,0-1-45,6-2-40,-9-2-42,9 2-63,-7-10-70,5 3-96,0-3-158,2-1 41,0-2-383,2-2-460</inkml:trace>
  <inkml:trace contextRef="#ctx0" brushRef="#br0" timeOffset="132613.83">14226 12429 2700,'4'-5'-7,"-2"2"35,-2 3 27,4-9 25,1 8 19,-1-3 19,-4 4 5,0 0 8,11 0 12,-11 0 9,17 7 6,-11 1 5,1 4 2,2 3-3,-2 0-13,-1 6-6,1 2-12,-3 2-15,2 4-10,-1-3-9,-1 3-8,-2-1-10,2 3-2,-2-3-9,0-1-20,-2 1-30,0 0-41,0-6-76,2 1-69,-2-3-60,-2 0-67,4-5-77,-6 1-147,2-6-87,0 0 47,0 0-299,-2-3-342</inkml:trace>
  <inkml:trace contextRef="#ctx0" brushRef="#br0" timeOffset="132808.9">14221 12850 2298,'-6'-16'23,"2"3"50,-2 1 25,5 0 27,1 2 5,1-5 6,5 6 8,-1-4-3,5 2 0,3 1-10,4-2-16,10 3-12,-2-1-7,9 1-9,2 0-8,2 2-9,1 0-23,5 1-64,-4 1-59,1-3-78,0 2-86,-3-1-94,-1 1-197,-7-1 10,2 1 66,-8-1-127,0-4-81</inkml:trace>
  <inkml:trace contextRef="#ctx0" brushRef="#br0" timeOffset="133172.53">15019 12426 1802,'5'-12'135,"-3"5"25,1-3 20,-1 3 17,2-3 6,0 3-4,2 2-6,0-4-5,3 5-5,0 0-7,3 4-2,3 3-8,2 2-5,2 4-10,3 3-2,-4 2-11,5 3-10,-1 3-9,0 4-14,-1 2-9,-1 1-6,-3 0-11,-2 2-7,-5-7-5,2 2-6,-6 0-4,-2-5-5,-2-1-4,-4-2-6,0-3-3,0-1-2,-2-3-5,-2-1-3,2-3 2,0-2-7,4-3-2,0 0-1,0 0-6,-16-16 1,16 4 1,0 0-4,2-5-3,2-3 3,0-3-8,4-1-4,4 1-9,0-3-12,0-2-15,4 6-19,-4 0-26,1 2-29,-1 3-35,2 1-43,-2 3-56,-4 1-53,5 5-53,-4-3-60,-1 5-151,1 1-33,-1 1 64,-2 3-247,-6 0-264</inkml:trace>
  <inkml:trace contextRef="#ctx0" brushRef="#br0" timeOffset="133839.58">15746 12533 2162,'-4'7'78,"4"-7"29,-2 5 20,2-5 22,0 0 19,0 0 13,0 5 1,0-5-13,0 0-12,2 8 15,0-2 14,2-1-4,-1 2-5,3 7-6,-2-1-10,0 1-8,3 1-14,-3-2-7,2 5-9,-1-3-12,-1 2-16,0-3-5,0 3-7,-1-4-13,2 2-1,-3-4-10,0-1-7,-1-1-1,4 1-3,-3 0-4,0-3 2,-1-2-9,2 0-1,-3-5-5,2 3-6,-2-3-6,0 0-12,0 0-5,8-13-7,-6 6-5,2-1-5,0-1-3,1-6-7,3 4-2,-1-2-3,0-1-1,3 4 0,-2-2-1,0 2 3,2 1 1,-2 3 1,0 2 3,2 1 2,-1 3 3,1 0 0,-1 7 2,0-3 4,-3 2-1,2 1 3,-2 1 1,2 1 1,-2 1 2,-2 2 2,0-3-1,0 0 0,0 1 1,0-1 1,-2 0 0,1-1-1,-1-1 4,-1 0-2,3-2 4,-2 0 1,-2-5-2,0 0 1,0 0-2,0 0 1,0 0-1,0 0-2,0 0 5,-2-24-6,4 14 2,2-5-3,0 2 3,2 0 0,3-2-4,1 1 2,1 1 0,0 0 1,-2 2-3,4 2-2,1 1-1,-2 1 5,0 2-2,4-1-1,-6 4 2,3 0 5,-3 2 10,6 4 6,-4 4 9,1-3 1,-3 5 4,3 0 1,-4-1 4,1 2 1,-2 3-2,-2-2-1,2 1-2,-4 0 0,0 0-4,-2-1-3,-2 2 1,2-3-4,-2 0 4,0 0-16,-2 1-35,2-3-51,-2-2-59,4 4-50,-4-2-66,0-3-58,0 1-76,0-5-144,-2 2-109,6 1 44,-2-5-356,10 6-429</inkml:trace>
  <inkml:trace contextRef="#ctx0" brushRef="#br0" timeOffset="134045.74">16572 12792 2682,'2'-8'35,"1"0"30,1 1 25,-2-1 28,2 1 24,2 1 14,2-1 7,4 0 0,-2 4-1,5-2-8,1 0-11,2 3-11,-2 0-13,4 0-12,-4 2-10,4 0-9,-5 0-9,-3 0-26,2 0-57,0 2-59,-2-2-55,-1 0-57,-3 0-75,3-3-96,-2-2-178,-1 4-42,-2-3 60,4 0-241,6 1-238</inkml:trace>
  <inkml:trace contextRef="#ctx0" brushRef="#br0" timeOffset="134293.63">17163 12489 2137,'4'-8'49,"-2"3"32,0-1 22,2 0 19,2 2 15,0-1 6,0 3 8,2 0 11,-8 2-1,19 4 8,-8 1 9,2 3-6,-3 1-6,0 5-10,2 3-4,-2 2-12,-4 1-10,0 2-13,-2 2-11,-1 1-9,-1-2-9,-2 0-10,0 0-5,0-1-12,-2 0-44,-1-1-45,1-2-51,2-1-46,0 0-47,-2-4-48,0-3-57,2-1-69,-2-2-132,2-3-103,0-1 48,0-4-252,0 0-273</inkml:trace>
  <inkml:trace contextRef="#ctx0" brushRef="#br0" timeOffset="134608.07">17913 12230 2166,'0'-14'25,"0"2"59,0 2 40,2 0 35,-2 2 35,0 3 10,0-1 8,0 6-11,0-10-18,0 7-18,0 3-13,0 0 4,0 0-4,-11 13-6,7-3-7,-2 4 2,-1 4-5,-2 5-3,3 2-10,0 1 3,0 3-13,0 3-6,-2 2-13,2 2-4,2 1-6,2-1-13,0-5-8,0 0-2,2-2-6,2 0-8,4-2-5,-2-3-6,6 0-40,-2-6-42,4 1-75,1-2-75,4-3-57,-2-4-80,1-3-54,0-3-90,-2-4-132,6-4-4,-3-2-389,10-1-477</inkml:trace>
  <inkml:trace contextRef="#ctx0" brushRef="#br0" timeOffset="135076.54">18319 12418 2629,'2'-15'-61,"2"4"64,-2 2 45,0 1 33,0 1 22,1 2 10,-3 1-4,0 4-4,5-5 19,-5 5 4,0 0 10,0 0-2,18 14 8,-13-4 1,3 4-2,-4-1-2,3 3-1,-6 2-11,6 0-8,-5 2-11,2 2-10,-4-2-8,3 1-9,-3-3-8,0 0-6,-3-1-8,3 0-5,0-2-3,0-4-6,0 0-2,-3-2 0,6-1 0,-6-1-7,2-2-5,1-5-2,0 0-2,0 0-3,0 0-3,-4-21-4,4 9-4,0 1-3,4-6-6,-3-2-8,7 2-5,-2-4-6,4-1-5,2 2-1,-2-2-1,2 5 1,1-2 1,0 4 1,0 1-1,-1 1 3,3 2 0,-2 0 2,3 3 1,0 0 2,0 5 0,-1 1 1,0 0 1,0 4 2,1 0 5,-1 1 4,0 4 6,0 0 4,-5 4 2,4 0 3,-6 4 3,2-3-1,-2 4 0,-2 0-2,-2 2 1,-2 1-4,0 0 0,0-1 0,-2 0-2,0-1-4,-2 1-25,0-3-54,0-2-57,0-2-57,-2 1-76,0-3-86,-4-3-75,4-1-176,0-3-30,0 3 78,4-5-304,8 5-338</inkml:trace>
  <inkml:trace contextRef="#ctx0" brushRef="#br0" timeOffset="135283.79">19168 12525 2405,'2'-7'40,"0"-1"27,3-1 24,-1 2 32,3 2 17,1 0 11,1-2-4,6 2-5,-1 1-4,1 0-5,4 0-14,-1 1-10,1 1-9,1 0-13,-1 2-2,0-2-11,0 2-39,3-2-54,-6 2-57,1-3-68,0 0-96,-2-2-77,-3-2-201,2 2-28,-4-5 65,1 3-147,8-2-125</inkml:trace>
  <inkml:trace contextRef="#ctx0" brushRef="#br0" timeOffset="135517.16">19804 12108 1774,'2'-6'54,"2"1"29,0 1 21,2-1 23,1 4 23,-1-1 7,-6 2 26,17 3 11,-9 3 5,2 2 0,2 2-4,-1 4-4,-1 1-7,-3 4-14,3 1-13,-1 1-16,-3 2-24,-2 3-12,0-3-8,-2 4-10,-2 0-13,0 0-40,0-1-51,-2-5-53,-1 2-51,3-6-56,-3 0-68,3 1-67,-4-5-95,1-3-177,3-1 41,3-5-239,-1 2-272</inkml:trace>
  <inkml:trace contextRef="#ctx0" brushRef="#br0" timeOffset="135809.83">20275 11818 2087,'-2'-9'-11,"0"0"56,-2 3 37,4 0 22,0 3 15,0 3 12,6-7 9,4 7 9,-10 0 10,27 12 20,-6 1 9,4 6 0,5 8 1,4 3-3,13 16-9,-7 0-11,0 2-10,-2 5-6,-11-8-12,-5-2-9,-5-2-8,-7-3-5,-6 1-10,-6 3-5,-8 4-9,-14-5-6,-15 10-7,-17-8-40,-8-6-73,-8-4-95,-1-4-106,-6-4-156,-5-5-231,-5-2-31,-5-8 72,0-3-421,-1 0-478</inkml:trace>
  <inkml:trace contextRef="#ctx0" brushRef="#br0" timeOffset="153232">6947 14965 905,'9'-3'157,"-9"3"-28,0 0-7,0 0-12,0-6-10,0 6 3,0 0 4,0 0 1,-2-8 3,2 8-1,0-3-6,0 3-10,0 0-5,0-8-6,0 8-5,0 0-5,0 0-4,0-7-7,0 7-8,0 0-2,0 0-4,0 0-3,0 0 2,0 0 0,-3-5-1,3 5-8,-4-7 3,2 2-10,2 5-4,-8-9-3,-1 4-1,2-1-2,-3-1-5,2 1-1,-6-2 0,2 3-2,0 0-3,-3 1 0,-2 3 0,1 1-5,-3 1 0,3 3 2,-1 4-1,-2 2 1,2 7-4,2-2 1,2 6 3,3 4 4,4 8 1,2 6 0,-1 1 1,7 6 0,1 10 2,1 0-5,6 21-3,0-3 4,4 2 0,-2-2 2,-1-4-2,-3-8 4,-2-7-3,1-6-2,-4 5 1,0-5-4,0-6 2,-1-2 0,-2-1 0,0-7-18,0 0-22,-2-4-27,-4-3-33,3-3-39,-3-9-44,1 5-40,0-9-49,2 2-93,-6-7-92,3-3-177,0-2-124</inkml:trace>
  <inkml:trace contextRef="#ctx0" brushRef="#br0" timeOffset="153394.54">6628 16061 1645,'-7'-14'-21,"-2"5"31,5-2 32,0 3 11,0-3 7,4 1 2,0 2 4,0-5-1,2 5-3,4-9-6,2 5-8,6-6-4,0-1-3,3 3-3,3-1-9,-2 2-25,4 2-33,-1 0-39,3 3-36,4 2-35,-2-1-53,4 5-130,-3-2-171,-5 4 0</inkml:trace>
  <inkml:trace contextRef="#ctx0" brushRef="#br0" timeOffset="154032.67">7186 15916 1348,'0'0'49,"-2"7"20,0-1 16,2-6 11,-4 5 11,0 1 6,2-4 1,2-2-10,-4 10 0,2-5 1,-1 1-3,3 4-4,0 1 0,0 0-4,0-3-8,3 8 0,-3-3-13,2 0-4,-1 0-7,2 4-5,-3-8-10,2 4-3,0-2 0,0 0-7,-2-2-1,2-1-3,0 4-3,-2-4 1,0-2 1,0-2 4,2 1 1,-2-5-3,0 0-7,0 0 0,0 0-7,0 0-4,6-23 3,-4 11-1,3-3-1,0 2-7,-1-2 1,0 2-4,0-1 1,0-3-1,0 6 3,3 0-5,-1-1 3,2 5 2,1-1 2,2 6-7,-1-4 5,0 6 0,4 0-1,-2 6 1,1-1 4,2 0 4,2 6-4,-5-3 5,6 5 2,-6 0 0,1-3 6,-1 3-5,-1 1-4,0-3 3,-3 1-4,0 3 6,-2-7-8,2 4 3,-2-2-3,-5-2 8,4 0-4,-3 0 2,-2-3-7,0-1 1,0-4 0,0 0 0,0 0-2,0 0 1,-12-12-5,10 4 0,-1-1-2,3-5-1,0 2-2,0-3-2,0 2 1,3-2-2,1 2-2,-1-1 5,2 1-1,1 0-2,3 0 4,-1 5-8,3-3 6,0 3 0,3 6 1,-1-1-3,0 3-2,-1 0 5,3 3 5,0 2 2,0 4 1,-2-2-1,4 1 2,-5 3-2,-1 0 0,2 3 2,-3-2 0,-3 3-1,3-3 1,-6 2-18,2 1-36,1-1-50,-5-1-31,-1-2-70,7 2-67,-6-4-46,2-2-74,-2-1-122,4-4-11,0 0-187,4-2-192</inkml:trace>
  <inkml:trace contextRef="#ctx0" brushRef="#br0" timeOffset="154202.1">7917 16136 1936,'0'0'49,"4"-7"31,-2 6 18,-2 1 11,7-7 8,-7 7 4,4-2-6,-4 2-4,7-6-19,2 4-8,1-1-5,0-3-8,1 5-9,6-5-10,2 4-29,-4-4-38,5 1-49,1-1-61,5 5-58,-3-8-66,1 1-157,-4 3-52,0-3-120,-3 4-79</inkml:trace>
  <inkml:trace contextRef="#ctx0" brushRef="#br0" timeOffset="154432.02">8387 15888 1798,'-4'-7'131,"2"0"22,-1-1 17,3 3 4,-2 1 6,2 4-11,0-9-23,0 9-13,0 0-11,2-3-13,-2 3-6,0 0-14,9 16 0,-5-9-5,3 4-11,-3 5-4,0 3-8,1-4-2,-1 5-10,2 0-2,-4 1-17,4 1-23,0 0-50,2 0-34,-2-3-53,-2-4-49,2 3-61,0-5-38,-2 2-92,5-6-126,0-4 19,3 1-120,5-6-97</inkml:trace>
  <inkml:trace contextRef="#ctx0" brushRef="#br0" timeOffset="154719.55">9026 15558 1822,'-1'-17'83,"-3"-1"25,2 5 16,-3 2 11,0-1 10,3 3 17,0-1 6,-2 3-10,2 1-15,-1 0-19,0 4-5,3 2-2,0 0-3,-18 15-5,13-2 0,-4 2 2,2 5 6,-2 7-13,4-1 0,-1 9-8,2-7-6,2 3-10,-1 1-5,0 1-7,6-2-5,0-3-7,1 2-5,4-1-5,2-1-5,3-1-10,2-6-31,0-3-37,7 0-55,0-1-48,2-7-43,1-2-28,5-3-67,0-2-52,0-6-146,1-2-77,3-3 46,-1-2-196,-3-3-196</inkml:trace>
  <inkml:trace contextRef="#ctx0" brushRef="#br0" timeOffset="155175.85">9550 15654 2067,'-2'-10'61,"-2"6"28,1-4 17,-1 2 12,2 0 12,-1 1-5,3 5-9,-5-6-14,5 6-8,0 0-11,0 0 4,0 0 5,0 0-1,14 17-1,-9-3 0,-1-4 1,2 5-8,0 1-9,-1 1-2,1-3-2,-2 3-1,2 0-6,-4 0-5,3-3-1,0 1-3,-2-2 1,0 1-10,-1-7 2,0 3-8,0-1 0,-1-1 0,-1 0-3,3-3-1,-3-5-4,-4 2-6,4-2-1,0 0-3,0 0-2,-10-23-3,8 11-1,-1-8-1,3 1-5,0-2 0,0 4-3,3-6 2,-3 6-5,6-4 3,-2 2-3,4 4 1,2-6-2,0 7 1,0-1-3,0 3 2,3 4 0,-2 1-1,2 0 1,-1 5-2,-2 2 0,2 2 5,0 5-1,1 0 6,-5 1-3,3 4 0,0 0 1,-3 5 1,0-3-2,-2-2 5,2 3-6,-4 4 3,0-3-3,0-3-1,-2 1-23,0-1-35,1-6-42,0 7-44,-1-7-49,-2-1-63,2-2-56,-2-4-71,0 4-120,0-4-34,0 0 40,4-17-167,-1 6-154</inkml:trace>
  <inkml:trace contextRef="#ctx0" brushRef="#br0" timeOffset="155481.88">10126 15291 1804,'-4'-5'56,"2"1"23,-3-4 27,3 4 17,-3-1 11,3 1 6,2 4 1,-2-6-11,2 6 3,0 0 6,11-5-9,-2 5-1,3 1 2,1 3-13,2 0-5,4 2-6,-2 1-3,8 3-1,-4 3-4,4 4-3,2 0-1,-5 4-9,0 0-5,-3 0 1,-1 4-10,-2 2-3,-4 4-3,-3-4-7,-5 0-5,-3 3-4,2-1-4,-6 2-4,0-6-4,-4 1-4,1-1-18,-2-4-37,0 1-43,1-4-41,0-4-40,-1 0-50,-2-4-58,3-2-66,-1-2-109,-1-6-129,9 0 15,-13-10-266,11 2-296</inkml:trace>
  <inkml:trace contextRef="#ctx0" brushRef="#br0" timeOffset="156014.17">11525 15327 2136,'-10'0'-22,"4"2"39,6-2 26,-17 0 23,10 0 24,7 0 16,-11 2 11,11-2 6,-10 0-8,10 0-1,-9 2-4,9-2-18,0 0 2,0 0-12,0 0-7,0 0-4,0 0-14,15-13-1,-2 9-5,-1 0-5,4-1-3,2 1-27,0 0-38,-2-1-65,0-1-78,3 4-87,-5-2-158,-1 4-127,-2 0 77,-3 1-141,-2 4-99</inkml:trace>
  <inkml:trace contextRef="#ctx0" brushRef="#br0" timeOffset="156207.68">11543 15591 1922,'-8'8'165,"7"1"2,-4-6 6,3 1 25,0 0 1,2-4-2,0 0-17,0 0-17,18 0-14,-6-4-16,5-2-16,4-1-8,2-1-14,3-2-25,6-3-44,2 1-37,1 3-55,-2-8-59,5 5-66,0-1-43,8-4-59,3 1-175,21-8-40,1-1 63,6-3-141,4 1-86</inkml:trace>
  <inkml:trace contextRef="#ctx0" brushRef="#br0" timeOffset="156559.76">13473 14853 1613,'-12'-21'40,"-3"1"39,2-2 20,-4 1 12,1-2 16,-4-1 7,2-5 7,1 2-2,0 1 5,1 1 0,3 4-5,-1-1-5,4 5-5,-1 1 1,3 2-3,-3 1-11,3 1-7,1 3-12,1 3-13,-2 4 0,-1 4 0,0 4 1,-1 3-2,0 5-3,-4 5 1,6 2 6,0 8-2,1 3 0,5 6 3,0 2-6,4 11 1,5 5-4,3 16-3,5 4-8,0-4-5,1 1-6,2-1-7,-1-9-2,-3-8-6,-1-9-3,-2 0-4,-4-9 0,2 2-8,-1-4-26,-4-5-37,0-5-53,0-1-57,-3-5-47,-1-1-63,-1-1-68,-1-10-45,-2-1-96,-2-1-104,-1-2 13,7-3-281,-11-12-322</inkml:trace>
  <inkml:trace contextRef="#ctx0" brushRef="#br0" timeOffset="156725.82">13105 15447 2194,'-8'-17'10,"3"4"40,0-2 28,-1 1 16,5 1 17,1 1 6,1-1-1,7-4-2,2 0-13,7 0-4,4 0-15,4-4-5,5 4-7,2 1-6,2 1-24,0 3-42,-1-1-63,2 4-76,1-2-75,-11 1-98,2 2-176,1 2 28,-3 3-125,-3 3-87</inkml:trace>
  <inkml:trace contextRef="#ctx0" brushRef="#br0" timeOffset="157357.06">13741 15184 1809,'2'4'135,"-2"-4"17,0 0 11,0 0 5,0 0-1,0 0-6,-7 12 1,7-8 24,0 5-3,0 1-6,0 0-8,0 4-9,0 0-12,2 1-9,-2 3-12,3-1-13,-3-3-10,2 5-9,-2-5-11,1-1-8,-1-4-6,3 3-8,-3-2-4,0 0-1,2-3-3,-2 0-3,0-3-5,0-4-4,0 0-5,0 0-3,0 0-5,0 0-4,2-25-6,3 12-8,-1-4-5,-2 0-5,4-3-3,-2 5 1,2-3 2,2 1-4,-2 3 1,0 1-1,2 2-2,1 1-2,0 0 3,1 6 0,-2 1-1,3 0 1,-1 6 2,2 0-2,-2 4 5,-1 0 1,5 3 1,-3 1 10,-1 0-3,-1 0 1,-2 0 1,2 0 1,0 0-3,-4-4 0,1 3 1,0-2 2,-2 1-4,0-5 5,-2 2-1,2 0 3,-4-1-2,0-5-1,0 8 0,0-8 0,0 0-1,0 0-2,0 0-1,0 0 0,-14-19-5,12 9-2,-1-3-2,3-1 0,0-2-4,3 0 3,-1 1-2,0-2 0,1 2-1,2 4-1,4-2 1,0 0 1,1 2-2,-2 2 3,5 1-2,2 1 0,-2 3 1,1 1 0,0-3 2,-2 6-1,1 6 1,1-1 3,0 0-2,-4 7 4,2 1 6,-3 0 1,2 0 0,-3 1-2,-1 3-1,-1 0 4,-1 0-5,0 0 2,-3 2-2,1-2-10,-1 1-28,0-1-33,-2-4-46,4 2-45,-2-3-50,-2-1-43,3-1-45,-1-9-88,2 5-173,-3-6-33,-1 0 59,10-7-280,0-3-295</inkml:trace>
  <inkml:trace contextRef="#ctx0" brushRef="#br0" timeOffset="157623.47">14600 14786 2334,'-13'-13'42,"3"2"38,0 0 24,3 6 24,1 0 33,-1 3 5,4-6-7,-4 4-14,7 4-13,0 0 21,-15 6 6,10 2-4,0 2-4,0 5-5,1 2-5,2 0-11,2 4-9,0 1-10,2 5-10,2 0-11,3 1-6,1 3-19,2 1-8,4-3-6,0 0-4,1 1-3,2-6-17,-2-4-36,-1-2-55,3 2-56,0-6-48,-1-2-77,2 0-94,-5-8-109,0-3-161,2-1 40,-1-1-354,2-7-403</inkml:trace>
  <inkml:trace contextRef="#ctx0" brushRef="#br0" timeOffset="158079.58">14942 14907 2564,'0'-8'11,"0"2"29,0-1 8,0 4 18,0-5 6,0 8 5,2-5 7,-2 5 9,8-2 9,-8 2-6,0 0 5,17 12 2,-13-5-4,5 3 1,-3 0-2,0 3-6,1 0-7,-1-1-6,0 1-6,-2 0-5,3 2-6,-2-8-16,-3 8 4,2-8-7,-2 3 0,0-1-2,0-2-3,0-1 5,0 1 3,0-2 0,-2-5-8,-2 6 1,2-6-3,0 0-7,0 0-2,0 0-4,-12-14-2,10 7-3,0-3-4,2-4-1,0-2-2,2-2-1,0 1-4,0 0-2,2 1 1,0-2-3,2 2 1,0 4-3,1-3 3,2 2-3,1 0 0,-1 5-1,3-1 2,1 2 3,0-1-4,1 3 1,2 0 2,0 5 5,-1 0 2,0 0 4,0 5 5,-1-2 7,0 7-3,-2-3 14,1 4-1,-3 3-3,-2-3-1,1 4-5,0-1-1,-3-1-1,-2 2-1,0-2-9,0 1-33,-4-1-38,4-2-62,0 1-65,-4 0-75,2-4-92,-4-3-160,2 2-128,-4-5 84,4-2-327,12 3-363</inkml:trace>
  <inkml:trace contextRef="#ctx0" brushRef="#br0" timeOffset="158365.84">15558 14609 2315,'-7'-13'1,"3"4"57,-3 2 37,3-3 20,2 5 23,-1 2 12,3 3-10,-1-8-3,1 8 14,10-2 6,-10 2-2,21 7-4,-3-4-7,1 5-8,2 5-2,2-2-7,3 10 2,2-3-10,-3 4-5,2 2-10,-3 1-7,-4 2-1,0 1-14,-3 3-4,-5-2-7,-5-3-7,-3 1-5,-4 0-5,-4-1-6,-3 1-5,-2 0-24,-1-2-41,-3-4-44,3 1-62,0 0-41,-5-8-58,2 3-72,2-8-71,1-2-145,2-3-111,-3 0 82,8-4-312,3 0-339</inkml:trace>
  <inkml:trace contextRef="#ctx0" brushRef="#br0" timeOffset="158620.78">16565 14872 2602,'0'0'109,"0"0"21,5-4 25,-5 4 19,0 0 8,0 0 0,17 0-8,-9 0-14,7-1-13,0 1-14,4 0-15,2-2-11,-1-1-8,11 3-12,1 0-9,-1-4-8,5 4-6,-1-3-36,1 1-63,-5 2-67,-1-4-63,-4 0-94,-3 0-82,0-3-164,-6 2-88,0-3 59,0-1-237,-1 1-259</inkml:trace>
  <inkml:trace contextRef="#ctx0" brushRef="#br0" timeOffset="158875.58">17455 14478 2281,'-2'-12'76,"2"0"31,0-1 29,0 2 28,2 3 18,-4-1 9,4 4-21,-2-2-14,3 2 7,-3 5-6,0 0-2,16 8-12,-8 3-5,3 4-11,-2 4-8,1 6 2,5 5-11,0 3-6,-2-3-12,-3 4-8,0 3-9,-3-3-5,-2 1-6,-1-3-26,-2-5-49,-2 7-61,0-4-67,2-3-63,-4-1-69,2-5-57,0-2-55,0-5-117,0-6-77,2 1 45,4-4-219,1-2-242</inkml:trace>
  <inkml:trace contextRef="#ctx0" brushRef="#br0" timeOffset="159135.37">17781 14731 2050,'6'-19'-9,"1"3"43,-5 3 32,2 2 28,-2 3 19,-2 1 5,3 3 3,-1 1 3,-2 3-6,0-10 9,0 10 9,0 0 14,0 0 4,0 0-3,-24 10-10,14-3-4,0 2-8,-2 2-12,0 3-11,1-1-10,1 1-9,-1 2-7,0 1-9,3-2-6,2-1-7,2 1-5,2 2-5,2-4-4,0 0-2,4 0-3,2-2-4,2 2-4,3-5-18,2 2-26,-1-1-37,5-1-42,-1 0-43,0-5-27,3 1-53,2 1-100,-2-2-87,1 0-195,-4-3 43,4 1-264,-1 0-304</inkml:trace>
  <inkml:trace contextRef="#ctx0" brushRef="#br0" timeOffset="159807.41">18054 14883 2458,'-3'-3'87,"3"3"17,-3-8 14,3 8 24,-2-4 2,2 4-5,0 0-13,0 0 13,0 0 8,0 0-6,0 0-4,0 0-3,14 15-6,-12-7-7,6 0-9,-4 3-9,0-1-11,-1 0-8,2 5-7,-1-6-6,1 2-8,-1-1-7,-2 1-15,2-4-3,-2 4-5,2-4-1,-1-1-3,-1-1 3,2-1-4,-3 0-4,-1-4-1,0 0-2,0 0-7,0 0-1,14-13-9,-10 5-2,0 1-1,2-4-8,1-4-6,0 4-4,-1-2 0,2-1 1,1 4 3,-3 0-1,2-1 0,-1 3-1,-1 0 3,3 3 2,-1-1 1,2 1 1,2 5 1,-2 0 3,-1 0 2,2 5 7,3-2 9,-3 7 1,1-2 2,0 3 4,2 0 1,-7-1 0,3 2-1,0 1-2,-1-2 0,-3 0 0,-1 0-1,1-2 0,0 0-2,-2-1 0,-2 0-3,2 1 4,0-6 0,-2 4 1,0-4-1,-2-3-4,0 0 0,0 0-2,0 0 2,0 0-4,0 0-2,0 0-1,0 0-4,-2-21-2,2 12-4,5 0-3,0-8-1,1 5-5,0-2-1,2 1 0,1 2 1,2-2 0,-1 3 0,3 2 1,3-3 1,2 3-1,-3 3 5,8-1-1,-2 4 14,9-1 13,10 8 8,5 1 8,9 5 3,23 4 2,-6 3-2,-11 0-3,-11-1-3,-7-2-4,-11-2-1,-1 5-3,-6-7 0,-3 3-4,-6 1 0,-5-1-2,-1-1-4,-3-2-15,-2 0-37,-3 1-49,-1-4-54,0 4-47,-1-7-72,-1 2-69,-2-7-94,-2 4-179,2-4-16,4 0 65,0 0-316,0 0-352</inkml:trace>
  <inkml:trace contextRef="#ctx0" brushRef="#br0" timeOffset="160495.65">19390 14633 2137,'0'0'-145,"-12"0"17,6 0 17,6 0 15,-13 0 20,13 0 6,-13 0 11,13 0 6,-13-3 12,6 3 14,7 0 1,-10-2 8,5 2 3,5 0 6,-8-8 7,4 6 17,4 2 10,-6-3 13,6 3 15,-7-8 12,6 5 9,1 3 17,-2-8 11,-2 6 11,0-5 6,3 3 5,-1-2-2,2 6 2,-4-7-1,4 0 13,0 7-10,-4-9-2,4 3 5,-2 2-5,2 4 3,0-11-7,0 5-5,2 1-8,-2 5-7,4-10-5,0 5-2,3 2-1,-1-4-2,2 3-3,2 2-1,2-4-3,-1 4-4,3 1-1,1 1-1,0 0 0,1 3 2,4 3 0,0 1-2,2 2-5,-1 1-4,1 5-3,2 1-5,0 6-4,1-2-5,-2 5-2,0 0-4,1-1-5,-1 1-2,-3 0-3,-4 2-2,2-4-4,-8-1-1,3 1-1,-7-3-2,0-4-11,-1 1-4,1-1 5,1-4 9,-5-3 2,0 2-3,-2-9-1,0 4 0,0-6 0,0 0 1,0 0-5,0 0 0,-7-25-3,7 15 0,0-8-2,3-2-3,1-2 1,0-6-3,4-3-2,-1-2-2,6-2-2,-3 3-6,0 1-7,3 3-8,-4 6-12,1-2-17,-1 6-27,-2 2-20,2 5-29,2 1-26,-2 4-29,-1 3-40,0 1-44,1 4-42,2 0-43,-7 1-116,2 4-156,0 2 80,1 2-268,1 3-296</inkml:trace>
  <inkml:trace contextRef="#ctx0" brushRef="#br0" timeOffset="161152.03">20149 14815 2190,'0'0'3,"-2"6"30,2-6 15,0 8 28,2-5 26,-2-3 15,2 6 2,0-1 4,3 1 13,-1 0 7,0 4 3,-1-3 0,2 4-6,-3-3-4,1 2-3,2-1-4,-3 1 0,4 0-13,-4 1-9,0 0-6,0-4-14,-1 3-7,2-3-8,-1 3-6,-2-5-4,2 4-4,-2-5-3,2 0 1,-2-4 4,1 5-7,-1-5-6,0 0-4,0 0-5,0 0-4,0 0-3,5-17-1,0 12-6,-1-3-4,4-4-2,0 3-4,2-1-5,2-1-3,-2 0 0,2 1-5,0 2-1,0 0-2,1 1 0,0 3 0,-2 1-1,-1 0 1,3 3 0,-2 3 0,3 4 7,-1-3 3,-2 5 2,-1-1 5,1 2 3,-3-1-1,0 2 2,-1 0 2,-2-1 1,-1 0 0,0-1 0,-2-1 2,0 4-1,-4-7-2,2 2 0,-2-1-1,-2 2-2,0-6 1,4-2-3,-9 5 0,9-5-2,0 0-2,0 0 1,-13-11-4,10 6-1,3-5 0,3 3-2,3-8-3,1 2 0,2-2 0,3 2-1,0-6-2,4 4 0,-1 1-2,1 0 0,4 2 1,-2 1-2,-1-1 0,4 4 0,-2 2 1,-1-1-1,-2 5 0,4 0 4,-6 2-2,3 0 1,-2 4 2,0 3 3,-3-3 4,2 4 1,-6 1 1,0 1 1,1 4 1,-4-3 0,1 2 2,-2 0-2,-2 0-1,0-1-15,0-1-3,0 1-33,-1 0-75,2 1-70,0-1-55,1-5-82,0 0-85,2-1-143,-2 2-121,5-3 90,-1-2-355,1-1-414</inkml:trace>
  <inkml:trace contextRef="#ctx0" brushRef="#br0" timeOffset="161326.76">20972 14920 2512,'2'-10'1,"0"2"41,3-1 15,0 2 23,1-1 10,0-2 7,0 4-3,5-1-2,-1 1-14,4 0-5,-2 1-6,4 1-8,2 2 1,-1-1-15,0 3-29,0-4-49,-3 2-60,4 0-83,-4-2-76,5-1-150,-4 2-111,4 1-165,3-4-174</inkml:trace>
  <inkml:trace contextRef="#ctx0" brushRef="#br0" timeOffset="161571.55">21491 14643 2029,'3'-7'103,"-3"1"23,1 1 17,-1 5 22,3-10 22,-1 6 8,-2 4 4,8-4 4,-2 2-7,-6 2-13,16 6-3,-8-1-13,0 4-8,3 2-11,-3 3-10,1-2-10,-1 5-13,1 3-10,-3-1-7,1 2-11,-1 2-10,-1-2-3,-3 0-7,0-2-24,-2 1-46,0-1-75,2 2-74,-6-5-85,2 3-90,-3-7-77,1 3-194,-1-2-9,3-4 72,0 0-273,0 1-294</inkml:trace>
  <inkml:trace contextRef="#ctx0" brushRef="#br0" timeOffset="162051.7">22156 13769 2056,'-9'-11'-85,"2"0"50,1 4 29,-2 0 30,2-1 24,0 2 19,2-1 16,-2 3 8,1-2 4,1 3-5,0-1-8,-1 0-6,5 4 3,-17 1 7,9 4-4,-4 0 1,-2 3 3,4 5 7,-4 4 2,-2 10-3,2 6 8,-3 6-7,2 7-3,2 4-6,1 2 1,5 3-10,3-1-7,-1 0-6,7 1-3,3-2-8,4 1 4,5-8-13,1-3-4,2-3-21,2-1-42,0-11-38,-1-3-48,3-4-68,1-3-74,0-6-66,1-2-139,-3-8-81,-2 0 39,3-2-97,-1-4-96</inkml:trace>
  <inkml:trace contextRef="#ctx0" brushRef="#br0" timeOffset="162493.49">22448 14134 1746,'0'-9'39,"0"4"17,3-1 6,-3 2 9,0 4 14,0 0 18,0 0 16,0 0 5,0 0 6,15 15 5,-9-3 7,0 5-5,0-5 0,3 10-1,-4-3 3,1 3-12,0 0-7,-2 2-8,-2-4-6,0-1-11,0 2-6,-2-2-3,-2-2-7,2 0-5,-4-1-4,0-3-4,0-4-7,0 1-3,-2-5-5,-2 1-4,2-4-4,6-2-5,-14-6-5,9 0-2,-1-3-5,2-2-3,4-5-4,-2-5-5,4-5-20,3 0 6,5-3-6,0-2 0,3 3 3,0 0-3,3 0 1,0 3 1,0 5-2,1-1 1,1 4 4,0 4-3,2 1 2,-4 4 4,2 4 4,1 4 7,-3 0 1,2 4 9,-4 4 1,1 5 3,0 3 2,-5 4 0,1-1 0,-1 3 0,-1 4-3,-2-4-1,-3 4-1,-2-2-2,-2-4-5,2 4 2,-4-3-27,0 0-70,2-2-74,-4-2-98,4 1-116,-3-7-164,2 0-118,1-1 66,0-3-274,6-1-339</inkml:trace>
  <inkml:trace contextRef="#ctx0" brushRef="#br0" timeOffset="162674.34">23151 14173 2561,'5'-9'70,"2"-1"20,1 0 9,0 0 16,4 3 6,4-2 3,1 3-8,6-1-14,-4 3-10,3-1-9,-2 0-8,2 2-7,-1 0-35,-1-1-48,-2 2-64,-1-1-84,2-1-105,-2-4-172,-3 3-132,0-4 90,-4 1-107,0-1-88</inkml:trace>
  <inkml:trace contextRef="#ctx0" brushRef="#br0" timeOffset="162890.02">23715 13782 1730,'2'-9'85,"0"1"44,-2 2 20,2 1 15,0 1 3,-2 4-10,3-5 0,-3 5 6,0 0-4,0 0-1,10 19 1,-5-7-13,1 5-6,-2 3-10,0 4-8,0 5-11,-2 0-11,2 2-9,-1-2-9,-3 3-6,0-1-9,0-2-40,0 0-65,-3-2-67,-1-1-74,4-5-96,-4-2-90,0-4-215,-2-2 23,4-3 55,0 0-134,2-5-132</inkml:trace>
  <inkml:trace contextRef="#ctx0" brushRef="#br0" timeOffset="163157.49">23916 13561 1693,'0'-10'29,"2"-2"47,3 2 23,3 3 26,2 1 23,2 3 14,6 3 12,4 0 15,3 5 6,5 4 1,6 1 4,4 8 0,3 4-1,13 13-4,-4 4-2,2 12-18,-3 3-9,-5 9-5,-8 3-13,-6 1-14,-13-1-9,-14-7-11,-14-5-11,-14 12-7,-13-1-8,-15-4-36,-13-4-81,-1-1-106,-16-9-116,-3-1-167,-7-3-304,-2 0 89,-3-8 86,1 1-371,5-4-400</inkml:trace>
  <inkml:trace contextRef="#ctx0" brushRef="#br0" timeOffset="163359.79">23603 14832 2751,'6'-7'63,"-3"1"-20,5-1 14,-5 4-20,4 1-9,-2-5-55,1 2-107,-2 4-133,-2-5-267,1 1 92,-3 5-94,-5-14-39</inkml:trace>
  <inkml:trace contextRef="#ctx0" brushRef="#br0" timeOffset="164755.65">2767 10778 1309,'-7'-27'36,"3"5"30,-4 3-16,4 3-21,-3 5-9,0 2-2,1 1-1,0 0-8,-2 5 4,-2 1-14,1 4 9,2-2 11,-3 9-3,3 2 7,-1 3 9,4 5 10,-3 3 11,5 5 5,0 6 1,2 7 6,0 5 5,6 37 11,5 10 8,-2 12-1,5 16-4,1 12-1,4 6-5,7 34-5,3 11-3,3 6-1,6 9-3,7 1 2,3-3-12,1 2-5,4 3-3,-1 5 0,0 0-4,-3 0 0,-3-8-2,-6-4-4,-4-6-5,-2-8 1,-7-9-5,-6-30 1,-2-9-5,-1-7 0,-3-7-2,-1-12-3,-1-12-3,-3-12-2,-3-17-2,0-15-1,-3-9-5,2-8-7,-4-1-11,2-9-19,-4-4-50,0-6-56,0-3-35,0-4-35,0-6-29,0 0-126,-8-18-94,2-1-167,2-8-121</inkml:trace>
  <inkml:trace contextRef="#ctx0" brushRef="#br0" timeOffset="168581.28">2576 10633 1583,'0'-7'-94,"0"1"20,0-2 5,2 3 16,0-1 12,1 1 17,3-1 11,0-2 8,4 3 4,4-4 11,0 2 7,6-3 5,3 1 2,9-4 5,6-1 3,13-1 2,20-6 4,8-2-3,5 2 2,5 0 1,4 0 1,2 0-2,4 1-1,2 0 1,5-1-21,5-1-1,11 2 0,6 0-2,7 0 3,7-1 0,3 1-1,1 1 7,3-3 4,7 2 0,35-1-1,0 1 2,-1 2-6,5 0-4,-32 5-1,-4 0-1,2 1 2,2 1 2,0 2-5,5-1-5,36-2-1,0 3 3,-35 1-2,-1-1-2,3 1-1,31-2-1,11 1 0,4-2 1,-4-1-4,-2 1 1,-5-1-2,-2 2 3,3-2-2,-3 0 1,1 1 0,-4-2 1,-38 1-3,-7 2 1,-6-1-1,-5 0 0,-5-1-1,-3 0 3,1 1-2,0-2-3,2 0 2,2-1 1,-3 2-1,-1-5 3,-3 5-1,-1-2 0,-5-1-2,3 1 5,3-1 3,-2-2-2,3 3 1,-3-1 7,0 1 1,-1-3 2,-3 5-1,-4-4-1,-6 3 1,-5 0 1,-6-3-2,-2 1-2,-4 2 0,-5-2 1,3-1-5,-1 1 1,3 0 0,4-3-2,1 1 1,0 0-3,-2 0-1,2 3-3,-4-4 2,-6 3 1,0-2-2,2 1 0,-8-1 0,-2 2-2,0-1 1,-8 1 0,-2 0 2,0 0-3,-14 2 0,9-2 1,-10 3-1,14 0-2,-13 1 1,-3 4 1,0-1 0,21 0 1,6 3 1,2 1-6,6 1 4,4 3 1,1-1-2,0 5 1,2-2 2,6 1 1,-2-1-1,-1 5-2,0-7 3,-4 5-2,-6-2-1,-6 0 1,-14-1-1,-15 0 2,-1-2-1,0 0-1,-7 0 1,2-2-1,-3 2-1,-2-2 0,11 2 2,-1 2 0,2 0-5,26 1 4,5 3-2,5-1-2,5 5 3,0-3 2,0 3-2,-3 0 1,-4 2-2,-6-5 1,-8 0 1,-13-1-1,-13-2 1,-10 0-3,-5-1 2,-2-1 1,-4 0-1,-3-2-1,-5 3-1,5-2 1,-1 1 1,4 3-1,1 0-1,5 2 0,12 5 2,-1-1-2,30 9-1,6 2 6,12-1 4,6 4-2,0 2 1,1-3 0,-6 3-1,-5-1-1,-8 0 0,-4-4 0,-12 0-1,0-4-1,-17-3 1,-5-2 1,-4-1-1,-8-2-2,0 0 3,0-3 1,-3 0 2,-4-1-3,-1-2-1,1 1 2,2-1 2,6 2-1,5 1 2,-3-7-5,3 5 3,-3-1 0,3-2-2,-4-1 0,4 1-2,-2 0 3,-1-2-1,3 2-1,-1-2 2,-3 2-1,7-2-1,-1 2 0,-3-2-2,0 0 0,-1 0-1,-5 0 1,-1 2 0,-3-2-1,3 0 1,-3 0 1,2 0-2,-3 2 2,3-1 0,0 1-2,-1 0-1,-2 0 2,1 0-1,-2 1-1,2-3 3,-3 3-1,3-1-1,-2 0 1,0-1-2,-2 3 1,0-1 0,0-1 4,-6-2-1,0 0-3,-4 0 2,2 0 1,-1 3-2,1-3 3,-4 0-3,-1 2 1,2-2-1,-2 0 1,-2 2-2,0-2 1,-1 0 0,4 4 1,-3-4-3,3 4 1,0-2 2,-2 1-1,2-1 1,-4 0-3,1 0 2,-3 0-3,2 2 1,-2-1 2,2 1-2,0 0 2,-2-1 0,2 4-2,0 1 2,2-3 0,-3 3 0,5 1-1,-2-2 1,-2 3 0,4 1-3,-1 2 4,5-4-2,-6 2 2,4 0-1,-2 1 0,1-2 0,1 0-2,-2 0 3,2 0 1,-4-3-4,-1 4 2,0-6 0,1 5 0,2-3 2,-1 0-3,-2 1 0,4 4 0,0-3 0,1 3 3,-2-1-1,3 3-1,-2-2-2,0 2 3,1-2 0,0 6 0,2 1 0,-1 5-4,1-2 4,-4 2-1,4 2-2,-4 0 2,3 2 3,1 7-3,1-2 0,0 0 0,-4-4 0,1 3-3,-4-4 4,2 2 0,-4-1-2,-1 1 0,2-1 1,-4 1 0,1-1 0,-2 1 0,4-1 0,-4 2-2,0-3 1,3 4 1,0-1-1,0 4 1,2-3-1,4 6 3,-1 0 1,0 0-5,1 0 1,-7-4 1,1-2-1,-2 5-1,-3-3-1,-2 3 2,0-2 0,-3 1 1,-1 2-1,0-1-1,0 3 3,0-1-2,1 0 0,1 1 2,2-1-3,-2 2 2,7 7 0,-1-4 0,1 2 0,2 0-3,-1 1 3,-1-4-3,-2-5 2,-1 1 0,-2-3-2,-1 0 1,-3 2 1,0-6 1,-4 1 1,0-1-2,-3 4 1,1 0-2,-2 3 3,0-1 0,1 1-3,3 7 2,4 6 3,3 3-1,-1 2 0,6 19 0,1-14 1,-3-6-2,3 17 1,0-13 1,-5-10-2,1 2-1,-2-3 2,-1 1 0,-3-6 1,-1-1-1,-1-1 1,-1-2-1,-2 2 0,-2 0 1,-1-2 0,0 1 1,0-4 0,0 3 0,-2 9 0,4-10-1,-2-1 0,3 3-2,0 0 3,-2 1 1,2-1-1,-3 0-1,2-1 1,1 0-1,-2-4-1,-2 2 2,0-3 1,-4-3-2,4 1 2,-2-4 2,1-3-4,-1-2-1,1 1 2,2 2-2,-1-3 1,2 0-2,3 0 3,2 0-2,-1 5 1,0-5-2,2 2 1,2 0 1,0 0 0,-1-2 0,4 3-1,-3-3 3,2 2-4,0-2-2,0 1 2,1-3 1,-3-2 0,0-2-1,3 2-2,-5-1 3,2-4-5,0 4 2,0-2 2,0 4 0,-2-1-1,0 2 0,2-1-1,0 4 1,-2 1 2,2 1-1,0-2 0,1 5-1,1-2-1,0 0 1,-2 2 1,2 1-1,2-1 3,-1 2-2,0-4 0,-1 3-2,0 1 3,-4-5-2,2 6-2,-2-5 3,0 2-3,2 2 3,-2-3-2,0-2 0,0 6 2,0-6-2,0 4 2,-2 1-2,2-2 2,-2-1 0,2 1 1,-4-1-1,2-3 0,-3 1 0,1 2-1,-1-7 1,-1 3 1,0-2-3,0-1 2,-1-5-2,-1 3 4,-1-2 0,0-3-2,3 2 3,-2-4-5,0 0 4,-1 0-2,0-1-2,-1 0 2,0-1 0,0 0 0,-2 1 1,-1 1-2,-5 0 3,0 1-2,-3-4 2,-4 3-2,-4-1 2,-5 1-1,-5 0 2,-7 2-2,-5-2 3,-4 1-2,-23 1 0,-1 1 2,3 1-3,12-9 4,7 4-2,2-2 0,0-2 0,0 3-3,0-4 0,-4 5 4,6-4 3,-4-1-5,-3 1 0,0-2-2,-1 1 2,0 1 1,-24-1-1,2 1 2,1 0 2,-4-2-2,-5 1 0,-3-3 1,-2 2-2,1-5-1,-2 2-2,0 0 1,2-1 0,-3 3 3,2-5-3,3 7 3,-2-7-1,-2 1 2,2-1-5,-3 0 4,-5 0-1,-3 0 1,-3-1 0,-2 1 1,-4-5-1,-2 3-2,1 0 0,-3-3 1,0 5 1,-1 0 0,-3 0-3,-4 0 1,2 2-1,0 1 2,1-1 0,1 5 0,2-6 0,2 6 1,0-6 3,-2 5-6,5-4 2,-4-2-3,-3-2 4,-6 0 0,-11-3-3,-9-3 2,-3-1-3,-7-2 3,-3 4-4,-8-1 4,7 2 4,6 3 0,7 3-2,2 3-1,6-3 0,6 6-3,2-2 4,8 0 1,2 2-3,6-2 2,1 1 0,0 0 0,6-3 0,-5 3-4,-5-5 3,-10 0 2,-7 0 1,-4-5-8,0 3 5,-4-5-2,-1 1-2,-1 0 2,2 5 0,8-7-1,3 8 5,8-3-1,4 0 0,3 3 0,2 3 3,7 0 0,-1-1-4,3 4 3,4-5 3,-1 4 2,0-4 0,0 5 0,-4-6-3,-2 5 7,-9-5-7,-2 2 1,-6-2-6,-3 0 1,1 0-1,0 0 0,2 0 5,2 0 3,-1 0 0,4 2-2,-3-2 2,2 5-3,-2-4-3,1 6 3,4-6-3,-1 3 1,3-2-1,4 0 4,1 1-3,-2-3-2,3 0 3,-6 2 4,-2 0-10,-1-2 3,-3 4-3,-1-4 4,0 2-8,-3 2 7,3-2-6,4 3-2,1 1 3,1-2 2,2 8-2,2-7 2,4-1 5,2 2-6,8-1 0,3 1 2,7-2-7,4 0 3,3 3 2,15-2-4,8 0 3,-1 5 0,-19-3 0,12 0 3,-12 1-5,2 4 0,3 2 3,-5-3-2,4 0 0,-4 2-6,-2 2 5,0 1 0,5 1-3,3-4 1,12-4 3,8 2-3,0-1-1,3 2 1,-3-2-1,0 1-4,0 2 8,-20 1-8,12-5 2,6 3 1,1-3-2,-15 8 8,8-3-6,11-7 1,-1 7 0,-1-5-1,-17 7 1,9 1 2,9-10 0,0 6 1,0 1-2,-1-5 2,2 3-2,1 1 2,-2 0 0,1-3 1,0 3-6,3-1 2,0-2 7,0-3-6,7-2 0,2 1 1,-1 2-1,-1-8 2,1 2 1,0-4-2,3 2-2,-2-8 5,4 2-4,-2 1 0,1-5 5,2 5-2,1-7-2,2 3 4,-2-3-3,2 3-3,3-4 4,-2-2-1,1 1 0,2 0 0,4 1 6,-2-6 1,2 4 2,3-4 2,0-3-4,4 0-4,-2-3 8,3-1-4,2 1-3,-1-8 2,2 5-4,0-5-4,1-1 6,-2 4-3,2-4-3,1-1 4,-2 0-2,0 3 4,1 1 2,-2-4-1,2 4 3,-3-3-1,1 2 7,0 2 3,2-5 0,-7-3-2,8 0 1,-5-3 2,2-1-6,3-5-2,-2-3 0,4-22-2,1-3-1,6-10 7,2 1-3,2-5 0,4 0 0,-2 0-6,0 6-12,-2-7-24,0 3-24,-6-5-43,-4 7-63,-4 1-76,-11 2-92,-3 0-233,-8 2 45,-8-4 73,-10-1-141,0 0-84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0:48:16.6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1229 2394 1145,'0'0'143,"-10"2"-29,10-2-5,-9 0 6,9 0 0,-10 0-6,10 0-7,-9-4-7,9 4-1,0 0-2,-11 0 1,11 0-1,-6-1-4,6 1-5,0 0-5,0 0-1,-9-2-2,9 2-5,0 0-1,0 0-2,-7-2-8,7 2-2,0 0-6,0 0-4,0 0-4,0 0 4,0 0-9,0 0-3,0 0 12,0 0-5,0 0 2,24 7 0,-12-3-1,6-2 1,1 0 0,9 0 1,6 0 0,8-1 0,11-1 2,12 0 0,32-1 1,4-3-6,4 4 0,4-4-8,-6 0 2,3 2-7,-6-1-1,-5-1-2,-5 2-4,-16-1-1,-13 3-1,0-3 0,-11 2-5,-2-2 6,-2 2-8,-1 1 4,-10-2-5,-3-1 3,0 3-1,-5-2 1,-3 0 2,-4 2 3,0 0-2,-2-3 3,0 1-5,-6 2 2,3-2-4,-3 1 3,-2-2-7,0 2 3,1-2-3,-2 1-7,-3 1-7,-6 1-26,10-4-17,-5 0-20,1 2-16,-6 2-12,4-4-21,-2 1-24,-2 3-27,0 0-40,-2-11-35,2 8-34,-7-2-77,4-2-130,-2 2-11,1-3-119,-2 3-112</inkml:trace>
  <inkml:trace contextRef="#ctx0" brushRef="#br0" timeOffset="556.27">2826 2106 1611,'-9'-1'-39,"9"1"28,-12-2 17,12 2 23,-10-2 25,5 0 20,5 2 18,-11 0 6,11 0 3,0 0 8,-8-2-1,8 2 0,0 0-1,0 0-6,-13 0-8,13 0-7,0 0-8,0 0-6,0 0-5,-7 4 4,7-4 2,3 8 3,-3-8-3,4 9 4,3 1 7,1 0-4,0-1-9,6 4 2,4 0-4,1 0 0,2 2-6,7 3-6,-1-1-6,3 1-5,-2-3 0,1-2-5,-2 0-1,0 1-2,-4-6-5,-3 5 1,0-6 0,-3 2-2,-2-3 3,-3 2 9,1-3 4,-3 0 4,0 1 8,0-2 4,-4-1 4,0-1 1,0 2-5,0-2-6,-6-2-5,6 3-7,-6-3-4,2 4-4,-2-4-2,0 0-4,0 0-4,0 0-4,-16 8-2,10-7-3,0 1-2,0 0-2,-2 2 0,-4-1-3,4 0-1,-5 2-1,1 2-2,-6-2 0,2 3-1,-6-1-1,-1 3 2,0 1 0,-4 3-5,-1 1-7,0 0-28,1 2-34,1 0-46,1-1-30,4-1-53,0-1-71,3 1-76,0-4-114,-1 0-157,6-3 50,-2 1-292,5 0-340</inkml:trace>
  <inkml:trace contextRef="#ctx0" brushRef="#br0" timeOffset="2409.69">759 3144 2191,'0'0'-75,"-2"-7"31,0 4 15,2 3 16,-5-9 19,3 4 13,0 1 12,-2-2 14,0 3 4,0-3 5,-1 1 5,1-2 1,0 2 5,2-3-1,-2 3 5,0-3 1,-1 0-3,-1 1 3,1-1-1,1 2 2,0-2-3,0 3-5,-2-3 1,2 2-4,-1 1-1,-2-1-7,1 1-6,0 1-2,0 0-2,-3-2-7,3 4-7,0 0 1,-3 1-3,0-1-8,9 2-1,-16 3-2,8 1-1,-4 2-1,6 0-2,-3 3-3,1 0 1,2 5 4,-1 2-4,3-1 3,2 4 2,-1-1 3,3 2-3,0 2 2,3 3 4,2 0 1,-1 4 7,0-1-1,2 1-7,-1-1 9,1 5-7,-2-3 4,2-1-9,-2 1 0,1-2 2,0-2-4,-3 3-1,-1-3-4,2 1 2,-1-3-8,-2-1-13,2-2-18,-2-1-30,-2 0-27,-3-4-42,2 0-56,-2 0-52,-2-5-53,3-1-143,-2-3-67,-2-2 35,0 0-89,3-3-54</inkml:trace>
  <inkml:trace contextRef="#ctx0" brushRef="#br0" timeOffset="2601.92">418 3596 1565,'-4'-7'33,"2"1"15,2-2 11,0 3 3,2-5 7,2 3 3,2-3-1,5 1-8,2-3-4,6 3-6,3-4-5,0 2-4,4 0-1,5-2-18,-1 2-23,2-1-32,-5 4-35,1 1-44,2-1-48,-7 1-106,3-1-313,-7 4-76</inkml:trace>
  <inkml:trace contextRef="#ctx0" brushRef="#br0" timeOffset="3871.9">873 3568 1539,'-4'2'-10,"4"-2"22,-5 4 17,5-4 11,0 0 14,0 0 11,0 0 5,0 0 2,0 0 2,-7 1-3,7-1 4,0 0 4,0 0 3,0 0-1,0 0-1,0 0-5,0 0-1,0 0-3,0 0-1,0 0-8,0 0-2,0 0-3,0 0-8,0 0-1,0 0-5,0 0-4,0 0-3,0 0-5,0 0 0,0 0-3,0 0-7,0 0 2,0 0-2,0 0 0,0 0-5,0 0 3,0 0-6,0 0-1,0 0 1,0 0-1,0 0-3,0 0-1,0 0 3,0 0-5,0 0 1,-7-7-2,7 7-2,0 0 7,0 0-8,0 0 0,0 0 0,0 0-2,0 0 0,0 0 1,0 0 4,0 0-6,0 0-1,0 0 6,0 0-2,0 0 4,0 0-6,0 0 2,0 0-2,0 0-1,0 0 1,0 0 1,0 0 1,0 0 1,0 0-3,0 0 2,0 0 0,0 0-2,0 0 3,0 0-3,0-8 3,0 8-4,0 0 2,0 0 3,0 0-4,0 0 2,0 0 4,0 0 3,0 0 3,0 0-9,0 0 9,0 0 5,3-7-7,-3 7 9,0 0-2,0 0-1,0 0 0,0 0-3,0 0 0,0 0-4,0 0 4,0 0-6,0 0 2,0 0 1,0 0 1,0 0-4,0 0 3,4-5-2,-4 5 1,0 0-5,0 0-2,0 0 10,0 0-13,0 0 0,0 0 0,0 0-4,0 0 3,-3 18 0,3-9 3,-1 1-5,1 1 6,0 5-1,0-2 0,0 6 6,0 1-4,0-1-6,0 2 6,0-1 0,0-1-6,0 0 0,1 1 6,-1-4 3,0 2-3,0-4-3,3-1 5,-3-3 5,0 0 3,2-1 16,-2-1 10,0-1 17,0 0 6,0-5-2,0-3-6,0 0-2,0 0-8,0 0-4,0 0-2,4-21-5,-4 10-3,0-2-4,0-2 0,0-3-7,0 3-2,0-3 2,0 1-5,0 0-3,0 1 1,0 0-3,0 1 2,0 1-3,0 3 0,-2-1-1,4 2-2,-4 0 2,2 0 0,0 1-4,0 2 2,0-1 2,0 1-2,0-1-2,0 3 0,0 5-1,2-9-2,-2 5 1,0 4-2,0-5 1,0 5-2,0 0 0,4-4 0,-4 4 2,0 0 2,0 0 4,17 9-5,-12-3 1,3 0 3,-2 0 1,5 5-2,-3 1 2,3-1-2,0 0 2,1 3 2,0 1 0,2 0 3,-2 0-5,3 0 1,-4-2-2,1 3 0,-1-5-1,-1 0 3,2 1-1,-4-2 0,0 0 3,-2-3 5,2 0 1,-3-1 7,2 0 9,-1-1 12,-2 0 16,0-2 16,-2 1 11,-2-4 0,0 0-9,12-3-7,-12 3-6,5-12-7,-3 1-6,0-3-5,0-1-7,-4-2-3,2-4-3,0 0-6,-2-1 1,0 0-6,-3-3-3,2 6-4,-1-1 0,-1 3-8,1-1-5,-1 1-12,2 2-13,-1 1-13,1 2-19,-1 3-22,-1-2-24,3 3-22,0 1-18,0-1-22,-3 1-23,4 1-25,-1-1-37,0 4-29,2 3-19,0-8-17,0 5-49,2-3-111,-2 6-32,3-8-209,4 5-207</inkml:trace>
  <inkml:trace contextRef="#ctx0" brushRef="#br0" timeOffset="4167.84">1340 3242 1832,'0'-8'-33,"2"3"34,0-1 30,-2 0 24,0 6 21,2-10 17,-2 8 8,0 2-5,0-8-2,0 8-11,0-6-8,0 6-9,0 0-7,0 0 4,0 0 7,-6 19 5,4-8 4,-3 2-6,3 4-2,0-1-6,-3 3-2,3 0-6,0 2-4,2 0-5,0-1-8,-2 2 4,4-3-9,-2 3 3,4-5-4,-1 3-1,1-3-24,-2-1-30,5-2-39,-1-2-38,0-3-49,2-1-56,4-5-54,-2-1-110,0-4-82,3 1-224,0-5-167</inkml:trace>
  <inkml:trace contextRef="#ctx0" brushRef="#br0" timeOffset="4593.22">1540 3395 1737,'2'-11'-38,"-2"3"43,2-1 28,-2 2 29,2-1 22,-4 3 13,4-3 9,-2 8 0,-2-9-6,2 5-8,0 4-11,6-5-6,-6 5 3,0 0 7,0 0 5,14 9-2,-8-4-3,0 3-1,-1-1-6,1 1-3,1 4-5,-1-3-6,0 3-9,1-3 0,-3 1-3,2 1-4,-2-2-6,0-1 0,-2 0 0,3 0-9,-2-3-1,-1 3-3,0-2 6,0-3 5,0 3 2,-2-6 2,-2 6-2,2-6-4,0 0-8,0 0 3,0 0-8,-14-12 0,10 3-4,0-1-3,4 0 2,-2 0-7,2-4-2,0 3-2,2-1 1,0 3-1,2-3-5,-2 3 3,6-1 3,-4 0-1,4 3 2,-2 2-3,1-2 2,3 4 2,1-2-1,-1 3 3,-1 2-3,1 0 5,3 2-5,-2 3 4,-4-2-2,3 4 0,3-2 5,-3 2-7,-3 1-2,3 1 3,-2 1 1,1 0-22,-3-1-40,2 3-45,-3-4-56,-1-1-72,0 2-72,-2-2-94,0 1-166,2-1 32,-2-2-222,1-1-236</inkml:trace>
  <inkml:trace contextRef="#ctx0" brushRef="#br0" timeOffset="4865.81">1894 3185 2024,'-2'-15'31,"0"4"34,0 1 24,0 3 19,0-1 16,2 1-1,0 2 2,0 5-5,4-6 9,4 3 12,3 3-4,4 1-3,-3-1 2,8 4-6,-2 0-6,4 1-3,-1 3-7,3-1-7,-5 7-5,4-2-3,-2 3-9,-2 0-3,-1 0-7,-3 4-6,0-1-7,-4 3-4,0 0-7,-7 1-3,0 2-5,-4-4-4,-6 6-23,-1-4-53,-1 2-68,-7-2-69,-2 2-91,3-5-92,-4 0-152,-5 1-87,1-4 49,6-3-280,-3 4-308</inkml:trace>
  <inkml:trace contextRef="#ctx0" brushRef="#br0" timeOffset="5538.45">1079 4370 2235,'0'0'0,"0"5"19,0-5 21,0 0 20,0 6 16,0-6 14,0 0-2,0 0 1,2 7 1,-2-7-1,6 0-4,-6 0-2,13 0-12,-13 0-10,19 0-3,-8-3-3,1 1-6,4 0-26,-4 2-28,2-4-42,4 2-54,-1 1-63,-3-2-52,-3 2-97,2-1-158,-3 2 29,-2 0-103,2 2-48</inkml:trace>
  <inkml:trace contextRef="#ctx0" brushRef="#br0" timeOffset="5725.19">1202 4585 1540,'-7'8'79,"1"-2"28,1-1 11,-1-1 11,2-1 8,0 2-1,-1-2-8,5-3-7,-3 4-13,3-4-11,0 0-7,0 0-11,0 0-4,25-2-17,-14-2-19,3 0-31,-1-1-42,2-3-51,2 1-60,1 1-51,4-6-55,-1 1-132,3 2-282,-4-1-161</inkml:trace>
  <inkml:trace contextRef="#ctx0" brushRef="#br0" timeOffset="6257.47">1608 4421 1808,'-4'-4'37,"4"4"25,-6-5 19,0 1 24,1 1 25,3-4 12,-5 5 9,7 2 2,-6-8-10,6 5-14,0-3-13,0 6-7,4-9-11,1 3-10,3 1-7,-1 1-9,3-2-1,-1 2-7,1 1-4,1 3-4,0 0-1,-1 0-4,-1 5-2,2 3 3,1-1-9,-2 5-1,-2-1-5,1 2-2,0 1-2,-5 1-4,3 1-2,-3 0 0,-2 0-2,0-3-4,0 0-1,-2-2-1,1-2 0,-1 2 1,0-4 1,3 1-4,-6-2-1,3-1 2,0-5-3,-3 4-12,3-4-11,0 0-9,0 0-8,0 0 0,-4-21-2,4 12 3,0-5-6,0 0 3,2-4 5,0 3-1,0-3 4,-1 1 5,2 2-5,-3 2 4,2 1 13,0 1 4,0 0-2,-2 3 8,1-1 0,2 1 2,-3 1-6,3 3 2,-1-1 8,-2 5 5,0 0 2,0 0 0,0 0 0,15 12 4,-11-4 1,-1-1 2,3 3 2,-2-1-3,-3 3-3,6 2-1,-3-3-1,3 0-5,0 2 0,-2-2 1,4 1-2,1-2-3,1-1-12,-2 1-33,3-3-27,1-1-49,2 0-43,-4-3-60,3 0-62,2-3-49,-4-3-73,5-2-108,-2 0 0,2-3-183,1-4-181</inkml:trace>
  <inkml:trace contextRef="#ctx0" brushRef="#br0" timeOffset="6488.26">2172 4214 1890,'-4'-12'30,"-1"5"34,1-1 20,-3 2 19,3-1 18,0 1 6,2 1-7,-2 2-11,0-1-10,4 4-2,0 0 0,0 0 2,-9 10 6,9-2-7,0 3 5,0 0-5,0 2-5,4 3-9,-1 0-3,1 0-12,2 4-6,0-4 2,3 4-14,0-1-2,1-2-9,0-2-2,3 0-33,-3-3-34,2 0-46,0-3-50,-2-4-38,6-1-55,-2-4-60,-1 0-125,2-1-116,-2-2 55,1-2-151,-2-4-114</inkml:trace>
  <inkml:trace contextRef="#ctx0" brushRef="#br0" timeOffset="6907.55">2425 4221 1620,'-2'-7'34,"2"-1"38,-2 0 21,0 1 22,0 1 14,0 2 4,2 4-4,0-10-9,0 10-11,0-5-2,0 5 0,0 0 5,0 0-1,0 0 1,15 12-2,-10-7-3,0 3-10,0-1-2,0 4-7,2-3-1,-2 1-13,-1 1-3,2 2-8,-1-3-10,-2 1 2,2 0-7,-1-1-6,-1-2 2,-1 3-1,0-4-4,-2 2-5,0-3 3,-2-2-10,2-3-5,-5 7 6,5-7-7,0 0-3,0 0-5,-17-15-4,13 5-4,0-4-2,2 1-1,-1-3 2,1 0 0,2 1-2,0-2-1,2 1 3,1 3-5,1-3 1,2 4 0,1-1 3,1 1-5,1 0 4,1 3 5,3 1 8,-2 3 4,3 0 4,-3 2 0,2 2 2,-1 1 2,-1 1 3,1 0-1,0 4 0,-2-3-1,0 7 0,-1-1-5,0 1 1,-3 0 0,0 2-4,-1 3-16,-1-4-52,-2 3-56,0-1-68,-2-3-91,2 3-67,-4-4-131,2-1-114,0-3 41,0-4-264,0 0-286</inkml:trace>
  <inkml:trace contextRef="#ctx0" brushRef="#br0" timeOffset="7131.9">2761 3926 2413,'0'-5'86,"0"-2"6,0 5 2,0 2 2,8-9 3,-2 7 0,3 2 5,-9 0 11,21 4-2,-9 3 1,6-5 0,-2 5-7,3 4-5,1 0-4,-4 2-5,2 1-7,-2 0-1,-4 2-7,2 0-1,-8 0-10,-1 4-3,-8-1-5,-1 5-4,-7 1-31,-1 1-58,-5 2-58,-3-6-90,0 3-103,-4-4-126,1-4-166,1-5 37,0-1-281,0-3-307</inkml:trace>
  <inkml:trace contextRef="#ctx0" brushRef="#br0" timeOffset="9294.78">3453 2046 2141,'-6'-2'-80,"6"2"26,-7-2 19,7 2 15,-6-4 17,6 4 13,0 0 13,-9-4 9,9 4 4,-4-3 7,4 3 7,-4-6 7,4 6 7,-4-4 5,4 4 5,-6-4 6,6 4 1,-4-5 1,4 5-1,-6-5 5,6 5-13,-6-2-3,4-3-4,2 5-12,-8-2 0,8 2-6,-13 0-4,7 4-10,-3-1 6,-1 4 2,-3 0-8,1 3 3,-3 5 5,2 1-4,-2 4 3,2 3 7,-2 2-4,1 3-3,1 2 0,0 3-6,3 2 0,-1 0-4,0 2 0,5 0-6,0 4-2,-1-3 1,7 1-7,-2 2 1,7-4-2,-1 2 9,4-3-3,5 0-10,0-1 2,7 1 10,4-1 0,-2-9-2,7 2 0,-1-6 1,1-1 7,5-5-2,0-3 5,2 2-1,2-8 1,2 0-1,0-3 0,0 0-3,-3-4-3,-1-2 4,4-1 5,0-3-2,-1-2 1,-2-2 7,-2-3 4,0-2 4,4-4-3,-3-5 1,-3-3-7,-1-6 1,0-1 0,-2-2-4,3-16-3,-5 7-3,-9 1-4,0 0-3,-6-4-4,-5 0-2,-3 0-4,-5 3-5,0 1 2,-5-3-2,-8-1-5,1 4 1,-9 2-3,4 2-1,-9 4 1,-1 7-1,-3 0-2,-4 2 1,5 9-3,-5 3-5,-2 4-7,-2 4-11,1 0-10,1 5-13,1 4-11,-5 5-7,-2-2-12,2 5-7,3-1-9,0 4-6,0 1-5,5-1-12,0 1-14,2 0-17,7 1-20,2-6-20,4 8-26,5-6-20,4 2-16,2 0-40,6-1-107,2 2-88,2-2-124,6 2-108</inkml:trace>
  <inkml:trace contextRef="#ctx0" brushRef="#br0" timeOffset="9635.99">3643 2372 1763,'-2'-7'70,"-2"0"26,1 1 22,2 0 19,-1-1 15,0 2 9,2 5 9,-2-10-7,0 6-12,2-2-11,0 6-17,-3-5-7,3 5-14,0 0-14,0 0-7,0 0-9,0 0-1,3 21-1,-1-12-16,-2 4 4,2 2-8,0 3-2,0 1-10,2 3 1,-2-4-1,0 5-6,0-1-1,0 3-8,1-4-33,1-1-37,-2-2-47,-1-1-57,2-2-73,-3 1-50,2-5-85,0-3-141,0 0-15,-2-1-193,2-2-201</inkml:trace>
  <inkml:trace contextRef="#ctx0" brushRef="#br0" timeOffset="9830.44">3466 2566 2033,'-9'-4'68,"3"-2"26,-1 2 23,3 1 20,4 3 13,-4-7 4,4 7-26,2-7-14,7 2-10,3-1-8,5-2-10,7 1-13,1-1-6,5 1-15,8-1-43,-4-2-52,1 1-73,-1 1-77,-5 1-84,1-1-191,-2 2-25,-2 1-151,-5 0-140</inkml:trace>
  <inkml:trace contextRef="#ctx0" brushRef="#br0" timeOffset="11643.9">4300 2406 1700,'-6'-4'-34,"6"4"35,0 0 19,0 0 17,0 0 10,0 0 12,-4-4 11,4 4 2,0 0 3,0 0 1,-5-4-1,5 4-3,0 0-6,0 0-3,0 0-5,0 0-8,0 0-5,0 0-4,0 0-2,0 0-4,0 0 0,-8-2 1,8 2-2,0 0-5,0 0 6,0 0 1,0 0-2,0 0-1,0 0-2,0 0-3,0 0 2,0 0 2,0 0-1,0 0-2,0 0 7,0 0-5,0 0 2,0 0-5,0 0 1,0 0 2,23 8-2,-19-6 0,-4-2-3,11 4-1,-3-3 2,-1-1-3,-1 2 1,5 2 2,-3-4-2,4 2 0,-1 2 3,4-4-6,-2 0 7,2 0-3,2 0-5,-1 2-2,4-2 0,-2 0 2,4 0-2,-1 0 12,1-2-4,-1 2-1,4-1 4,2 1-9,3-3 2,-2 1 3,1-2-2,3 2 4,0 1-2,-1-1-5,5-2 1,-2 2-1,0-2 1,5 1 1,1-1-3,2 0 7,3-2 3,-1 2-3,5 1-6,7-2 4,6 0-3,4 1-4,-4 0 0,26 0-1,-1-1-3,-11 1 1,13 2-2,0-1 0,2 0 1,0 0-6,-2 1 3,-12 0-4,-10 0 1,23-3-1,-2 2 1,-15-1-3,-4 3 0,20-6 3,-2 2-5,2-1 2,-2 0 0,-3 1 0,-10 1 1,-11-1 1,1 1 0,-3-2-2,-3 1 1,-10 3 2,-5-3-6,-10 3 3,2 1 3,-5-3 0,-1 1-2,0 0-1,-1-1 0,0 2 0,-3 0-2,-1-1-1,-1 1 1,-2 0-2,-2 0 0,0 0 4,0 0-5,0 0 2,-2 1-2,-4 1 3,1-2-2,0 0-1,-4 0 4,0 2-2,0-2 4,0 2 1,-2-3-1,1 3 1,-3 0 2,-6 0-3,12 0 2,-12 0 0,12-3-2,-12 3 1,8-2-1,-8 2-2,0 0 5,8 0-2,-8 0-4,0 0 1,10-2 1,-10 2-1,0 0 2,0 0-5,0 0 2,8 0-1,-8 0 0,0 0-2,0 0 0,0 0-2,0 0-8,0 0-11,8-1-12,-8 1-9,0 0-5,0 0-14,0 0-1,0 0-3,0 0 5,0 0-2,2-7 2,-2 7 7,0 0 3,0 0 4,-2-9 5,2 9 7,0-6 2,0 6 2,-2-7 2,2 7 0,0-8 8,0 8 17,-3-7-4,3 3 5,0 4 7,3-7 3,-3 7-2,0 0 7,2-5-5,-2 5 1,4-3 4,-4 3-5,0 0-4,7 0 6,-7 0-2,0 0-1,14 8 7,-10-5-5,-1 1 3,4 2 4,-5-1-10,1 3 0,0-1 6,-1-1-4,-2 1 3,-2 2 2,-1-1 1,-2-1 5,1-2-6,-2 1 4,-2 0 4,-2-4-1,3 1-1,-5-1-6,4-2-1,-2 0 7,10 0-8,-18-4 8,8 1 3,2-3 0,2 0-3,0-1-1,1-1 2,3-2-4,2 3 2,2-3-8,0 1 2,3-1 0,1 3-3,0 0 0,2 0-2,4 4-3,2-4 2,-1 6-2,0-1 4,1 2 1,-1 2-3,-1-1 1,1 4 0,0-1 6,-3 1-7,-1 1 2,-2 0 1,-1-1 3,-2 3 1,-4-2 3,-2 1 1,-2-1 1,-2-1 2,-1 2 3,-2-4 1,1-1 2,-2 0-4,-1 1-2,11-3 1,-19-5 4,8 3-2,3 1 2,2-6-2,-2 5-2,3-5-2,-2 1-2,5 1-11,0-1-19,0 1-30,-1 1-45,3 4-62,0-13-70,3 10-104,-6-2-181,0-2-99,-3 4 65,2-1-294,-4 0-320</inkml:trace>
  <inkml:trace contextRef="#ctx0" brushRef="#br0" timeOffset="14143.91">1756 6642 466,'0'0'128,"0"0"-27,0 0-11,0 0-12,0 0-10,0 0-2,0 0 0,0 0-1,0 0 1,0 0 1,0 0 1,0 0 1,0 0-2,0 0-2,0 0 4,0 0-2,0 0-5,0 0 2,0 0-4,0 0 1,0 0-1,0 0 3,0 0 4,0 0-1,0 0 4,0 0-3,0 0-1,0 0-1,0 0-5,0 0-3,0 0-1,0 0-8,0 0-2,0 0-6,0 0 3,0 0-7,0 0 1,0 0-5,0 0-1,0 0-2,0 0-2,0 0 5,0 0 1,0 0-1,0 0-1,0 0-3,0 0 1,0 0 0,0 0-2,0 0-1,0 0-1,0 0-7,0 0 0,0 0-1,0 0-1,0 0 0,0 0-3,0 0 4,0 0-1,0 0 3,0 0 0,0 0-3,0 0 4,0 0 1,0 0-1,0 0 1,0 0 0,0 0 3,0 0 0,0 0-2,0 0 2,0 0-8,0 0 3,0 0 3,0 0-2,0 0 1,0 0-3,0 0-1,0 0-9,0 0 4,0 0-3,0 0-2,0 0 4,0 0-7,0 0 4,0 0-8,0 0 8,0 0-5,0 0 2,0 0 0,0 0-1,0 0 4,0 0 0,0 0-10,0 0 2,0 0 3,0 0-1,0 0-4,0 0 11,0 0-8,0 0 0,0 0 3,0 0-5,0 0 0,0 0 2,0 0 0,0 0 3,0 0-3,0 0-1,0 0-3,0 0 0,0 0 10,0 0-8,0 0 2,0 0 3,0 0-6,0 0 1,0 0 4,0 0-8,0 0 8,0 0-1,0 0-2,0 0 2,-6 3-5,6-3 2,0 0 1,0 0 0,0 0 0,0 0 2,0 0-12,0 0-5,0 0-13,0 0-17,0 0-13,0 0-21,0 0-24,0 0-27,0 0-27,0 0-23,0 0-27,0 0-20,0 0-60,17-12-110,-10 8-280,-1 0-171</inkml:trace>
  <inkml:trace contextRef="#ctx0" brushRef="#br0" timeOffset="15395.73">4158 6408 1733,'-4'-6'-56,"-1"0"27,2 1 19,0-2 19,3 1 19,-4-2 21,2 3 10,0-3 11,0 1 6,2 2 10,-2-2 3,2 1 3,-3-2 10,1 1 6,2 1-2,-2-1 0,2 0-5,-2 2 2,0-3-3,0 2-7,0-1-3,-2-1-4,-1 3-13,1-4-5,-1 5 0,1-2-14,-4-1-2,0 2-4,-4 1-9,2 1 0,-2 0-1,-1 3 2,-2 3-10,-2-2 0,1 5 0,-2 1-4,-3 5 5,2 2 1,-2 3 1,-1 3 1,4 4-5,-4 2 5,5 3-4,1 1 1,0 3-4,6 2 0,0-2-4,1 4 0,3 0-7,3 0 3,6-2-1,-1 2 0,5-3-3,1 1 2,4-5-1,6-2 4,2 0 0,4-6 3,2-1-2,4-3-1,3-5 4,0-4 1,3-1 7,-1-6 3,-1-2 3,8-4 1,-2-3 0,7-5 2,-3-3 1,1-5 0,-3 0-2,-1-6-4,-4-2-1,-3-1-3,-2-6-3,-4-2-4,-3-5-4,-3 0-1,-9-4-3,-3 0-1,-5 5-4,-7-1-4,-4 2 1,-6-6-2,-8 5-4,-1 0 1,-6 5-1,-2 4-5,-3 6 3,-5 2 0,3 9-6,-2 3-3,-1 4-15,-1 4-21,2 4-27,3 2-23,1 0-26,1 5-19,3 1-23,2 1-27,4 1-28,3 2-31,4 3-21,1-1-20,4 0-40,7 1-104,-5 1-59,8-1-170,0 0-157</inkml:trace>
  <inkml:trace contextRef="#ctx0" brushRef="#br0" timeOffset="15741.16">4177 6500 1857,'-4'-4'22,"0"-1"22,-2 2 23,6 3 27,-7-5 20,2 1 9,5 4-2,-6-5-16,6 5-1,-4-3-13,4 3-3,0 0 9,0 0 1,-2 12-8,2-5 3,2 3 4,-2-1-7,2 4-5,0 2-10,-1 3-2,2 1-9,-1-1-6,1 2-1,1 1-12,-1-1-1,1 2-28,0-1-44,0-2-55,-2 0-67,0-2-71,2-2-63,-4-3-157,0-1-77,0-1 47,0-3-113,-2 1-84</inkml:trace>
  <inkml:trace contextRef="#ctx0" brushRef="#br0" timeOffset="15901.64">4023 6723 1595,'-7'-8'29,"3"1"15,4-2 5,2 4 13,0-3 2,5 1-1,3-1-2,5 0-4,3-2-7,4 2-4,4-1-29,1 2-40,3 2-51,-2-1-63,-1 0-99,-1-2-331,-6 4-69</inkml:trace>
  <inkml:trace contextRef="#ctx0" brushRef="#br0" timeOffset="16911.13">3643 6804 1419,'0'0'-47,"0"0"23,0 0 23,0 0 18,2-5 8,-2 5 5,0 0 6,5-4 3,-5 4 0,8-4 4,-4 2 7,3-1-1,-3-1 6,3 1 0,-3 1 1,2-1 0,-6 3 6,10-4 6,-5 3 4,-5 1 6,7-7 5,-4 6 8,-3 1-1,7-2 4,-7 2 0,3-5-4,-3 5 3,0 0-3,5-3 6,-5 3-8,0 0-3,0 0-10,4-6 6,-4 6-1,0 0-1,0 0-5,0-5 0,0 5-3,0 0-4,0 0 1,0 0-7,-4-6-1,4 6-9,-6-4-5,6 4 2,-10-2-4,3 1-2,7 1 2,-17 0-2,7 0 1,-4 0 2,0 0-5,-5 1 0,0-1 0,-4 2-4,-4 0-1,-4 2 1,0-2-3,-10 0-2,-3 1 0,-2 1-5,-5-2 1,-6 2 1,-1 0-5,1 0-2,-1-3-2,3 3-1,5-1-1,-1-2-4,0 0 1,0 2-5,-6 0 1,6-2-1,3-1-5,-1 4 3,0-2-2,-1 0 0,2-2 1,3 3-2,-1-1 4,5-2-4,0 2 1,3-2-1,4 0-2,-2 2 2,5-2 0,-1 0-1,0-2-2,4 2 1,3 0 0,-1 0 1,6 0-1,-4 0-3,3 0 3,1 0-1,2 0-2,1 0 0,0 0 1,2 0 1,3-2-1,-2 2-1,2 0 4,0 0-4,1 0 1,11 0 0,-17 0 0,8 0-1,9 0 3,-14 0-1,14 0 1,-15 0 0,10-2-2,5 2 0,0 0 3,-12 0-3,12 0 1,0 0 0,-13 0 1,13 0-4,0 0 1,0 0 0,-11 0 1,11 0-1,0 0-1,0 0 1,0 0-6,0 0-8,0 0-6,-10 0-12,10 0-15,0 0-17,0 0-22,0 0-23,0 0-16,0 0-27,0 0-29,0 0-36,0 0-33,0 0-28,0 0-45,0 0-122,0 0-85,8-11 78,-8 11-110,0 0-65</inkml:trace>
  <inkml:trace contextRef="#ctx0" brushRef="#br0" timeOffset="17466.55">1924 6479 1559,'6'-8'4,"-2"3"21,0 0 23,0 0 23,2 1 10,-4 0 2,-2 4-2,2-6-10,-2 6-3,0 0 1,0 0 6,0 0 5,-14 21 2,8-10-1,-2 3 5,0 0-2,-3 4-2,-2 1-1,0 3-5,1 0 5,-6 2-5,6-2 2,-5 2-7,2-4-8,0 3 4,1-4-3,-2 0-9,3-2-5,2 1 3,2-5-3,-2 0-1,2-2-7,1-2 2,2 1 1,0-3 12,0 0-4,1-1-6,1-2 2,-2-1-6,5 1-6,1-4 2,-8 4-5,8-4 0,-6 3-6,6-3-2,0 0-3,-6 2-3,6-2-1,0 0-1,-7 2 3,7-2-1,0 0-2,0 0 0,0 0-3,0 0 1,0 0 6,0 0-4,0 0-1,0 0 0,0 0-1,0 0-3,0 0 1,0 0-1,0 0 0,0 0 2,17-13-1,-9 13 1,-8 0 5,20 4 4,-10-2 0,4 3 2,4 3 1,1-1 1,4 5 1,0-1-3,7 3-1,-1 1 1,1 1-7,0-3 0,-1 2 2,3 0-4,-2-2 0,-2 3-5,-3-5-7,1 0-39,-3 1-56,-2 0-35,-2-4-59,-2-1-69,0 0-76,-4-1-117,-1 0-161,-1 0 74,0-5-270,-3 3-291</inkml:trace>
  <inkml:trace contextRef="#ctx0" brushRef="#br0" timeOffset="17633.63">2494 7048 2269,'4'-3'29,"0"-2"18,-4 5 15,8-5 14,-4 1-3,1 1-4,0-1-8,-3 0-9,2 0-10,0-1-31,-4 5-40,8-5-60,-2 3-60,-1-2-64,1 0-150,-4-1-300,3 1-158</inkml:trace>
  <inkml:trace contextRef="#ctx0" brushRef="#br0" timeOffset="21615.45">5082 6391 1599,'0'0'-145,"0"0"11,4 11 8,-4-11-5,0 0-231,0 0 125</inkml:trace>
  <inkml:trace contextRef="#ctx0" brushRef="#br0" timeOffset="26283.86">4641 6587 1568,'0'0'-49,"0"0"24,0 0 22,0 0 15,0 0 16,0 0 16,-5 3 9,5-3 4,0 0-1,0 0 2,0 0-2,0 0-4,0 0-2,0 0-7,0 0-3,0 0-5,-14 0-5,14 0 1,0 0-4,-11-3 3,11 3-3,-10-4 2,10 4-1,-9 0 4,9 0-3,-11-2 2,5 0 3,6 2 4,-10 0-1,10 0 3,-8-1-2,8 1-3,0 0 0,-12 0-4,12 0-1,0 0 0,0 0-1,0 0 7,0 0-1,0 0 1,0 0 3,20-6 2,-10 6 5,1-2 1,4 0 1,2 2 5,1-2-3,6 0 5,5-1 5,3-1 4,8 0 10,1 0-3,5-1-8,1-2 4,8 2-4,0-1-7,0-2-4,4 1-5,-1 1-2,3-1 4,20-1 2,-12-1-6,-7 2-7,-1-1-6,0-1 3,-1 2 2,-1-1-4,-1 1 0,1 0 0,-4-3 0,-1 0 5,4 2 0,-3-3 0,-2 4-9,2-1 5,-4-1-3,0 1-3,-7 1 3,1-2 0,-3 4-1,1-3 0,-2 1 1,3-2 0,-7 4-1,3-2-3,-2-1-3,-1 3 2,1-2-6,-2 2 1,-5-1-5,3 3 0,4-3 1,-1 0 1,-3 1-6,1 1 4,3-2 4,0-1-2,5 2-2,-3-1 2,3 1 0,-1-1-1,2 0 0,3 1 1,6-1-3,-7 1 0,7-2 0,1 2 1,-2 0-1,-5 0 3,8-1-3,-11 0 0,1 1-2,-1 1-3,-3 1 5,-3-1-4,-4-1 0,-5 2-2,1-2 1,0 3 1,-5 0 2,-3-1 2,-1 1 1,-1-1 1,1-1 1,-3 3-2,1-2-1,-3 1-3,-2 0 4,-2 0 0,2 0 0,0 1-1,-4 1-1,1-2 1,-1 2-3,-1-2 0,0 2-3,-1-2 0,-8 2-5,12 0 2,-6-2 1,-6 2-3,14-2 0,-8 2 3,-6 0-5,0 0 2,10-2-2,-10 2 1,0 0 1,11 0-2,-11 0 2,0 0 0,6-2-1,-6 2 2,0 0 1,5-3-1,-5 3 1,0 0 3,0 0 1,0 0 0,0 0-3,0 0-2,0 0 0,4-4-7,-4 4-21,0 0-32,0 0-43,-18-5-34,18 5-36,-11-3-58,4-1-70,1 3-71,-6-4-123,0 1-135,-2-3 54,-6 2-335,3-3-387</inkml:trace>
  <inkml:trace contextRef="#ctx0" brushRef="#br0" timeOffset="27411.28">4761 6456 2292,'-2'-4'-101,"2"4"34,-2-7 13,2 7 31,-2-6 16,2 6 20,-2-8 13,2 5 11,0 3 7,-4-8 4,2 4 4,2 4 9,-2-5 4,2 5 4,-4-7 5,4 7-5,-4-4 8,4 4 1,-3-5 2,3 5-5,0 0 2,-4-6-7,4 6-5,-5-2 0,5 2-11,0 0-3,0 0-10,0 0-4,0 0 0,-10 8 3,6-1-7,0 2 3,-3 0 2,1 2-1,0 4 5,-3-2-7,0 2-2,-1 2-4,-1 1 4,0-1-4,3-1-3,0-1 1,-1-2-7,1 0 0,0 1-4,0-1-3,2-2 2,0-1 0,2-3-6,-1 3-4,2-5 3,-1 4 2,0-4 5,2 1 0,-1-2-7,-2 1 5,3-1 8,2-4 6,-4 8 0,4-8 5,-3 3-5,3-3-5,0 0-2,-3 6 1,3-6-3,0 0-3,-2 5 0,2-5-1,0 0-4,0 0 6,0 0-7,0 0-1,0 0-4,0 0 2,0 0-2,0 0 2,0 0 0,0 0 2,0 0-8,0 0 3,24-3-2,-24 3 0,10-2 3,-10 2-6,14 2-1,-6-2 5,4 4-3,-2 0 3,5 1-2,0 1 4,2 2-3,4 2 1,2-3 1,3 3 2,-1 0 0,-1-1 1,3-1-2,-1 3-2,-2-2 2,0-1-19,1-1-51,-1 1-62,-6-3-91,2-2-98,-3 1-197,-2-3-56,-3 2 86,-1-3-227,1 0-205</inkml:trace>
  <inkml:trace contextRef="#ctx0" brushRef="#br0" timeOffset="31168.93">8065 2256 1799,'0'0'-85,"0"0"26,8 0 20,-8 0 22,0 0 13,0 0 13,0 0 4,7-2-1,-7 2 9,2-5 11,-2 5 10,2-5 11,-2 5 12,3-5 6,-3 5 8,2-5-1,-2 5 6,0 0-1,0 0-1,0-6-5,0 6-3,0 0-4,0 0-7,0-5-5,0 5-7,0 0-6,0 0-4,0 0-4,0 0-4,-24 9-2,18-2-6,-1-4-1,-1 4-3,-4 3-5,1 0 1,-2 1 1,-4 4-3,0 2 0,-1 1 3,-6 3 0,-2 1 1,-3 7-2,-1 2 0,-4-1-1,1 3 1,-10 10-2,-1 1 2,1 0-3,-1-1 0,6-4 1,-5 4-2,1 3 0,-2-2-2,1-2 1,5-4 2,4-5-5,1-1 5,1 0-4,-3 1 1,3-4-1,1 4-1,-2-3 2,2 1-5,1-1 1,-1-1 8,-1 0-10,0 0 1,-1 0 2,-1-1-3,0 0 1,2-1 1,-1-1-1,-1 1-1,-2 0-4,6-1 5,0 1-1,-4-1-1,0 0 0,2-2 3,1 5-2,-1-4-3,-2 1 1,1 3-1,3-4 2,-2 3 0,0-3 3,3 2 1,-3-1 2,2-1 2,3-4-4,1 1 1,0-2-2,1 1-1,2-2 2,-2 0-1,0 0-3,7-3-2,-5 5 5,2-4-3,-1 1 0,1 0-1,-2 1-2,2-1 5,-5 2 2,3-1-5,-2 2-1,0-1 2,-1 4-2,-1-3 9,3 0-9,-3 0 1,6-1-2,-3 2-3,3-3 6,-1 2-2,6-4 0,-1-2-1,0 1-2,0 2-1,0-2 3,2-1-3,-1 2 3,-1-2-2,6 0 2,-4 1 3,0 1-1,-2 0-1,1 0-2,-4 5 5,-1-2-6,2 0 7,2 0-2,-1-3 0,2 2 0,-1 0-1,2 1 5,-2-2 0,3 0 1,-2 0 3,2-2-9,-1 3 7,2-4-1,-3 4-10,5 0 6,-4 1 4,1 2-8,-3 5 9,-1-1 5,-1 1-4,2 0-3,-2 1 3,3-1-5,-2 2 3,1-2-2,1-3-2,-2 3 3,3-1 3,-2 3-1,1 0 3,-2-3 3,2 1-7,1-2 4,3-3-3,-5 5-3,6-6-1,-2 1 7,0 0-6,1 2-4,-3-2 8,-2 4 1,0 1 5,0-1-4,-2-1 1,6-4 5,-1 0-7,0-1-2,2 0 2,-1 1 2,0-3-8,1 1 2,1-2-1,1 0 4,-1-5-4,2 2-4,1 0 5,0-1 2,0 1-9,-3-3 0,4 2 2,-1-2-2,0 0 2,-1 2 1,1-1 0,-2 0 6,2 0-11,0-3 3,2 3 3,0-4-2,-4 5-1,4-4 4,0 3-1,0-5-5,2 2 2,-3 0-1,1 0-1,2-2 2,-1 1-1,-1-1 2,4 1-4,-5 0 0,5 0 4,-2-1-2,0 1 2,0-1-3,2 1-6,-2 0 10,0-3-1,-2 2 1,4 0-4,-2 1-3,2-6 1,0 5 1,0-3 4,0 1 1,2-5-1,-4 6 0,0-2-2,4-4 1,-2 6-3,0-3 5,2-3-5,-5 6 1,2-3 3,2 4-4,1-7 16,-4 6-3,2-2 0,2-4-4,-5 5 6,3-1-9,2-4-1,0 0 6,-4 5-2,4-5-7,0 0-21,0 0-28,0 0-23,0 0-43,-2-14-47,4 4-65,-2-2-65,2 1-160,-2-2-90,2-4 70,0 2-191,-2-3-158</inkml:trace>
  <inkml:trace contextRef="#ctx0" brushRef="#br0" timeOffset="31585.82">4454 5738 1867,'-2'-10'40,"0"1"18,0 1 19,2 1 22,-2-2 16,0 4 4,2-1-1,-2 0-5,2 6-10,0-7-17,0 7-9,0 0 1,0 0 7,0 0 0,0 0 2,0 0-4,-2 24 6,2-10-5,0 1 5,-2 2-6,0 5-1,0-1-2,-1 3-6,-1 1-5,2-1-5,-2 2-4,-1-4-3,-1 2-6,4-2-5,0-5-2,0 0-7,-3-2-1,3 1 0,0-5 2,0 0 2,0-1 8,2-3 4,-2 1-2,2-1-4,2-2-4,0-1-6,0-1-3,-2-3-3,13 2 2,-2-4-7,1 2-1,3-3-4,5-1-1,-2-1-3,8-3 0,2-1-2,7 0-4,0-4 0,11 0-1,-2-3-28,1 1-52,-1 2-47,1-2-52,-1-2-69,-2 1-78,-7-1-125,-4-1-150,1-2 50,-2-1-299,-3-1-325</inkml:trace>
  <inkml:trace contextRef="#ctx0" brushRef="#br0" timeOffset="32747.54">6123 3788 2179,'0'0'-93,"1"-9"29,-1 9 18,0-5 25,0 5 17,0-8 10,0 8 10,0-6 10,0 6 10,0 0 7,0-5 8,0 5 1,0 0 8,-1-6 1,1 6 5,0 0-4,0 0 4,0 0 0,0 0-8,0 0 2,-2-7-6,2 7 0,0 0-2,0 0-1,0 0-4,0 0 0,0 0-5,0 0-2,0 0-9,0 0-4,0 0 1,0 0-2,0 0 7,0 0 2,0 0-1,-2 22 0,2-12-1,-2 1-3,2 2 5,0 5 2,0 0-2,0 4-3,0-1 3,0 1 0,0 0-5,0 2-5,0-2 2,2 2-2,-2-3 0,0 2 2,0-4-12,0 0 4,0-1 4,0-2-10,0-1 7,0-2-5,0-2 2,0 2 8,0-4 0,0 1-2,0-3 9,0 3 11,-2-5 8,2 4 5,0-4 6,2-2 4,-2-3-1,0 8-2,0-4-1,0-4-7,0 7-6,0-7-4,2 5-3,-2-5-4,0 0-4,2 5-4,-2-5-1,0 0-2,1 4-7,-1-4 2,0 0-7,14 0-1,-14 0 1,16-6-4,-2 4-2,2-4 4,4 3-3,3-5-5,2 0 4,3 2-1,-1-1-2,1-1 0,0 3 0,-3-3-2,1 3 2,-5-2-2,2 4-3,-6-2-2,-1 2-11,-1-1-18,-2 1-15,-2 0-26,2 2-20,-3 1-26,-1-3-29,-3 0-44,2 3-48,-8 0-45,16-2-64,-8 0-135,-2 0-65,2 0 72,1 1-171,2-1-143</inkml:trace>
  <inkml:trace contextRef="#ctx0" brushRef="#br0" timeOffset="33075.87">7434 3792 1865,'-5'-7'58,"4"1"20,-6 1 18,3-1 14,0 0 15,1 3 0,-1-1-9,4 4-8,-7-8-16,7 8-9,-1-5-12,1 5-6,0 0-3,0 0-7,1 22-6,4-11-4,0 5 1,1-2-4,-2 4-6,5 2 0,-1 4-5,-1-3-3,1 3 0,0-2-1,1 0 1,2 3-14,-3-4-8,-2 0-39,1-2-52,-3-2-57,5 2-69,-3-5-70,0-3-154,-1-1-53,1-3-141,0 1-128</inkml:trace>
  <inkml:trace contextRef="#ctx0" brushRef="#br0" timeOffset="33361.12">7673 3960 1714,'0'-11'33,"-3"3"35,0-1 25,1 1 23,-3 0 16,4 1 14,-1-1 4,-2 2-3,1 0-19,1 1-8,-2 1-11,4 4-12,-7-3-12,7 3-5,0 0-2,-16 11-5,9-6-1,-3 5-13,1 0-6,0 1 2,1 0-9,2 3-4,-2-1-4,1-1-1,0 1-3,3 0-1,0-1-8,2-3-3,0 2 0,2 2 1,2-4-3,2-1 2,2-2-1,8 2 0,0-2-9,3-3-27,4 0-30,-2 0-47,5-3-58,-4-3-76,8 0-64,-5-2-146,-2 1-83,-2-1 47,-1-1-134,1-2-105</inkml:trace>
  <inkml:trace contextRef="#ctx0" brushRef="#br0" timeOffset="33859.84">7968 3868 1681,'0'-5'77,"0"1"25,-2-2 10,2 6 7,2-7-2,-2 7-11,0 0-7,0 0 1,0 0-2,0 0-4,0 0-6,24 13 2,-14-4-8,-2 1-3,1 1-4,1 1-3,-2 1-1,2-1-8,0 1-9,-2-2-4,-2 1 2,3 0-9,-5-2-1,3-2 4,-3-1-3,-2 0 6,2-1 10,0 1 12,-1-3 10,-1 0-7,-2-4-7,0 0-3,0 0-7,0 0-3,0 0-6,0 0-3,-7-25 0,5 14-4,0 0 0,0-5-1,0 1 5,2 0 0,-3-1-2,3 4-1,-1 1-4,1 0-5,0 2-3,0 0-3,1 2-5,2 1-2,1 3-1,5 3 1,-9 0-3,18 3-5,-6 2 3,2 0-2,-2 0-2,4 4 0,-2-2 2,-1 1-4,2-1 2,-2 0-3,-1 0-1,1-2 1,-4-2 23,-1 2 27,0-3 16,0 0 8,-8-2 7,14-9 0,-9 4-14,3-2-5,-5-3-5,2-3-9,-3-2-5,-2-3-6,-2 2-5,2-4-7,-5 1-19,2 2-25,-2-2-43,-1 4-50,-1 0-47,3 1-64,-4 3-90,0 5-74,-1 3-100,-1 3-176,10 0 49,-18 9-388,12 2-471</inkml:trace>
  <inkml:trace contextRef="#ctx0" brushRef="#br0" timeOffset="35757.66">8309 6116 2489,'-6'-3'-113,"3"-1"32,3 4 24,-7-4 23,4 0 19,3 4 22,-9-5 15,5 3 15,4 2 12,-10-4 7,6 0 8,-2 2 6,6 2 5,-12-5 4,6 1 2,0 2-4,-1-1 2,-1 0-2,1 2 1,-3-3 1,3-1-7,-3 1 1,2 1 6,-2 1-13,0-2 2,0 1-1,-4-2-3,4 0 5,-2 1 0,-3-3 4,0 1-2,0-1-1,-1-1-4,-2 1-5,-2-6-8,-2 4-5,1-4 0,-7 0 0,-1-2-3,-1 1-4,-2-1-2,0-2-2,-1-1-1,-5-1 0,-1-2-2,-1 2 0,0-2 2,-3 1 2,3-2 3,0 1-2,-1 1 2,2-4-1,-1 2-4,-1-2-1,3 0-1,0-3-3,0 3-2,1-1-2,1-2-1,3 1-1,1-1 4,-1 0-3,3 1-2,-2 1 6,0-3-1,2 0-1,1 1 0,-3 1-1,2-1-2,-1 2 2,1-3-2,0 3 1,3 3 2,-2-2-3,2 2 0,0-1-4,-1 3 3,1-2-4,-3-1-1,3 0-2,0 1-1,-1 1-1,-1-3 0,1 0 0,-5-3-5,2 0-1,0 2 2,-1-1 1,2 2-1,-1-3 4,1 0-1,-2 3-2,2-3 2,1 1 1,-3-2 0,2 1 0,-1-1-3,1 2-1,0-3-3,1 3 1,3 0 5,-4-2-9,5 4 3,1 0-4,-1 2 0,1 0 0,4 0 0,-2 1 0,0-3-2,2 4 0,-1 1-1,2-3 0,0 1 0,0-1-1,0-1 0,-1 2-3,0-2 1,5 0 2,-5 1-2,2-2 1,-1 3 1,0-4-3,2-1 3,-3 1 0,2-2 4,-2 4-6,1-5-2,-1 3 2,0 0 0,3 3 0,0 3-1,0-3 1,2 4-1,0-1-1,-1-1 1,-2 4-1,4-2 0,-1 1 2,3 0-2,-6 0 2,4 0 1,-2-1-2,0 0 0,1 1 1,-2-1-1,2-1 0,-1 2 3,-2-3-2,-3 0-1,2-3 0,0 3 1,0-4-3,0 3 2,-1-1 0,1-1 0,3 0 0,-4 2 2,4 0 0,1 2 0,-2-4-2,-2 0 0,1 4-1,2 0 2,0 0-1,0 1 1,-1 1-1,2 1 3,-2 1-2,3 0 0,-3-1 0,2 1 1,0 0-1,1 1 0,-2-1 3,0 2-2,-1-3-1,2 2 2,-2-2-1,-1 1-2,2 0 1,0 0 1,-2-3 0,1 3 2,-2 0 0,4-3-3,-1 3 0,-2 0 0,4-3 1,-3 3-1,0 0 0,2-2 0,-2-1-1,1 4 1,3-1-1,-4 1 3,6-1-3,-2 3 2,1-1 0,0 2-2,2 1 3,0 0 0,-1 1-2,-2-1 2,5 3-1,-3-3 1,3 5 2,2-4-3,-3 4 0,2 0 4,1 0-6,0-2 2,0 2 0,0 0 0,0 0 0,0 3 1,2-2-1,0 1 4,0-1-4,4 4 0,-8-6 1,3 1 1,5 5-2,-6-4 3,2 1-3,4 3 0,-4-2-1,4 2 0,-7-5 0,7 5-1,-4-3-2,4 3 1,0 0-1,-5-5-1,5 5-3,0 0-3,-4-4-1,4 4 0,0 0 3,0 0 0,0 0-3,0 0 5,0 0-2,0 0-2,-6-2 2,6 2-1,0 0-2,0 0 1,0 0 2,0 0-2,0 0 2,0 0 2,0 0 0,0 0 0,0 0 2,0 0 0,8 16 1,-6-13 2,0 6-2,1-2-1,-1 3 2,2 1 2,-2 4 2,3 3-4,-3-1 1,-1 4 0,4 4 0,-3 3 2,-2-1-1,2 3 1,-2 1 1,-2 0 0,2 1 0,-2 1 0,0 2 2,2-4-2,-3-1 2,3 0-2,-1-1-5,2-3-14,-2-3-16,1-2-13,0-1-21,0-3-25,0-2-13,0 0-26,0-4-16,1 2-15,-1-4-21,0 0-37,0-4-46,3 1-42,-3-6-63,0 0-167,0 0 12,0-17-209,-3 7-227</inkml:trace>
  <inkml:trace contextRef="#ctx0" brushRef="#br0" timeOffset="36076.48">4213 2520 1902,'-2'-7'-76,"2"1"22,-2 0 19,2 1 18,0 5 17,-4-10 20,4 5 5,0 5 9,-2-7 3,2 7 3,0-5 2,0 5 0,0-6 1,0 6-1,0 0-3,-2-6-7,2 6 3,0 0 2,0 0 5,0 0 3,0 0 5,26 17 6,-10-10 7,5 3-5,5 0 2,7 3-10,11 3 7,3-4-1,5 2-7,-2 1-4,2-1-2,-1-1-4,0 1-5,0-1-8,-7-2-39,-5-1-61,-5 1-54,-4-3-71,-8-3-139,-4 0-168,-8-2-74,-1-1-79</inkml:trace>
  <inkml:trace contextRef="#ctx0" brushRef="#br0" timeOffset="36614.6">3842 3500 1661,'-4'2'55,"4"-2"8,-6 3 5,6-3 13,0 0 6,0 0 6,0 0-3,0 0-4,0 0-12,0 0-11,-7-10-3,7 10-8,13-7-2,-2 1-9,4 0 0,-1 1-7,4-3-3,0 2-6,4-1-2,-2-1 0,-1 3-2,-3 0-1,0 0-2,-2 1 0,-2 0-2,-1 2-2,-3-2 1,0 3-1,-2-1-1,-6 2-5,0 0 2,0 0-2,0 0 1,0 0-2,-16 15-1,2-10 1,1 3-1,-3-1-3,0-2 1,-2 0 3,4 2-6,0-2 2,5-1 0,-2-1 2,0 1-3,2-2-1,4 0 2,5-2-1,-8 0-3,8 0-3,0 0-14,0 0-19,13-11-25,-3 5-44,6-2-43,-2 1-71,6-5-183,4-1-70,1-4-62,1 0-38</inkml:trace>
  <inkml:trace contextRef="#ctx0" brushRef="#br0" timeOffset="37402.82">5208 3755 1422,'0'0'-36,"-8"-5"14,8 5 9,-4-3 9,4 3 3,-6-5 6,6 5-3,-1-5-2,1 5-2,1-7 2,5 1 2,-4 2 5,0-2-1,-1 2 4,4 1 17,-3-3 10,0 3 7,-2 3 17,5-9-1,-3 4-2,0 1 3,-1-2-1,3 3 0,0-4-3,-4 2 1,3 1 3,0 1-5,-3-3 4,0 6 1,4-8 1,-2 4 4,-2 4 1,1-8 2,-1 6-3,0 2-5,5-6-3,-5 6-5,0-5-5,0 5-5,0 0 0,4-4-10,-4 4-5,0 0-4,0 0-4,0 0-2,0 0-3,0 0 3,0 0-1,-9 24-2,6-11 0,-1-2 1,0 4-1,-2 1-3,1 1-1,-2 0 0,3 3-2,-3-2 1,4 1 0,1 0 0,-4 0 0,5-2-5,-1 0-5,0 0-21,0-5-25,2 1-28,-3-1-31,2-3-31,-1 1-27,2-2-27,0-5-87,0-3-128,0 0-186,0 0-92</inkml:trace>
  <inkml:trace contextRef="#ctx0" brushRef="#br0" timeOffset="37665">5270 3617 1579,'1'-5'13,"2"2"14,-3-4 12,2 3 15,-2 4 13,4-6 1,-4 6-7,2-5-10,-2 5-7,0 0-3,9-2-3,-9 2 0,0 0 7,19 6 13,-10-1 4,3 1 4,6 1 8,-4 0-1,7 2-10,1 0-5,2 1-2,2-1-7,0 2-2,1-3-6,1 1-3,-3 2-2,-2-2-5,0-3-2,1 3-21,-5-3-33,-4-1-40,0-2-50,-5 1-81,-1-4-158,-9 0-120,0 0-113,2-9-87</inkml:trace>
  <inkml:trace contextRef="#ctx0" brushRef="#br0" timeOffset="38030.83">5460 3050 1577,'-4'-10'15,"0"3"21,0-3 9,0 3 27,-2-2 26,4 2 19,-4-1 1,2 3-7,-1-1-15,4 0-10,-1 3-12,2 3-7,0 0-8,0 0-7,0 0-4,0 0-4,20 9-4,-10 1-2,0-1-5,1 3-1,4 2-3,0 2-4,-2 1 0,6 0-3,-5 1-2,3 1-1,-2-1 0,-2 2-17,-3-3-29,2 2-44,-2-1-52,-2-4-44,-2 1-52,-2-3-127,0-5-115,1 0-85,-1-1-49</inkml:trace>
  <inkml:trace contextRef="#ctx0" brushRef="#br0" timeOffset="38337.99">5735 3016 1523,'-4'-9'8,"0"4"15,0-1 17,0 1 22,2-1 14,-4 1 4,4 0-8,-3 2-7,5 3-9,0 0-7,-4-4-2,4 4-1,0 0 5,-9 13 3,5-5 2,2 1 0,0 5 0,0-1-2,-3 0-2,1 2-2,0 1-3,0-1-3,2 0-6,-2 0-3,2 1-3,-1-4-2,3 1-3,0 0 0,0-4-2,5 2 2,-1-1 0,4-1 0,3 1-4,1-4-1,4 0 0,0-1-5,4-1-13,-2-2-24,2-2-31,3 0-33,-3 0-48,2-2-40,1-5-55,0 1-139,-2-6-314,-3 1-174</inkml:trace>
  <inkml:trace contextRef="#ctx0" brushRef="#br0" timeOffset="38845.28">6066 3028 1806,'0'0'18,"0"0"10,0 0 10,-10 0 18,10 0 12,0 0 1,0 0-6,0 0-6,-12 5-6,12-5-9,0 0 0,0 11 4,3-3 4,-1 1 5,3 1-3,-1-1 6,-2 3-2,4-1-1,-2 2-4,0-2-2,3 4-1,-4-5-4,2 2-2,-3-3-5,1 1-1,1-2 0,-2-1-1,3 0 1,-3 0 6,-2-3 7,2-1 8,-2-3 4,0 0-3,4 4-6,-4-4 0,0 0-11,0 0-3,0-21-4,0 11-7,0-1 1,1-2-2,-1 1-4,0-2-2,0 2-4,3 0-1,-3 1-5,2 0 0,0 3-6,0-1 1,2 1-5,0 1 1,3 2 8,2 1-4,-2 2-2,4 2 3,0 0-7,0 4 6,2-2-4,1 3 2,2 2 2,-2-2-2,1 0 0,0 1-1,-2-1 2,-3-1 2,0-1 5,-3 1 27,4-2 29,-5 0 27,2-2 4,-8 0-9,9-4-6,-5-3-3,-2 0-11,-2-1-6,0-2-6,-2-2-4,0-3-6,-2-1-7,-1-3-1,-1 1-18,0-3-39,0 1-51,-4 0-42,2 3-56,0-3-79,2 3-87,-1 3-210,3-4-40,-1 4 79,1-1-252,4 2-245</inkml:trace>
  <inkml:trace contextRef="#ctx0" brushRef="#br0" timeOffset="41923.95">8092 2225 1934,'0'0'-97,"0"0"22,0 0 14,0 0 19,0 0 14,0 0 13,0 0 11,0 0 13,11-4 8,-11 4 10,0 0 5,0 0 7,2-4 3,-2 4 8,0 0 5,0 0 4,0 0-1,0 0 4,0 0 5,0-5 0,0 5 2,0 0 2,0 0 4,0 0 3,0 0-3,0 0 1,3-6-6,-3 6 0,0 0-3,0 0-2,0 0 0,0-5-5,0 5-4,0 0-4,4-7-7,-4 7 2,4-1-5,-4 1 1,8-5-6,-1 1 0,0 4-2,3-3-6,2 1 5,4 0 0,4 0 0,8-2 3,3 2 4,12-3-4,3 1 1,13-1-1,5-1 3,21-2-9,0 2-3,-13 1 5,-13-2-9,0 4-7,-3-1-6,-9 0 5,-7 2 0,-5-2-1,-5 3 2,0-1 0,-7 0-1,-1 0 9,-4 2 2,0-2 4,-4 0-7,1 2 0,-4-1-8,1 1 0,-1-2-2,-1 2 4,-3-3-3,4 3-13,-3-1-19,-8 1-19,11-3-24,-11 3-39,10-3-52,-6 1-61,-2-1-72,0-4-163,-2 1-122,0 6 89,-4-11-163,0 4-140</inkml:trace>
  <inkml:trace contextRef="#ctx0" brushRef="#br0" timeOffset="43223.7">8285 6130 1691,'-4'2'-38,"4"-2"27,0 0 7,-6 1 16,6-1 13,-6 3 15,6-3 5,0 0 8,0 0 11,0 0 7,0 0 8,0 0 3,0 0 7,-9 2 4,9-2 0,0 0-10,0 0 9,0 0-3,0 0-3,0 0 0,0 5-10,0-5 2,0 0 7,0 0-2,0 0-3,0 0-6,7 6 9,-7-6-6,6 4 2,-2-3-2,1 2 6,3 0 8,-8-3-1,13 2-6,1 0-1,1-2-5,5 0-2,0 2-8,6-2-4,5 0-4,3-2 3,11 0 0,-1 0 2,5 1-1,1-1-6,-1-1-3,1 3-6,-6-3-4,3 1-4,-5 2-6,-3-2-1,-2 0 3,-3 0 2,-2 1-1,-1-1 1,-3 0 3,-5 0 2,-2-1 2,1 2 5,-6-1-3,1 0 2,-2 2-2,-2-3-6,-1 3 0,0-2-7,-2 2-1,-2 0-5,1-2-1,-9 2-3,14-3 0,-5 3-6,-2-2-4,-7 2-9,10 0-19,-10 0-22,5 0-24,-5 0-27,7-3-27,-7 3-27,0 0-32,0 0-35,7-4-42,-7 4-45,3-1-40,-3 1-80,0 0-129,0 0-6,0 0-313,0 0-347</inkml:trace>
  <inkml:trace contextRef="#ctx0" brushRef="#br0" timeOffset="43531.85">9761 6060 2237,'0'0'-21,"0"0"30,0 0 19,0 0 26,0 0 17,0 0 13,0 0 3,0 0 0,0 0-7,0 0-4,0 0-4,0 0-12,0 0-4,0 0-6,0 0-3,0 0-13,0 0-24,0 0-39,3-7-61,-3 7-70,2-5-67,-2 5-121,-5-6-103,5 6-167,-6-4-116</inkml:trace>
  <inkml:trace contextRef="#ctx0" brushRef="#br0" timeOffset="44408.88">8255 6125 1631,'-6'3'-37,"6"-3"25,0 0 24,0 0 13,0 0 23,-6 4 11,6-4 16,0 0 10,0 0 12,0 0 8,0 0 7,0 0 3,0 0 0,0 0 5,0 0 2,22-7-10,-22 7 6,6-2-3,-6 2 6,0 0 1,0 0 2,0 0-1,0 0-2,11 2-3,-11-2-5,0 0-4,0 0-4,0 0 5,0 0 2,11 0 5,-11 0 1,9 0-3,-9 0 2,13 0 1,-5 0-2,5 0-10,3 0-3,2-2 0,8-3 1,5 3-6,14-6 8,15-3 4,31-2 8,8-1 3,8-3 5,4 2-1,1-2-7,0 3-8,0-1-10,-1 1-6,-8 0-12,-3 3-9,-9 0-5,-6 1-5,-20 2-9,-10 1-3,-10 1-6,-7 2-3,-4 0-1,-7 1 0,1 1 9,-6-2 5,-2 1 7,0 0 2,-4 1-2,-3 0-5,0 1-5,0-1-8,-1 2-2,-2-3-5,0 1-1,-2 0-7,0 2-4,-1 0-2,-7 0-1,14-3-2,-8 3-4,1-2-3,-7 2-3,0 0-7,13-2-6,-13 2-7,8 0-12,-8 0-10,0 0-15,0 0-16,12 0-17,-12 0-28,0 0-32,0 0-21,0 0-33,0 0-42,0 0-47,0 0-37,0 0-49,0 0-65,0 0-63,-24-4-188,24 4 40,-9-2 52,9 2-427,-7-5-494</inkml:trace>
  <inkml:trace contextRef="#ctx0" brushRef="#br0" timeOffset="44585.73">10433 5850 2929,'0'0'12,"0"0"11,-2 7 19,2-7 15,0 0 4,2 4-6,-2-4-3,4 4-12,-4-4-21,9 0-39,-9 0-67,0 0-81,10-4-78,-10 4-193,5-2-31,-5 2-163,0-7-130</inkml:trace>
  <inkml:trace contextRef="#ctx0" brushRef="#br0" timeOffset="45281.84">9777 1881 1638,'0'0'-22,"-5"7"32,3-4 15,2-3 21,-2 7 6,2-7 1,-4 5-6,4-5-6,0 3-6,0-3-4,0 0-4,-5 7-1,5-7-13,0 5-24,0-5-35,2 6-38,1-3-35,-3-3-74,2 4-341,-2-4-37</inkml:trace>
  <inkml:trace contextRef="#ctx0" brushRef="#br0" timeOffset="45488.41">10298 2034 1507,'3'2'26,"-3"-2"14,0 0 6,9 0 3,-9 0 7,0 0-4,10-5-11,-10 5-6,9-4-17,-5-1-28,3 4-32,-1-1-37,-6 2-34,13-5-55,-3 3-328,-4-3-2</inkml:trace>
  <inkml:trace contextRef="#ctx0" brushRef="#br0" timeOffset="45681.26">10775 1959 1386,'10'5'29,"-10"-5"9,6 0 9,-6 0 1,0 0-4,0 0-2,0 0-5,11-5-12,-11 5-21,8-3-35,-8 3-33,10-2-33,-3-1-62,-3-2-300,2 3 33</inkml:trace>
  <inkml:trace contextRef="#ctx0" brushRef="#br0" timeOffset="45865.75">11154 1954 1261,'5'5'40,"-1"-5"28,-4 0 7,8 5 5,-8-5 2,10 0-8,-10 0-11,0 0-4,0 0-20,12-2-34,-12 2-37,0 0-40,11 0-36,-11 0-70,10-3-318,-4 0 0</inkml:trace>
  <inkml:trace contextRef="#ctx0" brushRef="#br0" timeOffset="46241.7">11525 1996 1452,'4'2'101,"1"2"37,-5-4 27,1 3 14,-1-3 12,0 0 13,8 4-17,-8-4-13,0 0-9,0 0-20,0 0-13,6 5-15,-6-5-6,0 0-17,0 0-13,0 0-4,6 0-9,-6 0-12,0 0-6,0 0-9,0 0-4,0 0-5,0 0-4,0 0 1,0 0-6,8 0-9,-8 0 1,0 0-5,0 0-1,0 0-2,0 0-12,0 0-4,0 0-7,0 0-3,0 0-4,0 0-4,0 0-1,0 0-8,0 0 8,0 0 1,0 0 1,0 0 3,0 0 1,0 0 3,0 0 4,0 0 4,0 0-2,0 0-13,0 0-8,0 0-12,0 0-23,5-7-32,-5 7-43,0 0-55,2-5-67,-2-1-170,0 6-80,-5-8-147,1 3-158</inkml:trace>
  <inkml:trace contextRef="#ctx0" brushRef="#br0" timeOffset="48492.85">10134 5753 1701,'5'-8'-59,"3"1"26,-5-5 21,4 3 25,0-4 18,0 1 14,-3-2 9,0 2 13,0-3 18,0 3 5,-2-2 4,2 1 2,-2 1 4,0 3 0,0-3 0,-1 4 1,-1-1 1,4 1-1,-1 1 0,-3 0-3,2 0 0,-1 4-12,-1-2-8,0 5-5,3-9-11,-3 9-5,0 0-4,0 0-9,0 0-3,4 29 1,-2-8-3,-1 6 4,6 9 6,-4 2-1,7 12-2,-2 0 4,3 4-8,1 19-4,-3-10 0,1-11-1,0 2-4,-2-4-4,-2-1-1,-2-7 0,3-1-9,-3-4 0,0 0 0,-2-9-1,3-1-17,-3-2-20,0-4-19,2-4-21,-2-2-27,-2-4-41,0-3-34,-2-3-34,4 0-28,-2-5-18,0 0-22,0 0-59,-2-15-74,0 1-63,0-1-100,0-4-62</inkml:trace>
  <inkml:trace contextRef="#ctx0" brushRef="#br0" timeOffset="49155.37">10162 5677 1414,'-7'-14'-51,"1"5"19,0-1 21,1 2 13,-1 1 20,2 1 10,0-1 19,0 1 9,-1 0 9,0 1 14,3-1 7,-2 1 4,0-2 2,2 1 0,0 2-2,0-3-7,2 0-2,2 1-3,2-2-8,4-2-4,6 0-6,3-4-1,10 1-2,6-4-5,14-7 2,19-2-2,1-1-5,2 3 2,-12 5-11,-11 4 0,-4-3-4,-3 7 1,-7-1-8,-2 5-5,-5-3-4,-2 5-2,-4-2 0,-2 2-3,-3-1-5,1 2 0,-4 1 2,0 1 3,-3 0-8,-8 2-4,11 4 5,-11-4 2,5 7-2,-5-1 0,0 1-8,-1 3 3,1 2 1,-2 3 2,0 1 1,0 6 0,-1 2 6,3 8 3,0-1 3,3 8 4,3 4 1,0 5 2,0 4 5,6 1-4,-2 0 8,2-1-10,-1-2 1,0 0 0,0-4-14,-3-6 4,0-2-1,0 1-1,0-7 2,-2-4-2,0-1-6,-2-2 5,0-2 2,-2-6-1,2 0 3,-1-2 0,1 1 0,-4-5 15,2-2 7,1 1-4,-3-1-8,-3-2 5,3-2-6,-4 0 0,2 0-7,2-5 0,-11 5-3,5-3-5,-2 1-2,-1 0-3,-4-1 1,-4 2 0,-2-1-2,-7 3 3,-1 2-7,-4-3 1,-5 2 2,-2 1-5,-3 2 9,-5 1-5,3-3-2,3 1-2,1-3 0,8 0 1,2-1 0,-2 2 1,7-2 0,2-2-2,4 0-20,0-1-26,4-2-21,3 0-25,5-2-29,1-1-34,3-4-41,2 7-39,7-10-41,-3-1-81,2 2-133,3 0-7,-1-3-119,2-1-114</inkml:trace>
  <inkml:trace contextRef="#ctx0" brushRef="#br0" timeOffset="49693.22">10484 5772 1681,'-8'3'-1,"5"0"20,3-3 27,-9 1 19,9-1 13,0 0 7,0 0-1,0 0-6,-6 5-8,6-5-4,0 0-3,0 0-2,0 0-3,0 0-5,26-5-5,-16 1-5,7 3-3,0-3-4,2 1-4,3-1-3,-4 1-1,2 0-7,-2-1 1,1 1-3,-1 0-1,-6 1-2,1 0-2,0 0-2,-3 2-3,-1 0 0,-3 2 1,-6-2-1,7 7-3,-3-4 2,-4 2 0,-4 4-2,1-1 0,-1 4 3,-7 1-2,1 5 3,-2-1 2,-4 4-1,0 1-1,-2 3-1,-1 1 2,3-2 1,0 1-1,0-1 0,2-2-1,4-2-4,0-2 1,0-1 0,5-4 0,-1 3 1,-2-6 5,7 0 4,1 0 4,1-5-2,5 1-3,-3-1 0,6-2-2,0 0-1,1-3-16,1 0-30,0 0-39,1-3-45,1 0-41,0-2-57,-1-4-113,1-3-159,0 0-135,0-3-121</inkml:trace>
  <inkml:trace contextRef="#ctx0" brushRef="#br0" timeOffset="49901.39">10658 5656 1688,'-5'-7'-6,"-1"4"21,1-1 22,3 1 20,-2-4 10,0 4 0,0-1-5,4 4-7,-3-8-4,3 8-6,3-9-6,1 5-4,2 0-14,0 0-30,3-1-36,0 2-47,-1 1-34,0-5-46,-2-1-125,2 3-211,-2-2-12</inkml:trace>
  <inkml:trace contextRef="#ctx0" brushRef="#br0" timeOffset="50089.98">10712 5438 1431,'0'0'37,"0"-7"27,0 7 14,0 0 8,0 0-6,0-6-10,0 6 0,0 0 12,0 0 3,7 16-4,-3-7-5,0 3-7,1 1-6,1 4-7,0 0-1,3 2-7,-3 4-22,2-3-47,0 4-55,2 1-61,-4-3-85,2 2-173,-2-4-186,2 1-80</inkml:trace>
  <inkml:trace contextRef="#ctx0" brushRef="#br0" timeOffset="51908.62">10947 6053 1428,'0'0'-96,"0"0"22,0 0 13,0 0 15,0 0 13,0 0 11,0 0 13,0 0 1,0 0 12,0 0-4,0 0 4,0 0-1,0 0 3,0 0 5,0 0-2,0 0 10,0 0-2,0 0 2,0 0 4,0 0 1,0 0-3,0 7 4,0-7 6,0 0 0,0 0 8,0 0-3,0 0 5,0 0 1,0 0-1,0 0 5,0 0-2,0 0 0,0 0-4,0 0 2,0 0-1,0 0-3,0 0 3,0 0-2,0 0-4,0 0 1,0 0 0,0 0-2,0 0-1,0 0 4,0 0 1,0 0 2,0 0 7,0 0 1,0 0 3,0 0 4,0 0-2,0 0 0,0 0 0,0 0 0,0 0-3,0 0-2,0 0 1,0 0-3,0 0-2,0 0 0,0 0-3,0 0 2,18 0-5,-18 0 2,12-3 1,-2 1 1,4 0 3,0 2-2,4-5 1,5 3 10,1-2-6,6-2 9,9-1-2,3-1 1,7 1 0,1-3-6,3 1 0,-2-1-6,-2 0 2,-7 3-8,-4 0 0,0 0-1,-8 2-10,-2 0 6,-3 0-5,1 0-8,-5 0 4,-2 5-6,-3-5-5,1 1 1,-3 2 5,-2-1-3,-1 1 1,-4 2-3,5-4-7,-5 4 1,1-2 0,-8 2 1,10 0 0,-10 0 0,0 0 1,0 0-16,0 0-11,10 2-14,-10-2-26,0 0-23,0 0-34,0 0-47,0 0-45,0 0-62,-33 0-130,22-2-152,-4 0 70,-1 0-141,-2 1-118</inkml:trace>
  <inkml:trace contextRef="#ctx0" brushRef="#br0" timeOffset="52427.23">11254 5833 1728,'-4'-5'24,"0"2"29,4 3 23,-8-5 19,8 5 11,-7-4 1,7 4-9,-7-3-11,7 3-6,0 0 0,0 0 0,-12 8 3,8 1 0,-5 2 1,3 2-5,-3 0-3,-1 6-4,-3 0-2,1 2-8,-1-1-5,0 2-6,0-1-3,1-3-4,-2 4-9,2-5 1,0 0-3,1-3-7,2-1 0,1-2 0,0-1-4,1 0 2,1-1-1,2-3-3,-2 1 3,1-1-1,3-2-1,-3 0-7,5-4-1,-4 3-1,4-3 1,0 0-4,-6 4-3,6-4 0,0 0 3,0 0-2,-6 4-1,6-4-4,0 0 1,0 0 3,0 0-3,0 0-1,0 0 1,0 0-2,21 3-3,-14-3 8,-7 0-6,16 0 0,-7 0 2,1 0-1,1 3-2,4-3 4,-4 2-2,6 1 2,-5 2 0,5-3-3,-2 3 0,2-1 0,-1 1 1,1-1 2,0 2 3,0 1-5,0-1-2,-2-2-1,3 3 3,-4 0-11,1-2-33,0 1-36,-2-2-49,-1 0-50,0 2-53,-2-5-56,0 1-131,0-2-96,-1 2 56,-2 0-98,3 0-56</inkml:trace>
  <inkml:trace contextRef="#ctx0" brushRef="#br0" timeOffset="52815.93">12106 5918 1567,'1'-3'25,"-1"3"30,3-6 19,-3 6 17,0 0 11,0 0 2,0-6-6,0 6-8,0 0-12,2-3-7,-2 3-6,0 0-9,5-4-8,-5 4-34,0 0-44,8-5-54,-8 5-52,8 0-72,-8 0-152,8 0-225,-8 0-86</inkml:trace>
  <inkml:trace contextRef="#ctx0" brushRef="#br0" timeOffset="52998.48">12329 5881 1608,'0'0'26,"0"0"31,6-3 16,-6 3 19,0 0 6,6-4-4,-6 4-9,6-3-8,-6 3-9,8-2-6,-8 2-16,11 0-44,-4-2-54,-7 2-53,12 0-59,-12 0-107,11-2-340,-3 0-110</inkml:trace>
  <inkml:trace contextRef="#ctx0" brushRef="#br0" timeOffset="53174.01">12670 5846 1606,'0'0'25,"10"0"24,-10 0 22,9-1 14,-9 1 11,8-4-4,-8 4-10,8-2-8,-8 2-6,8-4-8,-8 4-26,12-2-51,-7-1-60,4 3-67,-9 0-123,10-5-358,-3 3-123</inkml:trace>
  <inkml:trace contextRef="#ctx0" brushRef="#br0" timeOffset="53862.12">13216 5779 1829,'0'0'71,"0"0"34,0 0 23,0 0 17,0 0 13,0-9 0,0 9-7,2-3-6,-2 3-4,4-4-9,-4 4-9,6-5-17,-6 5 4,9-1-13,-9 1 2,5-3-11,-5 3-2,9-1-11,-9 1-2,7-3-11,-7 3-9,0 0-2,9 0-7,-9 0-4,0 0 3,0 0-9,12-3-4,-12 3 1,0 0-4,8-2-1,-8 2-5,5-2-1,-5 2-1,0 0-2,9-2-1,-9 2-2,0 0 0,0 0-2,6-2-6,-6 2 6,0 0-3,0 0-2,5-3 2,-5 3-2,0 0-1,0 0-3,0 0 5,7-4-4,-7 4-1,0 0 2,0 0 2,0 0-4,0 0-2,6-2 4,-6 2-5,0 0-2,0 0 2,0 0-5,0 0-4,0 0-2,7-2 0,-7 2-5,0 0-2,0 0 2,0 0-6,0 0 5,0 0-4,0 0 4,13 4-2,-13-4 0,0 0 1,6 2 2,-6-2 3,0 0-1,6 4 4,-6-4-1,0 0 1,6 1 0,-6-1-1,0 0-3,5 4 8,-5-4-2,0 0 6,6 2-2,-6-2-3,0 0 2,0 0-1,0 0 1,6 2 0,-6-2 2,0 0 1,0 0 3,0 0-8,0 0 3,0 0 3,7 3 1,-7-3 2,0 0-2,0 0 0,0 0 1,0 0-2,0 0-1,0 0-6,0 0 5,0 0-2,11 0 0,-11 0-8,0 0-3,0 0-5,8-5-5,-8 5-9,0 0-5,0 0-12,0 0-9,0 0-24,8-2-21,-8 2-32,0 0-34,0 0-29,7 0-47,-7 0-86,0 0-162,0 0 24,0 0-126,0 0-98</inkml:trace>
  <inkml:trace contextRef="#ctx0" brushRef="#br0" timeOffset="54623.24">14015 5274 1642,'-10'-9'-21,"-3"-2"9,3 2 35,-2-3 15,-4 0 19,4 4 8,-3-5 4,0 4 8,-3 0-6,5-1-4,-4 3 0,2 0-2,-2 3-2,-3 0 2,4 4-2,-6 0 1,4 3 2,-2 2-6,-2 4 6,2-1 3,-1 6 1,-3 3 1,-2 5 0,6 0-3,-3 4 2,-1 7 1,1 2-2,2 2 0,0 3 4,1 2-5,4 2 14,-1 3-12,4 2 0,2-3-3,5 4-2,1-6-6,8 2-5,1 4-2,5-1-4,4 0-3,3-3 3,12 15-9,3-8 2,-1-10 0,2-7 1,2-4 1,2-4 3,2-1 1,2-3 1,3-7 7,3 1-1,1-6 0,-3-5-4,3-3-5,-1-2-2,1-2-3,1-6 2,6-1-6,-3-3 0,0-2-5,-3-5-1,-1-1 1,-3-5-5,-3 1-6,11-17-1,-5-1 0,-11 3-4,0-13-1,-2-4-2,-11 5-2,1-14-1,-8-4-2,-5 6-5,-5 4 2,-6-2-2,-4-1-1,-9-11-1,-5 3-4,-12 7 5,-3 4-5,-5 9-1,0 11 3,1 11-1,-5 2-1,-3 7-2,7 5 2,-2 7-7,1 5-18,1 4-16,-4 4-22,-1 5-27,-1 5-28,3 4-28,1 2-21,2 3-34,7 2-40,1 2-31,5 1-33,0-6-88,8-1-113,1 1-9,4-2-147,3 0-161</inkml:trace>
  <inkml:trace contextRef="#ctx0" brushRef="#br0" timeOffset="54943.92">14081 5704 1879,'0'-7'41,"-2"-2"33,0 1 32,0 1 22,0-3 11,-2 3 9,0 0 1,2 0-6,0 4-15,0-4-12,-2 4-7,4 3-13,0 0-9,0 0 0,0 0-3,0 0 4,0 22-6,6-7 3,0-1-3,0 3-6,2 5-9,1 0-5,0 2-3,1 0-4,-4 0-5,3 4-6,-1-4-4,1 2-2,0-2-28,-3-2-46,0 0-48,2-2-41,-4-2-58,-3-3-66,6-2-37,-7-2-105,2-1-128,-2-3 13,0 0-165,-5-4-167</inkml:trace>
  <inkml:trace contextRef="#ctx0" brushRef="#br0" timeOffset="55104.66">13985 5936 1841,'-3'-10'19,"-1"2"26,4 1 16,2-1 9,2 1 13,0-3-1,7 0-3,5-3-5,4 2-8,4-2-6,5-1-5,1 2-15,2-1-39,-3 0-53,3 4-61,-9-2-105,-1-2-198,1 4-189,-9 2-103</inkml:trace>
  <inkml:trace contextRef="#ctx0" brushRef="#br0" timeOffset="55736.02">13455 5750 1582,'0'0'-51,"0"0"25,0 0 26,0 0 22,0 0 17,0 0 13,0 0 11,0 0 8,0 0 0,0 0 4,2-5 1,-2 5 3,0 0 0,0 0-1,0 0 0,0 0 1,0 0 0,-4-7-3,4 7-5,0 0-4,-7-2-4,7 2-4,-10 0 0,10 0-3,-17 2 8,4-1-4,0-1 1,-4 4-3,-2 0-7,-2-1 6,-3 0-4,-1 1-17,0-1 2,0 4-4,2-7-4,1 5-4,3-2-1,0 0-1,2-2-5,0 2 1,4-1-3,-2-1 0,3-1-3,1 0-1,-1 2 6,1-2-9,1 2-8,1-2-6,2 2-15,7-2-13,-14 0-17,14 0-24,-10 2-22,10-2-28,-12 0-22,12 0-24,0 0-15,-10 2-13,10-2-21,0 0-57,-6-4-82,4 0-223,2 4-81</inkml:trace>
  <inkml:trace contextRef="#ctx0" brushRef="#br0" timeOffset="56283.5">13099 5528 1606,'2'-3'22,"-2"3"28,2-9 23,-2 6 22,0 3 11,0-6 5,0 6 3,0 0-12,0 0-12,-6-4 1,6 4-10,0 0 1,-26 13 0,14-4 4,-6 2 0,-2 4-5,3 0-2,-6 5 1,1-2-9,-1 3-2,0 0-7,-3 0 1,5-2-11,2-1-5,0-3 0,5 0-11,-4-2 0,8-3-5,-3 0-9,4 1 2,-1-4 0,3 1-1,-1-2 0,4-3-1,-1 3-5,2-4 2,3-2 1,-5 3 4,5-3-14,-3 5 2,3-5 4,0 0-4,0 0-1,-4 3 0,4-3-2,0 0 0,0 0-5,0 0-1,0 0 15,0 0-13,0 0-3,0 0 5,15 4-2,-15-4-7,7 3 10,-4 2-8,4-1 0,2 0 6,-1 1 3,5 3 1,0-1 3,3 1 3,4 1 4,1 4 0,2-2 5,7 2-4,-5-2-4,5 0 1,1 1-2,-1 2-2,2-3-1,-5-2-30,-1 0-39,0 1-64,-1-5-85,-1 4-98,-6-5-198,2 1-42,-4-1 54,-1 0-182,-2-2-167</inkml:trace>
  <inkml:trace contextRef="#ctx0" brushRef="#br0" timeOffset="60524.91">11438 2044 1475,'0'0'-38,"-4"4"23,4-4 22,0 0 20,-6 3 9,6-3 14,0 0 9,0 0 4,-6 4 8,6-4 2,0 0 0,0 0 2,-4 2-3,4-2-1,0 0-4,0 0-2,0 0 1,0 0-3,-7 3-3,7-3 0,0 0-1,0 0-2,0 0-4,0 0 3,0 0 4,0 0 5,0 0 2,0 0-2,0 0 5,17 4-5,-17-4 6,18-1-1,-9 1-8,4-3 9,7 3 2,1 0-1,4-3-1,4-1 3,3 0-9,9-1-3,-3-1-5,4 2-1,1 1-8,-1-3 2,1 0-5,-6 1-3,3 0-6,-2 1-2,-6 1-3,1-3 0,-4 2 6,-2 0-8,0 1-3,-1-1 5,-4 0-1,-4 0 0,-1 2-4,1 1-1,-4-3-1,-1 2 0,0 0-5,-1-1 2,-3 3 0,-1 0-6,1-3 1,-1 1-4,-8 2-6,14-2 3,-9 1-4,-5 1-13,10-2-21,-10 2-16,10-3-11,-10 3-11,6-2-15,-6 2-21,6-2-17,-6 2-36,0 0-47,0-5-39,0 5-42,0 0-92,-8-11-122,6 7 21,-2-2-162,-4 0-136</inkml:trace>
  <inkml:trace contextRef="#ctx0" brushRef="#br0" timeOffset="60904.88">12195 1804 1680,'-7'-2'13,"7"2"38,-8-4 28,1 2 21,7 2 16,-8-2 11,8 2 6,-7-2-2,7 2-4,0 0-4,-5-3-8,5 3-11,0 0-13,0 0-5,0 0-11,0 0-2,0 0 1,0 0 5,0 0 9,14 13 0,-3-7 2,-1 1 0,5-1-8,-2 1-8,3 0-3,2 4-9,-4-4-5,0 1-3,2 0-5,-3-1-3,1 2-4,-2 2 0,0-2-7,-4 0 1,3 1 3,-2-1-6,-4 2 6,0 4 5,-3-4-6,-2 0 0,-2 2-5,-3 2-4,-2 1-1,-5 1 0,0 1-6,-2-3-2,-4 2-17,4-3-22,-5 1-24,4-3-22,-2 2-21,5-5-15,-2 1-27,0-5-38,1 1-46,2 1-44,3-7-43,-3 0-72,5-3-113,0-1-9,4-4-206,2 1-192</inkml:trace>
  <inkml:trace contextRef="#ctx0" brushRef="#br0" timeOffset="61594.73">12652 1551 1866,'-4'-6'19,"0"0"30,0 0 23,0 0 21,1 2 16,-2-3 11,1 3 7,2-2-3,2 6-4,-4-5-3,0 1-3,4 4 1,-2-5-11,2 5-5,-4-4-10,4 4-7,0 0-6,0 0-9,0 0-4,-15 13 6,10-4 2,-1 4-5,0-1 6,2 5 4,-5 4 4,3 4-1,2 0-4,-2 3-3,1 1-5,-2 8-3,1-3-1,4 0-4,-2 2-6,4-4-1,-2 0-4,2 1-3,2 0-6,0-3-1,4 3-3,0 1-3,1-2 1,4 0-3,-1-6-2,3 2 1,-3-6 0,8 2-2,0-4-1,6 2 4,1-5 10,2-3 4,6 0 0,-4-4 4,5 1-4,2-3 2,-6-5-6,3 1-2,-1-2-2,0-2-2,0-2-1,2 1-2,-2-5-2,0 0 1,-3 1 3,5-5 1,-2-2-1,-2-1 1,-3-5-7,1-2 0,-5-3-4,6-5-3,-3-3-1,-3-5-3,-1-5 1,-4 0-5,-3-3 3,-2-2-5,-5-2 0,-1 9-2,-5-5-2,-2 1-2,-4 2 2,-3 1-5,-5-5 2,-6 4-3,0 1-1,-4 5 2,-3 2-1,-3 0-2,-4 5 1,1 1 0,-5 2-1,-2 4-2,-3 4 1,3 4 2,0 2-4,0 3-1,3 2 0,-2 4-4,5 2-8,-2 2-4,3 2-12,-3 6-8,2-1-13,2 4-14,3 1-17,0 1-20,5 4-20,1-5-24,4 6-15,3-3-14,0 2-27,4 3-33,2-4-25,4 3-36,4-1-30,0-2-90,2-1-116,2 3 20,4-1-200,2 2-207</inkml:trace>
  <inkml:trace contextRef="#ctx0" brushRef="#br0" timeOffset="61915.26">12921 1828 2053,'-2'-5'85,"-2"-1"25,2 0 21,-2 3 21,2-3 24,2 6 3,-2-8 2,2 8-9,-5-5-15,2 3-18,3 2-9,0 0-17,-4-5-16,4 5-7,0 0-7,0 0-9,2 16-6,3-6-9,-2-1-5,1 4-3,2 3-9,-2-1-1,2 2-1,0 1-6,1-1-3,-2 3 1,5 1-2,-6-2-5,2-2-22,-1 2-39,0-1-42,0-1-49,-1-4-62,0 3-59,1-7-58,-3 1-129,1-1-132,-1-1 65,0-5-227,0 3-222</inkml:trace>
  <inkml:trace contextRef="#ctx0" brushRef="#br0" timeOffset="62109.51">12802 2014 1990,'-12'-7'71,"1"5"40,2-5 25,3 5 23,0 0 10,6 2 4,-9-4-9,7 1-13,2 3-17,0 0-9,9-10-12,5 3-14,10-4-6,2 3-14,9-2-54,1-1-65,-2-1-83,2 0-105,-3 2-125,-2-2-200,-1 0 70,-5 3-202,-2-1-178</inkml:trace>
  <inkml:trace contextRef="#ctx0" brushRef="#br0" timeOffset="71893.98">13590 1792 825,'0'0'172,"2"-3"-23,-2 3-15,0 0-13,6-4-14,-6 4-4,0 0-6,0 0-10,5-5 1,-5 5-3,0 0-1,0 0-1,7 0-5,-7 0 0,0 0 1,0 0-3,0 0-2,0 0-2,6-3-2,-6 3 2,0 0 1,0 0 3,0 0-1,0 0 3,0 0-4,0 0-3,0 0 0,0 0-3,0 0 0,0 0 0,0 0-4,0 0-1,0 0-10,0 0 1,0 0-12,0 0 5,0 0-4,0 0-4,0 0-5,0 0-1,0 0 1,0 0-7,0 0 0,0 0-1,12-2-8,-7 0-2,3 1 1,3-1-1,1-1 1,3 1 3,7 0-1,-2-1 6,8-3 0,3 3 7,6-3-2,5 0-6,2-2 6,14 3-3,1-2 5,2 0-6,26-3 0,-4 5-3,2-3 3,-11 4-5,-11-1 0,-1-1 1,-1 3 1,-4-1-6,-6 1-1,-5 0-3,1 1 2,-6-1-3,-3 3 2,-6-5-2,-1 3 0,-1 2 1,-5-3 4,-4 1 1,1 2 3,-4-5-1,0 5 2,-4-1-1,-2-1-2,2 0-4,1 2 0,-4-2-1,4 0-2,-5 2-3,2-2 0,1 1-1,0-1 0,2-2-2,-3 2 1,2 0-1,-2 0 2,0 0-3,1-1 2,0 1 1,0 0-3,-3-1 0,2 1 1,-2 2-2,0-3 2,0 1-1,1 0-3,0 1 4,2-1-3,-3-1 0,5 1-1,-2 0 0,3-1-3,0 1 4,-4-2 0,3 2-1,-1 0 0,2-2 0,-6 3 2,0 1-1,-1-2 0,2 0-4,-3 2 7,-1-2-2,1 0-1,-8 2 3,10-2-5,-10 2-5,12 0-9,-12 0-12,0 0-17,0 0-18,0 0-22,0 0-17,0 0-14,0 0-11,0 0-7,8 2-8,-8-2-5,0 0-10,0 0 2,0 0 2,0 0 6,0 0 17,0 0 11,0 0 10,2-7 11,-2 7 12,2-4 9,-2 4 13,0 0 17,0 0 14,-2-9 14,2 9 16,0-7 9,0 7 12,-2-8 10,2 8 12,-2-5 8,2 5 11,-4-8 1,4 8 7,-2-5 2,-2 1 7,4 4 7,-3-6 1,3 6 0,-2-6 1,2 6-1,-3-5-4,3 5-2,0 0-2,-4-7-4,2 5-2,2 2-4,0 0-5,0 0-3,-2-7-4,2 7-4,0 0-2,0 0-7,0 0-2,0 0 1,-4-5-2,4 5-1,0 0-3,0 0 2,0 0-1,0 0-4,-2-4-2,2 4 0,0 0-3,0 0-1,0 0-3,0 0-3,0 0-2,0 0-3,0 0 0,0 0-5,0 0 1,0 0-2,0 0-2,0 0 0,0 0-3,0 0 2,0 0-5,0 0 2,0 0-1,-11 13 0,9-8-3,0-2 3,-1 2-1,2 2-2,1 0 2,-2 0-3,0 1 0,2 1 3,0-1-2,2 1 0,0 2 0,2 0 0,0-2 1,-1 1 2,3-3 0,0 3-2,0 0 2,1-3 2,2-1-2,-3 0 4,2-1 2,0-3 0,1 0-1,2-4 0,-3-2-2,0 2-2,1-5 1,-1 1-1,1-3 0,0-1 0,-3-3-3,0-1 0,0-3-3,-2 0 3,-3 0-3,2-2-2,-3 2-1,0-2 1,-3 4-3,0-2 0,-1 3-3,0-1 5,-2 1-8,0 5 2,-3-1-1,2 2 3,-3 3-1,4 1-1,-3 0-3,1 0-3,0 4-12,8 0-18,-14 4-30,10 0-26,-2 3-29,4 2-29,0-1-53,0 3-66,2-2-53,0 0-156,2 0-78,0 1 55,2 2-223,0 0-224</inkml:trace>
  <inkml:trace contextRef="#ctx0" brushRef="#br0" timeOffset="73618.73">14835 5702 1845,'0'0'-73,"3"2"23,-3-2 10,0 0 17,0 0 15,13 0 12,-13 0 11,0 0 12,0 0 6,6 3 5,-6-3 3,0 0 4,1 4 1,-1-4 0,0 0 3,5 4 2,-5-4 4,0 0 0,0 0 5,4 6 3,-4-6 4,0 0 3,1 3-1,-1-3 4,0 0 0,3 4-5,-3-4 3,0 0-4,0 0-2,0 0 4,0 6-1,0-6 2,0 0-6,0 0 0,0 0 6,0 0-8,0 0-3,0 0 5,0 0-11,0 0 1,0 0 5,2 4-3,-2-4 1,0 0-3,0 0 8,0 0-7,0 0-4,0 0 2,0 0-2,0 0 1,0 0 2,5 3 1,-5-3 7,0 0 2,6 2 0,-6-2-1,7 2 1,-7-2 1,10 0-2,-10 0-2,17 0-4,-9 0-7,4 0 0,-1 0-5,2-2-3,0 2-1,0-2-3,4 2 1,0-2-3,2 1 1,2-1 4,-2-2-2,4 2-2,5 0-4,2-2 3,-2 1-1,7-3 0,3 2-1,1-3-2,3 2-2,-2 1-2,3-1-4,-3-1-1,2 2-3,-2-1-3,0-1 0,0 3 0,-1-3-4,1 0-3,0 1 0,-1 0-1,1 2 1,-2-4-1,-3 4-2,-1-3 0,-2 2 2,1 0-4,-5 1 0,2-3 1,0 4-1,-5-4 1,3 5-4,-5-3 1,3 0-2,-6 1 3,2 1-2,-3-3 1,0 2-1,0 0-1,1-1 2,-6 1-3,3 1 2,0-2 0,0 1 0,-3-2-1,2 4 3,-2-3 0,1 0-4,-3 1 1,2 1 2,-4-2-3,5 1 2,0 0 0,-1 1-2,4-1 0,-4-2-2,5 1 3,-3 4 0,2-5-1,0 1 0,-4 2-2,1 0 2,2 0 0,-4-1 0,1 1-4,0 0 0,-2 0 3,-1 0-4,-1 0 4,3 0-1,-2 0 2,-1 0-4,0 1 2,0-1 2,0 0-2,-3 0 2,4-1-2,-4 1 1,2 2 0,-1-3-1,1 3 3,-3-2-3,-6 2 0,14-2 0,-8 1 4,-6 1-3,12-2-1,-12 2 4,10-3-1,-10 3-1,0 0 0,10 0 2,-10 0-1,0 0-1,7-4-1,-7 4 1,0 0 0,9-1-2,-9 1 3,0 0 0,0 0-1,8 0 0,-8 0 0,0 0 1,0 0 0,0 0 0,0 0-1,0 0 2,0 0-4,6-4 4,-6 4-1,0 0 0,0 0-1,0 0-1,0 0 2,0 0-1,0 0 1,0 0 1,0 0-2,0 0-2,0 0 0,0 0 0,0 0-2,0 0-2,0 0-4,0 0-3,0 0-9,7-2-8,-7 2-12,0 0-10,0 0-14,0 0-20,0 0-20,0 0-26,0 0-19,-4-10-19,4 10-26,-3-7-31,1 3-27,2 4-28,-2-8-16,0 3-23,0 2-51,2-2-65,-2 1-40,0 0-227,2 4-196</inkml:trace>
  <inkml:trace contextRef="#ctx0" brushRef="#br0" timeOffset="74243.75">16894 5291 1796,'-2'-7'-48,"0"4"39,2 3 17,0 0 16,-2-8 17,2 8 17,0-6 14,0 6 10,0 0 3,0 0-1,-4-6 2,4 6 5,-4-4-10,4 4-3,0 0 1,0 0-3,0 0-1,0 0 5,-16 14-8,12-9-1,0 2-3,0 1 2,-2-1-5,3 2-2,1 1-7,-3 1-2,4 0 0,-1 1-13,-1 0-3,1-1-4,2 2-1,0-4 0,0 4-6,2-2 3,1-2-2,0 0-7,2-1 4,0-2-5,3-1 3,0 1-4,-2-4 0,2 3 3,2-5 0,-10 0 0,16-5 19,-10 2-4,1-4 1,2 0 4,-3 1-1,0-3-2,-1-3 2,-1 0-1,0-1-4,-2 0 6,0 0 1,0 2-1,0-2 1,-2 3 0,2 0 0,-4 2-2,4-1-7,-4 2-2,2 1-3,-2-2-6,0 4 0,2 4-2,-4-3-1,4 3-4,0 0-3,0 0 1,-8 10-2,5-5 1,1 1-2,0-1-1,2 3-3,0-1 1,2-1 3,0 2-1,1 0 2,1-1-6,0 1 0,-2-3 5,2 1-1,2-2-4,-1-3 5,2 2-1,-1-2 1,-6-1 4,0 0 3,14-4 8,-8 3 4,-1-3-1,0-2 0,-3 1 0,0-3-7,0 1 0,-2-5-4,0 4 0,0 1-4,-2-1-2,-2 2-7,1 1-21,-4-2-23,1 4-31,0 1-29,-2 0-50,-5 1-71,2 1-87,-1-2-99,-1 2-204,2-3 66,0 1 64,1 0-288,-2 2-258</inkml:trace>
  <inkml:trace contextRef="#ctx0" brushRef="#br0" timeOffset="75726.97">15708 1538 1938,'-4'-5'-107,"4"5"25,0-6 15,0 6 21,0 0 15,0 0 21,-4-4 7,4 4 12,0 0 15,-2-7 8,2 7 6,0 0 6,0 0 4,0-6 5,0 6 1,0 0-2,0 0-2,-2-5-6,2 5 0,0 0-4,0 0-4,0 0-1,0 0-1,-3-6-2,3 6-3,0 0-6,0 0-5,0 0 1,0 0-2,0 0-2,-8 17 6,3-10-1,3 5 0,-2 4 2,-2 0 2,-1 5-3,-1 6 1,0 4-1,-6 1 2,0 9-2,-2-2-1,0 5 0,-1 0-1,-9 19-1,4-2 0,-7 1 1,3 3-3,-4 2 1,2-1 1,-1 1-4,1-1-1,0-3 1,3 0-1,0 0-2,0-1-1,1-1 0,1 2-1,3-10 1,4-5 3,-4-2-1,-2 17 1,2-11-2,3-8 3,1 1 1,-4 0 0,2 0 1,-2 1 1,1-3 1,0 3 0,0-2 2,-2 0-5,-3 17 0,1-11-3,4-8 1,3 3-1,-4-1 2,1-1-2,2 0 1,-2 1-1,3-2 6,-2 0 6,-1 1-1,2-1 5,-2-1 0,0 2-1,0-2 0,-3 2-5,3-4 1,1 3-7,-5-1 3,6-4-3,-3-2-3,6-2 3,-3-3 1,4-2-6,-2 3 3,1-5 1,-2 1 8,4-3-1,-1-4-5,1 1 4,1-2-7,-2 2-4,3-4 4,0 2-2,-2-2 1,2 1-3,-3-1-10,4-2-1,-3 2 4,1 0-4,1 2 3,2-6 3,-4 5-7,2-1 3,0-4 2,1 2-4,1-1 1,-2-3 4,5 2-4,-2-3 2,1 2 0,0-3-2,0 1 2,2-3-4,-3 3 3,4-1 3,1-1-7,-2 4 1,0-3 4,0 0-2,0 1 4,0-1 0,2 0-3,-3-2-2,1 2 4,-1 1-2,3-4 5,-2 1-5,2 0 3,0-5-5,2 4 2,-2 1-4,2-7-2,-4 7-4,1-4-9,1 1 3,2-4-5,-4 8-2,2-4-5,2-4 1,-2 7-2,0-3 0,0 0-2,0 1 2,2-5 2,-4 7-7,4-7 1,-3 5-2,1-1-6,2-4-11,0 0-10,-2 6-19,2-6-28,0 0-36,0 0-25,0 0-34,0 0-70,-5-13-96,3 11-257,-2-3-123</inkml:trace>
  <inkml:trace contextRef="#ctx0" brushRef="#br0" timeOffset="76171.27">14211 4339 1702,'2'-9'68,"-4"4"20,4-3 6,0 4-1,-2-2 5,0 6-4,1-8-6,-1 8-2,0 0 2,0 0-4,0 0 4,-1 21 3,2-6 5,-2 5-3,1 0 2,0 8-3,-2 0-3,0 2-1,0 6 0,-2 1 1,3 1-2,-5 0 2,2 2-5,-2 1-3,0-4-19,-2 1 2,2-4-2,2-3-4,-2-5-3,2 1-6,0-4-2,-1-5 2,3 0 7,0-1 5,0-6 3,2 1-3,0-2-2,4 0-5,-2-5-5,5 1-3,1-4-5,2-1-5,4-1 0,4-1-5,3-1-4,5-2-1,4-2-4,7-2 0,-1 0-18,5-2-40,5 0-54,2-5-68,-3 0-94,3-5-109,-4 1-205,-2-1-1,-4-4 53,-2-6-313,0-3-312</inkml:trace>
  <inkml:trace contextRef="#ctx0" brushRef="#br0" timeOffset="77115.28">14924 2983 2070,'-2'-3'-84,"2"3"36,0 0 27,0-7 25,0 7 24,0 0 12,0 0 13,0 0 4,2-5 2,-2 5 4,0 0 1,0 0 3,0 0 2,0 0 0,4-5-3,-4 5-1,0 0-7,0 0-5,0 0 0,0 0-1,5 17-3,-3-10-2,2 4-1,-1 3-2,1 0-2,-1 4 4,0 1-4,3-1 2,-4 2-8,5 3-1,-5-3-1,2 0-4,1-1-1,-4 0-4,4-2-5,-3 2 2,0-4-2,-1 0-3,4 1 2,-3-5-6,1 0 5,-3-1-5,2-3 2,0 1 6,0 0 8,0-2 16,0-1 2,-2-5 3,4 8 0,-4-8-5,9 0-6,-9 0-9,0 0 6,21-9-9,-13 5-2,5-2 0,0-2 0,2 3-5,-1-2-4,4-2-10,-4 2-23,2-1-18,-2 2-31,1-1-44,-3 0-58,1-1-75,-2 0-128,-1-1-177,0-3 66,0 1-212,-2 0-187</inkml:trace>
  <inkml:trace contextRef="#ctx0" brushRef="#br0" timeOffset="77419.72">15613 2721 1820,'-2'-7'31,"0"2"31,2 1 20,-2-2 16,2 6 12,-2-5 4,2 5-5,0 0-9,-5-6-14,5 6-10,0 0-6,0 0-9,0 0-6,-4 22-3,4-11-1,0 9-1,0-1-5,2 2-1,0 2-5,-1 3-3,3-1-3,-2 2-1,2 1-2,-2-3-4,2 3 0,0-4-27,-2-4-46,0-1-50,0 1-62,2-5-63,-4-4-109,2 1-154,1-7-194,-1 0-174</inkml:trace>
  <inkml:trace contextRef="#ctx0" brushRef="#br0" timeOffset="77669.35">15682 2882 1875,'-2'-8'12,"0"1"27,2-1 23,0 3 16,-2-2 5,0 2 3,0 2-8,2 3-7,0 0-1,-4-5 1,4 5 3,0 0 0,-9 15 2,7-7-3,-2 0-2,2 3-6,0 1-5,-2 0-3,4 2-10,-3 2-5,3-1-3,3-2-4,-1 2 3,2-1-5,0 1-1,4-4-3,1 1 0,1 0-13,4-5-28,2 1-38,2-3-54,0-3-61,3-2-66,-1-2-146,0 0-105,2-1-196,-1-5-174</inkml:trace>
  <inkml:trace contextRef="#ctx0" brushRef="#br0" timeOffset="78039.64">16051 2867 1881,'2'-8'31,"-2"8"20,0-5 16,0 5 7,4-7 6,1 2 4,1 2 2,4-2 1,1 1 1,3 1 1,1-1-6,0 2-6,0 2-3,-2 0-2,2 0-8,-2 4-6,1 1 5,-3-1-10,-1 4-5,-1 2 3,-3 0 0,1 1-2,-5 1 7,0 3-3,-4 2-2,0 0 3,-2-3-10,-3 3 1,1 1-7,-2-3 6,1 0-7,0 0-7,-1-1 6,3-1-9,0-4 2,0-1 1,1 0 5,0 0 2,1-2-2,2-1 10,-1 1 6,2-2 3,0-4-1,0 0-5,8 5 0,-8-5-3,15-4-4,-15 4-7,16-5-2,-4 1-18,0-1-39,1-2-47,2-2-72,0 1-90,1-5-102,6-2-225,-1 2 14,11-2 66,8-5-236,4 4-209</inkml:trace>
  <inkml:trace contextRef="#ctx0" brushRef="#br0" timeOffset="78217.96">17097 2884 2258,'0'0'162,"0"0"12,7 1 19,-7-1 1,0 0-14,0 0-18,0 0-19,0 0-16,13-5-31,-7 3-45,-6 2-49,8-2-61,-8 2-69,6-3-77,-1 1-61,-5 2-167,5-2-63,-5 2 44,0 0-128,0 0-79</inkml:trace>
  <inkml:trace contextRef="#ctx0" brushRef="#br0" timeOffset="80808.51">17133 5303 1454,'-6'4'-71,"2"0"13,-2 0 7,3-1 5,-4 1 9,4 2 4,-4-2 0,0 0 4,1-1 1,-2 2-1,2-3 5,0 3 1,-3-2-1,1 0-2,3-1-1,0 2-5,5-4-4,-11 0-1,11 0 7,0 0 10,-13 0 10,13 0 11,0 0-2,-11-2 7,11 2 6,0 0 1,-6-4 8,6 4 0,-3-4 3,3 4 2,0 0-3,-4-4-8,4 4 8,0 0 4,-4-3 5,4 3 8,0 0 10,-6-5-1,6 5 10,0 0 12,0 0 10,0 0 11,0 0 6,-4-4 8,4 4 4,0 0 1,0 0 3,0 0 1,0 0 2,-4-5-4,4 5 5,0 0-4,0-6 0,0 6-10,0 0 1,0 0 4,-5-4-2,5 4-1,-5-4 9,5 4-7,0 0-5,-4-3-7,4 3 0,-8-4-1,2 0-1,1 0 0,1 1-3,-2-1 5,0-1-8,-3-3-3,0-1 0,-1 0-1,0-2-1,-4-1 3,0-1-2,-1 0-5,-4-4-7,0-3-5,-8-1-5,5-1-2,-10-5-9,2 0-6,-1 1-1,-5-3-8,2-2-3,-17-6-4,9 3-4,-12-1-1,2 0-5,-1 0-2,-2 0-1,2-1-1,-2 0-3,0-1-1,-3-1-5,4-1 1,-3-4 5,-3-1-4,3 1 8,0-1-1,-3-4 0,5 3-5,-1-1 1,0 1-2,3 0-2,2 2-1,1 1 0,1 2-1,9 4-2,4 5 1,-1 2-1,4 1 0,0-1 0,0 3-2,3 1 2,-1-2-3,-3 3 4,8 3-4,-5-6 0,-4 1 2,8 6-2,-9-6-2,5 1 1,-3 0 1,-2-3-1,-1 5 1,4-4-3,-1 2 2,-2 0 1,2 0-4,-2 0 1,3 2 1,-4-1-1,3 1-1,0-1 2,7 5-1,-1-1 1,0 1 0,0-2 0,6 1 3,-3 3-3,1-3 0,1 1-1,2 0 1,2 2 2,-1 0-1,4 0-1,-1-2 0,0 3 1,2-2-1,0 2 0,0 0 1,3 0-2,-3 1 1,0 0 1,2-3 0,1 1-1,-1 2 2,0-3-2,-1 3 0,-1-3 0,4 1 0,-2-1-2,1-1 2,-2 2-2,0-2 2,4 2 1,-4-2 0,2-1-2,-1 1 0,-1 1 3,1-3-3,-2 2 2,1 0-1,-4-3 1,1 3-4,0 2-1,-3-6 4,3 6 1,-1-1-2,-1 1-1,2 1 1,0-1-2,1 2 2,-2-1 0,2-1 1,-2 2 1,-1 2-1,5-1 1,-4 1 0,6 1-1,0 1-2,-2 1 3,4 0-1,-1 3 1,1-3-2,-1 3 2,3 2-1,-3-3 1,5 2-3,-3 0 3,0 1 1,3 1-3,0-2 2,0 2 1,0 0 1,1 1-1,1-3-1,-2 4 0,1-2 2,5 4-2,-7-5 2,4 1-2,3 4 2,-8-4-1,7 0-1,1 4 3,-6-3-3,6 3-1,-4-4 5,4 4-3,-4-5-2,4 5 4,-4-3 0,4 3-2,-4-5 0,4 5 2,-8-5-4,6 1 2,2 4 0,-4-3-1,4 3 2,-6-4-6,6 4 3,0 0-1,-4-4-3,4 4 3,0 0-2,-4-4-1,4 4-2,0 0-5,0 0-1,0 0-1,0 0 0,0 0 0,0 0 1,-9 10 3,7-5 0,0 4-3,-2 4 6,-1-1 0,-2 2 1,4 1 3,-4 1-2,1 1 2,2 0-5,-2-2-11,0 3-10,0-2-12,0 1-15,2 0-14,0-3-15,2 1-14,-2-1-20,2-2-16,0-2-18,0-2-25,0 2-18,-1-3-9,3-1-11,0-1-11,0-2-20,0-3-37,0 0-57,0 0-85,7-17-53,-3 7-85,-2-4-67</inkml:trace>
  <inkml:trace contextRef="#ctx0" brushRef="#br0" timeOffset="81017.56">13264 2212 1509,'5'-8'-10,"-3"-2"19,-1 4 17,2 2 16,-3-3 7,2 3 2,-2 4-1,4-7-5,-3 3-3,2 0-5,-3 4-2,0 0 8,10-2 2,-10 2 1,16 4 5,-6 0 6,2-2 5,4 1 0,1 1-3,1-2-1,8 2 0,0 1-10,3-3 0,1 0-4,2 1-4,1-3-16,0 0-33,-3 0-48,5 0-58,-6-3-90,1 1-215,-4 0-201,-7-3-118</inkml:trace>
  <inkml:trace contextRef="#ctx0" brushRef="#br0" timeOffset="81533.55">12953 2977 1714,'4'-5'0,"-2"-2"11,0 2 12,1 0 16,-1-2 9,0 4 0,-2 3-4,2-8-3,-2 8-8,4-6-5,-4 6-1,0 0-2,0 0-2,12 8-5,-7 1 9,4 3 3,-3 1 3,2 5 0,-1 0-3,6 6-1,-6-2 1,2 2-5,2 0-1,-5 0-4,2 1 3,2 0-2,-4 0-13,0-2-32,0-2-40,0 0-44,1-6-46,-3-2-70,-2-3-416,3-2-137</inkml:trace>
  <inkml:trace contextRef="#ctx0" brushRef="#br0" timeOffset="81915.63">13256 3042 1799,'2'-4'3,"-2"4"1,4-5 14,-4 5 11,2-5 5,-2 5-1,0 0-5,0 0-3,0 0-5,0 0-2,0 0-1,-6 16 6,2-7 0,-1 2 2,-2 1-1,2 0-1,-2 1-1,3 0-1,-4 0 2,2-1-2,-2 0 0,2-1-2,2-2-3,-2 1-2,2-3-1,0 0 3,2 0-6,-3-2 3,1 1-1,2-2 0,2-4-3,-3 8-3,3-4 1,0-4-3,5 5 1,-1-1 1,-4-4-3,11 4 0,-5 0-1,2-2 2,1 1 0,2-1-4,-1 3 7,1-4-4,1 0-4,-1 2 2,2 0 2,-1-2-2,0 0-1,-2 2 0,2-3-13,-1 2-27,-1-2-22,3 2-32,-2-2-34,1 0-40,0-4-91,0 1-313,-2 1-74</inkml:trace>
  <inkml:trace contextRef="#ctx0" brushRef="#br0" timeOffset="82303.05">13525 3171 1636,'0'0'31,"0"0"8,0 0 1,0 0 7,0 0 10,-4-3-1,4 3-5,0 0-6,6-8-5,0 7-6,3-3 1,-1 1-6,0 0 0,1-2 1,2 3-1,-3 2-1,2-3 0,2 1 1,-12 2-4,14 2-1,-6 1-2,-1-1 5,-1 3-2,-2 2 5,1 3 1,-4 1 3,-1 3 1,0 0-1,-1 6-3,-2-1 3,-3 4-3,0-1-1,-3-1-2,3 0-1,-2 0-3,2 1-3,-1-5 2,-1-4-5,5 0 0,-1 0-1,0-1 3,2-2 6,-2-3 5,2 1 7,2-2 0,0-3-6,0-3 1,9 2-5,-9-2-4,20-7-5,-5 1-17,0-4-31,1-6-49,4 2-66,0-7-65,0-4-126,-1-2-148,-4-4-169,-2-1-147</inkml:trace>
  <inkml:trace contextRef="#ctx0" brushRef="#br0" timeOffset="82934.94">13021 2692 1709,'0'0'-38,"0"0"16,-1 5 17,1-5 17,0 0 7,0 0 7,0 0-3,0 0 1,0 0-4,20 0 1,-20 0 0,19-2-2,-7 1 0,2-1 0,2 2-1,3-4-2,-2 2 3,4 0 1,1 0-2,-4-2 2,4 1-2,-5 1-1,-3-1 8,2 1 5,-4 1 3,-2-1 9,2 0 4,-2 2 6,-4-3-4,-1 3-4,-5 0-5,8-3-5,-8 3-1,0 0-6,0 0-2,0 0-5,-38 6 0,23-4-2,-2 0-3,-2-1 2,-2 1-4,-1 1-2,2-1 0,0-2-2,1 0 1,2 3-5,2-1 2,0-2 1,4 0-4,-1 0 1,4 2-2,8-2-1,-11 0-1,11 0 1,0 0-2,0 0 0,0 0-1,0 0 1,0 0 0,35-7 4,-23 7-2,4-2-2,2-3-2,1 4-6,0-3-5,-2 1-2,-1-2-1,2 1-11,-4 1-15,1-3-21,-4 2-38,1-2-45,-3-1-129,-8-1-395,-1 3-165</inkml:trace>
  <inkml:trace contextRef="#ctx0" brushRef="#br0" timeOffset="102310.73">15817 1489 244,'0'0'91,"0"0"-16,0 0-10,0 0-4,0 0-19,0 0-3,0 0-3,0 0-7,0 0 3,0 0 6,0 0 3,-5-5 2,5 5 12,0 0 13,0 0-1,0 0-4,0 0-8,0 0-3,0 0-8,0 0 10,0 0 11,0 0 15,0 0 5,0 0 2,0 0-3,0 0-3,0 0 0,0 0 3,0 0 1,0 0-1,0 0-5,0 0-6,0 0-4,0 0-4,0 0-7,0 0-1,0 0-5,0 0 2,0 0 4,0 0-1,0 0-5,-11 0-3,11 0-2,0 0 2,0 0-6,0 0-9,0 0 0,0 0-1,0 0-6,0 0-2,0 0-3,0 0-6,0 0 3,0 0-2,0 0-2,0 0 0,0 0-1,0 0 0,0 0 0,0 0 4,0 0 1,0 0-3,0 0 1,0 0-1,0 0 2,0 0-3,0 0-2,0 0 3,0 0-5,0 0 0,0 0 2,0 0-4,0 0 9,0 0 0,0 0 2,0 0-2,0 0 2,0 0 0,0 0-3,0 0-2,0 0 4,0 0 1,28 4-1,-28-4 5,12-3-1,-12 3 1,17-1 2,-4-3 5,2 1-1,1 1 0,6-3-2,1 2-3,3-5 2,4 2 9,4-3-3,-1-2 0,5 0 4,0 1 8,9-2 0,2-1-2,-1-1-1,3 0-4,0 3-5,0-2 0,0 2-3,4 1-3,-7-3-2,3 5-1,1-1-6,-4-1-2,-3 5 0,-2-3-4,7-1 7,-6 2-6,7-3 1,0 1-5,-9 2 0,1-1 0,1 1-1,-2-1 0,-4 1-1,1 0-1,-8 2 3,-1 0-2,-2 0-3,-1 2 3,-5-3-4,0 2 1,0 1 0,-4-2 1,1 2-1,-1-1 0,-4 2 1,4-1-3,-6 0-2,0 2 5,2-2-4,-4 2 2,1-1-1,-3-1-1,0 1 2,1 2-4,0-2 5,-2-1-5,0 1 5,-7 2-4,13-2 1,-8 1 0,-5 1-1,12-3 0,-6 2 0,-6 1 2,11-3 0,-11 3-2,13-1 1,-7-1 0,0 0-1,1 0 1,-7 2-1,12-4 3,-6 3-3,1-1-1,0-1 2,-7 3-1,8-1 0,-2-1 1,-6 2 0,11-4 2,-7 2-2,-4 2-3,13-2 4,-7 1 0,1-1 0,-7 2-3,14-2 1,-8-1-2,1 1 4,2 1-2,-3-1-2,-6 2 6,10-2-5,-10 2 3,9 0-3,-9 0-1,6-3 2,-6 3 2,9 0-1,-9 0-3,0 0-2,0 0-2,8-2 2,-8 2-4,0 0 5,0 0-3,0 0 4,0 0-5,0 0 0,0 0 2,0 0-3,0 0 4,0 0-3,0 0 5,0 0-4,0 0-4,0 0 0,0 0-1,0 0 1,0 0-6,0 0 3,0 0 0,0 0-2,0 0 2,0 0-2,0 0 2,0 0-1,0 0-6,0 0 2,0 0-1,0 0 7,0 0-3,0 0-3,0 0 0,0 0 7,0 0 0,0 0 0,0 0-2,0 0 6,0 0 2,0 0-1,13 2-2,-13-2 9,0 0-7,0 0 3,8 0 2,-8 0 3,9-2-9,-2-1 7,-7 3-3,17-2 4,-3 0 14,2 0 7,5 1-1,2-1-3,3-2 2,2 2 2,0-4-3,1 4-5,14-3 43,17-1 22,23-1 1,4-2-11,-14 4-6,-17 2-2,-7-2-7,-4 3-2,-7-1-10,-4 1-1,0 0-5,-7 0-3,1 0-4,-4 0-1,-4 0-2,2 0 0,-3 0-1,-3 2 3,0-1 2,-4-1 0,1 2-1,-2-2 2,-2 2 4,1-2-7,-2 2 0,-8 0-2,15-2-2,-9 2-2,-6 0-4,12-2-1,-12 2-2,9 0-3,-9 0 0,6-1-5,-6 1-5,0 0-8,0 0-7,0 0-7,7-4-7,-7 4-12,0 0-5,0 0-5,-5-9-9,5 9-8,-8-4-8,6-1-7,-2 2-10,-2 0-14,6 3-10,-9-6-7,3 1-5,-1 1-10,1 1-7,0-3-15,-1 0-22,0 1-32,2 3-31,1-3-32,-6 0-62,2 2-118,2-2-34,-2-1-175,2 3-161</inkml:trace>
  <inkml:trace contextRef="#ctx0" brushRef="#br0" timeOffset="102797.47">18644 698 1841,'0'0'32,"-11"0"26,11 0 21,0 0 14,-7-3 10,7 3 7,-8-2-6,8 2-5,0 0 2,0 0 4,0 0 4,0 0 3,0 0-6,18 13 1,-6-9 8,2 4-8,3 0 3,5 1-8,2 0-4,6 3-9,4 0-4,1-1-7,0 0-8,0 2-6,2-1 1,-1 1-1,-2-1-2,-3-1-5,-3 1-7,-3-5 0,-1 5 2,-2-2-8,-6-3-1,-1 3 7,0-5-4,-2 2 2,-3 2-4,-5-1-2,0-1-1,-5 0-7,-2 1-2,-4 1-5,-4 1-2,-5-1 0,-4 4-3,-8 1-2,-5-1 0,-2 1-14,-1 0-16,-1-1-17,1 0-20,-1 0-23,2-2-28,2 2-24,5-2-20,1-2-27,3-2-25,1 1-27,8-2-32,-2-2-33,6-3-52,2-1-113,1 0-40,7 0 35,-3-7-113,3 7-69</inkml:trace>
  <inkml:trace contextRef="#ctx0" brushRef="#br0" timeOffset="103311.29">19240 706 1504,'2'-8'36,"-2"1"29,0 1 21,0-1 26,-2-1 21,0 1 13,2 1 9,-4 1 2,2 1-1,0-2-10,-4 2-1,6 4-9,-12-3-12,5 3-7,7 0-6,-15 5-5,6 0 3,-2 5 4,1 2-3,-3-1-10,1 9 9,0-2-7,2 3-4,2 2-6,0 2-6,3 4-6,-2-3-9,5 2-2,2 1-8,0 0-1,7 0-5,2 2-7,3 2-2,3-1-4,4-3-4,4 0-3,1-4-3,4-3-3,-3-1 0,5-6-2,4-1-3,-3-5-1,-1-1-2,0-7-4,1-1 1,-1-1-1,0-5-3,-5 0-1,11-5 0,-9-2-2,0-5 3,-1 1-5,-1-4-3,-5-1 0,-2-5 0,-2-4 1,-6-3-4,-2-4 0,-6-1-2,-4-4-1,-2 1 0,-6-4 0,-8 3-3,0 3 3,-6 3-4,-1 5 2,-3 3-2,1 9 0,-3 4-1,-2 5-5,3 4-7,-1 6-13,-2 1-20,2 7-27,-1 3-24,1 6-21,0-1-23,4 4-20,6 2-35,-1-1-39,9 2-45,-2-1-33,6-3-84,0 0-117,6-1 13,0 0-209,4-2-207</inkml:trace>
  <inkml:trace contextRef="#ctx0" brushRef="#br0" timeOffset="103575.58">19380 906 2036,'4'-5'48,"-4"5"29,0 0 29,0-6 19,0 6 12,0 0 8,2-3-2,-2 3-10,0 0-10,0 0-2,0 0 2,0 0 1,14 9-3,-8-5-6,-2 3-10,0 1-8,2-1-6,0 4-5,3-1-11,-2 2-3,-3-1-9,2 3-4,0-3-19,-1 3-39,1-1-45,-2-2-42,-1 0-56,0 0-68,2-3-75,-5 1-113,0-2-143,0-2 36,0 1-228,0-6-225</inkml:trace>
  <inkml:trace contextRef="#ctx0" brushRef="#br0" timeOffset="103739.15">19348 1066 2135,'-6'-2'82,"-1"1"24,3-3 5,2 1 0,2 3-4,0-9-8,6 4-10,3-1-6,3 0-7,6 1-7,3-3-34,0-1-70,0 2-97,0-6-99,0 6-214,-1-1-9,-4 2-161,0 1-112</inkml:trace>
  <inkml:trace contextRef="#ctx0" brushRef="#br0" timeOffset="107831.84">16979 5424 1986,'-4'3'-55,"4"-3"29,0 0 7,-4 6 10,4-6 19,-5 3 13,5-3 3,0 0 9,-3 5 1,3-5 3,0 0-1,-6 3 7,6-3 3,0 0 6,0 0 5,-2 4 8,2-4 6,0 0 5,0 0 3,0 0 2,0 0 5,0 0 5,0 0-5,0 0-4,0 0 1,0 0 2,0 0 1,0 0 11,-2 5-3,2-5 1,0 0-5,0 0-4,0 0-2,0 0 1,0 0-7,0 0-1,0 0-1,0 0-8,0 0-1,0 0-4,0 0-6,0 0 0,0 0-5,0 0 2,0 0 3,0 0 1,0 0-2,0 0 1,0 0 0,24-5-2,-16 1 0,-2 2-2,5-2 1,0 1-3,1-1 0,3 0 2,4-2 0,-1 1 1,7-4 5,0 1 2,9-4 3,4-1-3,7-2 0,5-3-2,20-6-4,-2 0-5,-2 0 4,1 1-5,1 0-9,-2 0-5,-12 5 0,-2-2-6,13-3 0,-8 5 2,-10 1-5,4 1-2,-5-1-4,3 2-1,-4 1 0,1-1-4,-1 0 4,-1 2 2,-5 0-6,1 1 5,-3-2-5,-1 3 0,-2 0-4,1-2 3,-4 4 1,-3 2-2,-5-3-3,2 3-4,-3 1 2,-1-1 3,-4 3-4,-1-1 2,-1-2 3,0 3-6,0 0-2,-2 1-3,-3-1 2,3 0 5,-2 2-2,1-2-2,-2 2-5,0-1 2,0-1 4,-2 2 0,0 0 5,1 1 4,-2-2-8,-1 2 10,-6 1-4,13-3 4,-9 2-5,2-1 1,-6 2 2,0 0-5,13-3 3,-13 3-5,0 0-1,9-2 0,-9 2-3,0 0 2,8 0-5,-8 0 3,0 0-3,0 0 3,5-2 3,-5 2-4,0 0-3,0 0-8,0 0-19,0 0-15,10 0-26,-10 0-25,0 0-45,0 0-61,0 0-51,0 0-64,-20-3-80,13 1-75,-2 2-193,-2 0 33,1-2 72,-3 1-475,2-2-505</inkml:trace>
  <inkml:trace contextRef="#ctx0" brushRef="#br0" timeOffset="110401.69">17919 4951 2618,'-2'-6'-91,"2"6"41,0-5 26,0 5 26,0 0 20,-2-7 17,2 7 16,-2-5 12,2 5 7,-3-6 2,3 6 4,0 0 0,0 0 4,-2-8-3,2 8 4,0 0-5,-2-3-7,2 3-6,0 0-6,0 0-6,0 0-2,0 0 10,0 0 11,9 21 11,-7-8-1,4 4-2,0 4-1,1 2-3,2 5-7,-1 4-3,-1-1-4,3 4-12,1 0 0,-3 2-5,0 0-8,-1-4 2,-1 2-7,2-3-3,-4-5-2,3 0-20,-2-2-18,-3-4-23,0 0-8,1-4-20,0 0-11,-3-6-22,0 0-16,0-4-14,0-2-11,0-5 0,0 0 4,0 0 4,-6-17 11,6 2 12,-2-4 8,0-7 8,-3 0 11,1-5 7,-3-4 6,0-4 8,2 1 4,-2 0 5,-2 0 14,2 2 21,-2 0 16,0 4 16,3-1 10,0 6 11,0 3 10,-1 0 6,3 2 2,-2 3 9,3-1-2,1 5 3,-2 0-2,2 0-4,0 2 1,2 1-7,0 2-4,-2-1-8,2 3 0,0 1-4,2-1 2,0 1 0,2 2 8,2-4 7,3 4 1,0 1 3,4-2 3,3 1-1,3-3 4,4 0 3,9-3 6,6-1 0,13-3 2,19-6-1,6-1-5,1-4-1,5 6-5,-3-4-7,-3 6-5,-4 0-8,-16 3-3,-9 3-4,-9 3-5,-2 0-3,-6 1-2,-5 2-5,1 0-1,-7 3 0,-3-1 0,2-2 2,-3 4 2,-4-2 1,1 3-1,-4-2-2,1 2-4,-2-1-2,-7 2-3,0 0 0,10 0-3,-10 0 0,0 0-1,0 0-3,0 0-1,0 0 0,-6 11-2,6-11-1,-6 7-1,3-4 0,-1 1-3,1 2-1,1-2 0,0 1-1,0 3 2,2-1 0,0 1 0,0 1 2,2 3-2,0 3 2,3 0 0,-1 4 1,2 3 1,1 0 2,1 6 4,3-1 3,-1 4-3,1 3 0,0-1 1,-1 1-1,3 0 0,-2 0-2,-1 3 0,-2-1 0,1-4 0,-3 3 0,-1-7-3,1-2 0,-2 1 0,1-1-2,-3-6 3,0 1-2,0-2 0,-2-2-1,2-2-3,-2-1 6,-2-2 1,2 1-4,-2-4-2,0 1 3,-2-1-1,-1 1 0,-1-3-4,-3 1 1,-1 2-1,-3-1 0,-1-2 4,-10 5-4,0-3 0,-9 4-1,-5-1 1,-10 2-1,-4 1 1,-22 7-4,-2 0 2,-5 0 0,3-2-2,2 3 1,3-4 2,1-1-3,15 0 0,9-7 2,7-2-4,3 1 2,7-3 2,3-2-5,5-3-5,2-2-13,4-2-6,1-3-13,5 3-11,4-5-16,3-1-17,0-1-25,2 1-23,-2 1-23,4 0-29,0-3-42,4 3-48,-2-1-55,0-2-84,0 2-151,2-1 34,0 0 60,-1 0-286,2-1-248</inkml:trace>
  <inkml:trace contextRef="#ctx0" brushRef="#br0" timeOffset="111140.82">18322 4922 2080,'-11'-2'3,"4"0"21,7 2 7,-10 0 20,10 0 15,-13 2 9,13-2 4,-11 2 1,7 1-3,4-3 1,0 0-5,-10 0-1,10 0-3,-6 3 1,6-3-2,0 0 7,0 0 8,0 0 9,0 0 19,0 5 2,0-5-2,0 0-11,16 5 3,-8-5-3,3 0-5,4 0-8,2-3-4,5 1-6,0 1-4,8-3-7,9-2-7,-1-2-1,3-3-4,9 2-8,-2-1-4,1-2-4,-9 5-3,-2-1-5,0 1-1,-4-1-3,-4 2-4,-5 3-1,-3-3 2,-4 3 2,0 0 4,-3-1 4,-1 3 3,-1-1 2,-5-1-2,3 3-5,-11 0-3,10 0 0,-10 0-4,4 6-2,-4-6-2,-4 10-1,-2-4-2,0 2 0,-5 1-3,1 0 3,-6 4 1,-1 3-1,1 1-2,-7 3 2,1 2 1,-3 2-3,-3 5 4,1 2-4,-1 1 2,0 0-2,2 3-2,-1-3-1,3 2 0,0-1-1,3-5-1,2-1-1,4 0 0,1-6-1,-2-2-4,6-2 4,2-2-2,-3-3-2,4 0 3,3-3-1,2-4 2,-2-1-2,6 0-1,-2-4 2,0 0-2,17-2-2,-8-1 2,1-1 2,4-2-3,2 1-2,1-4 0,4 1 0,-2 1 0,5-3-3,-5 3-4,6-2-19,-2-1-23,0 0-26,0 0-24,1 1-27,-1 2-27,1-3-32,-4-2-46,2 2-56,1 0-54,-6-4-105,0 2-115,-3-4 32,0 0-336,-5 2-347</inkml:trace>
  <inkml:trace contextRef="#ctx0" brushRef="#br0" timeOffset="111593.65">18575 4754 2362,'-6'2'-7,"0"1"22,6-3 23,-10 4 18,10-4 12,-6 1 9,6-1 3,0 0-2,-6 4 1,6-4-3,-6 2 0,6-2 2,0 0 2,0 5 1,0-5 12,0 0-4,4 8 14,-4-8-4,6 4 3,-1-2-4,-5-2-2,13 2-3,-3-2-3,0 0-10,3-2-9,1 2-4,-1-2-7,2 2-7,3-4-4,-1 2-21,0 1-33,0-1-37,-1-1-40,-2 3-43,0-3-44,-1 1-57,0 0-48,-3-2-80,-1 1-123,-3 1-8,2-3 36,-2 2-170,2 1-118</inkml:trace>
  <inkml:trace contextRef="#ctx0" brushRef="#br0" timeOffset="111835.91">18889 4698 1836,'-4'-5'125,"4"5"15,-5-5 1,5 5 14,-2-4 11,2 4 22,0 0 9,-2-6 4,2 6-7,0 0-13,0 0-15,0 0-18,-4-3-17,4 3-10,0 0-14,0 0-13,0 0-6,6 16-8,-1-7-7,-1-2-7,0 3-11,2-1-42,-2 2-63,5 3-53,0-2-78,-1-1-93,-2 0-86,2 0-189,1 0 24,2-1 62,-3 0-272,5-2-227</inkml:trace>
  <inkml:trace contextRef="#ctx0" brushRef="#br0" timeOffset="112898.59">19264 4949 1883,'0'0'-90,"0"0"20,-9-4 18,9 4 4,0 0 17,0 0 14,0 0 8,0 0 10,0 0 6,0 0 11,-13 0 12,13 0 13,0 0 8,0 0 10,0 0 11,0 0 10,0 0 4,0 0 3,-7 4 5,7-4 0,0 0 3,0 0-3,0 0-3,0 0 0,0 0-3,0 0 4,0 6 5,0-6 0,0 0 5,0 0 2,0 0 9,0 0-2,0 0 3,27-6-3,-17 4-2,3-2-4,1-1-1,8-3-3,3-2-1,5-3 3,4 0-4,8-4 3,1-3 2,5 1 0,19-5-4,0-3-2,-2 3-3,-9 4-9,-12 3-10,1 2-6,-10 4-9,-1-1-6,-2 0-4,-4 4-6,-3 1-7,-4 2-1,2-1-5,-5 1-1,-2-2-3,-1 4-3,-2 0-6,-2 1-1,0 0-5,-2-1-7,-1-1-16,2 4-17,-4-2-20,0 0-26,-6 2-27,0 0-34,0 0-34,4 0-35,-4 0-38,0 0-42,0 0-47,-26 2-44,16 0-98,-2 0-57,-1 0 34,-2 3-262,-2-3-247</inkml:trace>
  <inkml:trace contextRef="#ctx0" brushRef="#br0" timeOffset="113531.85">19363 4746 1943,'-2'-3'-24,"2"3"28,-5-6 21,5 6 17,-1-5 21,1 5 17,-4-6 14,4 6 13,-3-4 2,3 4 1,0 0 1,-4-4 0,4 4-1,0 0 3,0 0-3,-7-1-5,7 1-3,-8 7 0,2 1 10,-4 1 8,0 4 2,-4 3 0,-1 3 0,-4 1-4,-1 6-2,-1-2-5,3 1-7,-3 2-7,-1-3-7,4 0-10,0-2-6,4-3-8,-1-2-7,2 0-2,5-5-6,-3 1-2,5-3-6,-2-2-4,3-1-2,-2 1-2,5-5-1,-2 4-2,2-5-5,2-2-2,-4 8-1,4-3-6,0-5-2,-3 6-1,3-6-2,0 0 0,0 5-4,0-5 1,0 0-1,5 6-1,-5-6-2,6 4 0,-6-4 1,6 1-1,-6-1-2,10 2 1,-10-2 0,10 0-1,-10 0 0,13 0 1,-5-2-1,-8 2 0,15 0 1,-6-1 7,1 1 1,-2-2 5,3 2 2,2-2 4,-1 0 2,2 2 7,4-2-1,1 0-3,5 2-4,-1 0 5,2-2 0,4 2-1,3 2 6,3-2 0,1 2-5,0 0-1,3 0 0,2 2-5,-3-3-3,-4 3-1,-1 0-1,0-1 0,-2 4-12,-3-4-26,-1 4-37,-5-4-54,-4-1-64,2 1-48,-6 0-71,-1-2-89,-2 2-145,-3-1-106,1-2 46,-9 0-483,10 0-541</inkml:trace>
  <inkml:trace contextRef="#ctx0" brushRef="#br0" timeOffset="116527.09">20301 4163 2706,'0'0'-76,"-2"-4"43,2 4 25,0 0 22,0 0 19,-2-6 13,2 6 11,0 0 9,-8-3 1,8 3-3,0 0 0,0 0-1,0 0-7,-20 9 1,14-5-2,0 4 1,-2 4 7,-2 1 4,2 7 9,0 2-2,1 1 5,0 4 6,2 2 6,-1 4 13,2 2-3,0 1-8,4 2 3,0 0-6,2 3-6,2-4-5,4 1-6,0 1-10,7 7-2,2-7-1,6-1 3,0-4-2,5-5 0,-2-4 3,-1-4 9,7-4 6,0-5 3,0-5-1,-1-2 7,1-5-13,1 0-3,7-7 5,-1-2-7,0-2-4,5-5-2,-6-3-14,3 0 0,-2-5-2,-3-1-5,-4-4-5,0-3-1,-5-2 1,-3-3-11,-3-3-3,-7-1-4,0-5 3,-10 3-5,-6 0-9,-2-4-3,-10-1-5,-2 2-6,-3 4 0,-7 1-2,-4 7 2,-3 5-9,-6 1-4,-5 10-6,-2 4-8,1 9-9,-1 2-11,-1 6-8,-7 4-19,4 2-18,3 7-25,3 4-13,1 1-22,9 4-22,3 3-35,5-6-31,8 2-29,0-1-40,10-2-36,-3 0-94,7-3-103,4-3 36,0 0-273,4 0-271</inkml:trace>
  <inkml:trace contextRef="#ctx0" brushRef="#br0" timeOffset="116789.28">20558 4427 2101,'3'-6'55,"0"-1"26,-1 1 17,0-2 17,0 4 21,-2-1 23,2-1-1,-2 6 12,2-8-4,0 5-11,-2 3-12,2-6-16,-2 6-14,2-4-14,-2 4-9,0 0-6,11 10-11,-6-3-5,0 5-5,4 0-4,-2 3-7,3 1-7,-1 4-1,0 1-4,1-1-2,0 1-5,-4 2-18,4-2-48,-4 2-46,0-6-62,-2 2-79,2 2-76,-8-4-98,2-3-154,-2-1 33,0-3-286,-2-1-288</inkml:trace>
  <inkml:trace contextRef="#ctx0" brushRef="#br0" timeOffset="116942.6">20443 4595 2215,'-8'-10'74,"4"2"14,1 1-4,6-3-5,5 0-1,3-1 2,12-4-5,9 0-7,8-8-5,19-4-22,0-5-68,5 3-103,-1-1-78,4 4-193,-4 1-33,0-2-160,-12 4-93</inkml:trace>
  <inkml:trace contextRef="#ctx0" brushRef="#br0" timeOffset="118837.54">19808 903 1533,'0'0'-66,"0"0"14,0 0 11,0 0 15,2 6 18,-2-6 10,0 0 9,0 0 12,0 0 6,0 0 2,0 0 9,0 0 2,0 0 2,0 0 4,0 0 6,2 3 0,-2-3 0,0 0-1,0 0 1,0 0-4,0 0-3,0 0 3,0 0-2,0 0-3,0 0 3,0 0 2,0 0-1,0 0-4,0 0 3,0 0-2,0 0 0,0 0 1,0 0-2,0 0-2,0 0-2,0 0-3,0 0 0,0 0-1,0 0 0,0 0-1,0 0-2,0 0-2,0 0-2,0 0-3,0 0-3,0 0-3,0 0-1,0 0-4,0 0-1,0 0-4,0 0 1,0 0-1,0 0-3,0 0 2,0 0-3,0 0 1,0 0-2,0 0 3,0 0-1,2 4-2,-2-4 1,0 0-1,0 0 1,0 0-1,0 0 1,0 0-2,0 0-3,0 0 4,0 0-4,0 0 3,0 0 4,0 0-4,0 0 4,0 0 2,6 2 3,-6-2 0,0 0 1,7 2 6,-7-2 0,0 0 4,11 0 3,-11 0-1,0 0 0,10 0-3,-10 0 5,0 0-3,15-2-5,-15 2 0,10-2 2,-10 2-4,12 0-1,-12 0-4,8-2 2,-8 2-2,8 0-3,-2-2 2,-6 2 0,11 0-4,-11 0 1,13 0-2,-7-2 1,-6 2-2,15 0 1,-5-1-1,-1 1-2,2 0 3,-1-3-4,2 3-3,2 0 3,-2-1-1,1-1 6,2 2-2,2-2 1,-1 2-2,4-2-2,-2 0 0,4 0 2,-1 1-3,3-1 5,5 0-2,-1-3-2,2 4 1,1-3-1,-1 1 0,4 1 1,4-3 3,4 1-3,-1 1 2,-2-3-3,6 2 3,-3-1-3,2-1 2,3 2-4,7-3-1,0-2 5,5 1-1,0 0-6,24-4 6,-2 1 0,-1-1-6,1 1 4,2 2 1,-16-1-3,-5 0-1,16-1 5,-14 1-4,-9 1-2,-1 1 4,1-1 1,-4-3-7,3 5 0,-12-3 5,0 3 0,1-3-4,-4 0 2,1-1 7,-2 2-2,-3-2-8,1 3 13,-6 0-6,-5 0-3,1 2 6,-5-1-7,-2 3 4,0-1 0,-4 0-3,0 2 5,-2-1-6,-1 0 9,1 0-11,1 0 6,-1 1 0,0-2-2,2 5-1,-1-5 6,2 1-7,-2 0 2,3 0 3,0-1-8,0 1 7,-2 1-1,0-2 1,-5 4-2,2-3 2,-2 2 7,0 0 7,-2-1 0,1 3 1,-9 0-2,13-3 1,-7 2-1,-2-2-8,-4 3 4,11 0-4,-11 0 0,8-3 0,-8 3-12,0 0 8,10-3 3,-10 3-7,5-1-4,-5 1-13,0 0-19,0 0-11,0 0-15,0 0-19,-15-6-23,7 4-31,8 2-31,-17 0-36,7 0-28,0 0-53,2-2-145,0 1-66,8 1-157,-18-3-145</inkml:trace>
  <inkml:trace contextRef="#ctx0" brushRef="#br0" timeOffset="119209.76">22580 378 1746,'-4'-5'-33,"1"1"22,-1 1 14,-2-3 19,2 2 19,-1 0 11,1 0 5,4 4 0,-8-6-4,4 4-10,4 2-1,-4-3-4,4 3-8,0 0 1,0 0 0,-16 8-2,14-4-2,0 5 2,2-1-1,0-1-4,2 1 1,2 1 2,0 2-2,6-2 0,-2 2-2,2-2 2,3-1-2,0 2-2,2-5 0,-1 1-4,2-2 4,-2-1-3,-2-3 2,1 3 2,-2-6 1,0 1 6,-1-2 1,-5 0 1,4-1 2,-3-2-3,-4 1-2,0-2-5,-2 1-1,-2-1-5,-2 1 1,0 0 0,-2 0-6,0 1-3,-2 1 1,2-1-3,-5 4-5,2 0-11,-1 2-18,-1 0-19,-3 2-19,0 4-31,2 1-38,2 0-47,-3 3-80,4-2-181,1 2-148,1-3-89</inkml:trace>
  <inkml:trace contextRef="#ctx0" brushRef="#br0" timeOffset="121321.39">21176 4406 1610,'0'0'14,"-6"4"11,6-4 12,-4 2 12,4-2 1,-4 4 2,4-4 3,0 0-1,0 0 1,-10 4-5,10-4-2,0 0-4,0 0 0,-2 3 1,2-3-1,0 0 3,0 0 4,0 0-1,-4 6 3,4-6 3,0 0 1,0 0-1,0 0-2,0 0-2,0 0 1,2 5 0,-2-5-5,0 0 0,0 0 2,0 0-3,0 0 0,0 0-3,0 0 1,4 6-3,-4-6-8,0 0 5,0 0-9,0 0 6,0 0-3,0 0-4,0 0-6,0 0 0,0 0-4,0 0 2,-2 6-3,2-6 1,0 0-6,0 0 7,0 0-1,0 0-1,0 0 3,0 0 11,0 0-8,0 0-2,0 0 0,0 0-3,0 0 2,0 0 0,0 0-6,0 0 0,0 0 1,0 0-3,0 0-1,0 0-2,0 0-4,0 0 0,0 0 0,0 0-3,0 0 4,0 0-1,6 4 10,-6-4-12,0 0 9,26-7-2,-13 6 4,5-3 0,10-2 5,6-3-3,15-4 5,25-6 0,7-4 7,8-3 3,2 2 1,4-2-4,-2-2-3,0 2-1,0 2-2,-6 1 2,-6 2-4,-5 0 0,-17 6 1,-7 1-2,-4 3 0,-8 0-5,-2 1 2,-2 2-2,-8 1 4,-1-1 2,-1 0 1,-3 3 1,1-1 4,-6-1 3,2 5 0,-4-5-3,1 4 3,-2-3-1,-2 4-3,-1-1-6,-1-1-3,0 0-2,-1 2 1,1 0-3,-3 0-1,1 0-1,-1 1-4,-1-2 1,1 2 2,0-2-4,2 2 1,-2-1 1,0 0-4,0-1 0,3 0 4,0 2-1,-1-4-3,1 4 0,-1-3 0,1 1 5,0 0 2,-3 1 1,0-2-2,1 2 2,0 1-1,-2-1-1,0-2 3,-7 4-2,11-4-2,-11 4 1,10-2-1,-5 0 1,-5 2-1,6-2-3,-6 2 1,0 0 1,11-4-1,-11 4 2,4-1-3,-4 1 0,6-2-1,-6 2-1,6-6 0,-2 1 1,-4 5-3,8-5-1,-5 3-1,-3 2 3,7-8-4,-3 5 3,0 1-4,0-2 1,1-1 2,1 1-1,0-2 0,-2 2 3,3-1-4,0-1 1,1-1 1,-2 3-2,-2-2 1,4-1 4,-2 1 7,0-2 4,0 2 3,0-1 5,-2 1 5,1-2 1,-1 2 5,-1 1 1,2 2 5,-2-4 2,1 1 2,-2 2 2,0 1 2,-2 3 1,0 0-1,2-8-4,-2 8-6,0 0-4,0 0-2,-2-5-4,2 5-5,0 0-2,0 0-2,0 0-2,0 0-3,-26 9-1,20-3 0,0-1-3,2 3-3,-2 0 5,2-1-5,-4 3-2,4-1 4,2 1-4,-2 0-2,2-1 0,2 1 0,0 0-3,0 1 3,2-4 1,0 2-1,4-1 2,-2-3 1,6 2-4,-4-2 4,4 1 0,1-4 0,-1 0-1,1-2 4,2-2-4,-2-3 1,4 0 3,-3-2-2,-2-1-3,3-4 0,-4 3 1,1-3-2,-3 2 2,1-2-3,-4 3 0,-2-1-2,2 0 0,-2 3-1,1-1 0,-3 1-2,0 0-2,0 7-1,-3-5 3,3 5-3,0 0 2,0 0-1,0 0 1,-10 17-2,8-12 1,2 3 2,0 0 1,0 0-3,2-3 1,0 1 0,2 0 0,0-1 4,0 0 4,2-3 0,-6-2 0,14-2 0,-6-4-1,1-4 0,2 1 1,-3-2 2,3-4-3,-3 2 4,0-2 1,1-2 1,-4-1-2,-1 1-2,-2-1 1,-2 0-7,-2 1-12,-5 0-23,-4 3-35,-5-2-34,-7 3-46,-5-1-43,-7 3-50,-2 1-55,-4 3-58,1 0-51,1 0-144,-5 1-34,13 2 43,-1-1-329,0-1-356</inkml:trace>
  <inkml:trace contextRef="#ctx0" brushRef="#br0" timeOffset="122724.81">22809 493 2159,'0'-8'-137,"0"1"23,0-1 24,2 1 13,-2-3 16,-2 2 19,2 3 9,0-3 12,0 0 1,0 1 15,-2 0 13,2 0 2,-2 2 7,2 0 3,-2-2-1,2 7 6,-3-9 1,3 5 4,0 4 4,-4-7-2,4 7 3,-3-6-2,3 6 9,-2-5-1,2 5 1,-2-7-2,2 7-2,-4-3-1,4 3-5,-4-5 1,4 5-3,0 0 0,-6-3-1,6 3-2,-9-2-2,9 2-5,-8-2 1,8 2-3,-9-2-4,9 2 1,-10-2-2,10 2-3,-15 0-1,15 0 0,-12 0 0,4 2-3,2 0 0,6-2-1,-14 4-1,8-1-2,-1-1 2,1 4 3,-1 1 0,1-2 7,-1 1 5,1 3 2,-2 0 0,2 5 4,-4-2 3,2 6 4,0 3 5,-2 0 4,-1 4 3,0 6 2,1-1 0,-3 3-1,1-1 0,-2 4 1,0 5-2,-3 0 3,-2 1-1,-1 1-2,0 1-1,-3 18 1,-5-4-4,-1 1 7,3 0-1,-4 0 1,0 2-8,-1 2 2,-3 0 0,-5 4-1,1 2-1,-5-1 1,1 3-2,-4-1-7,-1-2 1,-1 2 0,-1 0-7,5-4-1,-3 3 1,5-4-5,-1 1-4,3-3-1,4-8 2,0 1-3,4-3-8,5-9 1,2-5 1,3 0-1,-1 0 9,-1-1-10,1-1 5,2-1-10,0-1 8,2-5-2,2 2-3,0-3 0,0 2 1,1-1-2,-2 1 3,4-2 1,-1 0 1,0 2-2,-3-2-3,3 2 1,0-4-2,2 3 1,0-4 0,-2 1 3,0-1-4,3-4 1,-4 0 3,6-2-4,-3 1-1,-1-4 6,5 3-10,-4-1 3,3 1 4,-1-2-4,0 0-2,3-4 5,0 4-1,-2-3-1,4 2-2,-2 3-2,0-3 9,0 0-12,1-3 18,-1 6-6,-1-5-6,2 1 5,1-1-2,0-2-2,-1 2-1,4-2 4,-5 2-4,4-2 5,-2 0-4,4-4-5,-2 3 10,0-2-6,2 2 4,-3-2-4,2 1 0,-2 2 4,1 2-1,0-1-1,-2 1 2,3-1-4,-5-1 2,5 1-3,-1-3 4,1 0-4,2-2 1,-3 1-4,2-3 6,0 1 4,-2 1-4,2-2-6,-3 1 1,4-1 3,1 0-1,-2 0 1,0 1-6,0-3 2,-1 3 2,2-3-7,1 3 0,-2-2-2,0 1-4,0 0-3,0-3-3,2-4-5,-2 10 5,2-7-7,0-3-2,-2 7-8,2-7-5,0 0-15,0 1-9,0-1-11,0 0-13,0 0-13,0 0-14,0 0-21,0 0-25,0 0-18,-5 4 4,5-4-10,-2 4-19,2 0-30,0-4-55,0 0-319,-2 4-111</inkml:trace>
  <inkml:trace contextRef="#ctx0" brushRef="#br0" timeOffset="123126.96">20615 3358 1749,'2'-3'35,"-2"3"14,4-6 7,-4 6 7,4-4 0,-4 4 6,0 0 25,0 0 3,11 7 12,-7 1-2,1 2-3,1 4-1,0 2 0,0 5 9,2 3-6,2 2-8,-2 3 0,0 2-2,1 1-2,-3 1-9,3 4-1,-1-6-12,-1 4-9,-1-7-3,0 0-8,-3-2-7,2-2-3,0 0-1,2-7-3,-5 0-3,2-2 1,-2-1-1,2-3 1,0-1 5,2-2 3,1-3-2,1-3-10,1-2 0,1-4-4,5-2-3,0-3-9,6-7-20,3-4-21,7-5-33,1-3-61,0-4-82,17-14-100,-5 0-185,-1-4-50,-5 2 45,2-2-247,-9 9-228</inkml:trace>
  <inkml:trace contextRef="#ctx0" brushRef="#br0" timeOffset="123902.66">21755 1785 1914,'0'0'-76,"14"0"24,-14 0 19,8 0 17,-8 0 18,0 0 16,8 2 12,-8-2 8,0 0 10,0 0 8,10 0 5,-10 0 2,0 0 3,0 0-2,8 2-10,-8-2 3,6 2 0,-6-2 5,4 9 11,0-1 3,0 3 3,-1 3-2,2 1 4,-1 1-7,-2 5-3,2-1-2,-2 1-4,2 4 0,-2-5-3,0 1-4,0 1-6,-2-2-1,2-3-8,0 0-3,-2-1-3,3-3-1,-1-1 4,-2-3 0,2 1 6,-2 0 8,2-5-9,-2 1 2,2-3-5,-2-3-3,3 4-3,-3-4-4,0 0-5,0 0-1,0 0-3,0 0 0,10-11-7,-8 7 1,-2 4-10,9-8-1,-3 3 3,2 0 1,1 0-3,4-1 3,1-1-4,1-1-2,2 0-17,4-1-12,1-1-25,-1 0-21,2-1-39,0 0-50,-1 0-66,-4-2-83,2-3-217,-6 3 31,1-4 62,-4 3-151,0-3-84</inkml:trace>
  <inkml:trace contextRef="#ctx0" brushRef="#br0" timeOffset="124206.9">22413 1475 1770,'2'-8'79,"-2"0"16,2 2 11,-2 1 1,1 1-9,-1 4-2,0 0 8,0 0 12,0 0 0,5 24-4,-3-4-7,0 4-3,2 3-7,1 3-11,-3 4-2,3 2-9,0 3-4,2-3-13,-1 1-1,3-1-3,-3-2-16,5 0 6,-5-1-9,1-7-23,-1-1-30,0 0-31,-2-6-47,0-2-49,0-3-45,4 1-48,-8-6-148,2-3-109,0-2 62,-2-4-118,0 0-55</inkml:trace>
  <inkml:trace contextRef="#ctx0" brushRef="#br0" timeOffset="124461.1">22532 1682 1563,'-3'-8'54,"1"1"21,2 1 16,-3 1 14,1-2 12,2 2-1,0 5-12,-6-5-7,6 5 0,0 0 0,0 0-3,-10 17 2,8-9-3,-2 4-5,2 3 1,0 3-12,2-1-1,0 0-8,0 2-4,4-1-2,0 0-3,0-1-3,6 3-8,1-3 2,0-2-12,6-1-4,-3-6 4,4 4-6,0-3-13,6-3-20,-6-2-42,4-2-55,-1-2-72,1-2-73,-4-2-178,2-2-96,1-3 76,-5-4-159,2-1-99</inkml:trace>
  <inkml:trace contextRef="#ctx0" brushRef="#br0" timeOffset="124649.24">22974 1581 1719,'0'-6'100,"0"6"19,-4-6 8,4 6-4,0-5-11,0 5-1,0 0 11,0 0 5,6 17 3,-1-4-9,1 8-7,2 3-15,0 8-10,3 2-1,2 0-14,0 7-36,1 5-57,-1-3-75,1 1-62,1 2-73,-1 2-185,-2 2-65,-4-1 55,-1 3-120,-3 2-46</inkml:trace>
  <inkml:trace contextRef="#ctx0" brushRef="#br0" timeOffset="126622.98">23276 3693 1403,'0'0'-1,"0"0"39,0 0 24,0 0 14,0 0 15,0 0 6,0 0 6,0 0 0,0 0-6,0 0-6,0 0-4,0 0-4,0 0-4,-25-5-1,25 5-1,0 0 2,-6-7 1,2 6 2,4 1 4,-7-6 2,3 3-2,0-4 8,-1 4 0,-1-3-1,-2 1-8,0-1 4,-4 0-11,0-1 3,0 0-7,-6-4-1,-1 2-8,1-3-5,-4 3 6,-1-4-3,-3 1 2,-1-1-1,2-2-3,-5-2-4,0 2-5,1-3 2,-3 0 0,4 1 0,-9-5 4,2-1-4,0 0-5,2-2 1,-4 3-6,5-3-4,-4 0-3,-1-2-8,1 3 0,0-3-3,-1 0-3,-1 3 0,-2-2 2,3 2-5,-1-1 4,0 1 0,-3 0-1,3 0 7,0 1 2,-3 0 1,1-1-3,3 0 1,-1 2-4,-1-3 1,3 1 2,-1 2-6,1-2-2,-2 0-1,5 0 0,-4-3-4,5 1 0,-6-1-2,4-2-4,-2 3 3,-1-3-4,1 0-2,3 1 0,-3 0 0,2 1-3,-1-2 1,5 2-2,-2 1-2,-1-3 1,5 5-2,0 0 0,2 2 2,2 1-2,1 0 0,0 0-2,2 2 3,2 1-3,-1 1 1,2 1 5,-1-1-3,2 0-3,-2 1 2,-5-1-2,4-3 0,-8 0-1,3 1 0,-1-3 2,-3 3-2,3 1 1,-2-3-1,-2 2 1,3-1-1,-5 1 0,0 0-1,1 2 4,1 0-2,2 2-1,0 0-1,2-1 3,3 4-2,1-3 2,3 4-1,-2-2 1,4-1-1,-2 4 0,0-5-1,-1 4 0,2-2-1,-1-1 2,2 1 0,-4-2 2,1 0-4,1 0 2,-2 2-1,1-3 1,5 3 1,-5-3-2,4 6 1,0-5 0,2 6 1,1-2-2,1 2 2,-2-3-2,2 2 0,2 2 1,-2-1 0,2 0 0,-3 1-1,5-1 4,-2-1-2,-2 3-1,2-2-2,0 0 1,1 0 2,-2 1-2,1-1 1,-1 0-1,3 1 2,-3-2 1,0 2-2,-2-1-1,3-1-1,-1 2 1,2 0 2,2-1-2,-4 0 2,1 1-1,1 3 0,-2-3 2,3 2-2,2-2-1,0 1 1,-4 4-1,4-6 1,0 4-1,0-1 1,0-1 1,1 1-2,-1 2 1,2-2 1,-3 1-2,3 0 1,0 0 1,-1 1-2,-1 0 0,4 0-2,2 4-1,-6-5 2,6 5 0,-4-4-1,4 4 0,-5-4-1,5 4 1,0 0-1,-3-6 0,3 6-4,0 0 1,-6-3-2,6 3 1,0 0 1,-2-4-1,2 4 1,0 0 4,0 0 0,0 0-3,0 0 3,-6-4 0,6 4 2,0 0 2,0 0 2,0 0-3,0 0-2,-4-4 3,4 4-2,0 0-3,0 0-1,0 0-2,0 0-3,0 0 1,0 0 0,0 0-1,0 0 3,0 0 3,0 0-2,6 21 2,-6-11 0,2 1 0,-2 1 2,0 3 2,0 4-2,0 0 1,-2 0 2,0 2 0,0-1-1,-2 2 0,2-3 3,2 1-4,-2-2-2,0-3-11,0 0-7,0-1-2,2-2-3,-2-1 1,2-2 4,-3-2 0,0 1 3,3-1-7,-1-5-6,1-2-4,0 0 0,0 0-7,0 0-5,0 0 2,-2-20-8,4 11-4,-2-3 0,0 0-3,1-3 9,2 0 6,2-2-2,-1 1 9,0 1 2,0-1 5,2 0 3,-2 0 1,0 3 3,3 0 3,-2 0 3,-3 2 1,2-2 4,-2 4 0,0 2 4,0-3 0,0 3-3,0 1-1,0-1 6,1 3-1,-3-1-1,2-2 6,0 3-7,0-1-1,-2 5 8,2-6-7,-2 6 3,2-4 1,-2 4 1,0 0 2,5-3 3,-5 3-4,0 0 3,0 0 3,0 0 2,0 0-9,12 7 16,-5-3-2,-1-1 5,2 4-4,6-2 6,-2 3 0,5-1-4,0 1 0,6 1 8,3 1-3,-1-1-5,5-2-3,2 6 3,-3-6-3,5 2 1,-4-1 1,-2 0-2,1 0-25,-4-3-31,-2 0-39,-3 2-42,-4-3-52,-1 3-63,-6-5-90,-6 0-206,0 0 33,-3-2 75,0 0-137,-19 4-71</inkml:trace>
  <inkml:trace contextRef="#ctx0" brushRef="#br0" timeOffset="127697.71">19458 2005 1502,'0'0'-19,"3"-9"23,-3 9 10,0-6 12,0 6 10,2-5 8,-2 5 8,2-4 2,-2 4-3,0-5-1,0 5-3,2-5 5,-2 5 1,0 0 4,0 0 2,2-5 4,-2 5 3,0 0 0,0 0 3,0 0 2,4-4-5,-4 4-4,0 0-7,0 0-3,0 0-6,0 0-4,0 0-6,0 0-2,2-6-5,-2 6-4,0 0-2,0 0-1,0 0-2,0 0-3,0 0-2,0 0-1,0 0-1,0 0-1,0 0-1,0 0-3,0 0 0,0 0 0,0 0-3,4-4-7,-4 4-17,0 0-5,0 0-1,-3-8-1,3 8 4,-1-5 2,1 5-1,-2-6 4,2 6 3,-2-6 0,2 6-1,-2-5 4,2 5 3,0 0 1,-4-8 7,4 8 4,0 0 9,0-4 5,0 4 6,0 0 5,0 0 6,-2-5 5,2 5-2,0 0-3,0 0 4,0-7-2,0 7 3,-2-4 1,2 4 9,0 0-9,-3-6 4,3 6 1,0 0 3,-4-7 0,4 7 4,0 0-3,-4-5 0,4 5-1,0 0-1,-2-4-3,2 4-9,0 0-4,0 0-2,0 0 0,0 0-2,0 0-6,2-8-3,2 5-2,3-1-3,1-1-1,2-1-6,6-2 6,-2-2-4,6-1 3,-3 0-7,4-1 5,2-2-5,0 1 4,-2 2 0,-2 1-4,1 1-1,-6 2-2,-2-1 4,0 3-8,-2 0 11,-4 2 0,-2 0-4,-4 3 5,0 0-7,0 0 1,0 0 4,-20 13-8,6-5 2,0 2 1,-5 4-8,-2-2 1,-2 2-2,0 0-2,1-3 3,-7 4-6,10-2 1,-3-1 3,3-2-5,4-1 2,0 0-1,3-1-2,-1-2 5,2-1-14,3 2 15,2-5-4,0 1 4,1-1 0,5-2-3,0 0 5,0 0-3,0 0-1,19-12 8,-13 6-3,5 2 3,-2-3-5,-1 2-11,2-3-16,1 0-28,1 3-37,0-3-47,-4 3-48,2-4-63,1 2-154,-2-1-115,-1-1 77,2-1-150,1-2-97</inkml:trace>
  <inkml:trace contextRef="#ctx0" brushRef="#br0" timeOffset="128522.71">20768 1964 1515,'0'0'-49,"0"0"13,0 0 7,0 0 6,-12 2 12,12-2-1,-6 2 6,6-2 14,0 0-3,-6 2-4,6-2 14,0 0 5,0 0 6,-6 1 8,6-1 7,0 0 6,0 0 9,0 0 5,0 0 6,-7 2 0,7-2 4,0 0-1,0 0-2,0 0 1,0 0-6,0 0-5,0 0-2,0 0-4,0 0-3,0 0-4,0 0-3,0 0-4,0 0-4,0 0-5,-2 6 7,2-6 5,0 0 2,4 8 5,-1-3 3,-1 3 9,-2 1 5,2 3-6,0 3 3,-2 2-9,0 3 2,-2 1-10,2 3-5,-2 3-4,0-3 0,2 3-3,0-4-5,0-3-2,0 2-12,0-1-18,0-2-24,0-3-28,2-2-25,-2-2-25,2-3-33,2-1-37,-2-3-45,-2-5-72,5-2-109,-5 2-233,7-15-132</inkml:trace>
  <inkml:trace contextRef="#ctx0" brushRef="#br0" timeOffset="128765.02">20780 1976 1690,'0'-5'-23,"0"0"25,0 5 7,1-7 10,2 4 4,-3 3 8,2-4 8,-2 4 10,0 0 2,11 0 8,-11 0 9,13 4 2,-5-1 3,3 0 0,1 1 1,4 0-5,-1-1-4,5 1-4,-1 0-7,2 0-3,1-2-6,-2-1-3,4 3-5,-3-2-8,1-2-19,-1 0-33,0 0-34,-2-2-48,0 0-33,-2 0-41,-5-3-82,1 1-124,-4-2-167,-1-1-54</inkml:trace>
  <inkml:trace contextRef="#ctx0" brushRef="#br0" timeOffset="129083.69">20941 1434 1425,'0'-7'-28,"0"-1"16,0 1 22,0-2 17,0 4 21,0 5 7,0-10 2,0 7-6,0 3-4,1-8 5,-1 8 3,8-4 8,-8 4 5,0 0 2,12 10 3,-6-5-1,0 3-1,3 3-4,0 1-2,1 2-11,-1 1-3,2 1-4,1 4-6,1 1-4,-1-3-1,-1 2-5,0-1-22,-1 0-30,-4-2-39,3-2-41,-2-1-38,-1-2-47,-2-2-126,0-3-308,-1 0-119</inkml:trace>
  <inkml:trace contextRef="#ctx0" brushRef="#br0" timeOffset="129399.68">21156 1468 1626,'2'-5'-11,"-2"-3"26,0 2 17,0 1 15,0 5 8,0-8 0,0 8-5,0-7-5,0 7 0,0 0-3,0 0 2,0 0 3,0 0 8,-12 13 6,9-7-2,0 1-1,-4 1-2,4-1-5,-4 0-1,3 1-7,-2 1-4,3-2-4,-1 1-5,0-1-1,2 0-3,-1 0-1,-2 1-5,5-1 0,0-1-2,0 1 0,3 1-2,-1-1-1,4-1 1,-1-1-3,0 2 1,5-4-2,0 4 0,0-5-2,3 1 0,-1 1-7,0-2-16,1-1-34,2-1-36,-2 2-49,-1-2-40,0-2-96,2-3-141,-2 0-197,-1-2-106</inkml:trace>
  <inkml:trace contextRef="#ctx0" brushRef="#br0" timeOffset="129604.53">21366 1398 1719,'-2'-6'18,"0"2"18,2 4 19,-2-7 19,2 7 2,-2-5-1,0 0-6,2 5-10,0 0-7,0 0 0,0 0-1,0 0 1,0 0-1,17 14-5,-9-3-4,-1 0-5,1 4 0,0 1-5,2 5-17,-1-3-40,1 6-65,0-2-82,-4 0-170,-2-3-98,0-2-97,-4 0-41</inkml:trace>
  <inkml:trace contextRef="#ctx0" brushRef="#br0" timeOffset="134117.97">22764 445 1394,'-12'0'-32,"12"0"12,0 0 8,-11 0 11,11 0 7,0 0 8,-12-1 16,12 1 10,0 0 12,-7 0 3,7 0 2,0 0 0,0 0 0,-8-2-3,8 2-2,-6-2 1,6 2-1,0 0-5,-12-2 1,12 2-4,0 0 0,-12 2-7,12-2 3,-11 2-2,11-2-2,-8 0-4,8 0-2,-11 3-2,11-3-2,-6 3-2,6-3 0,-9 1-1,9-1 0,0 0-1,-4 4 0,4-4 3,0 0 6,0 0 9,0 0 4,8 10 6,1-9-3,1 1 2,7-2 2,2 3-3,7-3 5,8 0-2,8-3 3,3 1-9,6 1 0,10-2-4,1-1-2,-1 1-6,0-1 0,-1 3-2,-12-2-7,-3 2 2,-3 1-8,-8-2 0,-3 0-3,-1 2 2,-7 0 0,-1-2-2,-4 2-1,2 0 0,-5-2-8,-2 2 1,1 0 1,-3 0-10,-1-2-13,1 2-8,-11 0-13,15 0-19,-9 0-25,-6 0-33,8-6-29,-8 6-30,6-1-22,-3-3-28,-3 4-76,-3-8-107,3 3-190,0 5-94</inkml:trace>
  <inkml:trace contextRef="#ctx0" brushRef="#br0" timeOffset="134571.5">23435 239 1571,'-4'-3'-10,"4"3"17,-6-5 21,6 5 25,-8-3 18,3 1 10,5 2 1,-6-3 3,6 3-4,-5-4-8,5 4-4,0 0-4,0 0-4,-4-4-4,4 4 3,0 0 12,0 0 7,0 0 0,25 11 3,-14-6-3,4-2 1,2 2-4,2 4 2,5-2-4,-1 1 3,0 1-8,2 0-1,-1 2-7,-1-2 1,1 0-9,-4 1-3,-2-3-5,-3-1-9,1 1 0,-2 0-13,0-5 6,-2 5-5,-3-1 0,0-2 4,-1-1 0,-4 3-6,0 0 1,-4 1-1,-4 0 0,0 1-10,-4 4 5,-4 1 0,0 3-4,-5-1-6,0 2 4,-4 4 1,-3 1-1,3-4-5,5-1-1,-1 1-13,0-1-17,4 0-23,0-4-29,3-2-38,2-1-39,-1 2-48,4-5-41,-1-1-81,4-2-165,2-4 9,0 0-160,0 0-137</inkml:trace>
  <inkml:trace contextRef="#ctx0" brushRef="#br0" timeOffset="137300.71">23941 314 1674,'3'-4'-11,"-3"4"15,0-5 17,0 5 14,-3-8 15,3 8 14,0-5 6,0 5 3,0 0 1,-2-8-8,2 8-5,0 0-6,-2-4-6,2 4-6,0 0-8,0 0 0,0 0-1,0 0 2,9 17 2,-7-8 8,3 5 5,1 1 0,-1 2-2,4 6-1,-1 0-1,2 2-4,2 3-3,1-1-2,1 1-1,0 0-5,-2-6-3,-2-1-4,2-1-1,-2-2-4,-2-3 1,-2 0 0,1-3 4,-1 0 11,-2-3 10,1-3-8,-1-1-3,-2-3-1,-2-2-8,0 0 0,0 0-1,5-11-7,-5 3 2,-3-3-2,1-1-5,0-2-3,0-4-1,0-2 4,0 3-12,2-3-11,-3-1-8,1 1-13,0 3-12,0 0-21,0 2-23,0 1-32,0 2-39,2 2-49,-2-1-67,2 3-134,-3 1-60,3 0-88,0 0-58</inkml:trace>
  <inkml:trace contextRef="#ctx0" brushRef="#br0" timeOffset="137603.63">24268 358 1481,'0'-6'-16,"0"6"23,0 0 21,0 0 20,-3-10 13,3 10 10,0 0 2,-1-2-1,1 2-8,0 0-7,0 0-6,0 0 0,0 0 3,-16 8-1,12 0 6,0 0 2,-1 3-2,2 0 0,-1 5-5,-1-1-4,3-2-4,-2 2-6,2 0-1,2 1-2,0-1-6,2-1-3,0-3 0,0 1-4,1 3-2,3-2-15,2-4-22,-2 0-23,2-1-31,4 0-40,-2-2-31,0-2-35,1-2-52,2-2-111,-6 0-236,5-2-76</inkml:trace>
  <inkml:trace contextRef="#ctx0" brushRef="#br0" timeOffset="138030.36">24365 444 1588,'0'-6'2,"0"6"14,-2-8 3,2 8 2,0-7 0,0 7 3,0 0 17,0 0 12,0 0 2,0 0 11,0 0 5,10 15 1,-8-8-3,3 4 0,1-3-2,-1 4-4,1 2-6,-2-3-5,3 0-6,-3-2-3,0 4-4,0-6-4,0 3-3,0-3 0,-1-2-2,1 4-2,-1-7 1,-1 5-4,-2-7 0,2 3-3,-2-3-4,0 0 0,0 0-2,0 0-3,0 0 0,0-19-6,0 10 0,-2-1-7,2 1 2,0-4-1,0 1-4,0 1 1,0-2 2,2 3-2,0-2-1,0 2-1,0 2 2,2-2-1,2 2 2,-2 1-3,3 2 0,2 0 1,-1 2-2,0 3 6,1 0-3,1 0 3,-10 0 0,18 5-1,-8-2 2,-2 2 1,-1 0 0,4 1 0,-3 2-2,0-1 0,-1 0-18,-1 1-28,-2-2-42,2 2-54,-1-1-57,-1-2-130,-3-2-133,2 1-86,-3-4-50</inkml:trace>
  <inkml:trace contextRef="#ctx0" brushRef="#br0" timeOffset="138267.54">24657 309 1565,'3'-7'17,"-1"4"14,3-2 19,2 1 19,2 4 14,-1-3 5,-8 3 3,22 5 8,-10-3 1,3 6-5,-2 0-3,-1 2-4,3 1-7,-2 3-4,0 1-8,-2 2-6,1 0-3,-1 4-6,-4-2-6,-2 3-5,-3-2-14,0 1-29,-6 1-36,-1-2-48,-2 3-59,-7-1-62,-2 3-174,-3-2-93,-5 2-97,2-2-71</inkml:trace>
  <inkml:trace contextRef="#ctx0" brushRef="#br0" timeOffset="138557.63">23931 1131 1540,'-15'0'35,"15"0"18,-12 0 16,12 0 16,-7-1 9,7 1 2,-7-4-11,7 4-9,0 0-7,0 0-9,16-9-5,-6 6-3,3-1-5,4 0-18,0 0-25,4 1-44,-2-1-45,0 2-54,0-3-63,0 2-130,-7 2-230,0 1-63</inkml:trace>
  <inkml:trace contextRef="#ctx0" brushRef="#br0" timeOffset="138750.92">23914 1242 1489,'-6'6'28,"0"-2"34,1-1 28,1-1 20,-1 2 6,5-4 3,-5 3-5,5-3-9,0 0-11,0 0-10,0 0-8,0 0-9,31-7-7,-18 3-5,6-1-13,-1-1-24,7-1-38,-3 2-41,4-1-52,-1 1-52,-1-1-106,-3-1-169,-2-1-125,-2 2-65</inkml:trace>
  <inkml:trace contextRef="#ctx0" brushRef="#br0" timeOffset="139090.83">24353 951 1543,'-4'-11'18,"0"2"26,1-1 27,-2 3 21,-1-4 18,2 3 7,-2-2 8,0 2-1,1-1 2,0 1-3,2 3-18,-1-1-5,-1 1-12,1 3-10,4 2-3,-11 0-9,11 0-8,-10 6-4,6 1-1,2 1-5,0 1-6,0 1 3,2 3-2,2 1 0,-2 3-8,4-3 4,0 6-5,2-1-1,0 3-3,3-2 0,0 3-6,-2-3 1,2 4-2,2-3 2,-5 1-10,2-2 3,-2 1-2,4-4-22,-6 2-26,2-4-39,-4-3-42,2 3-51,0-1-52,-4-6-77,0 1-145,0-1-41,-2-1-176,-2 0-152</inkml:trace>
  <inkml:trace contextRef="#ctx0" brushRef="#br0" timeOffset="139275.26">24177 1253 1811,'-4'-3'6,"0"-4"14,2 4 14,-2-4 3,8 0 11,-2 2-1,6-3-3,2 1-2,3-1-5,4-1-4,6 2-7,-1 0-8,0-1-33,2 3-40,1 1-52,-3-2-55,-4 2-110,0 1-270,-1-1-44</inkml:trace>
  <inkml:trace contextRef="#ctx0" brushRef="#br0" timeOffset="139639.29">24531 1167 1492,'0'0'33,"0"0"19,0 0 20,0 0 18,0 0 12,0 0 7,0 0 1,-20-7-9,20 7-10,0 0-9,0 0-7,-10 5-6,5-1-4,1 0-3,0 3-8,0 0-1,0 0-4,2 3-5,0-3-4,-1 3-2,3-1-6,0 1-3,3 0-2,-1-1-4,2-1 1,0-1-2,0 0-1,5 0-2,-3-4-3,4-1-2,-1 1 2,0-1-1,1-4 2,-2-1 0,1-1 2,2 0 3,-6-1 3,4-3 0,-4 0-2,-1-1-4,-2-1 0,-2 0 0,0 1-4,-2 0-5,-6 3-1,3-1-3,-5 1-4,-1 0-11,0 3-11,-2 3-18,1-4-29,-3 4-33,2 0-50,3-3-40,0 3-58,-2 0-112,2 0-93,10 0-144,-10 0-95</inkml:trace>
  <inkml:trace contextRef="#ctx0" brushRef="#br0" timeOffset="139898.12">24648 1054 1551,'4'-5'7,"-2"1"23,-2 4 34,0-7 27,0 7 11,0 0 8,-2-10 0,2 10-7,0 0-9,-6-3-3,6 3-3,0 0-2,0 0-7,0 0-8,-8 15 2,6-8-5,0 0-5,2 0-3,0 1-5,2-1-9,0 2-3,2-1-4,0 1-4,2 1-3,-1-3-13,2 1-29,1 0-38,1-2-46,-1-2-51,5-1-52,-5 0-83,5-3-126,-3 0-36,2-3-98,-2 1-44</inkml:trace>
  <inkml:trace contextRef="#ctx0" brushRef="#br0" timeOffset="140337.78">24840 1038 1493,'0'0'23,"0"-8"14,0 8 9,0-5 3,0 5 10,0 0 16,4-4 18,-4 4 12,0 0 5,0 0-4,13 11-3,-7-7-1,-2 2-2,3 1-5,-3 0-7,0 0-7,0-1-5,0 1-2,1-1-10,-2 2-4,0-3-7,-1 1-2,0-1-7,0 1 2,-1 1 4,-1-2-10,3-2-3,-3 4-6,0-7 1,0 5-3,0-5-3,-4 4-7,4-4 0,0 0 2,0 0-3,0 0-5,-15-12 1,13 8-1,2-4-5,-3 1 1,2 0-1,1-1-3,0 1-1,0-1 6,0 2-5,1-1 1,2 1 2,-1-1-4,3 2 0,-1-1 4,2 3-2,0-1 2,3 2-2,-3 0 4,3 0 2,-9 2-5,17 2 2,-17-2-2,14 2 2,-5 2 0,0-2-1,-3 1-1,0-1 3,1 5-1,-1-5 4,-1 5-8,1-4 3,-2 4-31,0-2-34,-2-1-37,0-1-55,0 2-68,-2-5-74,2 1-146,-2-1-53,0 0 51,0 0-112,0 0-54</inkml:trace>
  <inkml:trace contextRef="#ctx0" brushRef="#br0" timeOffset="140571.51">25030 851 1661,'0'-5'95,"-2"-1"16,2 6 1,0-6-1,0 6 9,0 0 8,6-3 10,-6 3-4,0 0 14,24 5 6,-14-1 1,3 2-9,2 1-7,-2 0-8,-1 5-4,0 0-12,0-1-11,-2 4-5,-4-2-7,-2 4-9,-1 3-5,-6-1-16,-4 3-45,0 0-64,-5 0-68,-8 4-88,3-4-101,-4 2-157,-2 0-85,-5-3 52,0-1-217,-1 2-204</inkml:trace>
  <inkml:trace contextRef="#ctx0" brushRef="#br0" timeOffset="147515.61">23377 3750 2509,'0'0'-64,"5"-3"26,-5 3 23,5-5 21,-3 2 18,-2 3 16,3-7 5,0 2 6,-3 5 1,4-7-1,-2 5-3,-2 2-2,5-5-5,-3 1 0,-2 4-7,7-6 0,-3 4-3,-4 2-5,6-3 2,-6 3-5,8 0 1,-8 0 0,13 1-1,-7 1 5,1 2-1,-1 1 6,3-1 3,-3 4 2,2-3-1,-2 3 2,-1-1-1,2 1 1,-3 1 7,0 0 6,0-2 2,-4 3 3,-2 0-5,0-3 1,-2 3-3,-2-2-7,-1-1-1,-4 3-3,-1-5 0,1-1-3,-2 1-3,-2-3-3,2-2-8,-1-2-2,-3 1-3,3-6-5,-4 1-12,6-4-7,-4-4-2,4 1 2,1-4-8,4 0 5,2 1-1,3 0-3,0 2 5,4-1 5,2-1-9,-1 4 4,6-1 2,2 2 1,-2 2-4,2 2 1,3 1-1,1 0 2,2 5 6,-3-2 1,2 3 7,0 4-1,-1 0-1,2 0 11,-2 4 5,-3-1 7,0 2 5,-2 1 1,-2 0 4,-1 0 5,-5 1-1,0 0 0,-4 0-5,-5 1 0,1 1-6,-2-3-4,-5-1 1,2 1-3,-3-3-3,1-3 1,-2-1-2,0 1-2,3-5-4,-4 1-2,2-3-2,1-4-5,0 0-5,1-3-1,1-1-7,3 0-5,-1-4 1,5 4 3,-3 0-2,5-1-8,0 3 0,0 2-12,-1-2-24,3 4-21,0-1-25,0 1-33,0 5-54,5-4-64,-5 4-81,5 0-164,-5 0-20,0 0 73,15 7-175,-7-3-117</inkml:trace>
  <inkml:trace contextRef="#ctx0" brushRef="#br0" timeOffset="167164.82">23743 545 996,'6'-2'179,"0"0"-62,-6 2-28,8-2-16,-8 2-23,0 0-6,8-4-2,-8 4 7,0 0 4,0 0 0,0 0-6,0 0-5,0 0-1,0 0-6,0 0-1,0 0-1,0 0-5,-18-4 2,18 4-3,0 0 4,0 0 4,0 0 7,0 0 13,-15 3 5,15-3 7,0 0 1,-10 0-1,10 0 0,0 0 0,0 0-8,-13-3 1,13 3-3,0 0-1,-12-3-4,12 3 3,0 0-1,-7-1-5,7 1-7,-4-1 0,4 1 0,0 0 0,0 0-4,0 0 12,-10 0-2,10 0 0,0 0 9,0 0-3,0 0 9,0 0-6,0 0 1,0 0 1,0 0 2,0 0-4,0 0 8,-12 1-5,12-1-3,0 0 0,0 0-3,0 0-2,0 0-4,0 0 4,0 0-4,0 0-2,0 0-2,0 0 1,0 0-1,0 0 0,0 0-2,0 0-2,0 0 0,0 0 0,0 0-6,0 0 0,0 0-4,0 0-4,0 0-3,0 0-4,-7 1-3,7-1-2,-1 11-1,1-5 1,-2 1-1,2 3-1,0 0-5,0 2 1,2 1 1,-2 3-3,1 3 4,-1 1-3,3-2-3,-1 3 3,0-2-1,0 4-1,0 0 0,0-2 2,4 4-2,-5 0 1,2-3 1,1 4-2,-2-6 0,2 5 0,-2-3-1,2 2 1,0 0-1,1-1 1,-1 2 2,0-2-3,-2-4 6,5 3-7,-3 2 1,0-2 0,1-3-2,-1 3 0,0-2 2,0-1-2,-2 3 1,2-3-1,-2 0 1,0-1 0,0 2-1,1-2 1,2 2-1,-3 3 4,0-5-1,0 4 1,2-1 1,-2-1-1,0 0-4,2 2 3,-2-1-1,2 0-2,-2-2 0,3-2 3,-3 3-1,2-3 0,1-3-2,-3 3 0,2 0 2,-2-2-2,2-1-1,-2 3 0,3-2 2,-1-1-1,0 1 0,0-1 0,0 0 0,-1-1-1,1-2 0,3 2-1,-5-1 1,2-2 1,-2 3-1,2 2-2,0 1 4,-1-4 0,0 0-2,1 1 1,0-2-1,1 1 1,-2 2-2,1-1 2,-2 2 1,2 1 10,0 1-2,0-2 0,0-2-1,1 3-2,0-4 0,0 0 0,-3 0-3,3-1 2,-3 0-2,4 3-2,-3-1 3,1 0 3,-1 0-3,2-3-2,-3 2-2,1-5 2,0 3 0,-1-1-3,0-2 1,3 0-1,-2 1 2,-3-3 0,2 3 1,0-4-2,-1 1 1,-1-5 0,3 8 0,-1-4-1,-2-4 3,2 7-4,-2-7 0,2 6-1,-2-6 1,0 6-1,0-6 1,1 3-1,-1-3 0,0 7 1,0-7 0,0 0-1,3 5 0,-3-5 2,2 4-2,-2-4 0,0 0 1,0 5-1,0-5-1,0 0 2,0 0 0,0 0 1,2 6 0,-2-6 0,0 0-1,3 4 0,-3-4-2,0 0 1,0 0 0,0 0-2,0 0 1,0 5 2,0-5-1,0 0 0,2 9-1,-2-9 2,0 3-1,0-3 0,0 5-1,2-1 1,-2-4-1,0 6 3,0-6-2,2 7 0,-2-7 2,0 5-2,0-5 0,0 0-1,0 6 1,0-6 1,0 0-1,2 5 2,-2-5 0,0 0-3,0 0 0,0 0 1,0 0 2,0 0-1,0 0-1,0 6-1,0-6 1,0 0-1,0 0 0,2 5 1,-2-5 2,0 0-1,0 0-2,2 6 1,0-1 1,-2-5-2,0 8 2,2-6-1,1 5 0,-2 2 12,2 0-2,1 1 1,-1-1-2,1 0-1,-2-2 2,0 1-4,2 1-1,-2-4 0,2 3-3,-2 0 1,0 0 1,2-3 0,-2 0 1,1 2-1,0-2-2,-1-2 0,0 2-2,0 1 1,0-3 0,-2-3 1,2 8 0,0-6-2,-2-2 0,2 7 2,-2-7-1,2 7-1,0-4 1,-2-3 0,2 5 2,0-3 0,-2-2-4,0 0 1,5 7-2,-5-7 2,0 5-2,0-5 2,2 4 0,-2-4 2,0 0-2,2 6 0,-2-6 1,0 0-1,0 5 1,0-5-1,0 0 3,2 6-3,-2-6 0,0 0 2,0 6-2,0-6 0,0 0 0,0 7 0,0-7-2,0 0 2,2 7 3,-2-7-3,0 5-1,2 0 9,0 3 1,0-2 0,1 2-1,-1-1-1,0-1 2,0 2-3,0-3 1,3 0-2,-3 3-2,0-1 0,0-2 0,0 1-1,2 1-3,-2 1 6,2-1-2,-2 1 4,2-3 0,0 4-5,2-4 0,-2 1 3,0 0-3,0-1 0,2 1 2,-2 0 0,-1-3-1,3 1 1,-1 1 0,3-2-2,-2 1 1,-2-3 1,3 1-3,1 1 0,-2-1 4,2-1-4,-8-1 1,18 2 0,-10-2 0,-1 0-2,6 2 1,-6-2-1,3 0 0,2 0 0,-4 3 1,2-3 1,0 0-2,0 0 2,-10 0-2,17 0 0,-6 1-1,-3-1 4,1 0-1,-9 0-4,16 0 1,-4 0 2,-4 2-1,0-2-1,-8 0 0,15 0 1,-6 0 0,-9 0 0,12 0-1,-12 0-2,11 0 5,-11 0-4,8 2 0,-8-2 2,7 0-4,-7 0 1,8 2 8,-8-2-7,0 0-1,0 0 1,9 0 0,-9 0-2,0 0 3,0 0 0,0 0 0,10 0-1,-10 0 1,0 0 3,0 0-4,0 0 2,0 0 2,6 2-2,-6-2 1,0 0 0,0 0 1,0 0-1,0 0 1,0 0 0,0 0 0,0 0-2,0 0-1,0 0 2,4 3-3,-4-3 5,0 0-2,0 0-2,0 0 1,0 0 5,0 6-3,0-6-4,0 0 6,2 8-5,-2-3 4,1 2 5,3 0-3,-2 0 1,1 1-3,-1 0 1,0-1-1,0 1-1,0-1-1,0 1 2,-1 4 0,4-3 1,-3 2 0,0 1-1,-1-3 2,3 1-2,-2 0-1,-2-1 2,2-1-4,0-1 2,-2 0 2,1 0-2,-1 1 0,0-3 0,3 0 4,-3 2-4,0-2-1,0-5-1,0 8 2,0-3 0,0-5 0,2 6 0,-2-2 0,0-4 1,0 6-1,0-6-2,0 0 4,0 5 0,0-5-1,0 0 2,2 4-2,-2-4-2,0 0 0,0 0 3,0 0 0,0 0-2,0 0-2,0 5 0,0-5-6,0 0-8,0 0-10,0 0-22,0 0-34,0 0-33,0 0-44,0 0-36,-2-17-47,0 12-54,2 5-62,-4-8-85,0 3-124,-2-1 5,1 4-394,-1-3-431</inkml:trace>
  <inkml:trace contextRef="#ctx0" brushRef="#br0" timeOffset="168244.85">24262 3212 2510,'0'0'-71,"-6"-5"25,6 5 27,-8-2 23,8 2 21,-6-3 13,6 3 8,0 0 4,-8-4 3,8 4 4,0 0 0,0 0 0,-11-1 3,11 1 0,0 0 3,0 0 2,0 0 6,0 0 4,0 0 1,0 0-5,29 3-1,-9-3-4,3-2 7,9 1-3,8-1 9,3-2-1,1 1-3,-2 0-3,1 1-6,-1-2-3,-8 2-6,-1-2-9,-3 2-2,-2 1 0,-7-1 4,1 0-4,-6 2 1,-1-2 5,-2 2-6,-2-2-4,-1 2-5,-10 0-3,12 0-6,-12 0-2,10 2-4,-6 0-1,-4-2-2,0 0-1,4 7-1,-4-7 0,-2 6-3,2-6-3,0 0 0,-4 9-1,2-6-4,2-3 1,0 0 0,-2 9 0,-1-4-2,3-5-3,-2 5 2,2-5-1,0 6-2,0-6 1,0 7-2,2-3 1,-2-4-1,3 10 3,-1-7-2,0 3 1,0-1 1,0 2-2,2 1 0,-3-1 0,4 0-1,-3 1 2,0 1-2,2 0 4,-1 1-2,1 0 0,-3 2-2,5-3 4,-4 0-1,0 2 2,0-1 0,0 0 3,-2-1-3,2 1 3,-2 0-2,2-1-1,-1 0 1,-1-1-3,3 0 2,-1-1 0,-2 1-1,0-2 0,0 1 0,3-1 1,-3-1-1,0 1 1,0-1-1,0-5 1,-3 9 0,1-4 0,2-5-3,-3 8 3,3-8 1,-1 6-3,1-6 2,-6 6 1,4-5-3,2-1 1,-7 6 0,7-6 2,-14 4 1,7-3 2,-3 1 1,-4 3 0,-2-2 0,-3 1 1,-3-1-1,-4 0 1,-7 1 3,-1 1 1,-4 0 1,0-2 2,-2 1-4,0 0 3,2 0-3,2-3-1,4 1 0,0 0-3,1 0 1,3 0-2,3-2 1,1 0 0,2 0 0,4 0-1,1 2 2,2-4-4,0 2 3,3 0-1,0-2 0,2 0-1,2 0 2,0-1 1,1 0 0,3 0 2,4 3-3,-11-4 4,7 0 3,4 4 0,-9-4 6,7 1 2,2 3 1,-6-6 0,4 1 2,-2 2 3,4-2 0,0 5-1,-4-10-4,2 4-2,0 1-3,0-3 0,-1-1-5,0-3 2,3 0-1,-2-1-4,4 1 0,-2-1-2,3 0-1,0 1-1,-3-1-3,2 4 1,2-3-3,-2 3-3,0-1 1,0 3 1,0-3-1,0 5-7,0-1-8,-2 0-17,2 1-19,0-2-20,0 4-18,-2 3-23,5-7-26,-1 5-23,2-3-27,1 4-33,-7 1-45,11-4-49,-5 1-39,0 2-104,2-1-88,0 2 28,2-2-293,2 0-295</inkml:trace>
  <inkml:trace contextRef="#ctx0" brushRef="#br0" timeOffset="168676">24302 3331 2137,'-4'4'-9,"4"-4"31,0 0 18,-9 4 24,9-4 14,-5 2 17,5-2 11,0 0 6,0 0-2,-4 4 0,4-4-10,0 0-8,0 0-8,0 0-2,0 0-1,30-2-6,-19 0-7,1 0-4,-1 2-13,1-1-5,-1 1-1,-3-3-2,3 3-12,-2-1 2,-1 1-3,-8 0-1,13-3-4,-13 3 0,12 0 3,-12 0-11,0 0 3,0 0-4,0 0 0,3 4-3,-3-4 12,0 0-8,-13 12 0,7-9 5,-1 3 0,-1 0 5,2-1-4,-3 2 1,0-4-1,3 4 2,0-2-4,0 1 3,0-3-1,-1 3-4,2-2 0,1 0-5,2 0 3,0 1-3,2-5 2,0 6-8,0-6 6,8 5-1,-1-3-2,2 1-5,-9-3-7,16 1-24,-5-1-28,0 0-27,-1 0-36,1 0-43,1-1-48,2-2-53,-2-1-48,0-3-88,-1 0-69,2 1 6,-3-2-185,-1 1-142</inkml:trace>
  <inkml:trace contextRef="#ctx0" brushRef="#br0" timeOffset="168837.51">24594 3282 1699,'0'0'22,"3"-4"36,-3 4 15,7-3 12,-7 3 10,12-2 3,-4 0-1,0-1-9,0 2-7,0 0-9,6-2-18,-6 0-28,3 2-44,-1 0-55,3-2-54,-2-1-61,-3 1-100,-2-1-343,0 2-128</inkml:trace>
  <inkml:trace contextRef="#ctx0" brushRef="#br0" timeOffset="169033.54">24761 3212 1746,'0'0'57,"0"0"42,0 0 25,0 0 27,0 0 18,0 0 18,8-2 12,-8 2 8,0 0 7,8 7 0,-5-3-8,2 0-13,-3 2-16,2 1-16,-2 1-17,0-1-14,2 3-13,-2 0-24,-2-1-46,3 1-63,-1 1-66,-2-1-70,0-2-81,0 2-79,0 2-139,-2-3-94,-3 1 37,1-2-287,0 1-282</inkml:trace>
  <inkml:trace contextRef="#ctx0" brushRef="#br0" timeOffset="170107.69">24092 3452 2048,'0'0'-72,"-6"3"23,6-3 14,0 0 24,-6 2 16,6-2 15,0 0 18,-8 2 9,8-2 9,-4 4 6,4-4 4,0 0 7,0 0 4,-6 4 6,6-4 2,0 0 5,0 0 7,-4 6-9,4-6 3,0 0 4,0 0-9,-2 3-3,2-3-1,0 0 6,0 0-6,0 0 0,0 0-7,-2 6 3,2-6-12,0 0-2,0 0-4,0 0-4,0 0-5,0 0 2,4 7-8,-4-7 2,0 0-3,8 4 0,-8-4-4,6 0-4,2 2-3,-8-2-2,10 0 2,-10 0-2,12 0 3,-12 0 2,11 0 4,-11 0 2,9-2 2,-9 2-2,0 0 0,13 0 0,-13 0-4,0 0-1,8 0 0,-8 0-4,0 0 0,0 0 1,0 0-3,8 2-3,-8-2 3,0 0 1,0 0 1,-2 7 1,2-7 5,-6 7-3,4-2 3,-4-1 2,-1 0 4,1 2 6,-3-3 6,-4 5 4,3-1 4,-5 2-1,-2-4 0,0 5 2,-2-3 3,-2 1-4,-1 2 2,2-1 0,-5 3-7,3-4 4,-4-1-6,4 3-5,-2-1 5,1-2-9,-1 3-4,-1-5-4,2 3-2,-1 0 3,1-3-7,-1 3-5,3 0-1,0-1-1,-2-1 5,2 2-14,2-3-2,0-1 6,2 2-2,0-1-2,0 1-5,0-2 1,3 2-3,0-2-1,0 1 0,3-3-3,1 2 3,-1 0-7,0-1 1,3 0 1,0 1 0,-2-3 2,4 1 0,6-2-4,-13 2-3,10 0 5,-5 1-1,8-3-6,-7 3 4,7-3 0,-6 2-5,6-2 6,-7 2-7,7-2 1,0 0 1,0 0-7,-6 4 0,6-4 0,0 0-8,0 0-3,0 0-10,-7 1-5,7-1-1,0 0-3,0 0-8,0 0-21,0 0-15,0 0-24,0 0-27,0 0-30,0 0-40,20-7-29,-18 5-35,-1-4-47,4 2-40,-1-3-36,-3 1-98,5-2-102,-2 1 59,-3-1-388,6 1-399</inkml:trace>
  <inkml:trace contextRef="#ctx0" brushRef="#br0" timeOffset="170660.81">23565 3530 2397,'6'-8'-48,"-2"4"35,0-1 25,-1-1 23,5 1 24,-5 3 22,1-3 15,0 2 10,-4 3 12,6-7-3,-4 4 3,-2 3 0,3-4 8,-3 4-3,0 0-1,5-5-2,-5 5-6,0 0 5,0 0 7,0 0 5,-10 12 2,4-5 1,0 1-3,-4 1-4,0 2-2,0 0-1,-3 3-7,0-3-3,0 3 3,-1-1-26,1 0 0,-2 0-7,5-4-11,-1 2-4,-2 1-4,3-1-10,-1-2-4,3 1-6,-1-1-5,0-2-2,3-1-6,0 0 1,0 0-2,2-1-7,0 1-1,-2 0-1,5-4-3,-4 4 2,5-6-8,-6 5 5,6-5-3,-4 7-6,4-7 1,-3 3 5,2 1-9,1-4 2,0 0-1,0 0-2,-4 6 0,4-6-1,0 0 1,0 0-3,0 5 1,0-5-2,0 0 1,5 4 2,-5-4-3,0 0-2,9 4 4,-3-2 0,1-1-1,0 2 3,3-3-1,0 1 6,1 3 16,2-2 1,0 5-4,3-4 3,0 1 1,0 1 5,4 0-4,-2 2-4,6 1-8,-1-1 0,1 0 2,-2-1-4,2 2-22,-2 0-39,-3-5-66,-1 4-94,-1-2-91,2-3-153,-2 0-174,1 0-65,0-1 54,-1-1-577,0 2-675</inkml:trace>
  <inkml:trace contextRef="#ctx0" brushRef="#br0" timeOffset="187976.87">23497 3703 322,'-5'-4'133,"5"4"-51,-4-6-26,4 6-8,-4-4-9,4 4 6,-4-5-6,4 5 7,-4-5-5,0 3 2,4 2-1,-7-9 1,5 5 2,-2 1-1,4 3-4,-5-8 4,3 5 4,2 3 0,-4-6 3,0 3 5,4 3 1,0 0-2,-4-8 1,4 8-3,0-4 0,0 4-2,0 0-3,0-8-6,0 8-2,2-5-6,-2 5-3,4-4 0,-4 4-9,6-3 0,-6 3-2,9-3-4,-9 3-3,0 0-1,11-2-1,-11 2-6,0 0 2,10 5-1,-6-2-1,-4-3 4,4 5-3,-4-5 1,2 9-1,-2-2 0,-2 1 0,-2-3-3,0 2 3,-2 1 0,2-2 0,-3 1-2,-2 0 0,1 0 2,0-2-2,-1 1 0,-1-2-1,1 2 3,-2-2 1,1-1-1,1-1 0,-2 2-5,1-2 4,0-2 2,10 0-1,-20-2 3,11 0 0,2 0 5,0-2 6,0-1-3,4-1 3,-1 1-2,2-4 2,2 0 0,0 0-5,4-1-1,0-1-2,2 2 0,3-3-5,-2 0 1,2 4-1,1-3-4,1 4 2,0-3-1,0 4-2,2 1-2,-3-2 0,1 7 0,0-3-2,-1 1 0,1 2 4,1 2-2,-1 1 0,0 2 0,-3 1 2,0 0-4,-1 1 2,0 1 2,-3 3-1,0-1 2,-2 0-2,-2 2 3,0-2-6,-2 3 6,0 0 0,-2 1 0,-5-3 0,0 0 1,1 1 1,-4-2-4,-2 0 2,2-3-2,-3 0 1,0 1 1,0-1 0,0-3 1,0 2 0,0-2-1,3-4 1,2 3 3,-3-3 6,2-3-1,3 1 0,0-2 1,-2 0 1,4-1 3,2-3-3,0 1-4,2-1 1,2-2-5,2 0 0,0 1-1,4-2-2,0 2 0,4-1-2,-2 1 2,4 1-5,-1 0 2,2 0-1,0 3 0,-1 1-1,-1 0-3,1 0 1,-2 3-1,1 1 2,1 0-1,0 1 1,-4 2 0,3 2 2,-3-1-2,-1 1-3,2 1 2,-3 4 3,-2-2-4,0 1 2,-2 1 3,0 1 0,-2 0 0,0 1 3,-2 3-4,-4-2 1,0 1-1,0 0 3,-3-4-1,-2 2 1,1-2-1,-3-1 2,3 0-1,-6-1 1,4-3-1,-4 2 1,2-5-1,-2 4-1,3-5 3,0-1-2,2 0-2,-1-4 0,0 1 0,2-1 3,1-4-4,4-2 1,-2 1-2,3-3 0,2 0-1,2 2-3,2-4 3,2 1-3,0-2-5,3 4-1,1-4-2,0 4-2,2 2-3,2 0 6,-2 0-1,3 1-2,0 4 0,-3-1 1,3 1 3,-3 3-1,2 1 0,0 0 1,-2 1-1,-1 3 4,0 3-1,-1-2 2,0 0 2,-3 4 3,1 0-1,-2 0-3,-2 0 3,0 3 2,-2 0-1,0 1-1,-2-1 3,0-1 1,-2 2-1,0 1 1,-5-1 2,1-4-3,0 5 1,-1-4 4,-2-1-1,1 1 1,0-5-2,-2 1 2,2-1-2,-1-3 2,1 0-1,-2 0 2,1-4-2,4-2 1,-1 3 0,0-5 0,0-2 0,4-2 2,2 1-4,-1 0 1,6-3-1,-1-1-2,5 0 1,0-1 0,-1 4-3,2-4 0,-1 2 0,4 3-4,1 1 5,-5-2-4,4 2-7,-2 3-20,0 1-36,2 2-46,-5 0-58,-6 2-152,0 0-281,0 0-103</inkml:trace>
  <inkml:trace contextRef="#ctx0" brushRef="#br0" timeOffset="203714.83">750 5427 338,'0'0'34,"-4"-7"-4,1 3 5,3 4 5,-1-7 3,-1 2-15,2 0 0,3-5-6,4 0 3,2-5-3,8-3-1,5-4 7,7-6-1,7-5-1,17-10 1,1 1-2,4 0 1,3-1-3,5 4-5,2 1 3,6 0-3,1 3 1,-1 3-6,0 1 0,-2 6 5,-7-1-8,-12 6-2,-11 6-15,-8 2-10,-6 4-11,-1 1 0,-10 2-4,-4 3-13,-7 2-12,-6 0-20,0 0-160,-12 17 81</inkml:trace>
  <inkml:trace contextRef="#ctx0" brushRef="#br0" timeOffset="203887.15">1214 5200 620,'-54'33'-15,"-2"-1"11,9-6 8,4 0 2,5-6 7,6-3 8,4-1-3,6-5 6,5-3 1,9-5 6,8-3 10,0 0-6,22-22 1,7-4-3,17-16 1,10-6-7,3-4 5,9 3-7,6 0 5,0 6-35,-2-1-26,0 5-55,-4-4-116,-3 7-41,-8-1 238</inkml:trace>
  <inkml:trace contextRef="#ctx0" brushRef="#br0" timeOffset="212695.03">918 7942 1240,'0'-6'91,"-2"-2"-2,0 1-4,-3 0 1,3-3 2,-2 2-7,0-2 7,-1 1 4,4 0 3,-3-1-2,-1 2 1,3-2-6,-1 1-4,-1 2 0,4-1 0,-2 2-1,0-1-8,0 1-4,2-1-8,-2 5-7,2 2-6,4-6-8,-4 6-1,11 0-4,-11 0-2,19 8-3,-4 1-2,2 6 3,6 7-1,-1 2-4,5 6 6,0 5-11,-2 2 1,11 16 0,-8-7-3,-9-5-2,1-3-2,-5 1 7,-1-7-3,-1 0-6,-7-5 0,0-5 2,1 1-6,-5-3 3,0-4-3,-2-3 3,0-1-5,-2-5 2,0 0-4,-2-7 0,4 0-1,0 0 6,-9-17-5,5-1-5,2-5 2,-2-6 0,1-2-1,3-10-1,3 1-3,-1-2 0,0 3 1,0-4-5,2 5 4,0 8-10,1 1-12,-3 2-16,0 5-35,-2 5-30,4 1-23,-2 7-35,2 3-34,0 4-39,1 1-79,-5 1-162,0 0-163,15 11-137</inkml:trace>
  <inkml:trace contextRef="#ctx0" brushRef="#br0" timeOffset="213203.2">1384 8183 1795,'2'11'1,"0"-4"6,-2 3 14,0-2 21,0 4 20,-2 0 17,2 2 8,0 1 2,0-1 1,0 3 2,0 0-7,2 1-2,-2-3 2,2 2-10,0-1-3,0-1-3,-1 0-3,3-4-4,-2 1-3,-2 0-4,2-1-3,0-3 1,-2-1 7,0 2 3,0-3 13,0 1-5,0-7-8,1 2-7,-1-2-6,0 0-7,0 0-5,3-19 3,-3 8-8,0 0-1,0-5-5,2 1-5,-2 0-3,0 2 1,0 0 1,2 1-9,-2 0-7,0 3 7,3 0-9,-1 1 0,0 5 2,2-1-10,-4 4 5,9-3 5,-9 3-1,13 8-2,-2-2 5,1 3-1,-2 1-2,3-1-1,0 3-1,-2-1-6,3 1 11,-4-1-5,2 0-2,-2-2 0,0-1 8,-4 1 0,1-4 3,0 1 25,-1 0 2,-2-5-7,0 1 1,-4-2-3,0 0-3,9-9-3,-9 1-6,0-2 3,0 0-1,-2-2-6,0-5-1,-3-2-1,1-5-6,0 2-15,-2 0-25,-1 0-20,3 3-20,-3 2-25,3 1-43,-2 1-46,2 2-56,1-1-57,2 5-118,-3-3-141,2 3 84,2 0-107,0 0-84</inkml:trace>
  <inkml:trace contextRef="#ctx0" brushRef="#br0" timeOffset="213467.01">1770 7936 1620,'0'-9'1,"0"3"22,0-4 20,-5 5 23,3-2 21,-1 0 19,-1 1 4,2 1-2,0-1-14,0 2-9,2 4-8,0 0 1,0 0 5,-8 11-4,6-3-1,-1 6-4,2 1 1,-1 4-2,2 3-5,0-2-4,0 3 2,2 3-15,-1 1 0,4 0-11,-1-3 2,0 1-3,2 0-8,1-4 2,2 2-5,-1-5-14,2 2-33,-2-5-43,1-2-40,0-1-53,2-2-55,-3-5-74,0-1-130,0-2-69,2-4-115,-10 2-98</inkml:trace>
  <inkml:trace contextRef="#ctx0" brushRef="#br0" timeOffset="213880.67">1907 8061 1655,'-2'-9'1,"2"2"20,-2 1 15,2-1 12,0 3 5,0 4 2,2-10 12,2 7 6,-4 3 12,11 0 4,-11 0 3,14 8 7,-6 1 0,4-1-4,-2 2-3,1 1-7,-1 3-4,-1-1-5,2 1-9,-3-1-1,0 2-10,-1-4-3,2 4-6,-3-6-1,-1 0-4,0-1-5,-1-1 1,0 1 5,-2-4 2,1-1-11,-3-3 1,0 0-1,0 0-7,0 0 0,0 0-5,-13-19 0,8 8-2,2-4-2,1-3-2,-2 1-6,2-1-1,-1 0 0,3 1-2,0 2-2,3-1-3,-1 1-1,4 5 1,-3-2-2,6 2-1,2 3 0,0 1-1,-2 3 4,5 3-5,-2 0 1,2 1 1,0 3 7,1 3 0,0-1-2,-3 3-1,3 2 1,-2-1 4,-2 2-2,1 1 1,-4 1-7,1 3-26,-2-3-43,-3 2-73,0 1-78,-4-4-93,0 2-179,-2-4-34,0 0-151,0 0-172</inkml:trace>
  <inkml:trace contextRef="#ctx0" brushRef="#br0" timeOffset="214096.79">2294 7836 2035,'2'-16'60,"1"4"13,1 1 13,3-1 25,3 2 12,-1 5 0,6-1 0,-3 5 11,5 2-2,-1 5-3,4 5 2,-2 3-7,0 1-9,1 8-8,0 2-7,-2 3-8,-5 5-5,0 1-8,-4 4-6,-4 3-38,-4 2-72,-6 4-124,-5 3-164,-6 17-293,-8-5 82,-5 1 72,-7 0-193,0-2-153</inkml:trace>
  <inkml:trace contextRef="#ctx0" brushRef="#br0" timeOffset="-209904.79">12235 7931 1194,'-17'1'400,"5"1"-155,-2 0-79,4-2-46,1 2-17,9-2-8,-12 0-2,12 0-4,-8 2 3,8-2-2,0 0-11,0 0-4,0 0-3,0 0-2,0 0 4,0 0 5,0 0-3,29-12 3,-13 9-3,4-6-7,6 1-3,1-1-8,5-4-6,0 4 11,1-4-9,3 2-1,-1 1-18,2 3-25,-7 0-37,-1 2-44,1 1-48,-7 4-49,1 4-53,-6-1-41,0 3-108,-8 1-118,1 3 59,-5 4-140,-4-3-70</inkml:trace>
  <inkml:trace contextRef="#ctx0" brushRef="#br0" timeOffset="-209705.47">12565 8104 1672,'-14'6'83,"3"-3"19,-2 1 14,5-2 19,-1 0 15,3-1 3,-1 1 4,7-2-12,-6 2-19,2 2-13,4-4-11,-6 10-9,4-1-13,-1 5-3,3 2-7,-2 4-8,2 0 0,2 7-10,1 1-7,-1-1 1,-2 4-8,4 0-27,-4 1-35,2-2-34,0 1-24,-2-1-62,2 1-85,-4-5-63,0 3-137,-2-4-30,0 0-212,-1-2-167</inkml:trace>
  <inkml:trace contextRef="#ctx0" brushRef="#br0" timeOffset="-209517.07">12228 8879 2097,'-14'-2'137,"3"0"11,0 1 11,3-4 6,2 0 2,1-2-17,5-2-6,3 0-19,5-2-14,6-1-9,6-2-7,2-1-26,5 2-36,5 0-48,0-2-51,1 1-67,5 1-82,2-4-84,3 1-174,-1-1 4,-2 2 57,-3 0-139,-3-1-54</inkml:trace>
  <inkml:trace contextRef="#ctx0" brushRef="#br0" timeOffset="-209287.39">13087 8010 1820,'-30'-11'210,"7"3"-4,5 0-1,6 3 15,2 1 5,0-1-10,6-2-21,5-1-21,9 1-19,7-4-12,6 0-15,11-3-12,4 2-19,7-2-39,1 0-37,2 3-48,-8 1-57,0 3-62,-2 0-65,-6 2-59,-8-1-82,-2 2-144,-5 3 21,-5-1-242,-6 4-210</inkml:trace>
  <inkml:trace contextRef="#ctx0" brushRef="#br0" timeOffset="-209084.17">13312 7967 2194,'-7'7'98,"-3"-1"7,6-3-1,-2 2-3,2-2 4,2 3 2,0 1 23,0 4 14,-1 6-5,2 1-5,1 3-11,0 6-10,0 1-12,1 2-9,2-1-10,1 4-11,-2-1-31,2 3-38,0 0-57,-1-4-56,-3 0-81,0 1-70,-1-2-70,-3-3-124,-1-1-19,2-8 51,-1 5-147,-2-6-72</inkml:trace>
  <inkml:trace contextRef="#ctx0" brushRef="#br0" timeOffset="-208906.32">13133 8683 1800,'-11'0'129,"0"0"22,11 0 11,-16 0 26,8 0 31,8 0 2,-12-5-15,8 0-22,4 5-16,7-12-20,2 5-13,5-2-14,7-3-12,7-1-11,4-1-25,2-1-49,1 1-53,9-1-59,1-4-65,-3 2-74,5 1-63,-5-4-142,1 0-78,-5 1 41,-7-1-190,0-1-156</inkml:trace>
  <inkml:trace contextRef="#ctx0" brushRef="#br0" timeOffset="-208670.92">13997 7888 2061,'-15'-17'149,"1"2"9,-2 3 5,6 4 17,-1 1 13,5-1 5,0 5-19,-1-3-18,3 6-16,4 0-15,0 0-13,-7 13-10,9 1-14,-2 0-6,5 6-6,-3 6-9,5 0-5,-1 10-8,-2-2-28,2 0-37,-1 2-44,-1 1-46,-2-7-40,-1 1-57,-1-3-55,3 0-33,-6-2-56,2-4-101,-1-4-57,0-3 63,0-4-153,-1-2-85</inkml:trace>
  <inkml:trace contextRef="#ctx0" brushRef="#br0" timeOffset="-208295.96">13927 8008 1659,'-4'-36'42,"0"4"47,2 3 22,-1 4 24,1 3 12,2-2 1,2 0 8,1-2 0,3 2 8,0 2-20,5-2-7,4-2-6,8 1-15,2 4-6,1 4-10,-1 2-16,-4 3-7,3 4-5,-5 3-6,0 5-7,-4 4-8,-3 4 3,-6 3-4,-2 4-2,-4 4-1,-6 4-1,-4 6 1,-5 3-1,-6 2-1,-4 3-2,-3-4 0,0 1-2,1-5-4,-2 0 0,5-6-5,3-2-10,4-4 5,2-2 1,0 1-5,3-4 0,3-4-2,-2 1 0,7-2-2,2-3-4,2 0-1,0-4-3,6 7 1,0-5 3,2 3 0,-2-2 4,4 1-1,-2 1-1,3 3 1,2 0-2,-1 1 0,3 0-3,-2 0 0,4 6-1,0-4 0,0 0-9,-2 1-28,1 0-51,2-2-46,-4-3-83,6 1-100,-4-1-133,3-5-155,5-1 38,-5-2-355,11-1-390</inkml:trace>
  <inkml:trace contextRef="#ctx0" brushRef="#br0" timeOffset="-207932.07">15427 7240 2769,'-7'-19'121,"5"5"10,-3 2-5,1 4-7,2 0-12,0 7 2,2 1 37,-6 12 3,0 1-8,-1 8-13,1 5-9,-1 9-11,1 7-10,-3 9-8,3 3-7,0 4-8,-4 17-9,-2-1-6,0-2-5,2-13-4,-3-8-5,2-4-2,-2-4-5,5-9-3,-2-2 3,2-6 10,2-4 8,0-4 5,2-3 0,1-6-6,2-3-8,2-4-4,4-2-6,-5 0-4,12-11-3,1 3-4,2 1-4,0-3-4,7-1-5,0 1-9,4-2-14,0 3-17,-1 0-27,3 1-33,1-2-28,1 4-42,0 2-46,6-5-72,1 3-73,-1-3-73,0 1-154,1 1 19,-1 0 57,-3-1-288,3 1-274</inkml:trace>
  <inkml:trace contextRef="#ctx0" brushRef="#br0" timeOffset="-207514.95">16284 7679 2175,'4'-15'33,"-4"-1"37,0 1 28,-4 2 19,-2 1 15,-1-1 15,-1 1 9,-3-1 2,1 1 0,-3 2 0,1 0-7,-4 0-12,-1 4-15,0 1-10,-4 3-12,1 6 2,-8 1-2,-2 7-9,1 8-3,-1 0-3,-2 8-7,5 3-8,-1 1-7,4 4-6,4 1-5,3-2-6,1 0-1,6-2-5,2-3-5,2-4 0,2-2-4,-1-5-1,5-4-2,7-2-2,-1-5-4,4-4-3,3-4-3,0-2-4,4-4-4,-1-4 0,6-3-5,-2-7-5,4-4-2,-1-1 1,-1-1 2,-2 1-5,0 1 4,-5 5 0,-3-1-1,1 5 1,-2-1 2,-1 6-2,-3-2-1,6 3-2,-7 1 2,2 4 2,-2 2 2,2 2 3,-8 0-1,13 8 0,-7-1 1,4 3-3,-4 1 1,-1 3 1,2 1 2,-3-2-11,3 2-31,0 1-30,-2-1-44,2-2-46,-3-2-63,0-1-68,5 0-68,-5-6-146,5 0-89,-3-4 71,-6 0-324,19-8-328</inkml:trace>
  <inkml:trace contextRef="#ctx0" brushRef="#br0" timeOffset="-207287.04">16579 7264 2316,'2'-33'62,"-4"9"41,2 2 16,0 3 28,0 6 10,-2 4 24,2-1 0,0 0-13,-3 6-15,3-3-8,0 7 16,0 0 0,0 0-14,5 19-11,-1-4-11,0 2-11,0 6-11,2 4-9,0 7-6,1 3-11,0 1-7,-3 1-7,-2 3-6,-4 3-24,0-4-31,-2 1-37,-3-2-41,0-1-35,-1-5-58,0-5-89,4-3-80,-5-4-112,0-2-148,1-7 68,4-2-354,-3-3-366</inkml:trace>
  <inkml:trace contextRef="#ctx0" brushRef="#br0" timeOffset="-207105.4">16284 7558 2667,'-17'-15'100,"4"0"24,5 2 17,1 0 16,5-3-3,7 1-4,3 0-8,7-2-12,8-2-13,7-1-10,14 2-11,5 0-7,19-4-36,-9 4-52,-4 5-55,15-8-77,-13 8-82,-6 0-84,-7 2-129,-3-2-115,-7 4 68,0-1-239,-9 1-205</inkml:trace>
  <inkml:trace contextRef="#ctx0" brushRef="#br0" timeOffset="-206885.95">17155 6996 1917,'-2'-14'46,"-5"0"36,3 3 31,-5-1 24,1-1 16,0 3 18,5 1 17,-4 2 4,4-2-13,-4 2-15,5 4-19,-3-2-5,5 5 18,0 0-1,-4 18-4,2-5-9,4 6-9,-2 5-9,0 4-13,1 4-9,2 0-12,0 8-7,-1 0-8,-2 2-6,-2 2-30,-4 0-45,3 5-44,-1-7-56,-2-3-50,-1-3-67,-1-4-72,2-7-70,0-4-166,1-4-37,-1-4 76,2-5-296,-2-2-275</inkml:trace>
  <inkml:trace contextRef="#ctx0" brushRef="#br0" timeOffset="-206712.21">16906 7382 2418,'-10'-12'142,"4"0"23,-2 1 30,2 0 9,6-1-1,4-1-6,2 1-13,6-6-14,7 2-19,7-1-15,4-2-14,10-1-11,0 1-21,4-1-47,3 3-59,0 0-61,-3 1-77,-1-1-74,-3 6-82,-10 0-129,-3 1-109,-4 0 41,-3 3-259,-4 1-256</inkml:trace>
  <inkml:trace contextRef="#ctx0" brushRef="#br0" timeOffset="-206553.12">17517 6979 2094,'-3'-9'68,"1"0"35,-2-2 19,2 2 11,0 0-4,0-2-4,-1 1 3,2 1-13,1 2-10,0-4-15,0 5-17,0 1-27,1 1-37,4 0-57,-5 4-60,0 0-73,13 4-50,-13-4-94,4 9-111,-2 0 1,-2-1-101,-2 6-40</inkml:trace>
  <inkml:trace contextRef="#ctx0" brushRef="#br0" timeOffset="-206385.11">17428 7214 1745,'-5'11'125,"3"0"-5,-1-1 23,2 0 5,1-2 9,0 1 5,0 0-2,0 3-8,0 0-12,0-2-17,1 2-7,2 3-14,-1-1-9,1-1-9,-1-1-6,-1-1-30,2 2-44,1-2-48,-2-1-55,-2 0-60,6 2-64,-4-7-103,5-1-164,-1 2 39,4-6-198,-1 0-146</inkml:trace>
  <inkml:trace contextRef="#ctx0" brushRef="#br0" timeOffset="-205857.22">18038 7013 1873,'0'-17'121,"-2"3"26,0-3 12,-2 2 11,1 5 21,-2-2 26,1 1 17,-3 0 4,2 0-4,-1 3-15,3-1-19,-1 2-21,0 1-18,-2 4-9,-3 2-3,9 0-12,-19 12-8,7 0-2,-2 3-3,2 2-7,-3 5 0,2 2-8,-2 7-8,3 1-15,2-3-8,-4 6-8,6-3-2,0 5-5,3-1 0,1 0-7,0 1-1,4-5-11,1 0 1,4-2-7,-1-1-4,3-2-1,1-4-8,4-5 0,4-1-4,0-7-5,6 0-14,-1-6-15,1-4-6,4-2-16,0-6-6,6-3-6,-1-5 1,8-6 0,-3-6 3,10-10 2,-3-7 3,-11 3 5,-5 2 2,4-13 6,-6 5-1,-10 6 2,3 2 5,-6 6 17,-3 0 18,-2 7 10,-3 0 5,-2 4 1,-4 3 8,2 0 5,-2 5 6,-6 2-3,3 4-1,-3 3 5,-3 4 14,-2 6 1,0 1 8,-2 9 3,0 3 0,1 1 0,1 6-2,-1 6-3,3-1-5,1 1-6,1 2-3,4-3-7,3 0-6,2 0 0,0-3-15,4-1-2,4-4-11,2-2-33,4-1-49,3-1-63,3-6-89,2-4-100,6-1-145,0-4-196,3 0-103,5-1 74,9-2-670,3-3-810</inkml:trace>
  <inkml:trace contextRef="#ctx0" brushRef="#br0" timeOffset="-204633.15">19708 6660 2258,'5'-12'120,"-5"2"-9,2-1 0,-4-2-12,0-2-16,-2-1-2,-4-1-3,2 0-10,-2-3-2,-2 4-2,-3-1-2,-2 2-4,0 1-8,-4 1-2,2 5-8,-8 4 6,0 3-3,3 2-5,-5 2 0,-1 4-3,3 0-7,-1 8 3,4-1-4,4 3-3,3 2 0,5 4 1,5 0-4,5-1-2,11 10 0,2-3-4,7 6-1,6 0 10,0-1-3,1-2-11,1 0 3,-3-1 0,-4-5-2,0-2-2,-3-2 2,-5-3-7,0-4 4,-3 1 0,-3-3 0,-4-1-6,-6 0 5,-2-2 1,-4 2-5,-4-5 9,-1 1-2,-5-2-5,-2-3 0,2 1 0,-7-4-4,1 0-4,-1-4-13,-2-1-26,2-2-37,6-3-44,0-4-53,10 1-45,4-2-35,3-4-62,8-5-116,6 1-23,3-7-195,5 2-149</inkml:trace>
  <inkml:trace contextRef="#ctx0" brushRef="#br0" timeOffset="-204156.92">19814 6496 1725,'13'-12'33,"-4"2"30,-3 2 33,0 3 15,-4 0 9,3 3 0,-5 2-8,3-4-15,-3 4 6,0 0 14,5 16-7,-3-6-3,0 10-8,-1 1-4,2 6-13,1 3 2,1 3-17,0 5-6,1-2-6,-2 1-2,-2-1-10,-1-4-1,2-3 0,-1-2-8,0-2-4,-2-4 0,2-2-1,-2-2-2,0-5 3,-2-3-6,2-1-4,-2-5-2,2-3 2,0 0-5,0 0 1,2-29-5,0 11-3,2-4 7,3-2-9,2 0-1,-1-1 4,5-3-4,-1 4-1,4 4 1,0 1-3,1 1 7,2 3 5,2 2 0,1 3 5,0 1 0,0 4 6,-1 5 5,3 0-7,-6 7 4,3 0 2,-1 3 2,-5 1 3,0 4 6,-7-2 6,-2 1 4,-2 1 7,-4-1 0,-2-2 3,0 1 7,-4-2 11,-2-3 7,1-1-3,-1-5-4,-1 0-3,9-2-11,-17-8-5,11-1-6,0-2-4,2-5-7,2-1-5,2-2-14,4-6-25,4-2-39,4-2-41,12-4-43,-1 0-34,6-1-36,-1 3-45,0 3-36,0 8-29,-1 0-29,-6 7-53,2 0-73,-1 1-38,-6 4-275,4 2-262</inkml:trace>
  <inkml:trace contextRef="#ctx0" brushRef="#br0" timeOffset="-203757.97">20617 6368 2073,'6'-2'28,"0"1"24,-6 1 17,9-2 16,-9 2 19,0 0 5,0 0 4,0 0 17,4 7-8,-4-7 5,-4 12 4,0-1 2,1 0 1,3 5-4,0-1-6,0 2-2,3 2-9,1-2-8,3 6-13,3 0-6,-2-2-8,6-2-7,-4-1-4,2-3-7,1 2-7,0-5-4,0-2-6,-1-3-12,-1-2-9,4-3-13,-3-2-5,-1-2-5,2-3-4,-1-2 2,1-4-4,-3-3 3,2-3-2,-4-2 6,0-3 1,0-2 0,-1 2-3,-3 3 3,1-3 1,-3 5 14,-1 3 11,2 0 7,-1 3 2,0-1-1,0 3-5,-1-1-9,-1 3-1,3 4 5,-3 3 5,0 0-2,0 0 2,0 0-1,-8 14 3,6-5-1,-1 2-3,3 4-1,0-2-2,0 3-1,3 1-2,-1-1-4,3 1 0,3-2-8,-4 0-23,4-1-33,1-1-37,4-2-39,-1-3-45,3-1-57,2-2-49,2-3-42,0-2-45,2-2-84,5-6-82,-1-1 37,0-3-253,4-5-232</inkml:trace>
  <inkml:trace contextRef="#ctx0" brushRef="#br0" timeOffset="-203001.03">21404 6287 2092,'9'-24'21,"-5"7"45,-4 0 26,-3 4 29,2 1 16,-5 3 13,2 0 8,-3 1 12,1-2 2,0 4-9,-1-2-14,0 5-17,1-1-4,-2 4 7,8 0-3,-14 4-8,4 4 0,6-1-2,-2 3-9,4 2-9,0 4-6,0 1-10,4 3-9,2-1-4,2 3-10,2 0-6,2-2-3,2 1-8,-2-1-2,1-3-4,4-3-4,-2 1-4,-1-5-7,2 0-11,-3-2-10,6-5-14,-4-3-10,4-1-10,0-5-3,-1-1-8,0-8-1,-1-2-5,0-3 0,0-6-2,-3-3 1,1-5 2,0-4 2,-3-7 4,0-2 4,0-5 0,-2 0 4,-4-9 5,-2 3-3,0-2 7,-2 2 6,-2 7 19,0 7 17,2 3 0,-2 10-1,0 3-6,0 2-3,2 6-6,-2 9 2,-2 6 1,2 5-5,2 0 1,-8 20 0,4 0 5,4 8-3,0 3 5,0 8 3,4 5-2,4 8 4,0 3 0,4 17-4,-3-11 4,6 11-3,-4-14 0,-3-9-2,2-3 2,1-10-1,-2-1-1,-1-8 1,-2-5 1,5-1-1,0-3 2,1-7-3,1-2 0,3-5 0,-1-2-1,0-6-4,5-4-2,-4-1-2,3-6-3,1-2-4,0-4-5,2-4-7,-1-1 0,1-1 3,-2 0-1,-2 1 2,-1 6 0,-3 1-1,-1 4 1,-2 1 3,-1 4-2,-2-1-1,1 6 4,2 3-3,-3 2 4,-8 0 3,17 6 1,-9 1 4,1 3 0,0 2 2,-1-1-2,2 0 5,-2 2-1,4-2-2,-2 2 6,-2-2 0,3-2 2,2-1 2,0-3-1,-2 1-5,3-4 2,-1-2 3,-1 0-3,5-2 0,-3 0 0,4 1-4,-8-3 2,3 4-4,-3-2-1,-1 0 0,2 2-3,-11 0 7,15 4 8,-10 0 6,3 3 1,-6 0-2,0 4-3,0 0 3,-2 0-4,-2 2 1,-5 2-26,1-3-46,-3 3-66,-3-1-90,-6 0-116,2-4-155,-5 0-152,0-4 86,-3-4-399,2-1-427</inkml:trace>
  <inkml:trace contextRef="#ctx0" brushRef="#br0" timeOffset="-202819.2">21817 5876 2882,'-6'-20'112,"4"1"33,4 2 2,6-3 5,6 5 3,8-3-8,10-2-9,11 1-12,5 3-15,3 3-2,2 0-24,1 4-67,0 3-77,-7 2-89,0 3-111,-9 1-132,-2 1-183,-6 1 51,-3 0-284,-11 4-295</inkml:trace>
  <inkml:trace contextRef="#ctx0" brushRef="#br0" timeOffset="-202229.75">14764 9500 2464,'-43'6'97,"9"-4"-3,6 0 8,4-2 19,4 1 24,2-2 14,7-3 3,-2 1-5,2-6-6,6 4-14,2-1-13,5-2-12,4-2-12,5 2-10,6-2-10,6-2-4,7-1-7,10-4-8,7-3 0,20-6-5,9-5-2,13-3-1,20-4 1,45-17 4,30-6 9,34-8 9,35-7-2,90-19 0,25-6-8,24-3-9,32-9-6,25-1-3,14-1-11,22 7 2,-6 6-9,-16 8-1,-1 7-6,-30 7-2,-33 8-3,-42 6-1,-90 12 3,-17 3-9,-21-1 1,-24 6 3,-20 0 3,-50 9 1,-19 3 9,-14 1 3,-17 0 2,-11 6 1,-10-2-3,-22 8 1,-11 2-3,-5 5-3,-5 2-2,-2 1-1,-6 4-5,-5-1-2,0 5-3,-6-1-21,-2 4-35,0 0-47,0 0-67,-22 0-50,11 1-60,-4 4-70,-2-4-85,-1 1-212,-4 0 33,-4-4 57,-1 0-370,-5-4-395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0:52:38.3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1324 1719 572,'0'0'235,"-10"0"-73,10 0-38,-9-2-22,9 2-10,-10-3 4,10 3 4,-10-2-1,10 2 1,-12-2 2,6 1-4,6 1 4,-10-3 7,10 3 0,-8 0 0,8 0-5,-9-1-7,9 1-7,0 0-6,-11 0-9,11 0-12,0 0-4,0 0-5,-8-3-9,8 3-1,0 0-7,0 0 1,0 0-7,0 0-2,0 0 4,0 0-5,0 0 5,30 0-4,-12 0-2,8-7 0,1 3-3,6-2-3,4 1-1,4-1-5,1-1 5,-1 1-1,0 1-19,0 0-22,-3 1-23,-8-1-28,1 1-34,-3 2-39,-6 2-46,-2 0-34,-5 0-84,-4 2-157,-6-1-169,0 2-133</inkml:trace>
  <inkml:trace contextRef="#ctx0" brushRef="#br0" timeOffset="305.15">1420 1930 1768,'-9'1'27,"1"1"16,0 0 11,1 0 10,7-2 12,-10 2 10,4 0 5,-2-1-1,8-1-7,-9 4-9,6-1-10,3-3-7,-4 5-7,2 0 3,2 2-7,0 0 0,0 3-1,2 1 0,0 2 5,2 2-2,-3 3-8,4 2 0,0 4-2,2 1-3,-3-1-5,0 3-1,0-1-1,0 5-4,-2-4 1,2 3-3,-3-2-3,3 1-22,-4-4-36,0-1-42,0-2-57,2 2-65,-2-4-70,0-3-139,2-4-50,-4 0-109,2-3-73</inkml:trace>
  <inkml:trace contextRef="#ctx0" brushRef="#br0" timeOffset="543.82">1245 2646 1656,'-10'3'74,"2"1"17,0 0 6,-1-1 15,1 0 16,1-1 14,-1 0 8,3 1-5,5-3-7,-10 3-9,6-1-19,4-2-13,0 0-8,0 0-6,0 0-12,0 0-2,27-8-10,-10 1-6,11 0-9,3-2-5,6-1-13,3 1-29,4-4-32,0-1-38,3 1-49,-2-1-62,1 2-49,-3-5-122,-1 1-136,-6 0 36,-4 2-107,-3-4-63</inkml:trace>
  <inkml:trace contextRef="#ctx0" brushRef="#br0" timeOffset="803.12">1998 1983 1741,'-15'-10'105,"2"1"-1,1-1 9,2 2 13,-2 1 3,4-1 1,0 3 1,2-1-11,-1 0-9,3 1-13,4-1-10,4 1-9,5-4-9,5 1-7,8 1-2,3-3-6,9 1-8,0 0-3,0-2-12,1 4-18,-5 2-30,0-3-33,-5 2-43,3 1-38,-3-1-41,-4 4-35,-2-3-53,1 3-102,-8 0-92,-2 0-134,-4 2-86</inkml:trace>
  <inkml:trace contextRef="#ctx0" brushRef="#br0" timeOffset="1038.71">2288 1828 1588,'-11'5'25,"3"-3"26,-2 3 10,1-2 17,0 0 9,1 1 14,2-1 5,0 1-1,-1-2-11,2 3-6,1 1-2,2 2 4,0 2 0,0 0-7,2 6-2,2 1-4,0 3-6,0 0-9,2 5-4,1 0-1,0 2-10,1 0-2,0 7-2,0-2-3,0 2-10,1-1-28,-2-5-48,-1 0-43,-2 1-57,0-2-59,0-4-51,-2-3-127,-2 0-74,0-1-143,-2-3-100</inkml:trace>
  <inkml:trace contextRef="#ctx0" brushRef="#br0" timeOffset="1247.96">1962 2564 1719,'-14'0'104,"2"0"13,2 0 0,0 0 9,-1 0 10,11 0 5,-15 0 5,15 0 0,-9-2-26,9-4-11,0 6-13,22-14-9,1 6-11,11-6-3,4 1-9,9-3-20,3 1-35,1 0-31,-2-2-48,1 4-50,1 0-14,3 2-61,-4-2-50,-3-1-159,0 4-55,-3-4-147,-8 1-105</inkml:trace>
  <inkml:trace contextRef="#ctx0" brushRef="#br0" timeOffset="1519.76">2670 1987 1854,'-11'-11'96,"2"3"11,-2-1 16,2 2 10,4-1 16,-1 3 14,0-1-2,-2 0-8,3 1-16,0-1-19,1 4-12,4 2-16,0 0-6,0 0-9,0 0-12,-2 19 0,4-3-1,4 1-11,-3 5-8,5 4-6,-1 0-2,-1 2-2,0 5 0,0 1-18,0 0-32,1 1-28,-3-5-29,1 0-34,-3-1-47,0-5-44,2 2-36,-2-9-49,-2-4-128,2-3-64,0-4-197,-2-3-169</inkml:trace>
  <inkml:trace contextRef="#ctx0" brushRef="#br0" timeOffset="1946.19">2600 2055 1776,'-5'-21'5,"-1"1"28,2 6 21,-1 1 30,3-1 18,0 3 13,0 0 0,4-1-7,2-1-1,3-3-9,3 2-11,6-4 10,1 1-7,10-2-2,2 3 1,5 1-7,0 4-7,-2 2-7,-3 3-5,1 1-3,-5 5-12,-3 0 5,-4 5-11,0 2-9,-6 3 2,-5 1-3,-7 4-5,-3 0 2,-7 5-5,-2-2 5,-4 4-6,-4 1 4,-2-3-5,-3 2-8,1-2 3,-1-3 4,2 0 0,2-1-9,-1-3 14,4-1-6,0 0 0,4-3-2,1-1 1,0-1 4,2 0-12,3-1 3,0-2 3,2 1-7,1 0-3,0 0 7,5-1-2,0-4 2,8 12 5,-2-7-2,2 3 5,2-1 3,6 1 6,-2 1 0,7 1 2,1 2-4,0-3 0,4 3-6,0-3 4,-1 2-5,1 1-2,1-2-1,-1 1-3,0-2-5,-2 1-51,2 0-59,-3-2-67,-1-1-92,-6-3-84,1-1-227,-2 0 19,0-3 71,-1-3-202,2 0-175</inkml:trace>
  <inkml:trace contextRef="#ctx0" brushRef="#br0" timeOffset="7992.24">4404 1930 1764,'0'0'-67,"0"0"23,0 0 14,0 0 19,0 0 20,2-6 18,-2 6 10,0 0 10,0 0 10,0-6 4,0 6-4,0 0 5,0 0 4,0 0-4,2-5 1,-2 5 0,0 0 1,0 0-3,0 0 2,0 0 1,0 0 0,0 0 4,-4-7 1,4 7 6,0 0 0,0 0 1,0 0-4,-5-3-2,5 3-2,0 0-4,0 0-5,0 0-3,-2-5-4,2 5-4,-2-7 0,2 7-3,-2-7 5,2 7-6,0-6 0,-2 2 2,0-1-2,2 5-6,-2-8-1,2 8 2,-2-6-2,2 6-5,-2-5-10,2 5 7,-2-7 6,2 7-4,-3-5 1,3 5-9,0 0 2,-1-5 0,1 5 3,0 0-8,0 0-1,-6-5-6,6 5-5,0 0-5,0 0 7,-4 14-2,2-4-2,0 5 3,-2-1-3,0 10-8,-2 1 7,0 1-2,-1 5 1,-2 3 0,3-2-1,-2 4 3,1-2-2,1 1 3,0 0-5,-1-7 1,0 0 0,3-1-3,-2-2 1,2-2 3,0-4 4,-1 1-4,4-6-4,-3 0 8,1-3-1,1 0 3,0-1 12,0-2 2,-1-1 0,0 1-1,2-4-3,-1-1-3,2-3-4,0 0-1,0 0-1,0 0-1,0 0-4,0 0 2,-7-13-3,7 13-3,7-7-1,-1 0 0,3 4 1,2-2-4,3 2 8,2-3-8,1 3 6,6-3-1,2 2 0,1-1-1,1 1-6,-1 0 3,0 1 2,0-1-5,-2 1 0,-3 0 6,-4 0-17,6 1-16,-6 0-20,-2 2-21,0 0-29,-3 0-17,-1-5-30,0 3-29,-1 2-30,0-1-26,2 1-33,-4 0-42,-8 0-89,15-4-80,-7 1-181,-2 1-155</inkml:trace>
  <inkml:trace contextRef="#ctx0" brushRef="#br0" timeOffset="8741.76">5082 2213 1614,'-3'-5'-104,"3"5"17,-2-7 17,2 7 13,-2-7 17,2 7 11,0-6 13,0 6 9,0-4 12,0 4 9,-2-7 7,2 7 11,0-6 7,0 6 12,0 0 3,-2-7 5,2 7 2,0 0 3,-3-6 4,3 6-1,0 0 2,0-6 2,0 6-2,0 0 3,0-9-3,-2 4-1,2 5-2,0-7 3,0 7 0,0-8-3,0 3 1,0 5-1,0-9 0,-2 3-1,0 0 0,2 1-3,-2-2 2,0 2-5,0 0 0,0-2 3,0 2-7,-2 2-6,0-4 1,-1 3-8,-2 3-5,1-3-1,-2 2-2,-3 2-9,11 0-4,-21 6 0,8-3 1,0 6-7,-2-1 2,3 4-2,-3 2-2,0 2 0,2 0-3,1 1-4,3 2 2,2 0 3,-3-2-3,6 0-6,0-2 4,4 1 4,-2-1-3,4-3-1,0 0 2,1 0 1,2-2-2,3-3 4,-2 1-6,0 0 1,2-3 2,0-3 1,3 0-4,0 0 2,0-4-2,-4 0 2,4-1-1,-2-3 1,4-2-2,-5-2-1,3 1 3,-3-4-5,1 1-2,-3-1 2,1 2-3,-1-2 6,-2 1 0,0 2 1,0 1 4,0 2 3,-1-3 4,2 3-2,-3 0-1,0 1-1,0 1-9,2 1 4,-2 0-6,-2 4-4,0 0 3,0 0 0,0 0-5,0 0 6,17 11-1,-13-5-2,0 0 7,1 1-4,-1 1 1,2 0 1,0 1-4,3 1-1,-3 1-15,2-1-21,-1-2-29,2 1-30,-1-1-36,0-1-42,1 1-35,0-3-48,-2 1-99,2-2-126,0-1 45,-1 0-101,-2-3-42</inkml:trace>
  <inkml:trace contextRef="#ctx0" brushRef="#br0" timeOffset="9084.43">5373 1992 1445,'-2'-7'-21,"0"1"22,2 0 17,-2-1 20,2 7 14,0-10 15,0 5 5,-2-2 11,2 7 5,0-9 3,0 5 4,0 4 3,0-7 4,0 7-6,-2-6-4,2 6-8,0 0-8,0 0-11,0 0-5,0 0-3,0 0-2,6 19-7,-4-10 0,3 7 0,-1-1-4,-2 2-2,2 3-2,1-2-6,-1 5-2,0-1-2,0 2-3,1 1-3,-3-2 1,2-1-2,0 0-13,-1-5-26,2 1-44,-3-4-42,0 0-49,4 1-41,-4-6-49,0 0-124,-2-1-83,2-3-135,0 0-84</inkml:trace>
  <inkml:trace contextRef="#ctx0" brushRef="#br0" timeOffset="9278.98">5365 2191 1616,'-4'-7'28,"-2"2"22,2 1 26,2-2 18,-4 3 13,6 3 6,-4-10-10,4 6-8,0-1-10,2-1-9,6 0-9,-2-1-6,4-1-5,1 0-6,4 1-15,0-1-32,-1 0-38,2-1-52,0 2-55,1-3-60,0 0-133,-2 3-316,-1-3-148</inkml:trace>
  <inkml:trace contextRef="#ctx0" brushRef="#br0" timeOffset="9442.82">5626 1891 1820,'0'0'40,"0"-10"18,0 7 18,0 3 13,-2-8 6,2 8 0,0-7-8,-2 3-11,2 4-8,0 0-24,0-7-39,0 7-40,0 0-26,0 0-41,0 0-32,0 0-37,10 15-81,-8-8-360,2 3-110</inkml:trace>
  <inkml:trace contextRef="#ctx0" brushRef="#br0" timeOffset="9623.02">5662 2031 1632,'-2'9'-21,"2"-1"36,2-1 18,-2 1 30,0-3 19,2 4 10,0-2 11,0-2 1,2 3-8,-2-2-6,5 1-9,-3 1-6,0 0-8,2-1-6,1 1-6,0 2-6,-1-3-5,-2 1-15,2-1-30,0 1-30,0-1-39,-1 1-42,2-3-44,-3 2-44,-2-2-101,0 1-338,0-2-137</inkml:trace>
  <inkml:trace contextRef="#ctx0" brushRef="#br0" timeOffset="9979.6">5634 1933 1655,'-8'-11'-5,"2"2"34,-2 1 27,4 1 27,-2 0 25,2 1 15,0 2 8,0-1 4,-1 1 1,5 4-1,-4-5-4,4 5-9,-6-6-7,6 6-15,0 0-7,-4-4-15,4 4-6,0 0-6,0 0-10,8 13 4,-5-5-11,3 2-2,-2 0 3,4 5-7,-2-1-4,3 1 1,0 5-6,1 1 4,-2 1-10,3-2-1,0 3-1,-1-1-9,-1 2 6,1-2-3,-1 0-6,0 0-11,-1-1-19,-2-1-35,0-4-50,-2 1-43,1-2-45,2 0-46,-5-3-50,0-3-120,0 1-79,0 0 31,2-5-96,-4-1-52</inkml:trace>
  <inkml:trace contextRef="#ctx0" brushRef="#br0" timeOffset="10185.22">5628 2123 1640,'-8'-9'75,"3"1"26,1 3 23,-1-1 13,3 0 7,0 2 2,0-1-13,0 0-14,4-3-9,4 1-15,-1 0-5,6 0-8,-1-1-15,4 1-9,4-2-29,1 1-44,2-1-55,-2 0-62,3 1-63,-2-1-79,-2 1-122,2 1-49,-3 2-107,1-2-55</inkml:trace>
  <inkml:trace contextRef="#ctx0" brushRef="#br0" timeOffset="10355.16">5982 1889 1609,'0'0'71,"-3"-8"25,3 8 21,-2-9 18,0 4 3,2-1 7,0 6-8,-2-8-12,2 3-7,0 5-20,-2-8-9,2 8-19,0-5-28,0 5-25,0 0-41,4-7-38,-4 7-46,0 0-38,0 0-40,15 12-53,-13-4-119,0 1-283,-2 1-138</inkml:trace>
  <inkml:trace contextRef="#ctx0" brushRef="#br0" timeOffset="10511.37">6012 2007 1703,'2'12'-27,"0"1"27,0-1 28,2 1 26,-2-2 23,0 1 13,4 2 7,-2-3 0,0 2-5,3-1-7,-3-1-8,3 0-8,-1 1-5,0-3-5,1 2-5,-3-2-24,-1-1-40,4-1-48,-4 0-36,8-1-53,-5 0-57,2-3-133,-3-1-275,5 0-111</inkml:trace>
  <inkml:trace contextRef="#ctx0" brushRef="#br0" timeOffset="10968.43">6335 2019 1724,'0'-7'57,"-2"0"37,0 0 23,0 1 21,0-1 20,-2 3 9,2-1 13,0 0-3,-4 2-16,6 3-17,-4-4-17,4 4-13,0 0-11,0 0-7,-12 9-7,10-1-9,0 1-7,2 1-11,0 2-3,2 1-3,0 2-6,2 0-3,4 0-2,2 0-3,0 3-7,2-1 2,2-4-1,4 3-4,-1-5-7,3 0 2,0-1-4,-4-3-10,3-2-4,1-2-7,1-1-12,-2-2-13,-1-2 9,1-3-1,-5-2-4,4-2 2,-6 0 7,0-2-6,0-1 1,-4-3 2,-2-1 5,-2 1 2,-1 0 3,-1-3-3,-2 7 13,-2-2 6,-3 2 0,3-1 2,-2 2 1,0 3-6,0 1 0,0 0-4,-3 5-2,7 1-2,-9-2 5,9 2 3,0 0-3,-12 11 0,12-5 4,0 1-9,0 1 0,0 2 7,4-1-3,0 3 7,2 0-9,1-2-2,4 2 5,1 0-10,3-1-27,2 0-31,0-1-41,-4-5-55,6 2-59,6 0-80,-1-3-135,8-2-95,1-2 23,11-2-205,3-2-202</inkml:trace>
  <inkml:trace contextRef="#ctx0" brushRef="#br0" timeOffset="11300.02">7559 1748 1922,'-4'-22'33,"-1"2"54,1 3 37,-2 4 22,2 0 18,2 4 18,-2-1 3,1 0-4,1 3-22,0 1-13,2 0-20,0 6-10,0 0-10,0 0-8,0 0-5,4 19-7,1-4-7,-1 5-3,2 2-9,-2 1-7,0 2-3,3 1-5,0 0-5,-3 0-4,0 0-5,0 0-6,-2-1 3,0-5-8,0 1 3,-2-2-7,2-2 0,-2 0-4,2-5 2,0 2-4,-2-6 1,1 2 3,5-2-6,1 0 0,3-5-3,5 1-1,2-2 1,2 1-4,2-3-7,2 0-20,0-3-25,3 3-33,2-2-33,1-2-42,-3 1-55,4-1-67,1 0-30,5-4-72,6 1-127,1-4-16,5 2-239,1-4-248</inkml:trace>
  <inkml:trace contextRef="#ctx0" brushRef="#br0" timeOffset="11741.32">8542 1800 2133,'-6'-8'31,"-1"3"34,-2-5 27,-1 0 23,-1 1 20,1 2 9,-1-3 1,-2 3 1,3-3-1,-2 3-4,-2 0-8,2-1-13,-2 3-11,4 1-13,0 2-9,-3 2-7,3 2-14,-2 2-5,0 4-9,-1 4-2,2-2-4,1 4-4,1 1-7,3 2 0,0 1-4,2-1 0,0 1-4,2-1-1,2 1-6,2-1 3,2-1-10,0-4-7,2 0-3,3 0-7,-2-5-1,7 0-5,-3-2-3,1-3-1,4-2 1,-2-5-2,-1 1 5,2-1-2,0-5 6,-3-1 1,4-4-4,-2-1 2,-2 0 8,1-3 10,-4-1 4,-1 3 15,1 2 11,-1-1 7,-4 4 1,0 0-4,1 2-4,0 1-3,-1 1-8,-2 1-5,2 2-2,-2 3-4,-2 2-4,0 0 1,0 0-2,19 10-2,-13-2 3,1 2-1,3 1-4,-2 3 1,1-4-30,1 4-38,1 0-44,2-3-53,-3 0-62,4 5-76,-4-7-82,4-1-141,-1 1-44,7-3 69,2 0-227,6-5-209</inkml:trace>
  <inkml:trace contextRef="#ctx0" brushRef="#br0" timeOffset="14815.22">9283 1646 1949,'-9'-4'-43,"5"0"27,-2 0 30,-2-2 23,3-1 29,-1 1 24,-2-3 19,-3-1 2,6 0 7,-5 1 7,4-1 8,-3-1 6,-1 2 8,5 0-5,-3-3 6,1 4 5,3-1 3,-2 1-2,2 1-3,0 1-9,-1 0-6,1 1-8,-1-2-13,3 1-12,-2 2-12,2 1-7,2 3-10,0 0-8,0 0-6,-2 15-8,4-2-1,0 3-7,0 1-2,0 8-5,5-1-4,-3 7-3,1 5-2,3 1-3,-4 1-2,2 1-1,1 0-1,-4 0-4,4-2 0,0-2 2,-3-2-5,3-2-1,-3-5 0,-2 0-2,4-2-2,-4-5 0,2-1-1,-2-1 1,0-4 1,0 0 1,-1-1 5,3-4 12,-2 3 9,-2-4 9,0 1-7,0-5-1,0-3-6,0 0-2,0 0-3,0 0-6,0 0 2,-21-15-6,15 8 0,-3 0-4,-1 0-1,-1-1-2,0 1-3,-1 0-2,-4-1-4,2 1-3,-3 1-2,2 0 1,-4 1-1,0 3 2,0 2-4,-3 0 1,2 2 1,-1 1-1,-4 2 0,5 5 1,-1 0-2,0 3 3,1 0-1,6 3 0,-4 1 1,6 0-1,4-2-2,2 1 0,1 0-5,3 0-6,2-4 2,4 3 2,1-2-3,1-2 3,2-1 1,2-1 0,2-1 4,2-2-1,-1-4 2,2-2 0,0 0 0,0-2 1,4-2 2,-3-3 0,1-1 2,0-4 0,2-1 2,-1 0-4,-2-4 1,1-3 1,-2 1 0,-2 2-2,-1 0 0,1 0 2,-4 2-1,-1 1 0,-2 2 0,3 1-2,-2 4 0,-3-3-1,0 4-3,2 1-1,-2 1-2,3 1 2,-7 3 2,0 0 0,14 11 3,-9-7-2,1 3 3,1 3 1,1-3-3,0 5 3,-1-2 2,4 1-1,-5-2 0,4 2 0,-1-1-22,1-1-30,-1 1-34,2-2-36,-1-1-45,0-3-41,2 0-54,-2 0-67,2-4-60,1 0-138,-2-4-52,4 0 76,-3-3-249,4-2-244</inkml:trace>
  <inkml:trace contextRef="#ctx0" brushRef="#br0" timeOffset="16012.43">9592 1621 2113,'-2'-13'30,"-1"1"33,1 2 28,0-1 21,0 3 24,-1-1 11,2 2 10,-1-4 12,2 4 8,-2 0-7,0 1-10,2 0-19,0 6-15,-3-8-15,2 5-12,1 3-13,0 0-5,0 0-9,6 20-10,-4-4 2,4 3-10,0 6-4,-1 2-4,4 5-4,-2 2-1,0 0-2,1 4-6,2-1-2,-5 1-3,2 0-3,-4-1 0,5-4-2,-4-5-2,0 1-2,2-3-1,-4-4-2,3-3-2,-4-1-1,4-2 3,-2-2-2,-1-3 0,0-2 0,-2-1-4,2-4-5,-2-1-8,0-3-2,0 0-7,0 0-1,-9-12-2,4 4-2,-1-1-2,-2-3-2,-3-1 3,1 2 1,0-2 0,-4 4 1,2 0-5,0 1 4,-5 3-2,1 3 1,0 2 2,-4 4-2,4-1 2,-7 7 4,5 1 2,1 2 0,0 1 1,3 3 0,0 0 0,4 0-3,2-1 4,2-1-2,-1 2 5,5-2-1,2-1 0,2-1 2,0-2 5,3-1-2,1-2-1,0-1 1,4-2-2,2 2-2,-2-5-9,2-1-8,4-2 0,-2-3-1,1-2 2,0-1 0,0-3-3,1-2 6,0-1-1,0-2 4,-3 0 2,-1 1 1,-1 3-3,-1 0 1,-1-1 3,-3 4 4,4 1-3,-6 0 0,2 2-5,-1 3 4,-5 2 4,10 0-4,-10 0 8,0 0-6,10 9 2,-6-2 5,-2-2 2,2 1 2,1 2-2,0-1 1,-1 1 2,2-1 3,0 1-1,0-3 6,1 4 5,2-4-2,-1-2 1,5 2 2,-3-1-3,5-2 1,0-2-2,-1 0 4,6-2-3,-3-2-2,0-1 2,2-2-4,-4-1 2,4-3-3,-3 0-1,2-4 3,-4-1-1,-1-3-4,-3 0-1,1-1 3,0-2-4,-5 1 0,2 1 9,-3 2 3,-1 1 12,-2 2 17,1-1 3,-2 5 3,-1 0 0,0 0-5,-1 1-4,1 3-4,-3-1-9,-1 4 2,-1 1-5,5 3-3,0 0 0,-12 7-4,8 1 2,-2 1-3,4 2-3,-2 3 3,-2 2 0,4 2 3,0-1 4,2 4-2,2-2-1,0 0 0,4 1 0,-2 0-3,2 1 1,2-2-2,2-1-1,-1-4-2,2 0 0,-1-3 0,3-2 1,2 1 2,0-5 1,1 0-5,0-5 3,1 0-3,1-2-1,2-6 1,-4 0-1,4-5-2,-3-2-3,3-7 1,0-2-4,-4-2 1,2-7 0,1-3 0,-4 4-3,-3-1 0,-1 1 0,-1 1-1,-2 7 8,0 0 10,-4 4 11,2 1 6,-2 4-4,-2-1-5,2 3-1,0 4-5,-1-1-5,-3 3-4,2 0 0,0 6-2,-2 1 0,0 0-1,0 0-1,3 20-3,0-8 2,0 2 1,-1 3-3,2 0 2,2 3-1,-1-3 0,-1 3-4,2 2 0,0-1 5,0 0-2,4-2-4,-4-1 2,0-3 0,0 0-4,1-2-2,1 1-13,1-3-12,1-1-25,1-1-26,-1 0-57,5-5-59,-4 0-44,1-2-83,1-2-60,-1-2-124,-1-2-124,0 0 46,-5-1-358,3-2-419</inkml:trace>
  <inkml:trace contextRef="#ctx0" brushRef="#br0" timeOffset="16998.93">1401 3467 2325,'0'0'-135,"4"-4"30,-4 4 28,0 0 25,0 0 27,6-1 28,-6 1 22,0 0 15,2-5 11,-2 5 5,0 0 0,0 0-2,0 0-3,0 0-7,0 0-2,0 0-4,0 0-1,9-2-9,-9 2 0,0 0-2,11-1 3,-11 1 5,18-2 4,-3 2 3,5-2 5,5-1-2,6 2 3,12-3 5,3 1-6,18-2 3,27-2-4,2-3 3,6 1 4,8-1-2,3-4 0,17-3 6,21-1-6,43-10-3,10 1-6,7-9 2,15-3-5,17-1 5,18-2 8,11-3-2,14-3-4,12 2 7,85-7-1,-3 0 0,-7 3-4,8 2-1,2 4 0,0 3 0,-77 2-4,12 5 6,64-8-2,-80 7-1,-9 2-6,-2 1-1,-4-3-7,-5 4-8,-16-1 3,-17-1-2,-20 4-3,-19-3-1,-16 6-3,-45 4-3,-12-2-2,-17 6 1,-16 0 11,-14 3 23,-24 3 22,-13 1 3,-9 4-1,-7-1-7,-4 0-3,-5 3-6,-6 0-5,2 0-4,-5 1-7,0 0-5,-1 0-1,-4 1-5,1 1-2,-3 0-10,1 0-1,-5-1-13,6 1-24,-7-1-25,-4 3-29,8-1-34,-6-2-40,-2 3-61,0 0-70,0 0-79,-10-8-166,6 6-48,-4-5 50,0 3-263,2 0-275</inkml:trace>
  <inkml:trace contextRef="#ctx0" brushRef="#br0" timeOffset="17167.52">11606 2110 2252,'0'0'72,"-2"8"-4,0-5 0,0 2-3,2-5 8,-2 5 4,2-5-3,0 0-4,-5 7-12,5-7-23,-2 3-58,2-3-82,0 0-81,0 0-164,-8-3-110,8 3-148,-9-7-108</inkml:trace>
  <inkml:trace contextRef="#ctx0" brushRef="#br0" timeOffset="20911.23">12913 1101 3354,'-8'-8'95,"0"3"-7,4-1-14,0 0-7,0 4 12,4 2-25,-4-5 4,4 5-17,-6-6-11,6 6-6,0 0 1,0 0-5,0 0 2,-5 13 3,5-5 3,0 1-1,0 4-7,3 5 4,-1-1 1,0 2-2,0 1 0,0 2-3,0 4-3,0-1 0,2 2 0,0 2-1,0-1-4,-1-1 4,2-1-22,1 1-36,0-2-36,-4-3-55,2-2-56,2 1-68,1-8-61,2-1-121,-3-3-67,4-5 32,-1 0-172,2-4-143</inkml:trace>
  <inkml:trace contextRef="#ctx0" brushRef="#br0" timeOffset="21148.84">13254 1175 1980,'-3'-13'115,"1"2"23,-2-1 16,0 3 17,0 0 24,-1 2 17,3-1 8,-2 1-14,2 1-14,0 1-22,0 1-19,2 4-16,-2-6-16,2 6-13,0 0-8,0 0-10,8 13-7,-4-3-9,3 3-5,-2 3-8,4 5-3,0 0-7,-2 1-5,1 1-26,-2 0-40,0 0-44,-2 2-40,4 0-51,-6-1-62,0-2-67,-2-4-45,-2-1-107,-4 1-101,2-1 31,-2-2-249,0-4-246</inkml:trace>
  <inkml:trace contextRef="#ctx0" brushRef="#br0" timeOffset="21337.76">12961 1446 2159,'-14'-10'68,"3"1"27,-2-1 22,5 2 7,2 1 4,2-1-5,2 1-10,2-1-12,4-2-9,6 0-5,2 2-15,8-4-4,5 3-4,9-3-14,2 3-27,5 1-37,-4-2-45,3-1-49,0 3-61,3 0-49,-6 1-96,3 0-126,0 0 4,0 2-151,-2-3-88</inkml:trace>
  <inkml:trace contextRef="#ctx0" brushRef="#br0" timeOffset="21588.2">13810 1091 1806,'-4'-3'113,"0"0"16,-2 0 11,6 3 9,-10-4 9,4 2-7,6 2 8,-10-2-8,10 2 0,-12 0-2,12 0-1,-11 6 2,2-1-1,3 1-3,-2 2-11,-3 2-9,5 2-10,-2 1-7,1 1-14,0 2-9,3 0-8,0-2-8,1 3-5,6 0-5,-1-2-6,2 3-5,5-1-14,0-4-36,1 1-47,3 1-54,1-2-44,4-5-58,-2-3-59,4 1-55,-4-4-72,6-4-100,-1 1-25,0-6-318,0 2-320</inkml:trace>
  <inkml:trace contextRef="#ctx0" brushRef="#br0" timeOffset="21910.43">14073 1154 2357,'0'-6'44,"2"-1"27,-2 1 23,2 1 18,-2-1 15,0 6 4,2-7-3,-2 2-5,0 5-16,9-7-3,-2 1-14,-1 2-8,4 2-5,1-1-8,-1 1-9,1-2-2,0 4-5,-1-2-1,-2 2-11,4 2-2,-4-1-6,-2 2-3,-2 2 1,-1 1-1,-3 1 5,-1 1 2,-1 2 3,-4 3-3,-2 1 4,2-1-10,-4 0 1,0-1-6,0 3 2,-1-2-5,0 0-1,5 0-2,-3 1-5,1-2-2,4-3 1,0 1-6,0 0 5,4-2-3,2-1 5,2-2-7,2 1-18,2-3-23,3 0-26,2-2-27,2-1-19,3-4-48,4 1-60,3-3-70,1-3-104,2-4-155,1-2 48,-1 1-270,-2-5-254</inkml:trace>
  <inkml:trace contextRef="#ctx0" brushRef="#br0" timeOffset="22176.67">14479 958 1995,'-8'-3'56,"-2"0"39,6-1 18,0 3 7,4 1 11,0 0 4,-10-5 0,10 5-8,-4-2-10,4 2-13,0 0-12,0 0-7,32 8-4,-16-4 0,6 4-6,4-2-1,1 1-2,-2 3-10,3 0-3,-2 0-6,-1 2 3,-4 0-10,0 3-9,-3-1 2,-4 3 1,-4 0-4,-2-2-1,-6 1-6,-2 2-5,-8-1-5,2-1-27,-4 1-31,2-2-49,-5 0-63,0-4-70,2 1-64,1-4-133,0-3-98,3-1 32,2 0-201,5-4-179</inkml:trace>
  <inkml:trace contextRef="#ctx0" brushRef="#br0" timeOffset="22345.26">15051 1117 1945,'2'-3'102,"-2"3"27,5-5 11,-3 1 1,-2 4 6,4-4-4,-4 4-13,7-6-14,-3 4-16,2 0-9,3-1-17,0 0-31,3 2-37,1-1-50,-1 0-64,0 2-70,2-2-64,-4 0-133,-2 2-80,1 4-193,0 0-145</inkml:trace>
  <inkml:trace contextRef="#ctx0" brushRef="#br0" timeOffset="22500.05">15126 1253 1928,'-4'6'104,"-1"-1"22,3 0 12,2-5 10,-4 3-5,4-3-16,0 0-9,0 0-19,17 0-5,-6-2-17,0 2-38,7-3-58,-3-1-76,2-2-87,0 1-113,-1-4-168,1 4 38,5-3-141,1 1-66</inkml:trace>
  <inkml:trace contextRef="#ctx0" brushRef="#br0" timeOffset="22874.47">16476 698 1618,'-2'-5'111,"2"5"32,-4-6 15,2 3 12,2 3 9,0 0 4,-4-4 0,4 4-8,0 0-15,0 0-17,0 0-12,0 0-16,0 0-11,-9 18-10,9-11-9,3 4-10,-3 3-3,0 0-7,2 3-6,0 1-6,0-1-6,-1 2-5,2-3-29,-1 2-58,0-2-52,-2-4-61,2 3-64,0-2-50,-2-2-85,0-4-122,0 1-12,3-1-209,-1-5-193</inkml:trace>
  <inkml:trace contextRef="#ctx0" brushRef="#br0" timeOffset="23354.27">16500 741 1929,'-2'-11'23,"-1"-1"34,2 4 24,1 1 26,0-1 14,0 0-5,1 2-5,6-1-10,-1 0-3,5-1-7,2 1-3,4 3 0,-1-1 0,6 2-6,-1 1-7,0-1-8,-2 6-15,1-1-3,-3 0-6,2 4-5,-7-2-4,1 3-3,-6 1 0,1 1 0,-6 0-3,-2 1-2,-7 3-1,-1-1-1,-3 1-5,-1-2-4,-6 4 2,4-5-5,-3 2 8,2-5-14,2 3-6,1-2-2,1 0-4,0-3-2,3 0-7,0 2-8,1-2-1,3-1-1,2 0 3,-1 0-2,3-4 5,5 7 4,-1-3-1,5 0 5,-1-1-1,2 1-1,2 1 6,2-3-1,3 3 1,-2 0 3,0 2-2,1-2 2,0 1 3,-2-1 0,-1 1 2,0 1 6,-4 0-4,5 1 7,-8-4 5,2 2 4,-2 1 3,-4 0 8,-2-2-1,-2 3 5,-6-2 1,2 1-3,-4-1-4,-3 1 0,-3 0-5,2-5-2,-4 5 1,-2-1-8,1-2-22,2-3-20,-2 3-30,0-4-41,2 0-51,3 0-53,0-2-51,0-1-104,3-3-117,5-2 9,4-2-155,2 1-119</inkml:trace>
  <inkml:trace contextRef="#ctx0" brushRef="#br0" timeOffset="23616.32">17011 703 1900,'4'-5'111,"-2"0"24,2-1 10,-4 3 12,0 3 5,0-6 10,0 6 6,0-6-11,0 6-14,0 0-12,0 0-12,0 0-7,-19 9-8,10-3-6,1 5-11,0-3-9,-3 4-4,0 1-9,3 2-8,-1 0-5,1 3-5,2-3-6,-1 2-3,3 0-6,-1 1-1,3-1-3,4-3-6,1 4-4,1-3-22,3-2-38,3 2-48,1-5-44,1 0-55,4-4-66,2-1-61,-1-1-103,2-2-123,2-2 17,3-2-263,-4-2-268</inkml:trace>
  <inkml:trace contextRef="#ctx0" brushRef="#br0" timeOffset="23953.24">17278 783 2169,'-6'-6'44,"1"0"31,4 1 21,-3-1 19,2 2 9,2 4-5,-4-5 1,2 0-7,2 5-2,2-7-14,-2 7-7,8-6-13,0 4-8,4 1-6,-2-2-4,3 2-7,-2 1-2,1 0-8,-1 1 4,1 2-10,-3-2-5,0 3-4,-3 0 5,-2 3-1,-2 0-1,-2 1 12,-5 2 0,0 4-2,-4-1-1,-2-2 1,-1 4 0,-1 1-6,3-3-1,-1-1-10,-2 0 1,3 3-3,-2-4-1,4 0-2,0-2-1,2 1-2,2-3 2,-1 1-3,5 0-1,3-2 2,1-1-17,4-1-28,0 0-32,6-2-30,-2-2-44,0 0-52,8-2-65,-1-2-55,-2-1-121,8-3-80,-1-2 30,1 0-180,2-5-155</inkml:trace>
  <inkml:trace contextRef="#ctx0" brushRef="#br0" timeOffset="24190.43">17567 635 1894,'-2'-7'55,"-2"3"25,2-1 22,2 5 12,0-10 9,0 10 10,8-6-8,-2 6 3,6 0 9,0 3-8,7 0-5,-2 3-7,6 2-11,-1 4-6,3-2-9,0 8-12,-2-1-1,1 4-7,-3 0-6,-4 3-2,-4-2-11,-5 0-2,-6-3-20,-2 3-37,-6 2-41,-5 1-54,-10 0-72,-7 5-48,-3 1-45,-22 4-95,-2 2-135,-7-2 42,-3-7-196,-5 2-146</inkml:trace>
  <inkml:trace contextRef="#ctx0" brushRef="#br0" timeOffset="24485.27">16153 1472 2049,'-11'0'144,"2"0"0,9 0 8,-10-2 7,10 2 6,0 0-3,3-7-8,7 1-6,5 0-6,10-1 3,11-1 9,17-4 4,28 0 8,10-2-3,4 1-12,4 4-8,5-1-12,4-2-15,2 2-12,-4-4-9,-2 4-9,-5-1-10,-6 0-9,-12 2-26,-15 0-24,-15 3-28,-11 1-20,-4-1-29,-7 2-27,-3-2-34,-7 3-39,-6-2-39,-5 3-45,-2 1-52,-3-1-62,1 0-139,-4 2-52,0 0 73,0 0-253,-30 5-221</inkml:trace>
  <inkml:trace contextRef="#ctx0" brushRef="#br0" timeOffset="24970.55">16593 1859 2047,'-10'4'100,"1"0"11,0-2 3,3 1 3,0-1 8,6-2 12,-11 4-2,7-1-8,-2 4-5,-1-1 7,1 3-10,-5 1-5,3 3-13,0 0-6,-3 2-10,0 2-9,3 2-2,-3 3-9,-1-2-6,3 1-8,-4-1-7,5-1-19,2 1-32,-2-2-42,0-5-34,2 2-34,-1-4-36,4-1-23,1-3-26,0 0-19,2-7-10,0 3 6,0-3 12,0 0 7,7-12 23,-2 3 35,-1 0 33,0-6 30,1-1 18,2-3 21,-1-3 22,0-4 26,-3 2 32,4-1 35,-3 0 28,1 2 24,2 1 14,-3 3 10,-2 3 1,2 0 1,0 2-9,-2 2-10,5 1 1,-2 3 1,2 3 6,4 0 4,-2 4-1,-9 1-11,20 4-7,-7 3-9,0 3-8,-2 1-10,3 4-5,0 2-9,-4 3-8,0-2-8,-4 2-20,4 1-43,-2-1-51,-6 0-51,0-1-64,-2 0-84,-2-5-64,-2 3-133,-2-2-69,-2-3 33,0 2-214,-2-2-189</inkml:trace>
  <inkml:trace contextRef="#ctx0" brushRef="#br0" timeOffset="25153.12">16356 2175 2197,'-8'-4'166,"1"0"14,3-1 25,0 1 18,1-2 8,1 1-16,4-4-18,1 1-20,7-1-19,1 0-14,6 0-13,2-2-18,5 1-40,3 1-57,6-4-63,3 1-62,1-4-75,7 3-85,-6-6-83,3 2-144,-5 2-16,-3-1 39,-1 1-202,-2 0-170</inkml:trace>
  <inkml:trace contextRef="#ctx0" brushRef="#br0" timeOffset="25369.38">17009 1743 2029,'-5'-4'101,"-3"-1"19,5 2 14,3 3 18,-10-4 15,6 3 11,4 1 11,0 0 1,-20 4 3,14 1 0,-2 1-9,-1 4-9,3 1-9,-2 2-12,-1 3-10,2-1-18,3 2-11,0 2-12,0-2-8,2 2-10,4 1-8,0 0-8,0-1-8,2-2-25,2 0-47,1 0-62,4-3-59,-1-2-69,1-4-79,3 1-79,2-6-135,-4-1-84,3-2 40,2-2-336,-1-3-358</inkml:trace>
  <inkml:trace contextRef="#ctx0" brushRef="#br0" timeOffset="25658.23">17181 1833 2383,'0'-7'35,"-2"0"34,4 1 17,-2 1 14,3-3 3,0 2 11,1 1 5,0-2 2,4 5 5,0-5-7,1 6 3,2-4-14,-1 3-6,1 0-8,-1 2-5,-2 0-6,0 4-7,-2 1-2,0 0-6,-4 0 0,-2 5-7,-2 0 1,0 3-6,-6 0-2,0 2-4,2-1-7,-2 1-3,0-2-2,-1 3-6,3-3-2,2 0-4,-3 1-1,5-3-1,0-1-1,4-1-2,2-1-4,3-2-21,1-1-32,3 1-46,3-4-38,0-2-53,2-2-66,3-2-78,-2-1-118,4-6-116,3-1 34,-3-3-295,4-3-299</inkml:trace>
  <inkml:trace contextRef="#ctx0" brushRef="#br0" timeOffset="25901.9">17531 1608 2262,'-4'-7'59,"2"2"32,0 2 15,2 3 17,4-9 4,2 8 16,-6 1 5,16 0 3,-6 0 6,6 3 2,2 2 2,1 0-1,4 2-8,1 5-9,5 1 2,-1 3-6,-1 1-12,-3 2-12,-4 0-10,-2-1-9,-6 0-10,-3 3-5,-7-2-4,-2-2-11,-4 2-11,-5 0-30,-6 1-45,-2-3-52,1 0-68,-4-3-62,-3-3-89,2-2-80,-2-3-153,1-3-50,4 0 40,2-3-327,2-4-345</inkml:trace>
  <inkml:trace contextRef="#ctx0" brushRef="#br0" timeOffset="26208.19">18307 1073 2418,'0'0'56,"2"-7"33,-2 7 23,0 0 12,2-5 7,-2 5 6,0 0-5,0 0-8,1-5-13,-1 5-14,0 0-8,10-2-11,-1 2-7,-9 0-6,20-3-26,-9 3-28,3 3-40,-1-6-47,2 3-58,-3 0-67,2 0-56,-4 3-103,0-1-127,1-2 20,-4 5-170,-1-2-135</inkml:trace>
  <inkml:trace contextRef="#ctx0" brushRef="#br0" timeOffset="26360.46">18382 1180 1852,'-6'5'82,"0"-1"21,-2 1 20,5-3 11,-1 2-11,4-4-5,0 0-9,0 0-13,0 0-11,10 4-6,-10-4-25,24-4-47,-9 0-66,1 0-73,2-3-82,-2 2-166,4-2-53,-1 1-161,4 1-95</inkml:trace>
  <inkml:trace contextRef="#ctx0" brushRef="#br0" timeOffset="27043.11">19840 280 1686,'4'-10'55,"0"5"20,0-1 20,-1 0 13,-1 2 17,-1 0 7,-1 4 0,5-7-3,-5 3 0,0 4-4,4-3-11,-4 3-6,0 0-10,0-7-12,0 7-7,0 0-3,0 0-12,-21 10 1,8-6-4,-4 2-6,-3 1-3,-2 2-4,-3 3-5,-1 0-5,-6-2-3,3 5-8,-1-2 3,4-2-5,2 1 0,-1-1-7,5 0 2,-1-1-8,6-3 1,0 2-1,0-4-1,2 0-2,5 2 4,-2-4-6,5 2 5,3 0-4,2-5 0,4 7 0,3-3-4,3 0 3,3 2-1,4-2 0,2-3-5,2 3 6,7 2 1,2-2-1,1-3 1,1 4-9,0-1 4,-2-1 3,-1 1-5,1 0-5,-6-3-5,-2 4 1,-3-4 5,-2 3-6,-2-2 4,-5 2 3,-3 0-3,-5 1 3,1-1-2,-6 3 3,-2 0-6,-1 0 6,-7 3-2,3-1-2,-5 0 2,-1 2 3,1 2-1,-5 0-3,-1 0 2,2-2 5,0 3-6,3-3 2,0-1 1,2 1-3,1-3 2,0-1 6,2 1-7,3 0-1,2-4 3,2 1 3,4 1 3,0-6-1,8 6-3,-2-4 2,5 0 0,4-2 2,2 0-1,3-2-3,4 0 1,6 2 0,-1-4-14,3 2-16,0 1-18,-1-1-28,0-3-33,-1 3-40,-2-1-39,-4 1-41,-3-1-36,-4 3-88,-4 0-95,-1-3-12,-1 3-142,-4 3-99</inkml:trace>
  <inkml:trace contextRef="#ctx0" brushRef="#br0" timeOffset="27270.43">19751 859 1846,'-11'0'118,"11"0"18,-15-2 12,15 2 6,-12-2 10,6 2-1,6 0-1,-12-2-12,12 2-17,-4-4-18,4 4-12,0 0-7,0 0-8,0 0-23,0 0-31,0 0-47,0 0-51,0 0-65,0 0-67,8 14-52,-6-11-114,-2 1-105,0-4 14,-4 12-140,2-7-93</inkml:trace>
  <inkml:trace contextRef="#ctx0" brushRef="#br0" timeOffset="27432.04">19662 981 1574,'0'4'61,"0"-4"29,-2 8 27,2-8 15,-3 8 8,3-3-12,0-5 4,-2 7-9,2-1-9,0-6-10,2 9-10,-2-5-10,0 2-11,3 0-29,-1-1-44,-2-5-56,2 10-66,0-6-68,-2-4-136,0 8-132,4-6-174,-4-2-130</inkml:trace>
  <inkml:trace contextRef="#ctx0" brushRef="#br0" timeOffset="27630.21">19867 1001 1807,'4'-7'94,"0"3"22,3-1 14,-2 1 9,1 0 4,-1 0-8,4 0-1,0 1-12,2 1-15,-3-2-9,3 2-12,-1 0-13,0 2-26,0 0-43,-10 0-47,14 0-49,-8 2-52,-2 2-59,-4-4-82,2 5-114,-4-1-40,-4 4-116,0-2-56</inkml:trace>
  <inkml:trace contextRef="#ctx0" brushRef="#br0" timeOffset="27741.99">19898 1036 1534,'-5'4'20,"-1"0"29,1-1 26,0 1 17,5-4 2,0 0-4,0 0-11,0 0-4,14 8-9,-7-8-32,-7 0-49,20-3-66,-10 3-99,3-2-155,0-1-208,-3 1-47</inkml:trace>
  <inkml:trace contextRef="#ctx0" brushRef="#br0" timeOffset="28096.1">20178 966 1676,'1'-6'126,"-1"6"26,3-8 23,-3 8 18,2-4 9,-2 4 10,2-3-9,-2 3-12,0 0-7,0 0-10,0 0-10,0 0-14,0 0-9,0 0-17,-18 13-9,14-7-10,2-1-12,-2 3-7,-1-2-10,3 4-9,0-2-4,2 1-6,0-2-6,2 1 0,0-1-7,3 3-6,1-5-6,2 2-3,2-2-2,2-1-4,0-3-2,1-1-2,2 0-4,4-1-1,-3-3 1,0 1 0,0-4 4,-1 0 5,-2-1 0,-2-3-5,-3-2-2,-2 1-1,-4 0-3,-2 1-2,-4-2-10,-4 2-30,-3 0-38,-4-2-40,0 4-45,-3 0-61,-4 1-82,1-3-76,-2 5-169,0-1-30,-1-2 48,-1 6-295,3-2-303</inkml:trace>
  <inkml:trace contextRef="#ctx0" brushRef="#br0" timeOffset="30060.73">18832 423 2082,'-4'-5'-77,"4"5"44,-4-3 28,4 3 16,0 0 28,-6-5 18,6 5 17,-4-2 9,4 2 4,0 0 6,-4-5-4,4 5-4,0 0-9,0 0-7,0 0-3,0 0-6,0 0 3,0 0 0,-10 15-1,8-5-2,0 0 6,0 3-3,2 0 0,-5 3 2,5-1-7,-2-2-3,0 3-8,2-3 0,-2-2-2,0 1-6,2-3-4,0 2 8,-2-4-14,2 0 10,0 1-4,0-2 11,0-6-9,0 7 5,0-7-5,0 0-6,0 0-3,0 0-2,0 0-4,2-21-2,-2 11 8,2-1-8,0 0 5,0-5 0,0-2 2,1 4 2,-1-3 1,0 2 9,0 2 8,-2 0 4,2 2 2,-2 2-4,2 0-7,0-1-7,-2 3 0,2 0-5,-2 7-5,4-2 0,0-1-2,-4 3-1,0 0-3,20 7 1,-10-2-2,0-2-6,2 1 0,-2 0 1,1-1 1,1 1-1,1-2 2,-1 0-1,1-2-3,-2 0 0,2 0 1,-3-2-2,1-1 0,-1-1-3,-1-2 5,0-1 3,-4 2 1,4-2 6,-5-1-4,3 1 4,0-1-1,-4 2 2,2-1 3,-1 0-3,-2 1-3,2 2-3,-2-1-3,-2 5-2,7-5-1,-7 5-4,0 0 2,0 0-1,0 0-1,8 17-2,-4-7 3,-2 0-4,3 4 1,-1 1 1,1-1-1,-1 3-1,2 2-5,0-1-30,0 3-36,1-3-48,0 0-47,-3-1-58,0 0-78,0-4-77,-2 3-165,2-2-33,-2 2 46,3-3-298,-1 3-310</inkml:trace>
  <inkml:trace contextRef="#ctx0" brushRef="#br0" timeOffset="31065.1">20572 292 2209,'-4'-7'-34,"2"2"31,-3 2 37,4-2 27,-1-1 20,-2 3 10,4 3 3,-5-6-6,5 6-2,-2-6-6,2 6-15,0 0-7,0 0 9,0 0 5,-9 18 0,9-7 6,0 3 1,2 4-9,-2 1 3,3 2 1,-1 4-9,0 1-9,1-1 4,1 0-12,0 0-4,-2-4 3,-1-1-12,2-2 6,-1-1-6,0-2-3,0-2-5,0-1 2,0 0 1,-2-3-1,2-1-5,-2-3-5,2 2-2,-2-7 1,0 3-13,0-3 2,0 0-1,0 0-7,0 0-6,0-19-1,0 11-3,2-1 2,-2-1 1,5 0-2,-2 1-3,0 1 3,4-1 1,-1 1 0,2 3 3,3-1 3,-3 3-5,6 0 4,-2 0-1,-2 3-1,6 3-5,-2 1 7,1 2-4,-2-1 7,2 3 6,-4 0-3,4-1 4,-5 4 0,-2-2 16,-4-2-1,-1 3 3,0-1 2,-6-1 1,0-1-6,-4 1 0,0-1-6,-7 0 6,0 0-5,-1-1-5,0-2-16,-2-1-29,1 3-31,-2-4-37,4-2-45,-1 0-60,4-2-57,-2 0-107,2-2-140,6-1 31,0-1-226,5 0-200</inkml:trace>
  <inkml:trace contextRef="#ctx0" brushRef="#br0" timeOffset="31221.51">20869 488 1968,'3'-4'20,"4"0"24,-1 0 23,-1 1 12,-1-1 1,-4 4-4,8-6-6,-3 3-12,-5 3-21,5-4-35,-5 4-33,0 0-38,0 0-44,12 7-38,-12-7-59,8 7-117,-4-4-217,-2 4-48</inkml:trace>
  <inkml:trace contextRef="#ctx0" brushRef="#br0" timeOffset="31389.32">20952 589 1418,'0'7'21,"0"0"25,0-1 34,0 2 28,2-1 20,-2-1 10,2 2 3,-2-1 2,2 0-11,0 4-11,2-4-13,-2 3-12,0-1-10,2 0-4,0 3-9,1-2-19,0 0-40,-1-1-58,-2 0-60,4-1-61,-2-1-65,0-2-138,1 0-62,1-1-131,-1 0-62</inkml:trace>
  <inkml:trace contextRef="#ctx0" brushRef="#br0" timeOffset="31773.01">21241 535 1672,'0'-8'102,"0"0"30,0 1 20,0-3 15,2 5 10,-2-1-4,2-1-7,0 1-14,5 1-8,0-2-14,1 4-5,2-4-19,3 4-14,0 1-6,4 0-7,-6 1-10,6-2-5,-5 3-5,0 0-9,0 3-6,-2-2-5,-2 3 2,-1 2-4,-4-1-6,0 4-1,-3 0-1,-3 2 1,-2 2-1,-1 0-3,-3 2-2,1-1-3,-4 3-1,4-1 5,-2-3-8,2 2-1,-1-1 3,0-2-5,3 1 3,0-2-5,2-1 6,-1-1 0,1-2 6,4 3 3,0-2 4,2-3-2,3 3-4,1-2-1,0-1-4,2-1-3,4 0 1,0 0-20,0-2-35,4-1-44,0-1-45,1 0-61,3-3-81,0-3-73,4-1-181,-1-3-26,1-1 76,3-5-237,3 1-203</inkml:trace>
  <inkml:trace contextRef="#ctx0" brushRef="#br0" timeOffset="31979.65">21860 432 1948,'-11'-8'78,"5"2"36,-1 1 26,4 0 13,-5 2 16,7 0 1,1-4-8,0 7-16,1-7-16,-1 7-15,11-5-10,-2 3-9,1-1-12,1 2-32,2 1-32,2 0-51,-5 1-53,3-2-68,2 2-70,-5-2-82,1 1-168,2 0-9,-1 0-178,-1 0-154</inkml:trace>
  <inkml:trace contextRef="#ctx0" brushRef="#br0" timeOffset="32185.24">22117 294 1932,'0'-9'73,"-1"1"26,1 1 18,0 0 9,0 1-1,0-2-7,0 3-10,1 0-9,-1 5-14,0-8-11,0 8-9,0-5-12,0 5-15,0 0-27,0 0-30,0 0-36,0 0-34,0 0-44,0 0-41,0 0-71,0 0-145,0 0-53,0 0-93,0 0-39</inkml:trace>
  <inkml:trace contextRef="#ctx0" brushRef="#br0" timeOffset="32490.05">22158 440 1538,'0'0'81,"0"0"36,0 0 26,0 0 14,-4 5 15,4-5 13,0 0-1,0 0-8,6 6-11,-3-1-9,-3-5-10,4 7-8,0-4-11,0 4-6,-2 0-18,3 3-9,-3-1-8,1 0-9,0 2-12,2-3-29,-3 4-39,0 0-51,0-3-64,0 0-83,0-1-90,0-1-197,-2 3-44,4-2 75,-4 1-197,2-1-151</inkml:trace>
  <inkml:trace contextRef="#ctx0" brushRef="#br0" timeOffset="33302.19">19567 1371 1726,'0'0'-25,"-15"0"24,6 0 21,1 2 21,8-2 25,-16 0 17,8 0 14,2 3 10,6-3 4,-12 1-2,12-1 2,-12 0-4,12 0 2,-8 0 4,8 0-5,0 0-5,-10 0-6,10 0-5,0 0 5,-9 2-14,9-2-12,0 0 0,-8 2-8,8-2-5,0 0-6,0 0-2,-6 4-2,6-4 0,0 0 4,0 0 4,0 0 0,21 3-5,-9-4 0,6 1-10,4-2 2,11 0-3,17 0-2,14-2-7,37-2 1,13 1-7,11-5-2,7-2 2,7 1-7,4-2 4,4-4-3,8-1-5,8 3 1,33-2-2,-34 6-5,1-1-1,-1 3-1,-4 1 4,-3 4-2,-4 1-4,-4 1 1,0 0-2,-10 4 2,-3-6-1,-6 6 0,-4 0 0,-12 2-1,-11-3 1,-10 3 0,-21-2-2,-16 0 0,-8-2 0,-11 2 1,-2-2-2,-3 2 2,-7-2-2,0 0-2,-4 2 5,-2-4-6,-4 2-8,-3-2-20,-1 4-24,-9-2-34,12 0-46,-12 0-59,4-4-67,-4 4-81,0-6-191,0 6 16,0 0 42,0 0-187,-8-5-156</inkml:trace>
  <inkml:trace contextRef="#ctx0" brushRef="#br0" timeOffset="33797.36">19786 1916 1957,'0'0'104,"-16"-2"24,10 2 15,6 0 18,0 0 19,-18 0 21,18 0 12,-10 0 2,10 0-5,-11 0-15,11 0-22,-6 2-16,6-2 0,-2 10-6,0-3-7,0 4-10,4 1-8,-4 0-16,4 5-11,0 0-10,-2 2-7,0 2-9,0-3-6,0 4-8,0 1-9,-2 0-38,2 0-53,-2-3-35,2 2-43,0-3-57,0-3-64,0 2-73,0-8-61,2 3-155,-2-4-44,2-2 70,2-1-329,2 0-318</inkml:trace>
  <inkml:trace contextRef="#ctx0" brushRef="#br0" timeOffset="34023.19">20085 1956 2432,'6'-10'80,"-4"3"31,0 1 16,2 0 18,-4 3 10,0 3-6,6-6-6,-6 6-3,0 0 8,0 0 2,12 9-6,-10-1-18,4 3-11,-2 2-11,3-1-11,-4 5-7,5 0-8,-4 0-9,3 7-6,-1-3-24,-2-3-43,2 3-59,-1 1-53,0-3-61,-3-2-72,2-2-58,-4-1-116,0-1-113,0-2 28,-4-1-279,2-3-276</inkml:trace>
  <inkml:trace contextRef="#ctx0" brushRef="#br0" timeOffset="34211.24">20051 2177 2179,'-6'-13'78,"0"4"38,4-1 11,-1 0 17,3 1 6,3-1 9,1 3 0,2-3-13,5-1-12,6 0-14,3 2-14,8 1-5,4-1-13,5 2-25,0-1-32,7 4-48,8-3-59,-5 1-77,1 1-81,-3 0-95,-1 1-151,-3-1-10,5 1 56,-2 0-140,-3 0-76</inkml:trace>
  <inkml:trace contextRef="#ctx0" brushRef="#br0" timeOffset="34760.14">21188 1913 1641,'5'-4'114,"-1"-2"35,0 1 15,1 1 20,-1-1 21,-2 0 26,-2 5 17,6-6 5,-3 2-6,-3 4-14,0 0-20,0 0-17,0 0-12,-20-4-15,20 4-10,-25 8-14,7-2-11,0 1-16,-3 0-11,-3 1-13,-1 4-8,2-3-7,-2 3-7,3 1-10,-2-1-5,4 1-6,0-2-4,6-1-9,-1-1-4,2-2-7,0 4-6,7-5-4,0 1-6,4-3-4,4 3-6,-2-7-7,8 8-5,0-5-3,4 1-4,0-1-2,5 0-1,2 0-2,0 1-2,3-4 4,1 3-3,4 1 1,-4-3 0,3 3 1,1 1 0,-1-2 5,-1 1 2,-5-2-2,0 1-1,0 1 6,-6 0 0,-4-2-1,0 2 4,-2-1 0,-6 4 1,0-2 2,-4 1 2,-2 2-1,-5-1 2,0 4 0,-3-1 1,-5 1 3,0 2-2,-2-1 1,1 2 2,-1-2-1,1 3-2,-1-5 2,5 2 2,1-3-5,-1 1 2,4 0 0,2-3-2,0 1 3,1-2 2,2-2-1,5 1 1,0-5-1,7 8 2,2-5 0,-1-1 1,3 2-3,8-1 0,-3-2 0,6 3 0,5-1-1,3-3 1,2 4-1,-3-4-12,5 3-37,-4-1-38,1-1-39,1-1-49,-6 0-60,-2 0-60,1 0-63,-5 3-157,-2-2-64,-1 2 67,-5-3-332,-4 3-328</inkml:trace>
  <inkml:trace contextRef="#ctx0" brushRef="#br0" timeOffset="34980.21">21055 2634 2508,'0'0'104,"-12"-2"10,12 2 6,-13 2 22,13-2 19,-9 0-5,9 0-18,0 0-11,0 0-16,0 0-17,-8-2-42,8 2-52,0 0-71,0 0-77,0 0-82,0 0-104,0 0-152,0 0 23,0 0 50,4 12-159,-4-12-74</inkml:trace>
  <inkml:trace contextRef="#ctx0" brushRef="#br0" timeOffset="35150.86">20970 2758 1628,'-2'6'70,"0"-1"35,0 2 21,0-2 13,2 0 1,-2 2-4,2-2 5,0 1-1,2 0-15,-2 1-14,2 1-10,-2-3-11,2 4-12,-2-4-26,2 0-37,0 1-56,-2 1-59,4-2-75,-2-1-56,3-1-115,0-1-87,-5-2-204,12 2-133</inkml:trace>
  <inkml:trace contextRef="#ctx0" brushRef="#br0" timeOffset="35349.61">21201 2793 1896,'7'-7'115,"-5"2"18,1 1 15,2 0 16,1 0 19,-1 1 4,-1-1 2,2 0-11,0 2-21,2 1-11,-2-4-19,-6 5-10,14-1-15,-5-1-30,-1 2-39,-8 0-45,15 0-44,-8 2-47,-7-2-47,10 1-48,-6 4-31,-4-2-33,0 3-41,-2-3-36,0 3 7,-2 0-336,-2-1-163</inkml:trace>
  <inkml:trace contextRef="#ctx0" brushRef="#br0" timeOffset="35474.87">21297 2796 1782,'-5'8'11,"-1"-4"31,2 1 29,-3-1 22,3 2 23,0-2 19,0-1 7,2 1 1,-2 1 9,4 0 2,0-5-7,2 5-13,-2-5-16,8 5-9,-2-4-16,0 1-46,-6-2-41,16 0-65,-16 0-75,17-2-75,-9-1-85,2 0-131,-1 0-20,2-1-211,-3 1-153</inkml:trace>
  <inkml:trace contextRef="#ctx0" brushRef="#br0" timeOffset="35675.15">21585 2670 1905,'4'-5'132,"0"0"22,0 0 13,0 3 17,1-2 23,-5 4 16,6-3 4,-6 3 1,0 0-3,15 2-14,-9 1-17,0 1-19,-1 1-17,4 2-12,-3 1-17,-2 1-11,0-1-23,-2 1-51,2 0-69,-1 2-79,-1-2-74,0-1-96,-2-1-86,0-2-181,-2 3-9,0-4 46,-1 1-308,3-5-298</inkml:trace>
  <inkml:trace contextRef="#ctx0" brushRef="#br0" timeOffset="39876.06">22026 1910 1576,'9'-1'62,"-8"-3"14,-1 4 13,0 0 12,6-9 6,-3 2 6,-1 2-1,-2-1-2,2-2-2,-2 1 2,2-1-5,-2 1-3,-2-1-9,2 3-3,0-4-2,-2 4-15,-3-1-9,-1 2-8,1-1-3,-3 3-3,-2 0-6,-1 2-4,-2 2-3,-4 2-4,-2 1-7,-2 5 1,-3 2-6,-1 5-1,0 1-4,2 1 8,1 2-9,4-1 7,7 1 1,-2 1 1,4-1-6,1 2-4,6-4 3,2 0-3,0-1-3,3-2 4,4 1 3,0-3-9,4-1 9,-1-3-7,3-1 0,1-1-1,2-2 1,-2-3-9,-1-1 2,0-2-2,1-2-2,-1-1 4,2-3 1,-4-2-5,1-1 1,1-3 3,-2-1-7,-3-2 4,3-3-1,-6 1-2,0-2 2,0 2 4,1-1-6,-2 4 6,-2-1 3,3 3 3,-3 1 0,0 1 0,0 2-8,2 3 2,-2 3 0,-2 2 4,0 0-4,15 9 0,-6-3 3,-2 4-5,2-1 4,0 3-3,3 1-14,-2 0-27,1 0-31,-1 1-60,-1-2-57,2 0-59,-4 1-106,-1-2-162,-2-1 43,-2-3-204,-2-2-168</inkml:trace>
  <inkml:trace contextRef="#ctx0" brushRef="#br0" timeOffset="40614.21">20847 1492 1908,'0'0'34,"0"0"26,0 0 21,0 0 17,0 0 9,0 0 3,0 0-4,0 0-4,0 0-3,0 0-11,0 0 4,-2 11-3,-1-2-7,3 2 2,-1 4-2,-1-1-3,0 5-2,0 1-11,-1-1 1,3-1-11,-1 1-8,1 3 8,-2-6-14,2 1-7,-2 0 5,2-5-9,0 0 1,0-1-1,0-2 8,0 0 12,0-1 1,0-6-4,0-2-7,0 0-2,0 0-6,0 0-3,2-17-7,0 6 1,-1 0 0,2-5-2,-3-2 1,2-2-9,0 2 1,0-4 0,-1 3-2,4 1 1,-3 0-7,0 3 1,-2 2 0,3 2-6,0 1 0,1 3 0,2 2 0,-2 5 3,-4 0-1,17 6 0,-6 2 4,-1 1 1,3 2-2,-1 3 7,4 1-2,-2-1 1,1 1-3,-4-4 0,-1 0-1,3-2 4,-5 2 12,1-4 19,-3 1 19,1-5 7,-1 0-4,0-3-7,-6 0-6,7-6-4,-2 0-3,0-1-6,-2-1-4,-3-4-5,0-1-2,0-2-5,-3-3-8,3-1-24,-5 1-21,3-3-33,-2 2-36,2-1-29,-2 2-22,0-2-29,0 5-39,0 2-48,4 6-33,-2-4-40,2 6-134,0 2-53,0 3 44,0 0-184,0 0-161</inkml:trace>
  <inkml:trace contextRef="#ctx0" brushRef="#br0" timeOffset="41708.67">22400 1830 1738,'-2'-9'-19,"-1"-1"18,-1 1 30,1-1 18,0-2 21,-1 4 19,0-4 13,-1 3 9,0-3 6,2 4 1,-1-1 8,2 1 0,-3 3-6,3-2 1,-1 2-10,0 1-12,3 4-1,0 0-4,0 0 5,-17 12-10,11-3-11,2 3-2,-3 3 4,0 0-6,3 2-2,0 2-10,0 0-7,0 0 3,4 3-15,-2 0 3,2 0 0,2-2-5,0 3 0,2-3-8,2 0-16,0 1-25,4-2-24,2-4-32,-3 0-39,2-1-50,3-4-60,1-1-54,-4-3-83,1-2-133,3-2-6,-3-2-211,4 0-194</inkml:trace>
  <inkml:trace contextRef="#ctx0" brushRef="#br0" timeOffset="41889.6">22534 1842 1934,'-2'-21'28,"-1"4"32,1 2 21,-1 1 20,1 2 11,2 1 6,0 2-5,0 1-5,0 0-12,0 0-14,0 3-10,0 0-10,0 5-16,2-7-22,-2 7-42,0 0-49,0 0-44,0 0-58,0 0-62,14 20-148,-14-12-64,2 1-108,-2 3-53</inkml:trace>
  <inkml:trace contextRef="#ctx0" brushRef="#br0" timeOffset="42072.95">22527 1959 1621,'0'5'72,"2"-1"14,-2-4 15,3 8 5,-3-8 5,4 7 4,-2-3-2,0-1 2,0 3-12,2 0-6,-2-1-11,2 2-8,1 1-5,1 1-9,-2-2-17,2 3-34,-1-3-54,1 1-58,1 2-62,-1-6-63,-2 3-138,0-2-72,2-2-138,-2 0-72</inkml:trace>
  <inkml:trace contextRef="#ctx0" brushRef="#br0" timeOffset="42369.44">22656 1691 1560,'-4'-7'63,"0"-1"26,-1 3 24,3-2 17,0 4 9,2 3 2,-2-5-10,2 5-2,6-7-3,-6 7-2,13 0 3,-13 0-12,17 5 1,-4 2-7,0 1-8,4 1 3,-1 4-10,1 2-14,0 5 0,0-1-6,-1 1-5,-4 4-5,-2-2-4,1 2-3,-3-2-12,-1 2-3,-3 1-7,-4-1 2,0-3-12,-2-1-38,-4 3-30,-1-3-28,3-3-42,-3 0-51,3-2-60,0-1-46,-2-3-105,2-4-118,2 1 16,0-5-182,2-3-154</inkml:trace>
  <inkml:trace contextRef="#ctx0" brushRef="#br0" timeOffset="42770.05">23056 1833 1885,'-2'-7'67,"2"2"30,0 5 26,-2-10 20,0 7 8,2 3 10,0-8-12,0 8-13,4-9-7,0 5-12,3-1-17,4 3-4,-1-3-13,4 2-11,4-4-9,-3 4 4,3-1-10,2 0-4,-4 2-5,2 1-11,-6-2 3,1 1-5,-2 1-7,-1 1-9,-1 0 2,-3 3 0,-2 1-3,-3 2 3,-1 3 0,-1 4-2,-1 1-2,-2 1-2,0 2 2,-3 0 1,1 7-5,-2-3 5,0 0-3,3 0-2,-4-2-1,5 0 3,-2-2-2,2-2-4,-2-1 4,0 1-4,4-4 5,0 0 10,0-2 11,2 1-3,0-3 2,2 0 9,2-2-8,2 0-6,2-4 0,2 3-5,1-4-2,4 0-1,2-2-21,-1 0-32,2-1-28,0 0-41,0-4-53,-2 0-67,7-4-77,-3-2-160,-1 0-108,-3-3 72,8-4-265,0 1-250</inkml:trace>
  <inkml:trace contextRef="#ctx0" brushRef="#br0" timeOffset="43015.4">23635 1663 2123,'0'0'45,"0"0"31,-3-7 18,3 7 8,3-5 10,-3 5 5,7-7 2,1 2-10,-5 2-14,6-3-9,-3 3-7,2-1-9,2 0-19,0 0-31,0 1-47,1-1-66,0-1-73,-1-2-93,1 2-201,-1-2-7,-1 2-154,2 1-120</inkml:trace>
  <inkml:trace contextRef="#ctx0" brushRef="#br0" timeOffset="43430.47">23924 1545 1697,'0'-10'61,"-1"-2"29,1 3 29,-3-2 23,3 0 11,0-4 5,-2 5 1,2-2 0,-2 3-2,2-1-16,-2 1-8,2 1-15,-2 1-17,2 0-9,-2 2-23,2 5-15,2-6-41,-2 6-37,0 0-44,0 0-61,0 0-68,-2 18-56,2-11-165,0 3-57,0-1 34,-2 4-107,0-1-51</inkml:trace>
  <inkml:trace contextRef="#ctx0" brushRef="#br0" timeOffset="43639.27">23954 1712 1503,'0'7'60,"3"-4"27,-1 1 18,-2-4 9,2 5 18,-2-5 16,2 10 5,2-5 5,0 1-4,-2 2-15,2 2-6,3 0-14,-2-1-10,-1 2-10,2 2-16,-2 0 2,2 1-38,1-2-39,-3 0-60,-2 0-74,4 0-80,-4-2-119,2 1-174,-1-2 52,-1 0-159,3 1-105</inkml:trace>
  <inkml:trace contextRef="#ctx0" brushRef="#br0" timeOffset="43810.54">24200 1970 1833,'2'-6'145,"0"1"16,-2 5 16,1-8 18,-1 1-13,3 4-13,-3 3-15,3-8-20,-1 5-38,-2 3-44,4-4-70,-4 4-88,6-4-97,-1 0-162,-1 4-134,-4 0 66,0 0-137,6-4-70</inkml:trace>
  <inkml:trace contextRef="#ctx0" brushRef="#br0" timeOffset="53171.37">3815 5102 1254,'-10'0'175,"10"0"-57,0 0-18,-7-3-13,7 3 0,0 0 1,0 0-9,0 0-10,0 0-3,0 0-2,0 0-1,-9-2 2,9 2 0,0 0 3,0 0-2,0 0 3,0 0 1,0 0 3,0 0-8,0 0 12,0 0-2,0 0-5,0 0-5,0 0 4,0 0-8,0 0-6,0 0-4,0 0-1,0 0-10,0 0-6,0 0 0,0 0-2,0 0-1,0 0 0,0 0-6,0 0-1,0 0 16,0 0-11,0 0 9,28 7-2,-10-7 4,5 0 2,4 0-1,17 0-3,13-5 14,31-1-2,7-1-8,8-1 2,6 1-4,5-3-1,-1-1-4,0 2 0,0 2-4,-6-4-2,0 4-7,-8-1 2,-5 3-7,-6-3-1,-20 1 6,-11 0-9,-9 4 3,-5-1-1,-3-2 0,-7 2-4,-5 2 7,-4 0 5,-1 1 10,-3-1-4,-2 0-5,-2-2 1,0 2-4,-3 0 4,0 2-13,-2-2 3,-3 0-6,2 1-14,-2-1-16,-1-3-27,0 3-34,-7 2-33,8-3-32,-8 3-40,4-5-40,-4 2-53,0 3-71,-6-6-134,3 3-28,3 3 39,-10-10-134,3 5-106</inkml:trace>
  <inkml:trace contextRef="#ctx0" brushRef="#br0" timeOffset="53571.22">5618 4756 1795,'-10'-3'65,"4"-1"19,0 1 19,0 0 15,1-1 17,-1 0 10,6 4-3,-8-3-10,8 3-6,-7-2-13,7 2-2,-6-4-14,6 4-1,0 0 3,0 0 1,0 0 4,0 0 4,0 0-1,24 11 0,-8-5-5,4-3-4,0 4-4,6-4-1,1 4-5,3-2-6,-2 1-5,-1 0-7,0-1-8,1 1-5,-3-2-5,-1 1-8,-3-1-1,-1 1-4,-4-3-3,1 3-3,-2-1-1,-2 0 0,-3-3 5,0 1 1,0 2 1,-2 0-3,-4-1-2,0 3-1,-2-2 1,-4 3-5,0 3-2,-6 0-2,-1 1-2,-6 4 1,0 4-4,-6 3-2,-2 0-1,-5 2-24,-4 2-48,-1 1-56,3-1-70,-2 0-105,3-7-121,1 3-245,5-6 49,-3 1 75,5-2-365,2-2-375</inkml:trace>
  <inkml:trace contextRef="#ctx0" brushRef="#br0" timeOffset="54686.21">4141 6604 2440,'0'0'-4,"-10"0"20,10 0 14,0 0 23,0 0 26,0 0 14,0 0 11,-11 0 6,11 0-8,0 0-1,0 0-3,0 0 1,0 0-1,0 0-8,0 0-2,0 0-6,0 0-4,0 0-3,0 0 1,0 0-3,0 0 4,0 0 3,0 0-2,34-1 3,-15 1-2,13-4 2,8-3 9,17 0 6,26-3 2,8-2 2,6-2 2,7-1-4,4-1-9,2 3-4,4-2-10,3 1 1,-3 1-8,-1 2-8,-10 0-2,-7 3-6,-8-1-9,-17 1-3,-17 3-2,-9 0-4,-5 1-2,-7 1-1,-3 0-5,-2 0-3,-7 1 4,1 0 2,-6 0 2,0 0-2,-6 1-4,2 1 0,-3-2-7,-2-1-1,-1 2-1,-6 1-19,10-2-21,-10 2-27,4-2-28,-4 2-30,0 0-39,5-4-34,-5 4-37,0 0-35,0 0-46,-2-7-45,-1 2-38,-1 2-94,0-2-94,2 0 36,2 5-284,-8-9-306</inkml:trace>
  <inkml:trace contextRef="#ctx0" brushRef="#br0" timeOffset="55038.75">5917 6195 2308,'-6'-4'28,"0"-1"27,0 0 25,0 2 22,1 1 25,0-3 30,5 5 9,-10-3 2,10 3-6,-4-4-6,4 4-7,0 0 11,0 0 8,0 0-1,0 0-3,0 0-4,28 7-7,-18-4-4,7 2-6,0 0-17,4-3-7,3 5-8,2 0-9,0-1-2,2 2-8,-1-1-4,-1 1-11,2 4-10,-3-4 0,-2 3-4,0-2-1,-1 0-3,-5 1 0,0 2 3,-7-1 0,-1 2 5,-5-1-3,-6 2-7,-2 1-3,-9 2-6,-4 1-1,-6 2-5,-5 2-5,-6 3-26,-7-1-47,-3 0-58,0-3-71,-1 0-91,-5-4-102,5-4-117,-4 0-209,3-3-10,4-2 92,-1-5-521,-1 0-591</inkml:trace>
  <inkml:trace contextRef="#ctx0" brushRef="#br0" timeOffset="56378.87">2635 5006 2948,'-8'-2'-97,"4"1"33,4 1 30,-8-3 30,1 2 18,7 1 23,-9-6 13,5 1 8,0 3 0,0-3-2,2-1 1,-3 1-7,5-3-3,0 3 2,0-5-6,3 3-3,1-1-2,0 1-2,2-4-3,2 4-9,4-2 1,-4 3-2,2 2-4,1 0 1,0 4-4,-1 0-1,3 4-2,-2 2 1,4 1-5,-5 5-10,2 0 1,0 5-1,-4 1 3,-2 3 0,-2 2-3,-1 2 6,1 0-5,-2-2-3,0-3 6,-2 2-1,-2-2-2,2-1 3,-2-2 1,-2 1-4,4-5 4,-1-2-5,-1 0 10,2-6-10,-4-1 4,4-4 4,0 0-10,0 0 3,-4-16-7,2 5 4,2-3-1,0-3 0,0-2-2,2-5 5,-2-3-2,0-2-3,1 3 1,-1-1 3,0 3-2,0 2-1,0 1 2,0 3 0,0 1-1,0-1 0,0 5-2,0 1 3,0 2 1,3 3 0,-3 1-2,0 6 8,0 0 1,0 0 4,0 0 2,0 0 9,6 25 2,-5-13 2,3 1-4,0 3 1,-2 1 0,2 0-2,0-1-6,1 2 3,-1-1 0,3 0-2,-1 0-3,0-2-6,2 1-23,0-3-26,1-4-33,0 1-46,-1-3-55,5 0-61,-5-5-80,3-2-133,0-2-15,-1-2-172,2-2-137</inkml:trace>
  <inkml:trace contextRef="#ctx0" brushRef="#br0" timeOffset="56591.46">2992 4804 1775,'-5'-8'41,"0"1"22,2 3 6,1 0 10,2 4 13,-9-1 11,9 1 7,0 0 3,0 0 0,-4 15-7,4-8 0,2 0-9,0 4-7,2 0-6,3 0-14,-1 2-1,0-1-12,0 1-7,4 1-8,0-1-33,-2-2-49,-1 1-57,5 0-57,-1-1-65,-4-4-93,4-1-123,-2-2-6,1 0-117,0-3-60</inkml:trace>
  <inkml:trace contextRef="#ctx0" brushRef="#br0" timeOffset="56996.16">3171 4855 1508,'-4'-9'21,"2"1"29,0 1 22,0 1 15,0 1 8,-1-1-3,3 6-4,0-7-3,0 7 10,0 0 2,7-3 4,-7 3-2,0 0-4,19 10-1,-12-3-1,1-1-8,2 3 0,-2-1 1,0 3-9,0-3-3,0 1-6,-2-1-11,-1 0-2,1 0-9,-2-1 4,-2-1-12,2-1-9,-4 1 7,2-1-8,-2-5-8,-5 5 0,5-5-3,0 0-10,0 0 2,-13-10-6,6 4-5,1-1 0,2-2 2,0-3-5,-2-2 2,3 1 2,3 0-1,-3 0-2,3 1 0,5 0-1,0-1 3,1 2 3,0 1-7,5 1 3,-1 2 8,3 1-4,0-1 0,1 7 7,2-3-5,-2 3 3,3 3 3,-2-3-4,0 5 6,-1 0-3,2 2-3,-6-2 1,2 2 1,-1 3-9,-2-3-24,-1 3-41,-1-3-55,-3 4-76,2-6-55,-4 3-140,-2-3-102,0 1 33,0 0-110,0-6-73</inkml:trace>
  <inkml:trace contextRef="#ctx0" brushRef="#br0" timeOffset="57223.3">3449 4638 1716,'4'-8'75,"0"-1"21,5 4 26,1 0 26,2 2 16,8-1 8,-3 4 0,4 0-2,0 2-8,3 0-9,0 3-7,2 1-11,-3 3-6,1 1-14,-5 2-10,-2 1-10,-2 2-9,-7 5-12,-4-1-26,-4 1-64,-2 7-65,-10 1-86,-1 7-103,-9 3-149,-5 0-123,-7 18 46,-6-3-216,3-2-204</inkml:trace>
  <inkml:trace contextRef="#ctx0" brushRef="#br0" timeOffset="59142.86">4300 6385 1789,'-4'-6'-80,"0"3"18,-1-3 16,3 1 15,-3-2 9,1 4 17,2-2 9,0-2 10,-3 2 13,4-1 11,-1 0 10,0 1 9,2-1 14,0 6 10,-2-11 3,-1 9 9,2-5 2,1 7-4,-2-7-1,2 7-4,-2-6-4,2 6-5,0 0-6,-5-4 3,5 4 6,0 0 5,0 0 8,-2 17 2,-3-8 21,2 2-7,-2 4 0,-1 2-11,-5 4-10,-1 2-3,-5 4-6,4 0-9,-4-1-7,2 1-8,-2-3-1,5-2-7,-2-2-5,2-1-5,2-2-4,0-1-5,2-3-2,0-2-1,2 2 0,-2-4 2,5-1 7,-1-1 2,0-2-6,2-1-2,0 0-1,2-4-4,-3 6-4,3-6 0,0 0 0,0 0-5,0 0 1,0 0-4,13 1-1,-13-1 0,0 0-3,19-1-1,-11 1 5,4 0-3,0 0-2,2 0 2,8 0 0,-1 0-1,3 0-1,5 0-1,3 1-2,0-2 2,-1 2 4,3-1-1,-2 2-1,0-2 0,-1 3 2,-1-3-7,-2 1 8,-5 1-3,-2-2 0,-1 3-4,1-2 2,-3-1-14,-6 2-24,4-2-36,-3 0-47,-3 0-70,-2 0-79,-1-2-76,-2 1-156,-1-2-49,-4 3 45,0 0-241,0 0-233</inkml:trace>
  <inkml:trace contextRef="#ctx0" brushRef="#br0" timeOffset="59801.37">2396 6797 2051,'0'-8'1,"0"3"25,0 5 23,-2-10 17,4 5 14,-2-2 6,0 2-1,2-1-4,0 0 4,3 3-5,0-3 3,2 2-3,1 0 2,2 3 4,2 1 9,0-3-2,6 6-13,-1 0-4,1 3 5,0 0-3,2 3 2,4 1-14,-3 0 1,1 5-2,-2-2-2,-2 0-6,1 2 2,-3 0-3,0 3-4,-2-3-4,-4 0 6,0-2-3,-2 1 4,-2-3-3,0 2-1,-5-4-5,5-1-2,-4-1-4,-2 0-2,0-3-1,0-4-5,0 0 3,0 0-3,0 0-2,0 0-2,-11-26-2,11 12-3,-2-5-2,0-6-3,2-4 1,-3 0-4,6-2-3,-1-1-1,2-5 1,1 2-1,-1 6 0,2 1-3,-2 2-2,3 2 3,-2 2-2,1 3-4,-4 2 4,4 1-3,-4 1 0,2 2 3,0-1-7,0 5 3,-2-1 0,0 1-4,1 2 3,0-1 0,-1 0-4,-2 4 1,1-1 0,2 0-4,1 0-3,-4 5-12,2-6-10,-2 6-11,2-4-16,-2 4-27,0 0-19,0 0-31,0 0-47,0 0-46,4 12-48,-4-9-56,0 2-121,0-5-97,0 9 69,0-9-209,0 12-182</inkml:trace>
  <inkml:trace contextRef="#ctx0" brushRef="#br0" timeOffset="60942.09">3042 7064 1776,'0'0'-18,"-4"-5"36,4 5 28,-7-3 29,7 3 26,-4-4 18,4 4 12,-5-4 1,5 4-1,0 0-2,-3-3-10,3 3-4,0 0 9,0 0 6,0 0 3,-2 16-2,4-8 4,0 0-2,-2 3-3,1 1-2,-1-1-11,0 0-6,3 3-8,-3-1-5,2-1-3,-2-1-11,0 0-5,0 1-8,2 0-5,-2-3-7,0-1-4,0-1 0,0 0 7,0 0 7,0-2-3,0-5-5,0 0-9,0 0-4,0 0-6,0 0-4,0 0-4,2-23-1,-2 14-8,1-5 1,-1 0-4,0-2-3,3 1-1,0-2-2,-3 2-1,2 1-3,0 1 0,-2 1-2,2 1-3,3 3 1,-2 0-1,2 3 0,3 3 1,0 2-2,1 0 0,1 3 0,0 1 1,4 2-2,-1 1-2,0 1 2,1 0-3,1 2 0,0-3 1,-2 1-1,-1-1 1,0-1 0,0 0 1,-4 0 2,1-2 13,-1-1 11,-2-3-2,1 2 2,-7-2-1,9-5-6,-5-2 1,-2 2-6,0-3-3,-2-3 2,0 0 1,0-3-9,-4 0-1,2-4-2,-5-5-6,1 1-13,-2-2-25,3 2-24,-3-2-27,-1 2-34,1 5-30,2 2-35,-1-1-37,0 1-49,3 1-57,2 4-45,-2-1-126,2 2-87,0 1 49,4 1-298,0-1-322</inkml:trace>
  <inkml:trace contextRef="#ctx0" brushRef="#br0" timeOffset="61231.1">3395 6474 2271,'-10'-11'11,"-1"0"41,0 4 24,1-1 20,1 2 18,3 0 8,-2 2-4,1-1-4,4 5-11,3 0 11,-17 2 1,17-2-2,-10 10-6,9-1 0,-1-1-7,0 3-7,2 2-8,2 2-7,0 1-6,2 1-6,0 2-8,4 2-1,2-3-7,0 2-8,3-1-6,-3-2-19,2-2-33,4 2-33,-4-5-49,1-1-52,0-1-61,2-3-60,-5-5-67,3 1-124,0-3-44,-1 0 34,-1-5-145,0-2-116</inkml:trace>
  <inkml:trace contextRef="#ctx0" brushRef="#br0" timeOffset="61651.03">3563 6425 1772,'-4'-12'45,"0"1"32,1 4 34,-1 1 19,2 1 8,2-1-1,-2 2-8,2 4-1,0 0 6,0 0 5,11-2 5,-11 2-1,12 7-5,-5-1-4,4 2-9,-3 1-9,0 2-6,0 0-6,1 0-12,0 0-8,-2 2-8,0-1-6,0-2-3,-3 0-8,-2 1-5,2-2-2,-2-2-8,0 1-4,-2 0-4,0-5-2,0-3-5,-4 8-3,4-8-7,-6 2-7,6-2-4,0 0-4,-13-11-8,8 4 0,0-7-7,1 2 3,-1-1-6,0-3 1,4 1 1,1-2 1,0 3 2,1 2-1,2-4 4,1 3-1,1 2 1,2-2 3,0 3-7,2 0 2,1 5 6,1 1 3,0 0 4,-1 2 2,0 2-2,3 2 3,-3 2 2,6 0 0,-6 3-2,1 1 1,-2-1-1,1 3 1,-2-1-1,-1 1-12,0 0-31,-1 2-48,-2-5-55,0 3-65,-2-3-73,-2-1-65,2 1-155,-4-3-44,2-4 41,-4 7-214,4-7-205</inkml:trace>
  <inkml:trace contextRef="#ctx0" brushRef="#br0" timeOffset="61878.66">3707 6166 1919,'-5'-9'51,"3"3"30,2 0 13,2 1 17,1 1 29,4 0 9,1 2 13,2 0 13,3-1 7,2 3 6,2 3-4,4 1-6,0 0-10,4 2-11,-1 1-14,0 3-13,-4 2-11,-1 3-11,-3-1-16,-2 3-4,-4 0-9,-4 3-29,0-1-50,-6 3-69,-2-5-78,-8 7-103,4-5-102,-4 4-216,-3-2 5,-2-2 56,2 0-273,1-4-268</inkml:trace>
  <inkml:trace contextRef="#ctx0" brushRef="#br0" timeOffset="63269.23">6143 4405 2049,'0'-5'-72,"0"5"38,-3-5 18,3 5 25,-5-7 22,5 7 15,-4-9 7,4 4 7,-2 1 7,2 4-2,-2-10 6,-1 7-1,3 3 1,0-8 2,0 1 1,0 7 3,0-9-2,0 6-2,0 3 4,3-5-2,-3 5 11,2-7-10,-2 7 1,0 0 4,0-5-8,0 5-5,0 0 0,0 0-17,0-6 0,0 6-5,0 0-5,0 0 4,0 0-1,0 0 3,14 15 4,-8-5 1,-1 0 0,5 3 1,-2 3 3,2 4 2,3 1 4,-3 1-1,5 7 0,0 0 2,2 0 2,5 10-2,-3 0 10,-1 3 4,4 1-4,3 19-2,1 1-4,-2 0-3,-2 7-3,2-2-5,-5 4 1,-1-1-3,2-1-1,-6-2-3,2 4 0,-6-14 0,-1-7-1,-3 2 1,0-3-7,-2 0 0,0 2 1,-1 1 1,1-1-5,-1 1-4,-3-10-1,4 8-9,0 1-5,0 0-1,0 1-1,2-1-1,0-2 1,1 3-5,2-2 0,-1 0 2,1 1-9,-1-2 4,-1 3-2,1-4 1,-1-6-1,-3-2-1,2-1-2,-1 0 1,0 0-2,-1-2 3,0-2-2,1-3 0,0-4 0,-1-3-2,-2-1-1,2-6-2,-2 2 1,2-4 0,-3-1 0,2-2-2,-3-2 3,3-1-1,-3-2-1,2 0-8,-2-1-8,2-3-2,-2-2-10,1 1-11,-1-4-12,0 0-17,0 0-21,0 0-27,0 0-26,0 0-34,0 0-48,0 0-62,-5-15-77,-1 5-106,3 1-157,-1-4 71,-2-1-403,2 0-436</inkml:trace>
  <inkml:trace contextRef="#ctx0" brushRef="#br0" timeOffset="64663.05">6151 4350 2395,'0'0'-128,"0"0"31,0 0 22,0 0 22,0 0 22,0 0 19,-8-1 1,8 1 8,0 0 10,0 0 11,10-11 8,-4 6 5,0 2 3,3-2 3,-1 2 5,3-2 2,0-1 8,1 0 7,-3 0 3,4 3 3,-1-5 2,3 2-5,0 1-2,4-1-2,5-1-2,3 0 3,8-2-2,8 2 5,10-3-2,28-4 0,1 1 4,13-2 4,13 1 2,9 2-7,10-1-3,4 0 1,3 0-13,3-2-2,0 1-10,1 1-3,0 2-2,-7-3-3,-4 2-3,-10-1-4,-9 0 2,-10 0 0,-11 2-8,-20 0 5,-14 2-7,-11 1 8,-3 1 12,-3-3 7,-6 5 2,-7-2-2,2-1-6,-6 2-1,1-2-5,-4 4-2,-1-3 0,0 3-3,-4-2-6,0 3 1,-2 0-3,1 0-3,0 1-1,-4-2-1,2 2 0,-2 1-1,-6 1-4,11-2-2,-11 2-4,11-2 4,-11 2-8,0 0 7,15 4 0,-11-3-5,0 3 4,2 2-1,1 1-7,0 4 5,-1 4 7,4 3-3,0 5-2,4 6 0,-2 7 1,1 8-3,2 3 3,4 22 1,-5-3-4,2 6 2,-4 1 5,1 4-3,-1 6 0,-2 4 3,6 3 2,-4 8 2,6 1-2,-4 3 0,3-2 1,3 1 0,-4-4-1,4 0-1,-2-3-1,2-1 1,-3-5 1,1-1 1,0 0 8,-4-8 0,-1-1-5,0-8 2,-6-11 0,1-11 0,-2-4-1,-2-5-5,-1 0 2,0-5-5,-1-3 3,0-2-3,0-3-1,1-4 4,-3 0-5,2-3-1,-2 1 3,0-2 0,3-3 1,-3-2 0,0 1-3,2-4 3,-2 3-7,0-4 4,0 0 0,1-1 2,-1 1 1,0-2-3,0 1 1,3-3 0,-3 1-1,0-1 3,0-5 0,0 10-1,0-7 6,0-3 6,0 9-4,0-9 7,-3 5 2,3-5-1,-1 5-2,1-5-1,-7 5-7,2-4 2,5-1-3,-14 3 1,3-2-1,1-1-3,-3 0 1,-6 2 1,-3-2-2,-7 2-2,-5 0 0,-8-2-5,-9 0 6,-13 2-2,-3-2-5,-32 2 6,-4 0-3,-4 1 0,-4-1 0,-4 2-2,1 4 4,-5-3-2,-2 3-2,0 1 0,4 1 3,3 1-4,3-1 2,2 4 1,1-4 0,4 6 0,4-3-4,3 1 3,4-1-2,3 0-5,4 1 4,6-1 0,14-3 4,13-1-4,8-2-6,3-2-9,5-1-3,7 1-1,2-1-17,4-2-1,5 1-13,1-3-32,2 0-32,4 0-25,-1-3-30,0 1-33,3-2-40,1-1-39,-3 1-92,1-1-112,0-3 0,3 1-183,1 0-165</inkml:trace>
  <inkml:trace contextRef="#ctx0" brushRef="#br0" timeOffset="65154.98">7154 4785 1850,'0'0'8,"2"-7"25,-2 1 24,2 2 27,-2-1 16,0-2 14,0 7 4,0-7 5,3 4-10,-3 3-5,0-9-8,0 9-9,2-3-15,-2 3-2,0 0-6,0 0-7,0 0-6,15 9-1,-9 1-6,0 1 3,1 5-6,2-1-2,-1 4-8,5 2-4,-3 1-3,1 3-1,0 6-5,1-2-1,-2-5-1,2 6-6,-4-3-27,0-1-34,-2-4-45,3-1-57,-1 1-56,1-4-49,-5-3-113,5-4-121,-4-2 31,2-4-87,-1 1-48</inkml:trace>
  <inkml:trace contextRef="#ctx0" brushRef="#br0" timeOffset="65441.27">7680 4913 1533,'9'-8'46,"-3"2"33,-2 1 20,2-1 18,-2 0 14,3 1 11,-3-1-5,0 2-10,-2 0-4,-2 4-6,9-1-1,-9 1 8,0 0 2,2 17 0,-6-6 6,-3 6-1,-3 4 0,-6 10-4,-4 6-9,-10 17-10,-8 5-7,0 4-13,-4 2-6,-3 1-8,1 1-5,-1-1-11,-1-3-24,3 2-36,5-2-38,0-6-44,4-3-35,7-13-37,5-7-27,5-5-34,2-4-32,7-4-31,-1-7-113,6-5-99,2 0 44,2-5-142,4-2-89</inkml:trace>
  <inkml:trace contextRef="#ctx0" brushRef="#br0" timeOffset="65941.03">7707 5621 1748,'9'-4'83,"-5"3"26,0-1 19,-4 2 14,0 0 5,0 0 2,0 0 0,6 7 3,-8 1 3,2 2-4,-2 2 0,0 4-8,2-1-8,0 5-4,0-1-9,2-1-12,-2 3-11,2 3-7,0-4-9,1 1-9,-1 0-6,2-2-7,-3 0-10,3 0 1,-4-4-8,2 1-3,0-4 0,-2 1-4,2-4-2,-2 1-3,1-5-2,-1-1-5,0-4-2,0 0-3,0 0-3,0 0 0,9-17-2,-5 4-3,2-5-2,-1-4 0,1-4 1,1-8-5,-1-2-2,3-1 1,-3-2-1,0 1-3,3 0 2,-5 3-1,3 7 2,-3 1 6,2 2 3,-2 3 4,0 3 0,0 2-1,0 5-3,4 3 2,-2 4 12,2 2 7,-8 3 8,17 10 4,-4-1 8,-3 6 0,5 2 0,-3 5-3,4-2-3,-1 6-6,2-2 1,-1 2-8,-1 1-1,0-2-4,-2 2-4,-1-4 1,-1-3-4,0 4-4,-1-6-21,-1 2-40,-1-3-54,-4-2-53,3 0-51,-5-4-60,-2 2-62,0-4-49,-7-2-59,3 1-110,-4-3-22,-1-1-373,-3 1-416</inkml:trace>
  <inkml:trace contextRef="#ctx0" brushRef="#br0" timeOffset="66119.8">7826 5907 2516,'-15'-5'-29,"2"-1"43,3 1 37,2-3 31,1 1 20,0 0 12,3-1 7,2-1-4,2-1-9,2 1 1,4-3-12,6 1-7,-1-3-13,7 0-3,1-1-9,4 2-10,1 2-25,5-4-48,-1 2-52,0-3-70,-4 5-81,3-6-72,3 2-142,-2-5-59,-2 5 41,-5 0-115,5-3-69</inkml:trace>
  <inkml:trace contextRef="#ctx0" brushRef="#br0" timeOffset="66343.07">8317 5392 1682,'-5'-5'75,"2"-1"32,-4 3 30,5-3 24,-2 2 11,4 4 10,-9-5-3,9 5-8,-8 0 1,8 0 12,-8 7 11,6 1-2,0-1 0,0 4-11,2 2-10,0 2-15,2 2-10,2 2-12,0-2-8,3 5-13,1-1-12,2 2-9,2-2-6,2 1-13,2-2-29,-2-3-53,0 2-64,3-3-72,-2-1-68,-2-4-71,3 2-54,-3-6-83,4-4-119,-2-1-14,-2-2-355,0 0-390</inkml:trace>
  <inkml:trace contextRef="#ctx0" brushRef="#br0" timeOffset="66654.61">8560 5545 2345,'-4'-15'-17,"0"3"33,0 1 36,2 0 33,-2-1 21,2 3 6,0-1 4,4-2 4,-2 3-6,4 0 3,0-1 2,4 2 5,5 0-1,0-1-6,2 1-3,-1 3-9,4 1-9,-3 0-6,5 3-9,-5-2-6,0 6-9,0-2-1,-4 3-7,1 2-1,-4 4 2,-3 0-3,-2 1-3,-3 0-3,-3 4-5,-2 1-2,-1 1-4,-2-2-4,0 4-4,-1-4-2,0 0-5,3-1-1,2 0-5,-1-1 3,5-2-2,0-2 0,5 1-4,1-3-5,2-1-14,3-2-21,4-1-28,3-1-37,-2-2-35,3-2-41,-4-3-55,0-1-63,3 0-58,2-7-102,-1 0-117,-2-4 40,0-3-231,-3-4-241</inkml:trace>
  <inkml:trace contextRef="#ctx0" brushRef="#br0" timeOffset="66877.82">8905 5150 2132,'-1'-9'34,"-1"0"25,4 1 29,-2 3 21,4-2 16,2 2 0,0 2 14,6 1 2,0-1 16,5 1 5,4 4 4,6 1-1,3 4 2,2 3-7,4 3-8,-4 2-9,0 5-13,-2 0-14,-6 3-10,0 2-9,-9 1-8,-3 4-9,-7-6-19,-5 2-49,-7 1-66,-1 4-68,-7-3-112,3-2-109,-8 3-190,2-4-64,0 0 60,-1 0-312,3-7-333</inkml:trace>
  <inkml:trace contextRef="#ctx0" brushRef="#br0" timeOffset="67042.77">9209 5688 2582,'4'-2'122,"2"0"40,-2-2 40,-1-1 37,3 1 15,-1-1-5,-1-1-16,0 0-21,2 1-21,-2 0-21,1 0-15,-1 2-31,2-1-55,0 1-76,-6 3-91,13-2-90,-6 2-125,-7 0-126,8-2-182,-8 2 49,0 0-355,3-5-408</inkml:trace>
  <inkml:trace contextRef="#ctx0" brushRef="#br0" timeOffset="68556.64">9378 4718 2301,'0'0'-113,"0"0"31,0 0 22,0 0 19,0 0 16,0 0 15,-8 10 18,8-10 19,0 0 5,0 0 4,0 0 3,0 0 5,0 0 4,0 0 4,0 0 9,0 0 6,0 0 10,0 0 2,0 0 3,0 0 5,0 0 1,10 2-1,-10-2 2,0 0-4,0 0 0,17-2-1,-17 2-7,10 0 1,0 0-5,-10 0-7,14-2 10,-6 2-11,3 0 14,0 0-4,4-2 2,3 0-4,2 0 0,4 0-3,9-3-2,7-1-6,9-1-2,10-2 8,25-6 11,12-2 2,10 0-2,4 0-2,4-2-6,-1 0-2,-4-1-5,-5 3-4,-4 1-5,-15 0-5,-7 3-5,-20 1-4,-12 3-4,-7 2-4,-8 1-2,-4 1-3,1-2 7,-9 4 6,2-3 7,-5 5 6,2-5 3,-3 3-6,-2 1-2,-1-2-9,1 1-2,-3 1-5,-1-2-1,2 2-5,-3-1 0,-2 0 0,3 2-4,-2-1-2,-7 2-2,8-4-6,-8 4 2,8-4-4,-8 4-7,4-3-20,-4 3-23,2-5-30,-2 5-33,0 0-39,0 0-23,-8-5-35,8 5-33,-10-5-40,3 2-50,3-1-43,-5 0-100,3-2-108,0 3 31,-3-3-285,3 1-313</inkml:trace>
  <inkml:trace contextRef="#ctx0" brushRef="#br0" timeOffset="68906.9">11024 4233 2269,'-9'-4'42,"1"0"30,-1 3 23,3-5 18,-3 5 20,3 0 20,6 1 11,-10-5 0,4 3-3,0 2-5,6 0-12,-6-5-9,6 5-10,0 0-6,0 0 8,0 0 13,0 0 6,9 13-4,0-6-7,3-2-4,3 4-7,4-1-6,1 3-10,5 2-7,-3-3-10,4 2-3,-3-1-20,1-1-6,-1 2-4,0-2-5,-2 2-5,1-2-5,-4 1-3,0 0-3,-4-2-2,-1 1-1,-4 0-1,-1 2 4,-1-1-3,-5-2-8,-4 2 2,-2 1-5,-5 2-1,-2-2-3,-4 3-7,-3-1-23,-4 2-41,-8-1-41,-1 3-49,1-3-50,-5-2-51,3-2-69,4-1-89,-3-3-136,5 0-111,-4-5 52,2 3-418,5-4-489</inkml:trace>
  <inkml:trace contextRef="#ctx0" brushRef="#br0" timeOffset="69922.19">10003 3679 2479,'0'0'-161,"0"0"31,0 0 22,0 0 20,2-8 21,-2 8 14,0 0 10,0 0 13,2-7 5,-2 7 11,0 0 4,0-5 5,0 5 3,0 0 3,0 0 2,0 0 10,0-6 3,0 6 1,0 0 7,0 0 5,0 0 7,0-5 3,0 5 3,0 0 3,0 0 4,0 0-1,0-6-1,0 6-1,0 0-1,0 0-6,-2-8 2,2 8-1,0 0 0,2-5-9,-2 5 5,-2-8 1,2 8 2,0-5 0,0 5 1,-4-7-2,4 2-2,0 5 0,-4-8 3,2 3-1,0 1-1,2 4 5,-4-10 2,-2 4 2,2 1 3,0-1-3,0 2 4,0-2 4,2 1-1,-3 1-1,1-2 4,2 2-1,-3-1 1,5 5-8,-5-8-1,3 7 2,-3-3-4,5 4-7,-6-6-2,6 6-7,-5-5-4,5 5 4,-4-2-4,4 2-6,0 0 2,0 0-6,0 0 1,0 18 2,0-5 10,4 2 8,1 5 2,1 1 19,3 5 2,4 7 3,-1 0-2,6 4-7,-2 3-2,3-1-8,0-2-4,0-1 0,-1-3-2,-4 0-9,2-3 0,0 1-4,-3-1 3,3-3-3,-5-5-5,0 4 2,-3-6-10,0 1-20,-1-2-31,3-4-30,-5 1-38,0-3-43,-2-1-50,-3-3-65,2-3-53,-7-1-130,2 0-87,-1-4 34,4-1-194,0 0-189</inkml:trace>
  <inkml:trace contextRef="#ctx0" brushRef="#br0" timeOffset="70105.07">9959 4074 1915,'-7'-7'33,"4"-1"22,2 1 19,-1 0 9,2-1 7,3-2-2,4 0-1,6 1-4,1-4-6,8-2-11,-1-1-10,9 2-2,2 2-8,0-2-18,1-1-32,3 1-38,0 3-43,-1 2-55,5-3-64,-7 0-119,-1 3-124,-4 4-94,-3-1-44</inkml:trace>
  <inkml:trace contextRef="#ctx0" brushRef="#br0" timeOffset="70482.2">10670 3788 1500,'0'0'73,"0"0"32,6 0 22,-6 0 17,0 0 14,0 0 3,0 0 3,0 0-8,0 0-9,0 0-6,0 0-17,0 0-8,0 0-5,-12 12 0,10-4 2,-2 1-8,1 3-2,-1 2-11,2-1-3,0 2-7,2 2-5,0 0-2,2-1-7,0 1-4,2 0-4,1-5-4,1 5-6,2-2 1,0-2-3,2-4-4,0 2 4,0-4-4,3 1-4,-2-3 2,2-3-6,-1-2-2,-1-2-4,4 0 0,-1-2-4,-3-4-1,-1 0-2,0-5-5,0 0-2,-4 0-3,-2-4 0,-3 1-2,-1-1-7,-1 2 2,-3 1-5,-2-3-4,-4 6-5,-2-2-11,-3 2-10,1 4-13,-5 0-16,4 1-22,-2 4-23,0 1-22,0 1-31,0 0-44,2 0-42,5 3-41,-1-1-31,2-2-88,3 0-91,6 0 6,0 0-170,0 0-153</inkml:trace>
  <inkml:trace contextRef="#ctx0" brushRef="#br0" timeOffset="70755.2">10975 3604 1846,'4'-9'73,"-4"1"25,2 1 17,-2 1 20,0 0 16,0 6 3,0-8 8,0 8-1,2-5-3,-2 5-9,0-7-13,0 7-16,0 0-14,0 0-13,0 0-7,0 0 0,0 0-2,2 18-5,-2-9-7,2 3-4,-2-1-6,5 4-5,-3 1-2,2-1-6,3 2-6,-1-1-1,0 0-4,5 1-7,-6-2-28,9 2-46,-5-3-47,1-2-65,0-1-66,4-2-72,-4-2-90,0-6-143,1 1 17,-1-2-271,-1-2-268</inkml:trace>
  <inkml:trace contextRef="#ctx0" brushRef="#br0" timeOffset="71177.23">11189 3618 2131,'-2'-9'18,"-1"0"37,2 1 25,1 3 22,-2 1 9,2 4 3,0-6-7,0 6-5,0 0-12,2-6-7,-2 6-5,0 0 9,0 0-3,11 14 7,-4-7 3,0 1 5,-1 1 0,0 3-13,1 0 2,0 1-9,-1-2-10,0 3-4,0-5-4,0 3-4,-2-3-9,2-1-2,-2-1-6,0 1 0,-2 0-7,2-3 4,-2 0-1,0 0-5,-2-5-3,0 0-7,0 0-7,0 0-7,0 0-1,-14-12-5,10 4-2,-4-1-8,4-2-1,0-3-2,0 0-4,0-1 3,2 3 1,0-2 5,0 1-4,2 1 0,2 1 3,0 1 0,0 1-2,4 0 3,2 1 7,2 2 4,2-1 7,-2 4 1,3-1 5,0 4 4,0 2 2,2 0 0,0 1-2,-3 2-1,2 3-3,0 0 1,-4 1-4,3 0-1,-5-1-24,0 4-45,2-3-45,-4 1-56,0-3-68,-2 3-71,-3-5-83,-1 3-174,3-2 26,-6-1-253,3-5-268</inkml:trace>
  <inkml:trace contextRef="#ctx0" brushRef="#br0" timeOffset="71396.73">11390 3400 2208,'-2'-9'62,"2"2"29,2 0 13,0 1 8,1 2 24,7 1 8,-2 1 10,4 2 9,3 0 7,3 4 0,0 0-7,4 3-10,1 3-12,1 1-13,-4 3-8,0 1-12,-1 3-9,-2 0-10,-4 3-9,-3 4-26,-2 0-52,-5 4-67,-4 3-71,-5 4-78,-2 10-89,-9-3-119,-8 18-148,-5-2 36,-3 4-285,-2 4-305</inkml:trace>
  <inkml:trace contextRef="#ctx0" brushRef="#br0" timeOffset="71890.44">10391 5107 2405,'-2'-14'68,"0"7"19,0-2 26,-1 3 24,3 1 18,0-2 19,0 2-6,0 5-13,0-8-18,0 8-8,5-4-1,-5 4 3,0 0-6,24 9-1,-11-1-5,0 0-7,6 3-5,-2 4-8,1 1-6,7 3-9,-2 0-4,-2 1-10,2 2-5,-1 2-6,-2-4-4,-1-3-5,-3 0-5,-2-1-6,-1-1-1,-2-4-1,-1-2 6,-2-1 1,-1-5-2,1 0-7,-1-3-3,-7 0-2,8-10-4,-3 3-1,-1-3-5,-2-4 0,0-1-4,-2-2-5,2-1-8,-2-2-16,0-2-27,0-2-31,0 3-27,-2 1-36,2 0-28,0 3-58,-2 0-63,2 6-62,0 1-52,2 1-143,-2 3-43,2 3 80,2 0-295,-4 3-286</inkml:trace>
  <inkml:trace contextRef="#ctx0" brushRef="#br0" timeOffset="72146.12">10922 5051 2114,'4'-2'62,"1"-5"23,-3 3 20,-2 4 19,2-7 22,-2 7 22,0-8 18,0 5 4,0 3-2,0 0-14,0-8-18,0 8-14,0 0-12,0 0-12,0 0-2,0 0-3,-7 22-1,5-12-11,-1 2-7,2 3-2,1 2-4,-2 2-8,2 0-8,0 2-5,0-1-7,2 0-6,2 1-5,1 1-3,-1-2-6,2-3-22,0-1-28,2-3-40,2 0-51,-2-4-59,0-3-93,3-1-93,-2-5-117,-1 0-154,2-5 63,-1 1-377,3-3-410</inkml:trace>
  <inkml:trace contextRef="#ctx0" brushRef="#br0" timeOffset="72574.65">11114 5034 2563,'-1'-7'20,"-2"0"27,1 3 14,0 0 15,2 4 9,0 0 8,0 0 17,0 0 24,0 0 3,0 0-2,0 0-3,11 19 1,-7-9-3,-1-2 0,4 1-2,-2 2-6,2 2-9,-3 0-8,2 3-8,-2-3-7,0 1-10,-1-2-8,2 0-7,-3-2-6,1 0-3,-1-1-4,1-1-3,-3-1-6,0 0-6,0-4-3,0-3-2,0 0-4,-5 4-2,5-4-5,0 0-3,-7-16-2,4 8-3,2-3-5,1 0-4,-2-3-1,4-1-3,-2 2-2,4-2 2,-2 0 0,3 1 0,2 3-2,1 0 0,0-1 0,1 2 2,1 2 0,1 1 1,4-1 6,-3 4 3,4 1 4,-4 3 0,1 0 2,-1 0 0,3 2 0,-2 3 1,-1 1 0,2 1-3,-4-3 1,0 7-2,1-4-1,-2 3-1,-3-3-6,-2 0-27,-1 3-50,1-1-61,-4 1-69,0-5-80,0 4-92,-5-4-127,1-1-113,0 0 46,4-4-377,-6 2-425</inkml:trace>
  <inkml:trace contextRef="#ctx0" brushRef="#br0" timeOffset="72797.45">11385 4918 2511,'0'-9'17,"3"1"26,-3 3 26,4 1 27,3 2 30,-1 0 28,2 0 28,3 2 10,0 0 2,4 2-3,0 2-12,3 0-10,-3 1-9,2 1-12,-5 1-15,2 4-14,-2-1-8,-2 4-10,-1 3-10,-5-2-25,-1 3-41,-6 0-57,-3 6-52,-3-4-44,-3-1-71,-2 0-69,2 1-62,-6-3-107,3-3-148,-5-2 62,0-2-324,-2 0-333</inkml:trace>
  <inkml:trace contextRef="#ctx0" brushRef="#br0" timeOffset="73199.39">10992 4528 2200,'0'0'-76,"0"0"27,0 0 25,0 0 30,0 0 24,0 0 21,0 0 11,0 0 15,0 0 6,11 0 4,-11 0 1,0 0-6,0 0-4,2-4-8,-2 4-7,0 0-4,0 0-8,0 0-11,0 0-49,0 0-75,14 2-104,-14-2-186,0 0-87,0 0-173,9-2-130</inkml:trace>
  <inkml:trace contextRef="#ctx0" brushRef="#br0" timeOffset="93582.92">11388 4137 358,'-5'-3'166,"3"-3"-81,-2 2-1,4 4-9,-6-7-7,6 7-5,-4-8-5,2 6-4,-2-5 7,2 5 1,2 2 2,-4-7 2,0 1 11,4 6 3,-4-7 1,1 3 5,3 4 0,-3-7-1,1 3 1,2 4 1,-6-4 0,4 1 1,2 3 0,-4-4 1,4 4-1,-5-5 0,5 5 0,0 0-7,-2-5 6,2 5 1,0 0-7,-2-5-2,2 5 1,0 0-7,0 0 5,-2-7-7,2 7-6,0 0 1,0-5 2,0 5 1,0 0 0,-4-8 3,4 8-5,0 0 6,-2-4-9,2 4-1,0 0-4,0 0-8,-5-5-7,5 5-6,0 0-3,0 0-7,0 0-10,0 0-3,0 0-4,0 0 1,2 22 3,3-6-6,-1 1 5,0 8-7,3 1 5,-1 6-5,0 5 0,-1 1 2,2 0-5,1 2 2,-4 0 2,2 0-1,-2-2 0,0-2 0,0-5 2,0-1-3,-1-1 2,1-2-3,-2-2 0,-1-4-1,3-2-1,-2-2 6,0-1-1,0 0-4,0-2 1,0-3-2,0-2-6,-2 1-13,2-1-21,-1 0-15,-1-2-10,0-1-22,4-1-25,-4 1-18,0-6-12,-4 5-19,3 0-20,1-5-23,0 0-15,-2 3-19,2-3-26,0 0-86,0 0-92,-10-8-166,10 8-103</inkml:trace>
  <inkml:trace contextRef="#ctx0" brushRef="#br0" timeOffset="95187.19">11377 4002 1593,'0'-7'-42,"-2"-1"12,0 1 17,0 1 13,0-1 15,2 2 8,-2-1 10,0 0 4,0 1 4,0-1 7,2 6 6,-2-9 1,2 5 4,0 4 2,-2-8-1,2 8 2,-2-5-2,2 5-1,-4-8-2,4 8 0,0-4-2,0 4-2,4-6-5,-4 6-4,-4-6-4,4 6-2,8-3-5,-6-1-6,-2 4 1,10-4-3,-2 1-2,1 1 1,2 0-3,1-2 1,2 3-2,7-5 1,3 4 6,4-5 2,13 2-1,7-3 1,11-1-1,24-4 3,4-3-1,6-1 0,5 0-5,12-2 8,3-1-2,12 2 3,5-2-5,3 3-1,-2 0-4,-1 3-3,-5-2 2,-7 0-12,-8 3 8,-9 2-2,-5-3-3,-11 6 1,-19-2-2,-12 2-3,-9 0 2,-5 1 7,-1 1 0,-9 0 10,-1 1 3,-1-1 10,-6-1-8,0 2 2,-3 2 2,0-4-6,-4 4-1,-2-3-2,4 3-7,-5-2 1,-2 2-4,1 0-2,-2 0-6,1-1 3,-1 3 1,-3-1-6,0-3-1,-6 5 8,14-1-7,-10 0 5,-4 1-13,8-6 8,-4 5-1,-4 1 1,6-1-5,-6 1-2,0 0 4,9-3-4,-9 3 3,0 0 0,0 0-4,0 0 2,0 0 1,9-2-8,-9 2 1,0 0 2,0 0 0,0 0-3,4 7 0,-2 0 6,-2-1-8,2 1 3,0 2 1,0 3-1,0 6-4,3 1 7,-1 3-10,0 7 1,0-1 5,3 10 0,-3 5 4,0-2-2,3 9 0,-1 2 0,0 1 4,2 2-4,-1 1 5,0-2-3,-1 1 3,-2 1-3,0-5 6,0 1-5,-3-6 0,3-2 5,-2-1-3,-2-1 5,0 0-2,0-4-6,-6 2 1,6-2 3,-1 0 2,-3-2 6,2-4-6,2-5-7,-2 1 3,0 0 3,0-3 0,0-3-3,2-2 7,0-2-12,-2 0 5,0-3 4,2-2-2,0-2 0,-2 1 12,2 0 5,0-3 2,-2-3 11,2 1 5,-3 1 3,3-3 0,-4-1-11,3 3 5,1-7-11,-4 2-1,4-2-3,-10 3-3,4-1 3,6-2-6,-15-2 1,4-1-3,-2 3-5,3 0 3,-5-2-2,0-1-5,-5 1 5,2 0-5,-4 1 3,-1-2-6,1 2 0,-6-2 4,-2 3-3,1-1-2,-5 1 5,0-2-3,-3 4-3,-5-2 1,-5 1 0,-1 3 0,-7 0 1,-4 0-6,-5 1 3,-21 3 2,-1 0-7,4 2 7,-1-1-3,2 2 0,13-3 3,9 1-4,0-1 2,-1 2-4,3-1 4,2 3 0,-5-3-1,4 3 3,-1 0-2,-3-3 1,-17 6-4,2 3 3,2-1 1,10-4 0,11-2-3,-1 3-1,3-4 8,2 1-1,7-2-6,4 0 2,5-1 1,4-2-2,3-1 2,0 1-3,8-2 8,-1-1-6,2-1 2,3 3 2,0-3-1,3 0-4,-1-1 5,1 1-2,1 0-2,9-2 2,-15 2 0,9-2 1,6 0 4,-10 0-5,10 0 0,0 0 2,-14 0-1,14 0-2,0 0-2,-6-2 4,6 2 1,0 0-7,0 0 6,-6-5-5,6 5 5,0 0-2,0 0 3,0 0-7,0 0 4,0 0 2,0 0-2,-7-2 1,7 2 0,0 0-1,0 0 0,0-9 5,0 9-4,0-5 4,0 5-6,3-8 0,-3 8 2,0-7-1,0-1 0,2 2-1,-2 1 1,0-1 2,0-3 1,0 1 2,0-4 2,0 3 6,0-4 3,0 2 4,0-6-2,-2 3 2,-1-3 1,1 0-4,0-5-1,-2 3-3,0-5-4,0-1 3,-3-1-2,0-2-2,-1 2 0,2-7-1,-4 1-4,1-2 2,0-2 1,1 0-3,2-1 0,-3 1 3,3-1-4,2 4-16,-3 2-8,3 2-12,-1 4-20,3-1-22,-2 3-30,1 4-38,0 3-50,1 0-62,2 2-59,0 3-101,-2 2-136,2 3 39,0-1-153,0 2-161</inkml:trace>
  <inkml:trace contextRef="#ctx0" brushRef="#br0" timeOffset="96110.77">12093 4284 1702,'0'0'-75,"-2"-5"19,2 5 16,0 0 16,0-7 24,0 7 15,-3-5 13,3 5 6,0-6 9,0 6 8,0-6 1,0 6 6,0 0 2,-1-5 5,1 5 4,0 0 2,-2-6-1,2 6 3,0 0-4,0 0-2,0-6 0,0 6-2,0 0-2,0 0-1,-3-5-2,3 5-4,0 0-2,0 0-6,0 0-5,0 0-2,0 0-3,0 0-7,0 0 0,0 0-6,0-7-1,0 7-2,0 0-4,0 0-1,0 0-3,0 0-2,0 0-1,0 0-4,0 0 1,0 0-4,0 0 2,0 0-1,0 0-1,11 16-1,-7-8-1,0 1 0,1 3 1,1 1 1,0 2-1,1 0 0,-1 1 0,0 1-2,1 0 2,0-2-2,-3 4 2,2-1 3,-2-2 0,0 2-2,0-1-1,-1 0-2,1 0-15,-2-1-17,0-1-19,-2-2-23,2-3-26,0 2-27,0-4-23,-2 2-5,2-2-14,-2-2-37,0-3-74,0-3-358,0 0-133</inkml:trace>
  <inkml:trace contextRef="#ctx0" brushRef="#br0" timeOffset="96686.45">12141 4259 1681,'0'-9'-43,"-2"0"16,2 1 22,0 0 25,-2-1 15,2 2 15,0-2 7,0 0 8,0-1-2,2 3 0,0-4 6,3 1 0,2 0-2,-2 1-6,2-3 2,4 3-4,-3-1-5,3 0-5,2-1-4,-1 3-1,0 1-4,4 2-6,-4-1-2,-1 2-5,2 2-1,-3 2-3,1 2 1,-1 2-2,-2 3-3,2 1 4,-2 3-4,-2 5 2,-2-3 0,-2 4-4,-2 1 4,-2 2-3,-1-1 0,-2-2-4,-1 5 1,2-5-1,-2-3-3,-3 2 1,4-3-1,0 1 5,0-5-5,1 1 0,-1-2 2,3-1 2,-2 0 3,2-1-1,0-2-1,0 0-1,2-4 0,0 6-4,0-6-3,0 0-1,0 0 0,17 0-1,-17 0-3,12-2 2,-12 2-2,20 2 1,-10-1-2,0 3 0,3-2 0,1 3-1,0-1 1,-2 4-3,2-3 1,-4 3 0,1 1 0,-1-2 2,0 1-2,-1-1 4,-3 0 2,-1 1 2,-1 1 8,-2 1 1,0 0 1,-4-1-3,0 0 0,-5 3-1,0-2-4,-3 0 8,2 1-5,-5-4-4,3 3 3,-3-3-10,0 1-13,0-2-18,1-2-11,1-1-25,-2 0-27,3-1-33,0-2-33,-2 0-31,2-5-40,4 0-82,0-3-115,1-3-164,3-1-90</inkml:trace>
  <inkml:trace contextRef="#ctx0" brushRef="#br0" timeOffset="96972.1">12570 4124 1602,'2'-7'13,"0"3"16,0 0 18,0 0 19,-2 4 18,0-7 7,0 7 1,0 0-5,-2-7-8,2 7-6,0 0-7,0 0-7,0 0-2,0 0 0,-13 14 0,11-6 4,-2-1 2,2 5-2,0-1-3,0 5-5,2 0 1,-2 1-2,2 0-3,0 3-7,2-3 0,0 1-1,2 2-4,-2-3-4,2 2 2,0-1-8,3-1-1,1-2 1,1 0-3,4 3-18,-3-5-27,2-2-35,4-2-43,-2 1-49,3-5-47,-1 2-41,0-6-59,1-2-157,-2-1-177,-1-3-126</inkml:trace>
  <inkml:trace contextRef="#ctx0" brushRef="#br0" timeOffset="97330.23">12808 4286 1693,'-4'-6'-8,"0"-2"22,2 3 35,-2-3 28,0 2 22,2-1 12,-2 2 8,0-1-1,1 0-7,3 1-5,0-2-10,0 7-11,2-11-7,3 5-7,1 1-7,2-3-6,2 2-5,4 0-7,-2 2-8,1 1-1,0-2-4,0 5-3,-3-3-5,2 2-2,0 2-2,-2 2 0,-2-3 0,1 7 2,-3 1 0,1-1 6,-3 4 2,-4 2 0,2 2 2,-2-1-4,-2 3 0,-2 0 0,-2 1-6,5-1 0,-3 1-7,-2-1 0,5-2 0,-1-4-2,2 0 0,-2 1 0,2-3 2,4 1 1,1-3-1,1 1 1,3-2-5,6-3 1,-1-1 0,6 0-6,0-4-19,3 0-29,7-1-39,-2-5-52,6-1-67,0-5-63,-5-1-148,3-2-110,-6-2 62,-3-2-113,-5 0-73</inkml:trace>
  <inkml:trace contextRef="#ctx0" brushRef="#br0" timeOffset="97567.37">13349 4006 1730,'-2'-7'97,"0"0"11,-1 4 8,3 3 8,0-8-5,0 8-6,9-4-2,2 2 2,1 2-2,7 2 8,7 5-2,3-2-1,6 5-9,-2 1-5,1 2-10,-1 2-6,0 3-8,-5 2-2,2 9-11,-7-2-6,-7 1-4,-5 4 0,-9 0-6,-7-3-7,-5 6-22,-7 2-23,-6 0-41,-5-4-57,-3-1-73,-3-3-94,-7-3-171,-1-3-128,0-4 91,-1-4-173,5-5-146</inkml:trace>
  <inkml:trace contextRef="#ctx0" brushRef="#br0" timeOffset="98152.84">17254 508 1703,'-4'4'-56,"2"-2"24,2-2 13,0 0 23,0 0 7,0 0 11,0 0 5,0 0-3,-9-13-3,9 13-2,-2-4 0,2 4-1,0 0-4,0-7-1,0 7-19,0 0-41,0 0-32,0 0-32,0 0-66,0 0-289,0 0 28</inkml:trace>
  <inkml:trace contextRef="#ctx0" brushRef="#br0" timeOffset="98324.82">17428 621 1230,'0'0'-30,"0"0"5,0 6 2,0-6 4,0 0-5,0 0-25,0 0-51,0 0-160,0 0 22,0 0 80</inkml:trace>
  <inkml:trace contextRef="#ctx0" brushRef="#br0" timeOffset="98479.17">17739 781 817,'8'9'71,"-4"-3"12,0-4-8,1 0-3,-5-2-4,7 2-10,-5-1-46,-2-1-91,0 0-176,0 0-59,0 0 170</inkml:trace>
  <inkml:trace contextRef="#ctx0" brushRef="#br0" timeOffset="101922.78">14223 4473 884,'-4'-6'21,"4"6"3,-4-4 0,2 0 15,2 4 10,-4-6 14,4 6 5,-5-4 10,5 4 9,-2-7 8,2 7 6,-4-4 6,4 4 5,-2-6 3,2 6-2,-2-7-2,0 3 0,2 4-7,-4-5-3,2 1-4,2 4-8,-4-6-4,1 3-9,3 3 0,-5-7-3,3 4-5,2 3 2,-4-5-4,4 5-5,-4-5-5,4 5-1,-4-6 4,4 6-3,0 0 0,-6-3 0,6 3-11,-4-4-3,4 4 0,0 0-6,0 0 6,-2-4-7,2 4-1,0 0-1,0 0-5,0 0-7,0 0-4,0 0 0,10-6-1,0 5 5,6-3-11,9 2 15,12-6-8,21 1 10,29-6 8,8 1-4,6-2 4,8-3-4,1-1 5,8 2-5,1 1 1,0-2 1,-3-1-2,1 1-3,-5 2 1,-6-2 1,-9 3-5,-6-1 1,-10 0 1,-20 3 4,-10 3 3,-12 1 8,0 0 6,-9 2 10,-2 0 6,-4 0 9,-2 2 5,-4-3 1,0 5-2,-1-3-4,-2 3-8,-3-3-4,1 1-11,-2 0-2,-3 3-6,0-3-4,2 2-9,-4 0-8,2 0-13,-2 0-19,-6 2-18,11-2-17,-7 0-16,-4 2-14,11-1-16,-11 1-17,6-3-21,-6 3-21,0 0-39,0 0-34,0 0-36,0 0-46,-10-5-40,1 1-125,-2 1-74,1 0 52,-2-1-171,0 2-160</inkml:trace>
  <inkml:trace contextRef="#ctx0" brushRef="#br0" timeOffset="102307.4">16060 3888 1849,'-9'-6'47,"3"2"22,0 3 23,-3-5 26,4 2 21,-1 0 18,0 0 1,2 1-1,4 3-5,-6-6-6,2 2-7,4 4-16,-5-4-14,5 4-12,0 0-10,0 0-3,0 0 0,19-2 2,-2 4-2,2 2 1,5 0-5,3 2 1,1-2-7,-2 4-4,3 1-1,-3-4-7,0 5-4,0-3-7,-1 0-6,-1 1-4,-6-1-1,0-2-2,-2 3-7,-1-4-2,-2 1 2,-2-1-3,-1 2 1,0-3 1,-3 3 3,-5 2-1,-2-1 0,-5 3-1,-1 3-2,-6 0-3,-8 4-2,-5 0-3,-4 1-17,-8 5-28,0 0-39,1 0-42,0-1-41,6-3-44,-6 4-44,9-5-53,1-1-34,5-4-56,-1-2-132,8-4-38,-1 0 73,2-4-174,3 2-144</inkml:trace>
  <inkml:trace contextRef="#ctx0" brushRef="#br0" timeOffset="103118.53">15445 3400 1705,'-6'-4'-50,"2"0"25,-2 1 25,2-2 27,-3 2 25,2-2 23,1 3 12,4 2 10,-8-8 13,4 4 5,4 4 0,-7-6 4,3 5-3,4 1-3,-2-6-11,2 6-7,-4-4-9,4 4-7,-4-4-9,4 4-8,0 0-11,0 0-3,0 0-10,0 0 2,0 0-2,-5 11-10,5-11 0,2 14-3,1-3 1,1 1-7,0-3 5,0 5-7,1-1-1,-1 1 2,2 1 7,0-2-6,3 0 0,0 2 2,-1-3-4,-2-1 1,3 1-2,1-3 0,1 0 1,-2-1-1,1-1-5,-2-2 3,3-3-1,0-2-2,-3 0-3,-8 0-2,19-7-3,-10 2-1,-1-3-6,-1-1 6,3-2-8,-4-2 3,-2-2 3,1 2 0,-3 0-2,1 2 4,-3 0-3,4 2 0,-4-2-5,2 4 1,-2-1-1,0 1 1,0 1-4,2 0 1,-2 6 2,2-4-1,-2 4-3,0 0 2,0 0 2,6 17-1,-4-7 7,2 5-3,-2 2 3,2 1-1,0 2 5,1 4 3,-1 0 0,3 5 0,-5-3-2,0 4 1,0-1-1,-2 3 4,-2-6-6,-2 0 4,0 1-1,0-5-1,-4 2-1,-2-4 7,-2-2-1,-1-1 0,0-2-12,-4-4 4,0-3 1,2 0-4,-1-4-6,-3-3-3,6-2-3,-2-3-5,0-2-1,0-4-5,5-3-3,-3-4-9,3 0-14,3-2-4,1-3-9,6 2-9,-2 1-7,4-2-14,4-2-17,1 2-23,8 0-31,1 0-22,6 0-24,-1 0-63,4 0-138,0 0-193,2 1-102</inkml:trace>
  <inkml:trace contextRef="#ctx0" brushRef="#br0" timeOffset="103376.04">15983 3289 1699,'-2'-5'15,"-2"-1"22,2 1 30,-2 0 24,2 0 14,-3 1 10,1 0-1,4 4-4,-7-5-16,7 5-12,-3-4-10,3 4-8,0 0-5,0 0-6,-11 13-4,8-4 2,1 1-4,0 1 0,2 3-3,-2 2-4,2 0-3,2 1-3,-2-2 0,2 2-2,3 1-6,-1-1-16,3 1-36,-4-3-35,2 1-46,1 0-52,3-2-36,-1-3-57,0-2-111,2-3-96,-2 0-88,0-5-48</inkml:trace>
  <inkml:trace contextRef="#ctx0" brushRef="#br0" timeOffset="103809.01">16140 3310 1513,'2'-5'41,"-2"-1"26,1 2 9,-1 4-2,3-7-2,-3 7-7,0-6-6,0 6-11,0 0 7,0 0 15,15 12 6,-9-3 5,0 1-2,4 0-2,-2 2-5,0 2-4,0-3-5,2 3-6,-4-1 2,0-2-11,0 1-3,1-1-2,-3-2-2,0-1 0,0 0-5,-2 0-1,1-3-2,-1-1 3,0 0 1,-2-4-5,0 6-2,0-6-1,0 0-4,0 0-4,0 0 0,-11-14-5,9 7-2,2-3 2,-2-2-10,2 3 2,0-2-3,2 1-1,0-1-2,0 1-2,0 1 2,3-1 0,-1 0-6,2 5 4,1-2-2,-1 0 2,0 2-4,4 2 3,0 1-3,-2 2 4,0 0 1,3 0 4,-2 5-2,-1-1 4,0 1-1,1 1 6,-1 0-7,-3 2 5,3-1 0,-3 2 3,-1 1 0,0 0-17,-2-1-30,-2 3-40,0-3-57,0 0-62,0 0-46,-4-1-88,0-1-164,0-2-182,-1-2-167</inkml:trace>
  <inkml:trace contextRef="#ctx0" brushRef="#br0" timeOffset="104057.04">16409 3147 1745,'4'-10'27,"2"0"28,0 3 15,1 0 20,0 1 14,1 0 13,5 1-2,-1 1 5,4 1-8,0 2-2,1 2-5,2 2-3,0 1-7,-1 1-5,2 4 1,-2 5-6,0-1-9,1 5-4,-3-2 2,-4 5-5,-2 4-9,-5-2-5,2 3-3,-7 0-5,-7 1-27,2 4-36,-9-2-53,-1 0-65,-2 0-76,0-4-73,-2-3-178,2 1-57,3-6 62,-2-2-92,6 1-51</inkml:trace>
  <inkml:trace contextRef="#ctx0" brushRef="#br0" timeOffset="104247.72">16896 3546 1725,'8'-3'159,"-1"-3"19,-3 3 25,0-3 22,1 0 18,-1 1-1,0-2-16,0 2-21,1 0-21,-3 0-20,2-1-18,-2 2-42,-2 4-69,6-5-60,-2 3-57,-4 2-74,12 2-88,-12-2-83,6 2-189,-6-2-10,4 6 71,-4-6-126,-2 5-82</inkml:trace>
  <inkml:trace contextRef="#ctx0" brushRef="#br0" timeOffset="106083.06">7968 2813 1496,'2'-5'-57,"-2"5"7,0-6 8,0 6 13,-2-8 22,2 8 15,-4-5 18,4 5 11,-4-5 3,4 5 2,-2-5-5,2 5-2,-2-6-1,2 6-2,-3-4-5,3 4-1,0 0-7,0 0 0,0 0-5,0 0-2,0 0-4,0 0 0,-3 17-1,6-7 0,-3 4 4,0 4 0,3 3 3,-3 8 3,0 2 2,2 1-4,0 7 0,-2 0-2,2 1 4,-2 0-2,0 0 0,2 0-2,-2 0 3,2-1-1,-2-8 1,2 1 0,-2-3-2,0-2-2,2 0 3,-2-6-4,1-1-22,-1-3-21,3-3-18,-3-1-28,2-2-57,-4-2-81,-1-4-300,2-2-21</inkml:trace>
  <inkml:trace contextRef="#ctx0" brushRef="#br0" timeOffset="106468.97">7552 3474 1408,'-6'2'-33,"6"-2"17,0 0 19,0 0 24,-14-2 13,14 2 16,0 0 7,0 0-7,0 0-3,0 0-9,0 0-5,0 0-5,0 0-5,0 0-1,0 0 5,0 0 10,32 10 7,-16-5 0,6 4-1,1 0 1,2 1 0,0-1-2,7 4-2,0 1-2,-1-1-2,2 1 0,-1-3 0,-2 4 1,1-5-2,-6-1 0,0 0 0,-1-1 3,-2 0 8,-3-3 4,1-1 12,-2-2 9,-2 0 4,-1-4-1,2 0-11,-2-2-1,-1-3-10,2-3-5,2-2-5,0-2-2,7-7-6,1 0-15,2-8-46,5-3-62,15-12-84,5-5-94,9-7-245,1-7-13,1-7-125,-1-5-142</inkml:trace>
  <inkml:trace contextRef="#ctx0" brushRef="#br0" timeOffset="120350.04">6441 7982 1354,'11'-4'395,"-11"4"-158,0 0-97,3-1-44,-3 1-30,0 0-2,0 0-7,0 0 8,0 0 9,5 12 2,-5-1 7,0 1-1,0 5-1,0 4 2,0 2 5,2 6-4,-2-1-6,2 5-5,-2 1-1,1 2-5,3 5-5,-2-2-4,-2 1-11,2 2-10,-2-1 0,2 0 1,-1-1-16,4-4-30,-3-5-37,0-3-58,0-7-67,0 4-70,2-10-50,-2-5-142,4-3-37,-1-4-198,-5-3-161</inkml:trace>
  <inkml:trace contextRef="#ctx0" brushRef="#br0" timeOffset="120914.76">6489 8098 1773,'-4'-17'22,"2"1"22,-2 3 17,1 0 21,0 2 25,1-2 16,2 1 2,2-2-2,0 2-11,4-3-11,2 0-4,8 0 7,2-1-3,4 2-2,3 0-10,7-1-3,0 6-2,-3 1-6,-1 2 0,2 5-13,-4 2 1,4 2 3,-4 5 2,-1 2-5,-1 1-1,-5 3-5,-5 1-1,-4 5 0,-4-4-6,-4 4-6,-4 1 0,-2 1-7,-4 0-1,-2 2-4,-2-2-5,-1-2 2,-2-1-7,-2 0 0,2-4-4,-2-1 0,3-3 0,-1 0-4,1-3 1,3-2 0,2 0-4,1-2-3,-2-1-2,4-1-8,6-2-1,-8 0 0,8 0-2,0 0 0,0 0-1,0 0 0,24-9 0,-14 6-1,0 2 0,3 1 0,0 1-3,4 2 4,-3 1 4,4 1-1,-2 3 0,-1-1 0,3 2 0,-4 1 3,-2 4 0,0-1 4,-6 0 2,-2 3 1,-2 0 2,-2 2 4,-4-3-2,-4 3-2,0-1 3,-8 3-1,2-3-2,-10 2-1,1-1 1,-6-1-3,-1-4 1,0-1-1,-4-3-1,4-3-2,-1-2-3,1-3-11,0-1-26,1-1-25,1-5-29,2-2-22,1-4-18,4 1-23,2 0-27,3-4-29,3 4-31,6-4-30,3 3-38,4 0-130,0 1-50,4 3 36,2-2-97,2 1-49</inkml:trace>
  <inkml:trace contextRef="#ctx0" brushRef="#br0" timeOffset="121156.9">7297 8420 1658,'-4'-10'110,"2"7"-2,2-3-2,0 6-2,-3-11 10,0 9 3,3-4-8,0 6-13,0-8-11,0 8-12,6-6-20,-4 2-32,-2 4-42,6-3-38,-6 3-47,8 0-49,-8 0-74,8 2-139,-8 1-250,0-3-116</inkml:trace>
  <inkml:trace contextRef="#ctx0" brushRef="#br0" timeOffset="121333.91">7324 8555 1896,'2'7'89,"0"3"2,-1-2 25,-1 3 20,3-3 14,-3 1-2,5 3 1,-3 0-9,0 1-10,0 0-10,3 2-14,-1 1-6,0-1 5,2 0-25,0 2-45,0-2-70,2-1-84,-1 1-95,-2-6-167,0 3-142,2-4 73,-3-1-186,1-1-133</inkml:trace>
  <inkml:trace contextRef="#ctx0" brushRef="#br0" timeOffset="122653.69">8047 8100 1782,'0'0'22,"0"0"11,-3 6 10,3-6 19,0 0 16,0 0 14,0 0 2,0 0 0,0 0-5,0 0-4,0 0-7,0 0-2,0 0 2,13 1-3,-13-1-6,14-1-3,-3-1-4,-1 0-6,3 2-4,0-2-9,1 0-1,4-1-13,-2 3-32,2-5-51,-1 1-71,0 1-80,2 1-117,-4-1-147,2 0 37,-5 1-109,-1 4-44</inkml:trace>
  <inkml:trace contextRef="#ctx0" brushRef="#br0" timeOffset="122844.71">8184 8366 1795,'-2'7'195,"-2"-2"-6,4-1 4,-2 0 24,2-4 2,0 0-5,0 0-22,6 4-20,-6-4-17,17-7-15,-4 2-16,8 0-13,1-4-37,4 2-43,2-3-57,5 1-54,1-2-69,1-1-82,1-3-81,6-2-183,-9 1-19,3-1 64,-4 0-150,7-5-100</inkml:trace>
  <inkml:trace contextRef="#ctx0" brushRef="#br0" timeOffset="123426.76">9118 7536 1925,'-8'-17'172,"1"4"6,2 2-6,3 1 3,0 3 12,2 0-2,-2 1-19,2 2-17,0 4-7,0 0 0,15 10-10,-6 1-2,3 7-4,3 3-7,4 8-9,0 8-6,1 4-3,-5 0-9,6 3-8,-5 0-7,-2 3-6,0-1-5,-6 0-6,0-6-1,-1-2-3,-5 0-5,-1-5-2,2-5-2,-1 1-5,-2-9-2,2 1-5,-2-3 0,0-1-1,0-4-2,0-3-2,-2-3-3,0-1-4,-2-4-4,0-2-3,4 0-10,-8-13-13,3 1-12,1-1-1,0-4-3,2-1 1,2 1 0,0-2 5,0 2-1,2 0 1,2-2 1,3 2-2,3 0 5,0-3 1,4 3 1,2 1-2,1 0 3,4 1 1,4 0 0,3 0 0,2 1 1,-1 1 3,-1 4 0,4-1 3,-6 3-5,3 0 4,-3 4 4,-6 0-1,1 2 2,-3 2 2,-2 3 8,-2 2 8,-6 4-2,-2-2 6,-4 3-2,-4 2-2,-2 2-1,-4 1-3,-6 3 1,2 0-1,-5 0-3,-2 4 0,-2-3-2,1-4-1,2-1 0,-2 2 0,-1-3-3,5-4-13,-4 1-18,4-4-23,0-1-30,4-4-35,-1-1-41,3-2-43,-1-5-55,4-2-60,1-4-60,4-2-139,0 0-55,4-1 41,2-2-248,5 2-261</inkml:trace>
  <inkml:trace contextRef="#ctx0" brushRef="#br0" timeOffset="123605.06">9878 7717 2361,'8'-6'96,"-5"1"9,6 1 8,-5 0 15,0 0 18,-2 0-11,-2 4-14,8-5-16,-8 5-14,8-4-23,-8 4-52,11 0-63,-11 0-70,11 8-91,-8-7-98,2 5-179,0 0 21,-1-1-168,-2 5-130</inkml:trace>
  <inkml:trace contextRef="#ctx0" brushRef="#br0" timeOffset="123804.74">10033 7957 1948,'4'5'101,"-2"2"7,2-2 23,0 1 17,1 2 16,-1-3 4,0 5-3,2 2-5,1-2-7,0 2-15,-1 1-13,0 1-13,0 0-11,0-2-8,0 2-10,2 1-36,-2-2-57,-2 1-65,-2-4-81,4 2-79,-4-4-109,-2-1-189,1 1 36,-1-4 59,4 0-126,-4-4-65</inkml:trace>
  <inkml:trace contextRef="#ctx0" brushRef="#br0" timeOffset="124742.06">10977 7669 1582,'-4'2'98,"0"1"15,4-3 13,-4 5 7,4-5 15,-4 6 9,4-6 4,-6 4-1,6-4 2,-2 3-6,2-3-5,0 0-1,0 0 4,14 2-3,-14-2-3,25-4-13,-8 0-4,6-1-11,5-2-12,8 0-10,-1-3-9,3-1-7,3 2-9,-1 0-8,-2 1-5,1-1-8,-3 1-13,-7 1-37,-1 0-53,-2 1-57,0 1-59,-3 1-75,3-2-80,-4 3-120,0-5-130,2 1 44,-1 0-279,1-4-294</inkml:trace>
  <inkml:trace contextRef="#ctx0" brushRef="#br0" timeOffset="125458.99">13027 6892 2426,'19'-12'65,"-4"3"14,-5-1 20,0 5 11,0-2 15,-2 0 5,-2 2 4,-2 0-2,3 5-6,-3-5-9,1 2-8,-5 3-9,6-3-5,-6 3-6,0 0-6,-13 16-1,0-7-7,-3 5-4,-8 3-4,-3 3-6,-10 5-4,-19 10-3,-4-1-7,-3 3-5,-3-1-2,-1-2-6,6-3-1,3 3-5,9-7-1,11-5-2,6-3-1,5-4-6,-1 1 1,9-3-6,0 0-1,6-2 3,5-2-2,4 2-1,6-6-1,4 2-3,4-2 2,5-3-3,8 2-1,10-4 2,2 0 3,14 0-5,8-4 1,4 0-3,22-3-2,-11-1 1,11 0-1,-15 3 4,-7-2-3,-4 7 0,-10-7-3,-5 5 0,-8 0 3,-3-1-6,-5 3 0,-5 3 3,1-1 3,-6 2 1,-4 1 3,-6 3 3,-4 1 2,-4 3 1,-8 3-3,-3 4 1,-11 5-1,-10 5-2,-17 14 1,-9-1-1,2-1-1,-1 1-1,1 3-1,5-4-1,4 1-1,13-7 1,5-6 1,2 0-3,6-4 0,5-1 2,3-4-3,4-1 1,3-4 1,1 1 2,7-5 1,5-3-3,1-1 7,9-2 9,4-2 4,11-3 8,12-3 9,11-2 13,26-6 6,5-2 3,0-4-4,3 3 0,2-3 2,-2 0-1,-2-3 1,-7 5-4,-14 2-7,-11 2-1,-2 0-7,-11-1-2,0 2-2,-3 0-7,-8 4 1,-4 0-7,-1 0-4,-3 2-9,-3 0-28,-2 0-36,-2 1-52,-5-2-75,-1 5-50,-4-3-70,-4 3-87,0 0-99,0 0-162,0 0 44,-35 3 85,13-3-365,-6 7-366</inkml:trace>
  <inkml:trace contextRef="#ctx0" brushRef="#br0" timeOffset="126788.16">12584 8678 2332,'0'0'-19,"0"0"19,0 0 17,-12-2 18,12 2 24,0 0 21,-9 0 16,9 0 7,0 0-4,0 0-2,0 0-2,0 0-13,-10 0 1,10 0-7,0 0 14,-2 5 24,2-5 0,2 12 2,-2-5 0,2 3-1,0-1 0,-2 3-7,2-2-5,0 5-2,0 1-9,0-3-7,0 3-5,-2 1-7,0-2-5,3 2-9,-1-2-3,0-1-6,-2-3-5,2-1-3,-2 1-2,2-3-3,-2 1 4,2-2 6,-2-2-8,0-5-5,0 0-1,0 0-4,0 0-1,0 0-5,8-21-2,-3 9 0,-1-3-4,3-2-3,1-3 0,-2-2-2,2 0-2,2 0-1,-2 3-3,0 0 0,0 4-1,1 0 0,-3 1-4,5 3 0,-2 0 0,1 4 4,-2-2-1,1 4 6,2 1 2,1 2 9,-1 2-1,2 3 2,-3 1 3,3 4 2,-1 0 1,0 1 0,-2 3-4,2-1 3,-1 0 0,-2 4-4,-1-3 4,1 4-1,-3-3 0,0 1-7,-2-1 2,0-4-3,1 1 1,0-3-1,-3 0 1,2 1 2,-2-4-2,-2 1-2,0-5-6,2 3 1,-2-3 5,0 0-10,0 0 2,0-21 2,0 10-6,2-1 2,0-5-7,2 1-3,-2-2-2,2 1 0,1 0-1,-1 1-2,3-1 6,-1 4 0,-2-1-6,2 1 1,1 2 2,-1 1 0,0-2-1,3 5-1,0-1 6,-1 2-4,0 3 5,3-3 0,0 4 5,-1 0 2,3 0 3,-3 4 2,2 0 5,-1 0 3,2 4-5,-2-1 3,0 1-1,-1 4 0,-1-2 6,-1 3-2,-2 0 3,-2 2 1,1 0-5,-1 2 5,1-1-10,-5-2-1,2 3 4,0-3-3,-2-2-4,2 1 2,-2 0-4,2-2-5,-2-2-19,2 1-21,0 1-27,-2-2-32,2-3-52,0 0-52,-2-4-41,4 0-50,-4 0-70,9-10-60,-4 5-143,-1-4-66,2-2 83,2 0-406,1-1-432</inkml:trace>
  <inkml:trace contextRef="#ctx0" brushRef="#br0" timeOffset="127105.04">13565 8601 2506,'0'0'-32,"0"0"38,0 0 27,0 0 24,0 0 25,0 0 19,0 0 6,0 0 11,0 0-2,0 0 3,0 0-4,11-4-11,-5 2-4,2 0-10,5 0-6,-2 0-11,-2 1-6,5-1-9,1 0-17,-3 0-49,-2 2-38,3-2-49,1 2-50,-4 0-56,0 2-39,-1 0-44,-5 2-106,-2 1-70,-2 1 20,0-1-117,-2 3-58</inkml:trace>
  <inkml:trace contextRef="#ctx0" brushRef="#br0" timeOffset="127259.34">13677 8700 1647,'-8'10'71,"3"-1"31,1-2 22,0-2 24,1 0 16,2-1 8,-2 2 15,1-3 12,2-3-3,0 7-11,0-7-11,0 0-13,0 0-16,11 3-13,-11-3-14,15-3-14,-5 0-37,1 1-49,2-1-52,-1-4-72,3 2-83,7-3-95,-4-3-157,2 1-95,-4-2 72,4-2-237,-3-2-194</inkml:trace>
  <inkml:trace contextRef="#ctx0" brushRef="#br0" timeOffset="127451.5">14150 8320 2182,'2'-11'140,"-2"3"10,2 1 16,0-1 24,-2 1 18,2 0 5,-2-1-8,0 1-20,2 2-18,0-1-19,0 3-21,0-3-16,-2 6-29,4-6-47,-4 6-57,0 0-63,12 0-54,-12 0-64,6 8-67,-4-7-72,0 5-129,-2 0-26,-2 4 40,0 0-163,0 1-119</inkml:trace>
  <inkml:trace contextRef="#ctx0" brushRef="#br0" timeOffset="127628.97">14164 8382 1854,'2'8'117,"-2"-1"19,0-1 16,2 1 13,2 1 30,-2-2 21,3 1 9,-2-2-3,3 3-6,-2 1-12,0-2-19,2 3-17,1-1-16,-3 0-14,2 2-16,1 1-9,-3 0-12,0 1-28,-2-2-43,1 2-66,1-4-34,-2-1-63,-1 3-69,2-2-69,-3-3-75,4 1-170,-4-2-35,0 2 70,0-7-260,6 3-232</inkml:trace>
  <inkml:trace contextRef="#ctx0" brushRef="#br0" timeOffset="127867.94">14516 8270 2109,'4'-13'130,"-2"6"23,0 0 13,1 1 25,0 2 34,-1 0 19,-2 4 3,3-5-8,-3 5 4,9 0-4,-9 0-10,12 7-16,-6-1-28,2 2-9,2 1-16,-3 1-16,2 0-13,2 5-15,-5-4-7,2 4-15,1-2-7,-2 3-15,-3-2-34,2 2-42,-4 0-54,-2-3-69,2 0-61,-4-2-81,-2 5-82,2-6-75,0-3-162,-4 1-22,-2-3 47,2 1-375,0-3-416</inkml:trace>
  <inkml:trace contextRef="#ctx0" brushRef="#br0" timeOffset="128038.83">14509 8465 2835,'0'0'99,"-8"-5"26,8 5 32,-4-7 26,4 3 13,0 4 0,6-13-6,0 8-16,2-1-15,7-1-19,3-1-13,5 1-11,0-3-15,0 0-46,3 3-62,0-3-72,-3 1-71,2-2-73,0 0-90,-3-4-106,0-5-159,2 1 39,-5 2-327,1-4-349</inkml:trace>
  <inkml:trace contextRef="#ctx0" brushRef="#br0" timeOffset="128235.18">15058 7953 2627,'6'-8'105,"-1"5"17,-3-1 41,-2 4 40,6-6 23,-6 6 18,6 0 1,-6 0 0,13 4-17,-5 2-14,-1 1 2,2 4-8,1 1-26,-2 2-9,2 4-20,0 3-16,-4 1-12,-1 0-11,2 2-48,2 0-46,-7-5-77,0 2-91,-2 0-90,-2 0-118,-5-6-111,1 2-227,-2-2 74,-2-1 74,-4-4-437,2-1-460</inkml:trace>
  <inkml:trace contextRef="#ctx0" brushRef="#br0" timeOffset="129798.81">12345 6372 2536,'-2'-7'-93,"0"2"37,2 5 45,-2-7 31,2 7 23,0-10 24,-2 6 17,2 4 10,0-7 4,0 7-6,0-6-2,0 6-2,0-5-13,0 5-3,0 0-9,0 0-2,0-6-5,0 6 7,0 0 20,0 0 23,8 23 1,-5-11-3,2 4 4,0 2-2,-1 0-5,0 5-5,1 0-3,-1 3-8,-1-2-8,2-2-4,-3 2-6,5-2-6,-5-3-6,0-1-6,1-3-2,0 0-4,-3-3-2,2-2 2,0-2 0,-2 0-9,0-2 1,0-2-5,0-4-2,0 0-3,0 0-2,-8-14-3,6 5-3,-2-3-2,1-3-1,-1-2-2,0-7-2,0 0-2,2-5-2,-2 3 1,1-2-3,1 1 2,-2-1-4,1 4 2,2 2-4,-2 3-2,3-1 6,-2 3-4,0 2-2,2 4-1,0-1-2,0 4 2,2 5 2,-2 3 0,5-2 0,-5 2 1,0 0 4,15 12 0,-11-4-2,4-1 1,1 2 2,-1 1-2,2-1 3,0 0 1,0-1 3,2 0-6,-3-3 5,2 0 1,-1-4 0,3 1-2,-3-2 3,2-5-2,0-1 0,0-1-2,-1-4 0,0 0-2,-1-5-1,-1 1-2,-1-4 1,3-3-1,0-2 0,-5-2 0,2 1-2,-4 1 0,2-1-3,-1 1 4,0 2 11,-1 6 6,0-1-2,0 0 0,-2 5-2,2 0-3,-2 4-1,0 4 2,-2 4 1,0 0 4,0 0 4,10 14 6,-3-3-1,0 5 2,-2 0 1,5 6-3,-2 2-2,-2 3 0,8 3-3,-6 1 0,0 1-2,0 1-1,3-1-17,-3 1-51,-1-7-64,2 6-66,-3-5-82,0-2-92,-2-2-95,2-3-219,0-3 61,0-1 76,0-1-378,2-3-389</inkml:trace>
  <inkml:trace contextRef="#ctx0" brushRef="#br0" timeOffset="130653.06">14453 6379 2439,'-5'-3'-30,"5"3"35,-5-6 24,5 6 21,-4-4 16,4 4 7,0 0-4,-6-1-7,6 1 20,0 0 10,2 17 4,0-4 6,2 3 5,1 4-2,2 6-1,3 5-7,-2 3-4,5 5-10,0 4-6,-1 1-5,1 0-7,0 2-6,-2-2-6,-3-5-9,-2-2-10,1 0-38,1-4-43,-3-4-39,-1-4-37,-1-7-49,2 2-53,-1-5-54,-3-5-114,-1-5-109,3 1 32,-3-6-152,0 0-119</inkml:trace>
  <inkml:trace contextRef="#ctx0" brushRef="#br0" timeOffset="130953.12">14372 6370 1756,'-6'-12'29,"0"4"23,2-1 15,2 2 13,2-3 10,2 5 8,4-3 3,-1 1 2,8 0 4,0 0 3,6 1-4,2 2-1,7 1-1,4 1-6,-1 2-1,2 2 2,2 1-11,0 5-7,-3 1-4,0 3-10,-6 0 4,-5 1-9,-1 3-4,-4-1 2,-5 4-5,-5-4-7,-6 2 0,-4 0-11,-7 2 4,-3 0-7,-8 1-7,-1 0-16,-3 1-35,1-2-34,2-2-38,-3 0-47,3-3-56,4-1-57,-4-1-91,3-3-165,4-4 28,1 2-179,5-4-158</inkml:trace>
  <inkml:trace contextRef="#ctx0" brushRef="#br0" timeOffset="131671.23">14793 6663 1927,'9'4'63,"-1"-1"9,-1-2 7,-1 1 17,-1 2 27,0 1 16,0 3 8,4-1-9,-3 5 6,2 2-1,-1 1-2,1 0-3,0 3-10,1 2-8,1-3-6,-1 2-12,-3-1-9,0-2-11,0 0-6,2-3-7,-2 0-6,-2-1-6,0 0-1,0-5-4,-2 0 1,2 0-5,-2-5-7,-2-2-1,0 0-4,0 0-7,0 0 1,7-18-5,-5 7-3,0-4-1,1-3-3,-2-1-6,2 0 3,1-2-7,-1 0 1,2 2-3,0 1-2,1 4 0,-2-1-1,2 1-5,1 2 1,0 4-1,1-1 1,0 6 2,2 1-5,2 2 1,-2 2 2,0 4 1,2 1 2,2 2 4,-1 3 4,-3 1-5,2 1 9,0-1 0,-4 1 2,2-1 1,-1 0 2,-1-2-3,-1 2 4,1-2-2,-1-2 2,-4-2 5,2 1 6,-1-2 2,-3-1-2,2-3 0,-3-2-5,0 0-1,0 0-2,0 0-1,0 0-5,-14-15-2,10 6 0,2-3-2,-3-2-1,1-1-1,2-3-6,2 1 0,0-4-2,0 3-1,2 2-1,0 0-1,5-1-3,-3 4 2,4-1-1,0 0-2,2 6 0,0-1 1,2 2 0,-1 3-1,0 3 5,1 1-2,1 3 1,-1 1 8,2 1 7,-2 5 6,1-1 3,0 3 6,-3 2 5,1 1 3,-1-2 7,1 5 3,0 0 1,-3-2 2,0 0-6,-3-2-3,3 1 1,-3-1-1,-1 0-6,0-2-2,0-2-5,-2 1-3,1-1-5,1 0 2,-2-2-4,0-1-1,0 0-16,2 1-21,-2-3-34,-2 0-33,2-2-48,0 1-46,-2-4-49,0 0-59,0 0-71,0 0-66,-10-12-177,4 7 13,-1-6 68,-1 0-340,-3 3-345</inkml:trace>
  <inkml:trace contextRef="#ctx0" brushRef="#br0" timeOffset="132536.14">14657 6620 2194,'0'0'-103,"0"0"23,0 0 11,0 0 17,0-6 22,0 6-1,0 0 11,0 0 10,0 0 6,0 0 6,0 0 5,-8-2 3,8 2 4,0 0 4,0 0 5,0 0 1,-16 2 6,16-2 6,0 0 0,-12 2 3,12-2-1,0 0 5,-10 0 0,10 0 4,-6 2-4,6-2 1,0 0-1,0 0 1,0 0-1,0 0 1,-11 2-4,11-2 1,0 0-1,0 0 2,0 0 1,0 0 2,0 0-4,0 0 2,0 0-2,0 0-1,0 0-1,0 0 2,0 0-4,0 0 4,0 0 0,0 0 0,36-4-2,-25 4 1,1-2-2,1 2 1,2 0-5,0-2 5,4 0-4,-2-1 1,-1 3 2,0 0-9,-2 0 5,3-3-4,-2 3-2,0 0-7,-3 0-1,0 3-1,0-3 0,-2 5 4,-2-1 2,2 1 1,-4 1 0,-3 0-8,0 3-2,-1 2 3,-4-2 4,-4 4-2,-3 0-6,-6 2 6,-3 0-5,-7 5-1,-1-4 0,-2 4 0,-4-3-2,3 0-3,-3-1-1,0-1 0,2-2-1,5-2-4,1-1-13,1-1-21,2-1-21,2-1-30,3-2-46,-2-1-58,6-3-50,2-2-71,-2-2-144,6 0-33,0-2 40,2-2-104,4-3-49</inkml:trace>
  <inkml:trace contextRef="#ctx0" brushRef="#br0" timeOffset="133666.99">16116 6263 1481,'0'0'-5,"0"0"13,0 0 14,0 0 17,7 3 13,-7-3 9,0 0 1,0 0 4,0 0 0,0 0 1,0 0 6,10-8 0,-10 8 3,7-2 5,-7 2 1,3-4-4,0 1 5,-3 3 0,7-7-2,-6 4-7,2-2 1,-1 0-3,0-1 3,-2 0-5,2-1-4,-4 0-1,2-1-3,-2-1-4,0 1-2,-2 1 8,-1-2-15,-1 1 0,-3 3 1,-1-2-8,-1 1 1,-5 2 3,-2 0-7,2 1 9,-5 6-2,-1 1 8,-3 2-2,2 1 9,-3 2 1,3 5 0,-1 4-4,1 2 3,2 1-5,4 4-1,1 0-9,4 0-2,2-1-2,3 0-1,2 0-5,5 1 0,0-3-6,2 3-3,4-2 1,4-2-6,2 0-1,2-3 0,0-2-1,6 0 2,1-5-3,1-2-4,0-3 0,0-3 1,-1-1-5,0-4 1,-2 2-1,0-9-2,0 0 0,0-2-5,-2-5 5,-2 0-3,-4-4 0,4-1-1,-5-1-4,-2-3 0,-1 2 1,-3 1 0,0 2-2,-2 2 2,0 1-2,0 0-1,1 4-2,-1 2 1,-2-1-4,1 2 6,-1 5-2,-1-1 3,1 6-2,0 0 3,0 0 3,0 0 6,0 0-2,1 23 4,4-11-1,0 1 2,-1 2 0,3 5-2,0 0 0,1 1 0,4-1-2,-4 4 1,0-3-4,1-1-3,1 2-33,-1-2-41,0-1-49,-1-3-78,-2 1-90,2-4-83,0 1-178,-2-4-21,0 1 47,2-5-265,-2-1-275</inkml:trace>
  <inkml:trace contextRef="#ctx0" brushRef="#br0" timeOffset="134296.02">16458 6545 2120,'2'-3'37,"0"-2"25,-2 5 13,2-5 9,-2 5 11,0 0 19,4-3 12,-4 3 6,0 0 3,8 15 7,-5-8-2,1 1-2,-2 3-4,3 0-6,-1 0-6,0 4-11,0-1-9,-1 0-5,2-1-8,-1 1-10,-1-3-5,-1-2-9,0 1-5,1-3 1,-2 2 0,2-2 7,-1-1 1,-2-3-8,0-3-5,0 0-6,0 0-4,0 0-6,0 0-3,4-19-3,-3 11-4,4-3-4,-1-2-3,1 0-4,1-1 6,0 1-12,3 0-1,-2 0-2,1 5-3,0-1-2,-2 2 0,3 2-1,2 2 0,-3 2 1,3 2 1,-1 3-3,1 0 2,0 3 2,-3 3 0,-1 0 0,3 1 2,-1 1-1,-3 0 2,0 1 1,-2-1 2,-2-1-1,1-2 1,-3 3 2,4-3 3,-4-2-3,-4 3 4,1-4-1,1 0-3,-2-3-1,4-3-2,-10 2-2,10-2 1,0 0-2,-16-11 0,10 4-2,4-4 0,-2 0-2,4-2-1,-2-2 1,6-2-3,0-3-2,2 1-1,6 2-1,-2 0 0,2 0 0,-1 4 0,6 1-2,0 1 2,-3 3 0,4 0-2,-2 5 4,2-1 0,-3 2 4,-1 2 6,2 2 5,-2 4 3,-2-1 0,-1 2 2,2 1 2,-5 2 1,1 0-2,-3 3 1,0-2-4,-2 3 1,-1-2-3,-3 1 1,2 0-2,-2-1-15,-2-2-34,2 2-53,-3-2-50,6-1-41,-6-1-57,3 0-61,0-5-89,0-3-122,0 0-124,0 0 78,14-11-376,-4-1-410</inkml:trace>
  <inkml:trace contextRef="#ctx0" brushRef="#br0" timeOffset="134548.99">17226 6063 2455,'-2'-25'-26,"-2"5"52,0 2 34,-1 3 37,1 4 24,2 1 20,0 3-4,0-1 0,0 5-16,2 3-2,-2-4 15,2 4 6,0 0 2,2 19 1,0-8-6,0 4-7,2 5-9,3 0-9,-3 6-8,2-2-10,1 4-5,3 7-10,-1-4-7,-1 4-7,1 0-5,2-3-5,-1-1-3,0-1-25,-1-6-42,-1 0-48,3-2-52,0-5-49,-3-1-62,2-7-79,4-3-75,-5-2-156,1-3-27,1-2 48,3-3-255,-1-3-258</inkml:trace>
  <inkml:trace contextRef="#ctx0" brushRef="#br0" timeOffset="135192.65">17553 5987 2183,'-4'-9'37,"1"1"26,1 4 16,0-1 14,0 1 7,2 4 22,0 0 29,0 0 9,0 0 3,15 15 0,-7-6-6,0 5 9,3-2-7,2 5-11,-3 0-9,3 2-10,2-2-12,-4 2-10,1 1-9,-2-4-10,2-3-6,-4 2-7,-2-4-8,2 2-2,-3-4 0,-1 1 4,0-3-3,-1-1-7,-1-2-6,-2-4-4,0 0-6,0 0-4,0 0-5,0 0-4,-18-20-2,14 11-7,0-3-11,1-3-11,0 0-6,1-2-6,2-2-6,0 2 5,2 0-8,-2 1 2,3 1-1,0 3-2,-1 1 4,3 4-2,-1-2 6,2 4 1,3 3 1,-1 0 0,-8 2 1,19 7 1,-9 0 1,2 0 1,-2 3 3,3 1-2,-3 0 3,0 3 1,-1 1 0,0 0 1,1-1 2,-4 0 0,2-1 1,-2-2 1,-2-1-1,0-1 8,0-3 6,-2 1 2,0-2-2,-2-5-1,0 0-1,0 0-1,0 0-1,0 0-1,0 0-2,-10-22-1,8 12 2,0-1-4,2-2 0,2-4-4,0 0-2,2 0-5,2 0-3,3-1 0,-2 3 3,5 2-1,-1-1-2,1 4 1,1 1 1,2 0 2,-3 3-3,4 2 3,-4 4 2,3 0 2,-3 4 8,4 0 4,-4 2 6,0 3 8,2 1 7,-4 0 4,1 3 7,-1 0 2,1 2-2,-2 0 1,-1-1-1,-2-1-9,0 2 2,-2-2-3,0-1-3,-1 0-11,0-3-25,-3 2-45,0-2-65,0-1-64,-6-1-90,6 0-106,-4-3-125,4-1-160,0-3 87,0 0-427,0 0-477</inkml:trace>
  <inkml:trace contextRef="#ctx0" brushRef="#br0" timeOffset="135381.03">18232 6042 2827,'-4'-6'26,"2"1"35,0-1 23,2 1 15,-2-1 12,4-1 4,0 2 1,2 0-6,4 0-9,2-2-10,2 1-8,-1 1-10,5 1-7,1 0-5,0 1-37,1 1-51,-2-2-64,1 0-80,0 0-101,0-3-148,-5 1-121,3-4 47,2 1-197,1-3-186</inkml:trace>
  <inkml:trace contextRef="#ctx0" brushRef="#br0" timeOffset="135559">18644 5553 2093,'0'-11'94,"0"-1"21,2 2 19,-2 1 8,2-1 4,0 3-12,0 1-19,-1 0-13,4 1-7,-1 0-13,0 3-18,-4 2-39,11-3-51,-11 3-63,11 5-85,-9 2-104,0-2-237,-2 5 56,-2-3-153,0 5-112</inkml:trace>
  <inkml:trace contextRef="#ctx0" brushRef="#br0" timeOffset="135803.56">18679 5808 1719,'6'8'55,"1"-3"34,-1 2 37,5-2 23,-3 1 23,2 3 6,2-1 3,-2 1-3,3 0-2,-3 1-8,3 4 2,0-3-11,-3 0-11,0 5-9,2-3-13,-4 2-13,0 0-10,0-2-11,-1 2-9,0 2-5,-3-5-12,0 2-31,0-4-50,1 0-51,-1 1-50,0-2-46,0-3-63,0-1-79,-2-3-127,3 0-117,-5-2 45,0 0-223,13-9-217</inkml:trace>
  <inkml:trace contextRef="#ctx0" brushRef="#br0" timeOffset="136267.12">19274 4890 2193,'-9'-10'86,"0"1"19,6 0 20,-1 2 18,-1 0 13,3 1-4,-2 2 7,1 1-7,3 3-12,-1-6-10,1 6 8,0 0 2,0 0 3,28 15 6,-15-2-7,5 5-3,5 8-1,5 11-5,6 16-11,-4 6-10,6 8-8,-7 3-9,-1 0-5,-5 5-7,-4-3-6,-8 3-3,-9-12-9,-6-6-7,-3-2-3,-9 15-2,0-15-7,2-11-5,-4-2 0,4 0 3,1-10-2,1-1-3,1-9-1,0 2 4,3-4-4,2-3-7,0 0 6,-2-5 1,2 0 5,2-1 0,0 0 5,0-4 1,2 0-3,-3 1 4,3-3-12,-2 1-4,2-1-3,-1 1 3,3-6-9,-1 8-2,1-8-6,-2 6-17,2-6-20,0 4-22,0-4-26,0 0-35,0 0-41,0 0-44,0 0-47,0 0-57,0 0-67,0 0-74,10-16-171,-10 11-37,0-3 63,2-1-409,-2-1-464</inkml:trace>
  <inkml:trace contextRef="#ctx0" brushRef="#br0" timeOffset="137151.26">21000 4880 1936,'0'-8'488,"2"3"-181,-2 0-88,2-2-31,-2 2-28,0-3-7,0 2-23,0 6-21,0-9-6,0 3-9,0 6-15,0-7-11,2 2-22,-2 5-25,3-2-36,-3 2-42,0 0-54,0 0-56,13 10-70,-8-3-80,0 2-169,-3 2-10,3 0 59,-3 6-168,0 1-104</inkml:trace>
  <inkml:trace contextRef="#ctx0" brushRef="#br0" timeOffset="137463.77">21057 5250 1876,'0'4'129,"0"-4"11,0 7 6,0-7-1,2 6 2,-2-2-9,2 1-18,-2 2 4,0 1 10,1 3-5,4 2-2,0 4-10,2 0-8,-1 6-8,1-3-7,1 4-7,0-2-8,1 3-2,-1-2-9,-1 0-4,1-2-6,-2 0-1,0-4-4,0-1 7,-1-4 18,0 2 18,-1-4 21,0-3 10,0-2-4,-1-1-17,5-4-9,-8 0-5,0 0-13,12-9-9,-5-1-4,-1 1-6,1-4-22,-3-4-42,2-2-50,0-4-56,2 0-51,2-2-50,-4 0-65,2 4-68,-2-5-77,3 2-155,-3 4 1,3-3 62,2 6-264,-5 0-265</inkml:trace>
  <inkml:trace contextRef="#ctx0" brushRef="#br0" timeOffset="137626.95">21449 5157 2166,'0'0'74,"4"-8"17,0 4 8,-2 0 4,-2 4 8,5-5-6,-5 5-11,7-6-14,-7 6-8,8 0-9,-8 0-30,12 0-47,-3 0-56,-9 0-54,17 6-63,-6-3-83,-3 1-153,2 2-18,-1 3-91,-4 0-34</inkml:trace>
  <inkml:trace contextRef="#ctx0" brushRef="#br0" timeOffset="137790.22">21538 5421 1470,'0'8'124,"-2"-2"29,0 0 19,0-1 21,2 1 8,0-6 2,2 5-9,-2-5-15,10 0-23,-10 0-10,18 0-15,-6-4-12,3 3-18,4-3-42,2 2-48,-1-3-63,0 0-80,6 0-93,-6-5-102,3 3-178,-3-3 32,-1 1-173,-2 1-142</inkml:trace>
  <inkml:trace contextRef="#ctx0" brushRef="#br0" timeOffset="138818.04">22147 4833 1663,'0'-6'-14,"0"6"35,3-6 18,-3 6 21,0-5 24,0 5 14,0-7 11,0 7 10,0-7 3,0 7 6,0-7-1,0 7 2,0 0 7,-3-6-8,3 6 5,0-6 2,0 6-3,0 0-2,3-5-1,-3 5-4,0 0-3,0 0-6,-3-6-10,3 6-6,0 0-5,0 0-4,0 0-7,0 0-8,0 0-11,0 0-3,0 0-8,0 0-9,0 0-4,0 0-3,0 0-4,7 19-2,-5-6-2,2 4 4,1 3-1,1 4 1,0 3-5,1 1-1,2 7-2,-1-2-1,-2 0-2,2 0 2,2-1-6,-4-6-1,-2 0 0,2-4-3,0 2 3,-2-8-2,1 1 0,-3-1 3,2-4 20,-2-3 18,1-2 6,-1-1-1,0-2-9,-2-4-6,0 0-3,0 0-6,2-17-3,-2 4-3,0-5 0,-2-1-4,0-1-6,0-7 0,-1-4-1,-1-5-6,-2 0 0,1 2-1,-1-3-4,0 3-1,0 5-3,2 1 0,-4 3-2,4 2-1,2 4-1,-2 3 0,0-1-2,2 5 1,0 0-5,0 7 0,2-2 4,0 7-2,0 0-2,0 0 3,10 16 2,-4-7-3,4 6 4,2 0-4,0 3 5,3-1-2,0 0 0,2 2 2,3-2 2,-4-2-3,3 1 4,-3-3-4,2-1 0,-3-5 7,0-1-3,1 0 0,0-5 2,-2-1-2,1-1 3,0-5-4,-2 0 2,1-3 0,-3-2-1,0-3 4,1-1-5,-3-4 0,-3-3 1,0 0-3,-3-1-2,1 0-1,-4 2 4,-2 1-1,0-2 2,2 3 5,0 0 5,-3 4-2,3 2-1,0-1 3,0 5-7,0-1-5,0 0 1,0 8-2,0 2 0,0 0 3,0 0 1,0 0-2,0 0 0,16 20 2,-10-7-1,2 0 4,-3 4-8,8 3 0,-3 1 2,0-1-3,1 4 2,-4 0 0,5 3 3,-1 1-25,-5-1-53,0-2-54,2 8-75,-2-5-81,-2-2-62,2 1-111,-2-1-178,0-2-15,-1-2 74,4 2-410,0-7-461</inkml:trace>
  <inkml:trace contextRef="#ctx0" brushRef="#br0" timeOffset="139042.19">23009 5153 2686,'1'-6'58,"3"2"32,-1 0 14,-3 4 19,3-7 28,-3 7 0,5-6-13,-5 6-16,0 0-11,0 0-10,0 0-11,0 0-7,10 13-7,-6-7-7,-3 3-7,3 4-6,-2-2-5,2 4 0,0-2-14,-2 1-45,2 1-46,1-4-55,-3 2-65,1-1-74,1-5-60,-2 3-146,0-2-79,0-2 47,-1 1-207,4-3-186</inkml:trace>
  <inkml:trace contextRef="#ctx0" brushRef="#br0" timeOffset="140109.18">23484 4616 1895,'-2'-5'7,"2"5"37,-4-7 23,2 3 25,2 4 17,-4-7 15,2 3 2,2 4 0,-2-7 1,2 7-5,-3-7-3,3 7-9,0-5-10,0 5-14,0 0-12,3-6-10,-3 6-3,0 0-7,0 0 3,0 0 8,8 16 2,-4-7 0,0 1-2,2 2-2,1 5 3,2-3 0,-1 5-1,2 0-5,-1 1-5,-1-2 1,-1 3-7,1-6-3,-1 1-2,-1-1-7,0 0 0,-2-1-2,2-3-2,-1-3 1,0 1 9,-1-1 12,0-3 8,-2 2 0,0-6-10,-2-1-5,0 0-6,0 0-3,0 0-3,-2-19-6,0 10 1,-2-6-6,0-1-2,-1-1-2,0-2-2,1-3-4,-5-2 1,6 2-2,-3-2-1,-1 4-4,3 1 2,0 1-5,-2 3-1,3 0 1,1 3-3,0 2-2,-2 1-2,2 1-1,2 5 0,0 3 0,0 0 1,0 0 0,0 0 0,4 17-1,0-7 3,1 1 1,5 0-2,-1 1 4,1-1-2,0 0-1,2 0 3,0-2 3,-2 0 3,1-1 10,0 0 7,-1-5 2,1 2 0,-1-2 0,2-3-2,-4-2-3,2-2-2,-2-1-1,3-3-3,0-2 2,-6-2-2,3-3-3,-2-2 0,0-3-1,0-3-2,-4 2 2,0 1 4,0 2 6,4-1 4,-6 4 1,2 1 0,0 1-5,0 3-1,-2 1-4,2 1-6,-2 2-3,2 3 0,-2 3 0,0 0-1,0 0 2,6 18-3,-2-8 1,0 1-1,0 5 0,1-3-2,1 4 1,1-2 1,1 3-3,1 0 1,-1 2-2,2-3 0,2 2 1,-2-2-1,-2-3-34,3 1-51,-2-4-67,3 2-64,-3-5-80,2 4-93,-4-8-99,2 1-179,0-1 51,1 0-432,0-4-517</inkml:trace>
  <inkml:trace contextRef="#ctx0" brushRef="#br0" timeOffset="140293.13">24050 4585 2812,'-2'-5'22,"-1"-1"25,2 2 26,1-2 21,0 6 5,0-9-6,0 9-10,4-10-10,0 6-4,2-1-11,4 1-8,2 0-9,4 0-31,1 1-41,0-1-56,2-1-75,5-2-77,-6 1-161,-1-1-123,-1-1 73,0 1-139,0-3-90</inkml:trace>
  <inkml:trace contextRef="#ctx0" brushRef="#br0" timeOffset="140512.45">24323 4174 1759,'-8'-8'110,"7"2"26,-3 0 19,2 1 13,2 2 3,0 3-9,0 0-19,-4-5-13,4 5-10,0 0-16,0 0-2,8 22-1,1-10-5,-1 8-5,2-1-4,4 3-4,0 6-12,3 0-9,0 0 4,0 1-8,0-1-17,2 0-37,-2-1-42,0-1-60,-4-6-71,1 1-76,-3-2-122,-4-3-186,1-1 66,0-2-215,-2 0-195</inkml:trace>
  <inkml:trace contextRef="#ctx0" brushRef="#br0" timeOffset="141197.01">24737 4539 2037,'-4'4'86,"4"-4"20,-4 6 12,4-6-4,-2 4-2,2-4-11,0 0-13,-2 7-6,2-7-10,0 10-5,0-5-7,0 2-2,2 0-6,-2 0-3,2 3-7,0-3-20,0 3-45,-2-3-67,2 1-77,-2 0-76,-2-2-184,2-1-39,-2 1-163,2-6-128</inkml:trace>
  <inkml:trace contextRef="#ctx0" brushRef="#br0" timeOffset="141434.02">24834 4236 1851,'-3'-5'95,"3"-1"19,0-2 9,0 8 4,0-8-4,0 1-9,3 3-13,-3-2-10,0 6-9,4-7-10,0 3-28,1 1-36,0-1-50,0 1-54,3 2-62,1-1-59,-1-3-138,-3 5-94,5-4-105,-4 1-56</inkml:trace>
  <inkml:trace contextRef="#ctx0" brushRef="#br0" timeOffset="141602.06">25042 4067 1655,'2'-4'90,"-2"4"13,3-6-3,0 3-8,-3 3-6,6-7-10,-4 5-14,2-4-34,-4 6-55,6-2-66,0-3-66,-6 5-127,11-5-302,-8 3-87</inkml:trace>
  <inkml:trace contextRef="#ctx0" brushRef="#br0" timeOffset="142047.69">25222 3980 1836,'3'-6'129,"-3"6"22,0-7 13,0 7 3,0-5-6,0 5-8,3-6-17,-3 6-18,1-3-13,-1 3-18,0 0-18,0 0-12,5-6-17,-5 6-7,0 0-18,0 0 0,0 0-5,14 2 1,-14-2-5,0 0 3,0 0-3,0 0 0,8 4-1,-8-4 1,0 0-1,0 0 4,0 0 5,0 0 6,0 0-3,7 2 4,-7-2 12,0 0-10,0 0 6,0 0-3,0 0-2,0 0 3,0 0-3,0 0-2,0 0 0,0 0 0,0 0-7,0 0 1,0 0 2,0 0-5,0 0-2,0 0 2,0 0-2,0 0-2,0 0-2,0 0-1,0 0 1,0 0 0,0 0 6,0 0-7,0 0-3,0 0 5,0 0-6,0 0 2,0 0 0,0 0-3,0 0-5,0 0-11,9 1-15,-9-1-16,0 0-19,0 0-24,0 0-33,0 0-40,0 0-53,0 0-47,0 0-104,0 0-130,0 0 35,0 0-109,0 0-70</inkml:trace>
  <inkml:trace contextRef="#ctx0" brushRef="#br0" timeOffset="143490.15">24471 5917 1468,'2'-6'-39,"1"-2"16,-1 1 16,0 2 20,0-2 22,0-1 22,-2 3 21,2-3 21,-2 1 13,2-1 12,-2 2 12,0-1 6,0 0 14,2-1-1,-2 1 3,0 2 8,0-1 6,0 0-1,0 6 2,0-7 1,0 7-9,-2-7-12,2 7-13,-2-4-12,2 4-17,0 0-10,0 0-2,-17 9-8,10 0-2,-3 3-3,2 1 0,-3 5-5,0 0-3,3 3-6,2-1-4,-1 2-6,5-3-6,0 3 4,6-4-5,3 5-7,3-1 3,7 0 1,6-1-9,3-4 1,3-2-5,1 2-3,0-8-4,-3-2-3,0-3-3,3-2-1,-4-2 1,1-5 7,-2-3 4,1-1 10,-5-4 1,3-6-1,-6-2-4,-2 0-6,-6-3-1,-4-2-10,-5 0-1,-2 2-2,-5-3-2,-6 0-5,-9 4-5,-1 0-19,-6 6-36,-2 0-60,-3 5-67,3 5-65,-2 2-77,5 3-95,-5 2-119,5 0-130,6 2 55,-1-1-463,1 5-538</inkml:trace>
  <inkml:trace contextRef="#ctx0" brushRef="#br0" timeOffset="144852.93">22144 6690 2784,'8'-2'5,"-8"2"31,13-4 22,-7 2 19,0 1 12,1-3 17,-1 0 3,-1 2 1,3-2-1,-4 0-7,-4 4-15,10-5-6,-2 2-7,-2-2-10,0 3-9,0-1-7,0 0-30,3 1-45,-3-2-59,3 1-63,2 1-81,-1-4-63,0 1-158,2 1-43,2-2 50,4 3-181,1-1-124</inkml:trace>
  <inkml:trace contextRef="#ctx0" brushRef="#br0" timeOffset="145038.87">22951 6517 2068,'9'-6'167,"-2"0"4,0 3 0,-3-3 22,1 1 0,-1 0-3,-1 2-16,2-1-17,-5 4-21,10-5-13,-6 0-34,4 2-40,0 0-54,2-1-58,-1 1-64,-1 1-75,5 0-65,-4-2-132,1 2-98,0 1 34,2-2-169,0 2-130</inkml:trace>
  <inkml:trace contextRef="#ctx0" brushRef="#br0" timeOffset="145195.22">23340 6413 1785,'11'-2'87,"-1"-3"25,-1 1 11,0 1 2,-1-1 5,0 0-4,0-2-8,4 3-14,-5-3-6,2 4-15,2-2-26,-3 0-42,1 1-70,2 0-84,-1-2-91,0 0-187,1 5-26,6-7-128,0 3-73</inkml:trace>
  <inkml:trace contextRef="#ctx0" brushRef="#br0" timeOffset="145353.36">23957 6267 1871,'10'-6'213,"0"3"28,2-1 25,-4-1 17,-2 2 0,2 2-15,-1-5-24,-1 3-24,0-1-24,-6 4-26,11-5-70,-7 1-94,1 1-108,-1-1-164,-2 2-240,2-2-60,0 0 75,0-2-336,6-1-312</inkml:trace>
  <inkml:trace contextRef="#ctx0" brushRef="#br0" timeOffset="158439.08">1645 10932 1375,'0'0'207,"-2"6"-77,2-6-57,-2 5-29,2-5 2,0 0 3,0 0 8,-3 5-4,3-5 0,0 0-1,0 0-3,0 0-1,0 6 0,0-6-3,0 0-1,0 0 0,0 0-4,0 0 0,0 0 1,0 0-2,0 6-1,0-6 0,0 0 3,0 0 1,0 0 0,0 0-4,0 0 2,0 0-3,0 0-3,0 0-2,0 0-3,0 0-3,0 0-6,0 0 0,0 0-1,0 0-4,0 0-1,0 0-1,0 0 1,-5 3-5,5-3 2,0 0-2,0 0-3,0 0 0,0 0 0,0 0-1,0 0 2,0 0-1,0 0 0,0 0-1,0 0 0,0 0-3,0 0-10,0 0-4,0 0-8,0 0-8,0 0-3,0 0-7,12 2-4,-12-2 1,0 0-2,0 0 2,0 0-1,0 0 2,0 0-1,0 0 0,0 0 0,0 0-5,0 0 1,0 0-7,0 0-11,0 0-12,0 0-19,12 0-21,-12 0-37,0 0-79,0 0-392,0 0-120</inkml:trace>
  <inkml:trace contextRef="#ctx0" brushRef="#br0" timeOffset="159354.15">1572 10943 1611,'-2'5'-21,"2"-5"24,0 0 15,-2 7 16,2-7 18,0 0 11,-2 6 7,2-6 5,-2 4-6,2-4-4,0 0-5,0 0-3,-2 6-3,2-6-1,0 0-2,0 0-5,0 5-1,0-5 2,0 0 2,8 4 8,-4-2 3,5 0 2,0-2-1,7 2-1,5 1 0,7-3-3,6 0 2,12 3-6,15-6 9,10 3 3,24-3 0,4-1 7,4 0-7,6-2 8,1 3-11,7-1-7,0 0 4,-6 0-15,0 2-1,-8 2 2,-7-1-20,-20-1 9,-15 2 3,-9-2-10,-6 2-4,-3 0 4,-12-2-8,1 2-2,-6 0 3,-4-2-4,0 2 1,-3 0 4,-3 0-11,-2 0 0,-4-3 1,0 3-15,-10 0-13,11 0-8,-11 0-18,0 0-20,0 0-23,5-3-28,-5 3-28,0 0-28,0 0-48,-13-5-50,13 5-114,-15-5-129,5 3 69,-2-1-92,2-1-37</inkml:trace>
  <inkml:trace contextRef="#ctx0" brushRef="#br0" timeOffset="159801.15">3065 10788 1443,'-6'-2'7,"6"2"20,-7-4 22,7 4 15,-6-4 21,6 4 10,-6-2 6,6 2 0,0 0-1,-8-3-6,8 3-3,0 0-8,0 0-7,0 0-1,0 0-2,0 0-1,0 0-1,0 0-2,0 0 6,29 9-4,-18-5 3,3 2-3,6-2-1,3 3 1,2-2-3,3 4-1,-1-2-7,3 3-1,2-2-3,-5 1-4,1-2-2,-1 0-4,-3 1-11,-2-1 2,-2 0 1,-3-1-1,-2 0-6,-2-1 5,-1-1 2,-4-1 4,-1 5 2,-4-2-1,-6 1-4,-2 1-7,-7 2-4,-3 0 2,-6 1-9,-4 0-1,-5 4-7,-2 1 3,1-3-8,-3 2-18,4-2-25,3 2-16,3-3-19,1-3-27,4 1-36,2-3-38,0 0-41,4 1-46,0-5-78,8 1-178,-1-2 31,6-2-158,0 0-138</inkml:trace>
  <inkml:trace contextRef="#ctx0" brushRef="#br0" timeOffset="160596.91">3700 10655 1640,'-2'-4'-65,"2"4"22,0 0 21,0-8 22,0 8 16,0 0 15,0 0 14,0-5 5,0 5 7,0 0 8,0 0 0,-4-7 7,4 7 1,0 0-2,0 0-3,0 0-1,0 0 1,0 0-3,0 0-2,-12 12 1,8-7 6,1 2 2,-1 4-3,-1-3 5,-1 4-2,0 0 2,0 4-6,-1-1-2,0 2-1,2 1 0,1 0 0,-3 3-5,0 0 0,0 2 1,4-2-1,-1 4 3,0-3-9,2-1 3,2 3-6,0-4-8,0 3 5,3-2-1,2 2-10,0-1 4,2 2 4,4-6-5,0 4 0,1-4 6,3-1-5,5 0-1,-4-5 0,6 0-5,1-3 2,0 1-6,2-5 0,1 0 0,1-4-5,-1-1-3,0 0-3,1-4 2,-3 0-1,4-1-1,0-3-2,0-3 0,-5-3-4,5-1 3,-3-4-5,-2 0 0,-2-4-2,-3-4 0,-4 4-1,1-7-1,-8 4-1,-1-1-4,-4-3 1,-4 1-4,0-2 1,-6-1-1,-5 0 0,2 1-3,-3 3-1,-6-1-3,-1 5 6,-1 0-7,-2 4-2,-2 1-5,-1 2-8,1 5-4,2 0-6,-2 5-15,0 3-12,3 0-8,-1 4-6,3 2-14,-5 6-12,6 0-16,-4 1-27,1 4-26,2 1-28,4 1-28,-1 0-23,4-2-42,4 1-132,-2-1-49,1-1-133,6-1-102</inkml:trace>
  <inkml:trace contextRef="#ctx0" brushRef="#br0" timeOffset="161419.27">3789 10882 1529,'2'-5'-25,"-2"5"38,0 0 20,2-4 24,-2 4 14,0 0 10,0 0 12,3-5-1,-3 5 3,0 0-2,0 0-13,2-4-2,-2 4-9,0 0-8,0 0-3,0 0 11,0 0 13,9 16 2,-7-9-1,0 3 0,0-1 3,0 4-5,-2-2-10,2 2-3,0 1-7,0 0-5,-2 1 1,2 2-9,0-2-1,-2 2-10,3-1-6,-1 1-27,-2-6-41,-2 0-45,2 1-61,0 0-61,0-4-59,-5 1-133,1-1-89,0-1-167,-2-2-148</inkml:trace>
  <inkml:trace contextRef="#ctx0" brushRef="#br0" timeOffset="161603.39">3634 11135 1767,'-5'-4'31,"5"4"29,-4-6 11,1 3 5,3 3 11,5-11 4,1 5 0,0 3-4,5-3-7,1 0-6,4 1-4,0-1-11,2 3-4,0-4-14,1 5-49,3-5-73,-2 3-83,-2 0-141,-2-1-158,1 1-122,1 0-85</inkml:trace>
  <inkml:trace contextRef="#ctx0" brushRef="#br0" timeOffset="163803.06">4277 10948 1519,'0'0'-57,"0"0"20,0 0 11,17-8 17,-17 8 14,0 0 12,0 0 4,0 0 11,0 0 9,0 0 1,0 0 4,0 0 1,0 0 1,8-2 2,-8 2-2,0 0-2,0 0 2,0 0-1,0 0 2,0 0-1,0 0-1,0 0 3,0 0 1,0 0 1,0 0-4,0 0 2,0 0 1,0 0-3,0 0 3,0 0-4,0 0 0,0 0 4,5-2 0,-5 2-3,10-1-2,-10 1-4,10-3-6,-10 3 2,16-2-3,-8 2-3,2-2 0,4 2-5,-4 0 2,4-2-5,3 2 2,3 0 1,0-1-4,4 1 4,1-2-3,5 0-3,2 0 7,9 0 2,5-1 7,11-1 3,1-2 0,7 2-2,21-2-3,-1 1 1,4-2-1,2 2-6,4 0 7,5 1-5,0-2 2,2 2-9,1 0 0,-2 1 0,6-3-4,-8 3-3,-2-2-1,-2 0-5,-5-1-3,-4 2 2,0 0-1,-11 0-4,-9 2 8,0-2 7,0 1-1,-3-1 0,-2-1 2,-5 1 1,-8 0 4,-3 0-1,-3 0 1,-1 2 3,-10-1 2,1 1 0,-7-2 2,-2 2-1,-3 2 5,-2-3-7,-1 3 2,-1-3-3,-4 1-4,-2 2-2,2-2-5,-2 2 1,0-1-2,-10 1 3,15 0-6,-9 0-5,-6 0-1,0 0 1,11 0-5,-11 0-1,0 0 0,6 1-3,-6-1-4,0 0 0,0 0-9,0 0-4,0 0 7,0 0 1,0 0-3,0 0 4,0 0-3,0 0-1,0 0 8,0 0-7,0 0-2,0 0 1,0 0-14,0 0-1,0 0-13,0 0-8,0 0-10,0 0-4,0 0-4,0 0-18,0 0-15,-1-10-12,1 10-10,0 0-7,-5-9-2,5 9-6,-4-8 8,2 5-6,-3-1 12,2-1 11,0 1 9,3 4 11,-7-11 5,3 9 13,0-5 14,0 3 19,2 0 14,-2-1 14,2 1 12,-2 1 15,4 3 10,-4-10 11,4 10 9,-8-6 5,8 6 4,-2-3-2,2 3-3,0-8-7,0 8-3,2-7 3,-2 7 0,8-2 4,-8 2 1,10-5 3,-4 3-4,-6 2 2,12 2 7,-5 3 1,-1-4 1,1 5 0,-3-3-3,1 4 2,-1 0-3,0 0 4,-2 1-3,-2 1-4,-2-1-4,0-1-1,-3 2-4,1-1-1,0-1-4,-2-2-9,-3 1 2,2-2-6,-1 0 9,0-2-9,2-1-4,-3 1 3,9-2-7,-15-2 6,9-1-7,0-1 0,2-1-4,-1-1 3,3 0-7,0-2-1,2 1 3,2-3-6,0 2 0,3-1 0,1 3-2,0-1 0,2 1-1,0-1 1,2 5-1,0-3-3,0 4 10,1-1-12,-2 2 9,1 2 3,-1 2 2,-4 0 6,4-1 0,-3 3 7,0 2 7,-4-1-1,-2-1-4,-2 3 3,-4-2 0,1 0-2,0 0-4,-3-1-1,0 2 1,-1-5-4,-2 1-1,2 0 0,1 0 3,0-4-8,0 0 6,8 0-4,-16-2 2,12-2-2,-2 1-13,2-2-14,2 0-18,2-2-24,0-1-27,2-1-39,0 1-57,2 1-72,-4-2-107,4 1-204,-2 1 43,0 0 66,0-1-138,-2 1-93</inkml:trace>
  <inkml:trace contextRef="#ctx0" brushRef="#br0" timeOffset="168083.76">1972 13600 1586,'9'0'-36,"-9"0"11,0 0 18,0 0 4,0 0 11,6 3 5,-6-3 10,0 0-1,0 0-3,0 0 2,0 0 7,0 0 3,0 0 2,0 0 5,7 2 2,-7-2 5,0 0-2,0 0 3,0 0-2,0 0 1,0 0 0,0 0-6,0 0 3,0 0-1,0 0 0,0 0-5,0 0 5,0 0-3,0 0-2,0 0-3,0 0 3,0 0 1,0 0-3,0 0-2,0 0 0,0 0-5,0 0 3,0 0-4,0 0-4,0 0-1,0 0-3,0 0-2,0 0-2,0 0 0,0 0 0,0 0 0,0 0-3,0 0 1,0 0 0,0 0 3,0 0 1,0 0-3,0 0 2,0 0-1,0 0-4,0 0-1,0 0 0,0 0-3,0 0 2,0 0-1,0 0-4,0 0 2,0 0-2,0 0 1,0 0 0,0 0-5,0 0 5,0 0-2,0 0 0,0 0-1,0 0 1,0 0-2,0 0 1,0 0 2,0 0-3,0 0 0,0 0-2,0 0 3,0 0 1,0 0-2,0 0 1,0 0-1,0 0 0,0 0 4,0 0-2,0 0-3,0 0 1,0 0 1,0 0-1,0 0 1,0 0-5,0 0 4,0 0 0,0 0 0,0 0 0,0 0 0,0 0 0,0 0 0,0 0-2,0 0 2,0 0-3,0 0 4,2 4-4,-2-4 4,0 0-4,0 0 3,0 0-1,0 0 1,0 0 0,0 0 1,0 0 0,0 0-1,0 0 1,0 0-2,0 0 2,0 0-1,0 0 2,0 0 0,0 0 1,0 0-5,0 0 4,0 0 2,0 0-3,0 0 3,0 0-3,0 0 0,0 0 1,0 0 1,0 0-1,0 0 1,0 0-3,0 0 2,0 0-2,0 0-17,0 0-11,0 0-27,0 0-24,0 0-21,0 0-26,0 0-23,0 0-46,-9 7-86,9-7-393,0 0-169</inkml:trace>
  <inkml:trace contextRef="#ctx0" brushRef="#br0" timeOffset="168851.05">1879 13597 1787,'-6'-3'-31,"6"3"16,0 0 23,-6-4 14,6 4 11,0 0 12,-6-2 7,6 2 3,0 0 2,0 0 0,0 0 1,-7-4-7,7 4 7,0 0-6,0 0-1,0 0-1,0 0-7,0 0-2,0 0-3,0 0-1,0 0-2,0 0-3,0 0-8,0 0 6,0 0 0,0 0 14,0 0 5,0 0-3,21-1 5,-8 1 1,2 0-2,6 1-4,3-1 2,5 0 0,5 0-2,8 0 5,4-1-2,3-2 15,12 3-6,1-3 5,26 1 8,8-5-3,6 0 7,8-3 5,2 1-8,-1-2-3,-4 2-7,-2-1 3,-10 1-12,-6-1-5,-4 0-2,-20 3-7,-13 1 0,-7 0-6,-1 1-4,-3 1 2,-5-1-2,-2 0-3,-4 0-3,-3 0 2,1 3-5,-8-1 2,0-1 0,-1 2-4,-2 0-7,-4 1 3,-1-2-7,-1 1 4,2 1 1,-6-1 0,3 2 1,-2-2-6,-8 2-1,13 0-2,-13 0-6,0 0-11,8 0-9,-8 0-3,0 0-10,0 0 0,0 0-1,0 0-2,11 0-3,-11 0 5,0 0-2,0 0-1,0 0-6,0 0-16,0 0-12,0 0-18,-24 5-27,14-5-34,-1 0-38,1 2-49,-6-4-76,2 2-154,-3 0-19,-2 0 46,0-1-97,0-1-42</inkml:trace>
  <inkml:trace contextRef="#ctx0" brushRef="#br0" timeOffset="169765.23">2510 13289 1456,'0'0'-11,"0"0"13,0 0 9,-4-4 9,4 4 8,0 0 10,0 0 4,0 0 11,-4-3 3,4 3 4,-2-4-5,2 4 6,0 0-3,0 0-1,0 0-6,0 0-1,-11-2-2,11 2-3,0 0 1,0 0-5,-14 2-4,14-2 5,-13 5-4,6 1 1,-3 2 1,-2 1-2,-6 2 2,-1 5-2,-4 3 1,-2-2-3,-5 3-2,0 0-3,-3 4-2,3-4-2,0-1-5,1 0 2,1-2-2,2 0-2,1-3-1,4-2 0,2-2-2,-1 2 3,6-2 0,-1-1 4,0-4 0,0 3 0,3-1 1,2 0 2,-4-4 3,4 4-3,-1-4-6,1 1 5,1-2-7,1 1-2,-1-1-1,1 1 0,2 0-4,-1-1 3,0 0 0,7-2-5,-10 4 0,6-3 2,4-1 0,-8 2-1,8-2-4,0 0 0,-9 2 1,9-2-2,0 0-1,-9 5 3,9-5-1,0 0 0,0 0 1,-6 1 1,6-1-4,0 0 0,-6 2 2,6-2-1,0 0-1,0 0 1,0 0 0,0 0-3,0 0 1,0 0-2,0 0-1,-8 2-2,8-2 3,0 0 3,0 0-8,0 0 6,0 0 0,0 0-3,0 0 2,0 0 0,0 0-1,0 0 0,0 0-1,0 0 2,-3 3-3,3-3 0,0 0 3,0 0 0,0 0-4,0 0 2,0 0 0,0 0-4,0 0 4,0 0 0,0 0 1,17 4-2,-11-1-1,3-1 2,0-2 2,1 5 2,4 1 4,2 1 8,5 3 12,0 1 4,2-1-2,3 2-1,5 1 9,-1 0 0,0-2-3,-1 3-8,1-2 7,0 1 0,-7 0-7,2-4 3,-2 2-5,-1-1-1,-6-3-1,2 2-5,-4-4-4,-2 3 4,2-4-1,-3-1-7,-1 3-24,0-3-30,0 2-41,-4-5-57,2 2-58,-2-1-86,-2-1-191,-4 0-55,0 0 78,12-8-162,-9 3-115</inkml:trace>
  <inkml:trace contextRef="#ctx0" brushRef="#br0" timeOffset="172042.9">3908 13147 1616,'4'0'-33,"-4"0"27,0 0 22,11-7 14,-9 5 13,-2 2 20,4-4 15,-4 4 5,5-7 1,-5 3 0,0 4 7,4-5 4,-2 1 3,-2 4 5,2-6-1,-2 6-4,2-5-5,-2 5-13,0 0-2,1-4-4,-1 4-8,0 0-7,0 0-1,0 0-3,0 0-5,0 0-4,-7 13-7,0-6-2,1 4 2,2 6 5,-5-2 4,2 5 11,0 3 0,1 0 0,-2 3 2,2 0 2,2 3-3,0-4 1,2 6 2,2-2-2,0-1-1,4 3-14,2-5-2,6 5 3,0-2-2,0-2-3,5-1 6,1-4-4,-1-4 5,6 1-5,-2-6-5,4-2 6,-4-2 5,5-1 0,-1-1-4,3-4-1,-2-3-2,-1-1-2,4-5 0,-4 0-3,1-4-3,0-1-4,-5-4-4,3-4-1,-2-3-4,0-2-3,-6-5-2,-3-1-2,-2-3-2,-5-2-2,-4-5-1,-2 1-4,-6 1-2,-3 3 1,-1-3-1,-9 3-4,-1 4-5,0 2-5,-6 7-2,-1 1-9,-1 4-7,-4 4-12,1 1-10,1 5-8,0 7-16,3 0-18,-1 5-16,2 3-17,1 3-13,2 0-24,4 3-23,-1 0-21,6 3-30,4-1-20,1 0-25,3-2-59,-2 2-117,7-3-16,1 2-157,0-5-128</inkml:trace>
  <inkml:trace contextRef="#ctx0" brushRef="#br0" timeOffset="172363.17">4025 13387 1797,'0'0'30,"1"-3"19,-1 3 19,5-5 18,-5 5 12,2-7 9,-2 7 5,3-3-4,-3 3-10,0 0-9,4-4-7,-4 4-11,0 0-5,0 0 5,0 0 14,4 15-3,-2-6 6,0 2 4,0 0-9,0 4-4,0 1-4,2-1-3,-2 2-12,0 0-2,1 0-7,2 0-7,-3 0-2,0 0-3,0 1-13,2-3-27,-2 2-52,-2-5-47,2-1-52,0-2-56,-2 1-54,0-3-121,-2-1-114,0-2 40,2-4-154,-2 4-109</inkml:trace>
  <inkml:trace contextRef="#ctx0" brushRef="#br0" timeOffset="172527.08">3995 13612 1803,'-6'-5'87,"0"1"26,-2-2 29,4 3 18,-1-1 9,2 0-10,3 4-16,0-9-15,3 3-4,2-1-11,9 1-15,-3-1-7,5-2-12,5 0-9,0 1-34,5-1-53,-3-2-87,5 4-97,-3-3-149,0-1-183,3 2 73,-10 0-169,7 0-128</inkml:trace>
  <inkml:trace contextRef="#ctx0" brushRef="#br0" timeOffset="175495.15">4531 13539 1617,'0'0'-69,"7"0"21,-7 0 13,0 0 9,0 0 13,10 0 10,-10 0 9,9 1 10,-9-1 7,0 0 10,0 0 10,11-1 9,-11 1 1,0 0 3,10 0-2,-10 0 3,10-2 2,-10 2 2,10 0 5,-10 0 2,15 0 6,-6-3-7,-1 3 3,3 0 0,2 3-1,1-3 0,6 0 4,-1-3-6,4 3 4,6-1 5,5-1 8,9 0 5,3-2 0,2 1-8,10-1 0,2-1 0,1 2-7,5 1-6,-1-1-5,24-2-2,-15 1-3,-8 1-3,0 3-3,23-5 3,0 0-7,-2 1-4,1-1-2,1-1-2,0 0 2,-17 3-9,-6-1 3,-3-1-2,-1 0-1,-6 0 5,0 0 1,-10 0-8,-1 1 5,-3 0-4,0-2 1,-3 3-1,-1-1 3,-6 0-2,0 0-4,1 1 2,1-1-1,-1-1-5,-1 3 0,7-5-1,-7 3 0,0 3-2,-3-2-1,1 0-4,-3-1 2,-4 2 0,1 0-3,-5-1-1,0 0 2,-2 2 0,-3-1 3,0 0 1,-2 2 3,-1-2 2,-1 0 1,-1 2 0,-9 0 0,17-2-2,-11 2 0,-6 0 0,12-1-4,-12 1-4,12 0 2,-6-2-1,-6 2-3,0 0-2,10 0-2,-10 0 0,6-2-3,-6 2 1,0 0-2,0 0-3,0 0 3,0 0-3,0 0 1,0 0 1,0 0-2,0 0-2,0 0-2,0 0-2,0 0-3,0 0 0,0 0 0,0 0-1,0 0 1,0 0 0,0 0 3,0 0-1,0 0 2,0 0 0,0 0-3,0 0 2,0 0 1,0 0-2,0 0 2,0 0-2,0 0-1,0 0 1,0 0 0,0 0-2,0 0 0,0 0-1,0 0 0,0 0 1,0 0-1,0 0 2,0 0 0,0 0 2,0 0-2,10 0 2,-10 0 0,14-2-1,-14 2 3,11-3 0,-11 3-2,8-1 0,-8 1 0,7 0 2,-7 0 0,11-2 0,-11 2-2,9 0 4,-9 0-4,10-2 0,-10 2 0,14 0 2,-14 0-3,15 0 2,-15 0 1,12 0-3,-12 0 4,13 0-1,-13 0-3,12 0 5,-12 0-2,10 0-3,-10 0 4,5-3 2,-5 3-4,0 0 1,0 0 1,11 3-3,-11-3 3,0 0 0,0 0 1,0 0 0,11 0 0,-11 0 0,0 0-1,0 0-2,0 0 2,0 0 0,0 0 1,0 0 0,0 0-2,0 0 1,0 0 0,11 0 0,-11 0 0,0 0 1,0 0-2,0 0-10,0 0-22,0 0-24,0 0-31,0 0-29,0 0-25,0 0-35,0 0-50,0 0-61,0 0-80,-24-3-161,24 3-10,-9-9 64,8 6-225,-1-2-191</inkml:trace>
  <inkml:trace contextRef="#ctx0" brushRef="#br0" timeOffset="176649.06">7504 13121 1740,'-2'-5'-75,"2"5"22,-2-6 21,2 6 15,0-6 12,0 6 22,0 0 15,-5-5 12,5 5 12,0 0 12,0-7 7,0 7 4,0 0 5,-2-5 0,2 5 3,0 0-1,0 0-2,-2-5-2,2 5-2,0 0-3,0 0-3,0 0-2,-4-5-3,4 5-1,0 0-4,0 0 0,0 0-3,0 0-6,0 0-7,0 0-2,0 0-14,0 0 3,0 0 2,0 0 9,4 18-2,-2-7-1,0 2 11,3 5 3,-3 0 1,2 3-2,-2 4-1,0 0 6,3 3-2,-5 1 0,2 0-6,0 0-3,0-1 2,-2-1-8,0 1-7,2-2-7,-2-2 4,0-2-5,0 2 0,0-5-3,0 0 0,0-2-1,0 0-5,0-4-7,0-2-17,2 2-29,-2-2-19,0-4-28,0 1-32,-2-3-34,2-5-25,-2 7-24,2-7-26,0 0-28,0 0-32,0 0-83,-6-16-80,4 6-2,2 1-92,-3-2-40</inkml:trace>
  <inkml:trace contextRef="#ctx0" brushRef="#br0" timeOffset="178087">7517 13092 1366,'0'0'-41,"0"0"25,0 0 3,0 0 12,0 0 18,0 0 3,0 0 12,0 0 6,0 0 5,0 0 2,0 0 3,0 0-3,0 0 4,0 0 0,0 0 1,0 0 3,0 0-1,0 0 4,0 0 0,0 0 3,0 0-2,0 0 5,0 0-3,0 0 0,0 0-1,0 0-1,0 0-3,0 0-4,0 0-2,0 0-1,0 0-3,0 0-1,0 0-3,0 0-2,0 0 0,0 0-1,0 0-2,0 0 2,0 0 0,0 0 1,0 0-4,0 0-1,0 0-3,0 0-1,0 0 1,6-1-3,-6 1-2,7-2-2,-7 2-2,14-2-2,-6-1 1,6 3-3,2-2-2,4-3 4,7 1 2,3 1 6,2-1 7,10 0 6,3-1 2,5-3-3,7 2 0,-2 1 6,0 1-9,1-1-1,-12 0-8,1 2-3,-3-4 1,-4 7-4,-6-5-1,1 1 0,-6 2-4,-3 0 6,-2 1-4,-4-3 9,2 4-3,-5-2 9,-1 0-1,-1 2 2,-2-2-4,-1 2 1,0-2-3,-1 2-3,-9 0 0,17-2-1,-10 2-1,-1-2-5,-6 2-1,10 0 1,-10 0-3,0 0-2,0 0-6,11 0 4,-11 0-2,0 0-1,0 0-2,0 0-1,0 0-2,0 0 2,0 0-3,11 2 5,-11-2-9,0 0 5,0 0-4,0 6-1,0-6 5,-2 8-4,2-3 5,0 1-1,-2 1 0,2 4 0,0 0 4,0 2 5,0 0 16,0 5-5,0 1 3,0 1 8,2 2 8,-2-2 2,0 3-5,2-1 1,-2 2-2,2 0 3,0-2-4,-2 0 0,2 2 2,-2-4 1,0 3 3,2 0-5,-2-2-1,0-1-3,2 2-1,-2-3-4,0 3-1,0-6-2,0 3-3,0-2-1,0-1-3,2-1-2,-2-4-1,0 0-3,0 0-1,0-1-1,1 0-1,-1-1-1,0-1 2,0 0-3,-1-3 2,1 1 1,0 1-1,1-3-1,-1-4 1,0 10 2,0-7 0,0-3 0,-1 7 0,1-7-1,0 5-1,0-5 1,0 0-2,-2 6-1,2-6-4,-6 4 1,6-4-2,-10 2-3,-1-2 3,4 2-3,-3-2 1,-3 0 0,0 0-4,-4 0-3,-2 1-8,-4-1-6,0-1-5,-9 2-3,-4-1-5,-7 2-2,-1-2-2,-5 2 1,1-2 2,-3 2 0,0 0-1,2 1-1,2-3 1,0 0-1,5 3 4,4-1 1,5-2-1,-1 2-1,4-2-1,1 1-1,4-1-1,3 0 3,3 2-2,0-2 3,-2 0-2,8 0 1,1 0 3,-2 0-1,2 0 4,1 0 3,3 0 2,-3 0 0,11 0-5,-15 0 4,15 0 0,-13 0-4,8 0 8,5 0-4,-12-2-10,12 2 0,-8 2-5,8-2-9,0 0-3,-10-2-7,10 2-6,0 0 0,0 0-3,-11 0-4,11 0-2,0 0-6,-6 2-1,6-2-3,0 0-3,0 0-14,0 0-17,0 0-15,0 0-27,-9-3-20,9 3-37,-2-7-95,2 2-117,0 5-174,2-9-100</inkml:trace>
  <inkml:trace contextRef="#ctx0" brushRef="#br0" timeOffset="178592.11">7700 13367 1659,'0'0'12,"0"0"10,0 0 8,0 0 21,0 0 14,0 0 13,0 0 3,9-4 1,-9 4 0,15-4 0,-6 3 1,2-2 9,3 2-7,1-3 3,3 0-3,2 1-1,-3 1-11,2-2-6,1 0-4,-4 2-6,1 0-5,-2-1-9,-4 3 0,1 0-3,-2-2-11,0-1 1,-2 3 2,-8 0 4,14 3 3,-7-1 7,-5 3-1,0 1-2,-4 0 5,0 1-1,-1 2-5,-3 4 4,-1-3 1,0 4-9,-4-1 2,-2 2 1,1 1-4,-1-1 0,-2 2-4,2-1-2,-1-1-2,0 0-1,2-2-3,4-2-6,-3 1 1,3-2 1,-1-1-3,5 1-4,-3-3 4,5-1 1,0 1 1,4-3 4,3 1-3,-1-1 1,4-1-4,1-1-2,-1-1 1,3 1-6,1-2 5,2 0-5,-2-2-16,1 2-27,4-3-30,0 0-49,-4-1-59,4-1-73,-4-2-91,0-3-181,3 0-6,-5 1 61,3-1-193,-2-3-150</inkml:trace>
  <inkml:trace contextRef="#ctx0" brushRef="#br0" timeOffset="178773.1">8166 13339 1766,'3'-5'29,"-1"2"13,-2 3 6,7-7 11,-3 2 10,0 0 0,2 0-6,3 2-4,-3 1-6,5-2-6,-5 1-7,5-1-31,-1 2-44,0 0-51,4 0-48,-6 0-106,2-1-392,-4-1-130</inkml:trace>
  <inkml:trace contextRef="#ctx0" brushRef="#br0" timeOffset="178994.5">8322 13213 1837,'-2'-5'78,"2"5"20,-3-7 18,3 7 19,0 0 14,-2-4-2,2 4-10,0 0-4,0 0 14,0 0-15,7 16-3,-6-7-10,2 3-9,1 1-12,-1 3-7,2-1-10,-3 4-30,4-2-65,0 2-89,-5 0-109,4-2-129,-3 1-191,0 0 38,2-1 60,-2-2-130,2 1-66</inkml:trace>
  <inkml:trace contextRef="#ctx0" brushRef="#br0" timeOffset="186237.9">6135 10835 1422,'0'0'-69,"0"0"16,0 0 13,0 0 19,0 0 7,0 0 14,0 0 20,0 0 7,0 0 3,0 0 10,0 0 6,0 0 3,0 0 6,0 0 2,0 0 3,9 8 1,-9-8 1,0 0-1,0 0-2,0 0 1,0 0-2,0 0 2,3 4-5,-3-4 3,0 0-3,0 0 1,0 0-3,0 0 1,0 0 1,0 0-3,0 0-2,0 0 1,0 0-3,0 0-3,0 0-3,0 0-8,0 0 0,0 0-7,0 0-2,0 0-2,6 2 0,-6-2-4,0 0-3,6 4 0,-6-4-3,5 3-1,-5-3 0,6 4-3,-4 0 0,-2-4 1,2 4 4,-2-4-1,2 7 1,-2-7 3,-4 5-4,4-5 2,-7 9-1,3-8 0,0 3-5,-2-1 1,6-3 1,-11 3 2,5-3-1,6 0-1,-13 0 1,13 0-1,-10-1-1,10 1 1,-8-5-3,3 1 1,5 4-4,-5-5 2,3 0-3,2 5 0,-2-5 0,2 5-2,0-6 1,0 6 0,2-5 0,-2 5-2,3-4-1,-3 4 0,6-4 3,-6 4-3,0 0-1,7-3 1,-7 3-2,0 0-1,7 0 5,-7 0-4,0 0 1,0 0 0,0 0 2,0 0 0,0 0-1,0 0 2,0 0 2,0 0 3,0 0 5,7 5 1,-7-5 3,0 0-3,0 0 3,0 0 2,0 0-4,0 0 1,-12 7 3,12-7 1,-6 4-6,6-4 1,-9 4 0,6 0-6,3-4 6,-10 5-4,6-2 1,-3 1 0,1 1-2,0 0 3,-1 0-2,-1 1 1,1-1-1,-1 1-1,2 1-2,-2 1 2,-4 2 4,4-1 0,-2 3-1,-1-3 3,0 4-6,-2-1 3,3 1-3,-5 3 5,0-2 3,0 2-3,1-3 1,-3 3-1,0-1-1,-1 3-2,2-4-2,-3 3 3,-2 2 0,0 2 3,-1 0-5,4 0 3,-4 2-4,1 0 1,4-3-4,-2 0 2,-2 3 3,4 0-5,-2-2 8,-1 1-3,4 2-5,-4-2 0,3 0 3,1-2 0,-1-1-1,0 4 0,3-2-5,-4-2 11,1 2-10,2-1 3,-2 2 5,3-1-4,0-2-8,0 3 13,0-5-3,0 3-3,2-1 1,-1 0 2,1 1-5,0-3 1,0 2 5,0 0 0,-4-1-3,4 2 4,-1 1 1,-1-2-2,-2 2 1,2-2 0,-1-1 1,0 1-3,0-3-1,1 1 1,1 0-3,-2-1 2,3 1 2,-4-2-7,4-2 1,1 0-1,1 1-2,-3-2 2,2-1 7,0 2-8,1-1 4,1-1-2,-2 0-4,-1 3 2,2-3 5,-1 1-2,0-1-4,3-1 4,-2 1-1,-2 0-6,4-1 4,-2 2-1,-1-3-1,3 2 2,-3-1 2,1 1-5,1 1 0,-1 0 4,-1 0-3,0 0 3,3 0-4,-2 1-2,-1-1 4,2-1-1,-1 2 1,1-2 0,-2 0-4,3 1 0,-1 0 5,1-3 2,-2 2-3,2 0-1,-2 2 1,4-2-2,-2 0 4,-1 0-4,3 4 2,-3-6-2,3 4 0,-3-4 0,3 3 4,-3 0-1,2-2-8,1 0 3,-4 2 6,2-1-4,2 0 0,-3-2 3,1 4-1,-1 0 1,-1-2-2,-1 2 3,3 0-6,-2-1 0,0 0 1,2-1 0,0 0 2,-1 1-2,1-2 6,1-3-3,1 1-1,0-1-3,1 1 0,1-2 2,-2-1 6,2 2-8,0 0 1,0-1 0,-2-1 1,4 1-4,-2-1 7,-2 1 2,2 0-4,0-1 5,0 3-3,0-1 1,-2-5-3,3 5 6,-1-2-2,-1-1-4,3 0 3,-4 0-6,6-4 4,-4 5 1,1-1 0,3-4-2,-4 6 2,4-6 1,-2 4-1,2-4-2,-7 3 0,7-3 0,-1 4 2,1-4-5,0 0 4,-4 6-4,2-1 3,2-5 1,-5 2 1,5-2 1,0 0-4,0 0 3,-5 7 1,5-7-3,0 0 1,0 0 0,-4 3 5,4-3 3,0 0 0,0 0-3,0 0 1,0 0-1,-2 5-3,2-5 2,0 0-2,0 0 0,0 0 2,0 0-3,0 0 2,0 0-4,0 0 3,0 0-6,0 0 2,0 0 0,0 0 0,-4 5 2,4-5-2,0 0 2,0 0-4,0 0 3,0 0-4,0 0 4,0 0-2,0 0 3,0 0 0,0 0 2,0 0-4,0 0 3,0 0-5,0 0 3,0 0-3,0 0 2,0 0-2,-4 2-1,4-2 0,0 0 1,-4 7-3,4-7-3,-5 6-4,4-2-2,-1-1-3,2-3 6,-5 4-7,5-4-3,0 0-1,-4 7-5,4-7-4,0 0 4,0 0-9,0 0-11,12-12-15,-7 6-15,-3 2-34,0-1-45,-1-3-45,4 2-57,-5-1-71,2 0-128,-4-1-33,2-2 37,0 2-106,-2-1-62</inkml:trace>
  <inkml:trace contextRef="#ctx0" brushRef="#br0" timeOffset="186836.18">4226 12671 1445,'1'-5'-1,"-1"5"35,3-8 17,-3 5 12,0 3 10,0 0 11,0-8-3,0 8-6,0 0 22,0 0 13,0 0 3,0 0 5,-3 24 5,3-12-2,-1 3 0,-3 2-1,4 2-7,-3 1-7,-1 2-2,0 2-2,0-3-5,2 0-2,-2-2-4,2 1-9,-3-1-2,3-1-3,-4-2-7,5 1-10,-1-5-1,0 0-8,0-3-1,0 1 0,0-1-5,2 2-4,-4-4-3,4-2-3,-2 0 1,2 2-2,-2-2-2,2 1 2,-2-2-8,2-4-1,-2 7-3,2-7-2,0 8-4,0-8 2,0 5-1,0-5-5,0 0 1,-2 9 1,2-9-4,0 0-1,0 0 0,2 5-2,-2-5-4,0 0 1,0 5 0,0-5-1,4 5 0,-4-5 1,8 2 1,-4 0-3,-4-2 4,13 2-2,-6-1 4,3 1 1,0-2-3,3 0 3,2 0 3,4 0 1,2 2 2,5-2-3,1 0 2,2 2-1,1 0 0,0-2-2,-3 2 2,-1-2 0,-3 2 0,0-2-3,-3 2 1,3-2-1,-5 1-1,0-1-1,-3 0 2,-3 0-1,2 0 5,-4 0-12,-2 0-28,3-1-67,-2-1-71,-3-2-87,0-2-96,-2 3-171,1-5-65,-3 2 55,0-4-293,-2 1-307</inkml:trace>
  <inkml:trace contextRef="#ctx0" brushRef="#br0" timeOffset="189145.86">5406 11569 2043,'0'0'-147,"-5"-6"26,5 6 15,0-5 23,0 5 18,0 0 17,0-8 14,0 8 15,0-7 16,0 7 12,-2-5 12,2 5 12,0 0 11,-2-5-3,2 5 11,0 0 7,0-7 6,0 7 3,0 0 0,-2-7 1,2 7 5,0-8 2,0 8-2,-2-7-2,2 3-3,0 4-1,0-7-2,0 1 1,0 6 0,0-9-1,0 3-2,0-1-1,0 2-9,0-1 1,0-1 1,0 2-3,0 5-6,0-10 0,0 4-1,0-1-1,0 7-2,0-7 6,0 7-4,0-7-8,0 7-2,0 0-3,-2-6-4,2 6-9,0 0 4,0 0-4,0 0 0,0 0-7,-5 19 1,3-10 0,2 6 2,-2-1-3,0 3 7,2 1 0,-2-1-1,2 1-3,-2-1 0,2 3 1,-3-3-3,3 0 0,-2 1-1,2-3-5,-2-2 3,2 1 2,-2-3-7,2 0 1,0-1-4,0-1 2,-2 1 2,2-3 1,0 0 3,0 0 0,0-1-1,0-6-4,2 9-3,0-7 3,2 2 4,-4-4-2,11 1-4,0-2 4,0 1-7,-1-2 3,4 2-2,2-2 3,-1-2-8,6 2-10,-1-1-16,5 1-22,-5 0-36,2-2-43,-1 2-58,1 0-52,-2-1-131,-1-2-151,-2 3 66,0-1-143,-5 1-98</inkml:trace>
  <inkml:trace contextRef="#ctx0" brushRef="#br0" timeOffset="189456.17">5921 11632 1662,'-4'-6'3,"2"1"29,-2-3 21,2 1 17,-2 2 18,0 0 13,2-2 0,2 7-7,-6-7-8,4 5-12,2 2-10,-5-4-3,5 4-8,0 0-2,0 0-2,0 20-3,0-11-4,5 3 1,-3-1-9,2 2-2,0 5-5,0-4 1,2 2-5,-2 0 0,4 1-3,-2 1-13,-2-1-37,2-1-36,-2-1-48,2 0-39,1-4-39,-3-2-58,3-1-113,-3-1-249,0-5-111</inkml:trace>
  <inkml:trace contextRef="#ctx0" brushRef="#br0" timeOffset="189720.44">6040 11730 1713,'0'-5'9,"-2"-3"27,2 3 24,0-2 22,0 7 19,-2-7 7,0 3 2,2 4-10,-2-7-11,2 7-8,-2-4-11,2 4-4,0 0 3,0 0-4,0 0-5,-8 19-7,6-11 1,2-1-3,-2 3-5,2 2-6,0-1-2,0-2-3,2 3-5,-2 0 0,4-1-4,0 0-3,2 1 9,0-3-10,5 1-4,0-3-10,1 1-27,1-4-32,0-1-49,1-1-59,-1 0-48,3-4-87,-5-1-129,5-1-21,-4 0-110,1-2-56</inkml:trace>
  <inkml:trace contextRef="#ctx0" brushRef="#br0" timeOffset="190184.22">6314 11700 1576,'0'-7'52,"0"7"13,0-6 4,0 6 4,0 0 0,0 0 26,0 0 11,0 0 8,0 0-2,19 11-5,-13-4 1,1 2-6,-1-1-4,5 3-8,-5-2-7,3 3-10,1-1-6,-4-1-7,0-2-5,2-1 1,-2 3-8,0-5-5,-2 2-3,0-1 8,0-1 3,-1-2 0,1 1-11,-4-4 3,0 0-7,0 0 2,0 0-5,4-13-8,-4 5 0,-2-1-5,2-3-1,0 0-6,0 1-5,0 0 3,0 1-1,2 1-5,-2-1 3,0 4-5,0-1-2,2 3-8,-2 4 6,7-3-2,-7 3 3,17 3-1,-10 3 4,6-1-8,1 1 0,-1 4 9,3-3-2,-2 1 0,4-1-2,-4 1-5,4 0 4,-6-3 18,1 2 20,-2-4 27,-1 1 22,-1-4-5,1-2-3,-2 0-2,1-1-7,-2-4-5,-1 0-8,-2-3-6,0-1-6,0 0-2,-2-3-9,-1-3 0,-1-1-29,0 1-44,3 1-57,-3 0-53,-4-1-66,2 6-82,0 2-77,-4 1-159,-2 4-32,-1 4 49,9 0-230,-23 9-235</inkml:trace>
  <inkml:trace contextRef="#ctx0" brushRef="#br0" timeOffset="194954.74">4131 11264 940,'0'0'1,"0"0"5,6 2 14,-6-2 2,0 0 8,0 0 4,0 0 13,0 0 0,0 0 10,0 0 3,0 0 2,0 0 3,0 0 4,8 2 0,-8-2 5,0 0-2,0 0 2,0 0 0,0 0-1,0 0-2,0 0-4,0 0-4,0 0-5,0 0-4,0 0-4,0 0-7,0 0-1,4 4-4,-4-4-4,0 0-5,0 0-2,0 0-4,0 0-2,0 0-2,0 0-4,5 3-1,-5-3 1,4 6-1,1-4 8,-3 4 2,2-1 10,2 2 6,0 6 2,-1-2 3,5 4-4,-1 0 4,-1 5-1,5 1-2,-2 1 1,1 2-1,3 2 0,-2 0 4,4 3-4,-4-2 1,5 1-7,-3 0 4,2 1-4,-3 0-3,2 1 6,1 1 2,0-2 3,0 2-3,-3 1-5,2-3 8,0 0-4,-2 0 0,2 2-2,-2-2-3,1-2-1,1 0 3,-2 2-10,-1-5 1,-1-2-5,1-1 0,0 1-4,-1 0 5,0-4 2,0 2-8,-2-1 2,4-1-6,-4 1 1,3-1 3,-3-1 1,1 1-2,0-1 1,-1-2-2,0-1-3,0 1-3,2-1 6,-2 0 0,3 1-3,-3 2-5,1-4 2,2 1-1,-2 1 3,4 1-3,-5-3 4,2-2-2,-1 2-4,0 1-2,-1-2-1,2 3 5,-1-2 4,1-2-5,-2 3-1,-2-1-2,3-1 4,0-1-2,-1 0 2,1 0 2,-1 2-1,-2-4 2,4 2 3,-2-2-4,0 3-2,3-3 2,-2 1 0,-1 0-1,1-1 1,-1 0-1,1 1 2,0 0-1,-3-2 1,2 1-1,-1-1 2,2 3 6,-3-4-1,3 3-3,-3-3 3,1 1-3,-4 0 0,5-1 2,-2 1-2,-2 0-1,2-3 1,1 5-1,0 0 0,1-3-1,-1 3 1,-3-1-6,3-1 2,-2 1-1,1-1-1,0-1 1,-2 0 0,0 1 1,4 0-3,-6 0 1,2 0-1,0-3 2,0 4 0,1-5-3,-3 4 2,2 0-1,1-2 2,-3 1-2,0 1-2,3-3 3,-3 1 0,2 1-5,0-1 0,-1 2 1,2 0 2,-1 0-1,0-1 1,0 1-2,-1-1 3,3 1-2,-2-1-1,-1 0 3,1 4-2,-1-4-1,3 1 0,-2-1 1,0 1-2,0 0 1,1-1 1,0 0-1,-1 2 2,-1-2-2,4-1 1,-2 1 1,1 1 1,-2-1 1,1 0-2,2 0 2,-3-1 1,-2 0 0,2 1 0,1-1-4,2-1 3,-3 1 0,-2 2-1,2-3-1,0 2 1,1-2-1,0 0 1,-3 2 0,2-2-1,0-1-2,1 1 1,-3 1 0,2 0 0,0-1-1,-1-1 1,4 0-1,-5 3 0,0-5 0,2 3-2,0-1 3,-3 2 1,5-3-4,-3-1 3,1 2 0,-4-1-2,-2-3 1,8 6-1,-4-4 0,-4-2 1,7 4 1,-3-2 2,-4-2-1,6 3-2,-6-3 3,1 4-3,-1-4 2,6 5 4,-6-5 2,6 3 0,-4 2 0,-2-5-1,9 5 0,-7-3 0,2 2 0,-4-4 0,6 3-2,-6-3 1,4 4-2,-4-4 3,4 4 4,-4-4 1,0 0 4,0 0-2,7 4 1,-7-4-1,0 0-2,5 1-2,-5-1-1,0 0-2,0 0 2,0 0-6,4 4 0,-4-4 0,0 0-1,0 0 2,0 0-3,6 2 2,-6-2 0,0 0 1,0 0 2,0 0 3,0 0-21,0 0-47,0 0-53,0 0-56,-15-11-72,5 5-81,5-3-84,-5-1-176,-1-4-45,-4-3 69,0-1-351,-1-11-386</inkml:trace>
  <inkml:trace contextRef="#ctx0" brushRef="#br0" timeOffset="196324.08">4163 11262 2235,'4'2'-125,"-4"-2"48,0 0 2,0 5 10,0-5 27,0 0 10,2 6 11,-2-6 11,0 0-2,0 0 14,4 4 8,-4-4 10,0 0 12,0 0 6,0 0 11,0 0 8,0 0 5,2 4 2,-2-4 2,0 0-1,0 0 0,0 0-6,0 0-1,0 0-5,0 0-3,0 0-3,0 0-7,0 0-2,-2 9-1,2-9-5,-4 6 2,2-3-4,-2 8-3,2 0 7,-5 4 0,2 1 0,-1 5-2,0 3 1,-3 2-6,3 0 0,0 1-2,-5 3 1,4-2-9,-1-1 0,2-1 0,0-2-5,0 0 1,0-2-2,2-5-1,2 0-2,-2-2-2,4-4-1,-2-1-7,0-2-7,4-5-6,-2-3-5,0 0-3,0 0-3,8-15-5,-5 4-2,2-5 0,-1-3 2,0-3-2,2-7-4,0-1 4,-2 3 4,3-4 0,-3 2 2,1 3 3,-1 1 4,0 1-1,-2 2 9,0 4 8,0 1 3,0 2 2,0 2 4,1 0-2,-3 4-3,2-2-1,0 3 0,0-1-2,0 6 6,2-1 8,-4 4 4,0 0 5,13 2 5,-4 3 4,-3 8 3,2-6 4,2 8 0,4 0-6,-2 3 0,0 1-2,4-2-4,1 3 1,-1-2-14,5 3 10,1-2-4,-1 0-28,-4-2-40,3-3-57,-2 1-60,1-2-72,1-3-169,-6-3-117,2 1-156,-4-2-174</inkml:trace>
  <inkml:trace contextRef="#ctx0" brushRef="#br0" timeOffset="197170.86">4586 11979 1791,'6'-4'-48,"-6"4"16,0 0 16,6-4 9,-6 4 11,0 0 5,7-2-4,-7 2 3,0 0-3,0 0 4,0 0 0,0 0-7,3-5 4,-3 5-4,0 0 2,0 0 8,0 0 2,0 0 3,-1 16 7,1-8 14,-2 0 10,0-1 2,-3 2 2,4 1-1,-4 4 4,-1-2-5,1 3-4,-1 0-7,-1 0 0,0-2-4,1 2-4,-1-2-3,0 1-4,3-1-11,0-3-24,-1-1-32,4 0-23,-4-2-29,3-2-54,0-1-117,2-4-342,0 0-107</inkml:trace>
  <inkml:trace contextRef="#ctx0" brushRef="#br0" timeOffset="197382.3">4561 11930 1643,'0'0'-34,"6"-3"5,-6 3 37,0 0 20,11 3 17,-6 2 13,1-2 14,3 3 6,1 0 4,1 1-4,0 3-2,5-1-4,-4 1-7,4 0-4,2-1-7,3 1-5,-2 1-5,0-3-22,-2-1-47,0 0-56,0-1-73,-5-2-153,-1 1-341,-2-5-145</inkml:trace>
  <inkml:trace contextRef="#ctx0" brushRef="#br0" timeOffset="197740.83">3682 11794 1758,'0'0'-1,"2"6"7,-2-6-2,4 3 5,-4-3 14,4 6 21,-4-6 12,8 2 6,1-1 5,2-1 0,-11 0-4,23-3 0,-6-1-7,0 0-5,2-1-7,0 1-5,0-3-1,5 0-20,-4 0-38,2-1-47,-3 2-75,-2-1-164,-2-1-351,-5-1-154</inkml:trace>
  <inkml:trace contextRef="#ctx0" brushRef="#br0" timeOffset="198607.77">5319 12397 1805,'0'0'-4,"0"-3"15,0 3 20,0-6 21,0 6 16,0 0 1,0 0-5,-2-5-8,2 5 4,0 0 14,0 0 6,0 0 0,12 11 3,-8-8 2,2 3-3,-2 2-4,2 2-2,0-1-7,0 4-10,0 1-4,0-3 0,-1 2-7,1-2-8,1 3 0,-1-1-5,0 1-20,-1 0-36,-1-3-44,0-2-51,1 3-59,0-3-40,-1-6-56,2 2-141,-2-4-265,-4-1-173</inkml:trace>
  <inkml:trace contextRef="#ctx0" brushRef="#br0" timeOffset="198890.13">5507 12457 1867,'0'-4'11,"0"4"6,-2-7 15,2 7 18,-4-7 9,4 7 4,0 0 0,-10-1-4,10 1 0,0 0 0,0 0 1,-14 8-2,9-5 0,2 3 0,-5-1-3,5 3-4,-1 0 0,0 1-7,0-2-3,2 2-6,-2 0-2,2 0-4,0-1 0,2 1-2,0 0 0,0-2 1,0 1-1,4-4 1,0 1-3,2 1 0,0-2-2,2-3-5,0 1 0,4-2 0,-5 4-4,4-4-15,2 2-24,1-4-36,-2 0-49,2-3-48,0 2-46,-4 0-86,3-3-129,-1 1-245,-1-2-159</inkml:trace>
  <inkml:trace contextRef="#ctx0" brushRef="#br0" timeOffset="199361.87">5704 12443 1790,'0'0'17,"-2"-5"30,2 5 18,0 0 15,0 0 5,0 0-7,0 0-3,0 0 18,0 0 3,0 0-1,0 0 0,0 24 0,4-14-1,-1-1 3,1 2-5,0 3-10,0-1-6,0 1-10,2 0-5,-2 1-5,1-6-4,0 2-2,-3-2-6,2 1-3,-2-2 3,2 0-2,-2-3 8,0 1 6,0-2-2,-2-4 0,4 2-4,-4-2-8,0 0-8,0 0-3,5-16 2,-4 7-10,-1 1-6,0-3 6,3 1-6,-3 1-3,-3 2-2,6-3-5,-6 3 2,6 0-3,-3 2-3,0 5-1,2-8 2,2 6-4,-4 2 1,13-2 0,-2 6 4,-1-2-3,0 2-6,2-2 3,2 5 3,-1-2 2,0-2 4,0 2 9,-1-2-2,-2 3 8,1-3 10,-2 1 15,-1-2 22,-2 0 23,1-1 19,-7-1 7,13 0-14,-13 0-8,8-5-11,-4-1-7,-1 1-5,-1 0-11,-2-3-5,0 1-26,-2 0-39,-3-5-59,-1 1-61,-1-2-61,-3 0-87,-1-5-100,-5 1-187,-6-2-43,-1-4 62,-3 1-322,-8-6-349</inkml:trace>
  <inkml:trace contextRef="#ctx0" brushRef="#br0" timeOffset="201746.97">653 10282 2177,'4'-2'-103,"0"-3"19,1 1 19,2 1 23,-3-1 21,-4 4 16,6-6 13,-2 2 7,-4 4 9,4-5 2,-4 5 9,4-4 2,-4 4 8,5-6 7,-5 6 0,0 0 5,2-4-1,-2 4 3,0 0 0,0 0-5,0 0-3,0 0-7,0 0 1,0 0-6,0 0-1,0 0-3,-17 0 3,17 0-3,-10 10 1,3-4-1,0 3 3,1 2 4,-2 3 1,0 1 1,1 2 3,1 4-5,0 1 2,1 2 9,1 0-1,2 5 3,4 2 8,-2 1 0,4 4 0,1 2-1,1 0-3,0 1-9,3-1-3,-3 0-1,2-1-1,-2-2-5,4 1 0,-4-3-5,2 1-3,-2-1-1,-2-7-20,3-1-34,-3-2-36,-1-6-42,-1-2-49,0-2-63,-2 0-56,-2-4-115,-3-2-142,-1-1 41,-1-1-117,-1-3-101</inkml:trace>
  <inkml:trace contextRef="#ctx0" brushRef="#br0" timeOffset="201931.88">537 10955 1695,'2'-7'1,"1"-1"21,3 0 22,-1 1 13,4-3 12,1 1 6,4-3 0,0 3-5,1-1-7,4-1-7,0 1-6,1 1-6,-2-1-2,4 2-25,-3-1-34,-3 1-46,4 3-52,-5-1-79,4 0-157,-5 3-207,-3-1-60</inkml:trace>
  <inkml:trace contextRef="#ctx0" brushRef="#br0" timeOffset="202401.95">958 10761 1575,'0'0'38,"0"0"13,10 3 7,-10-3 8,6 3 10,-6-3 15,2 8 7,0-1 12,0-1 2,2 3 0,0 1-6,0 2 3,2 3-8,-2-4-2,3 2-8,-2-2-9,1 2-9,0-1-3,-2-2 1,1-3-13,-1 3-1,-2-5-1,2 1 7,0 0 9,-2-1-5,0 0-4,-2-5-7,0 0-2,0 0-11,0 0-6,0 0 0,6-22-7,-3 13-3,-3-2-3,3-5-2,-1 1-3,-2 0-4,2 2 2,0 0-4,0 1-5,-2 0-1,2 3-3,0 4-2,0-1 4,0 2-2,-2 4 0,8-2-2,-8 2 1,0 0-6,15 8 6,-8-4 1,-1 1 2,2 1 0,-3-1-4,0 1 2,0-2-1,1 0-2,-1 0 1,-1 0 1,1-1 5,-5-3 2,5 2-10,-5-2 7,0 0-3,9-7 0,-8 2 1,2-3-1,-3 1 3,2 0-6,-2-2 3,0-3 0,0 1 1,-2-3-26,-1 2-31,2-3-24,-3 1-33,-1 2-37,0 0-51,3 3-48,-5-2-58,0-1-147,1 3-61,2-1 50,-2 0-77,1 1-42</inkml:trace>
  <inkml:trace contextRef="#ctx0" brushRef="#br0" timeOffset="202663.38">1182 10437 1514,'0'0'17,"-4"-7"25,1 1 27,2 2 21,1 4 12,-4-7 0,4 7-10,-2-5-9,2 5-12,0 0-3,0 0-1,-6 18 0,6-9-2,0 3-1,2 0-4,-1 1-2,2 2-8,1 0-5,-1 2-1,2-1-5,-1 0-5,3 1 1,0 0-4,-1-1-1,0-3-4,3 2-9,-1-4-35,0 0-44,2-2-54,4-1-54,-6-7-73,5 2-144,-2-3-289,-1-3-170</inkml:trace>
  <inkml:trace contextRef="#ctx0" brushRef="#br0" timeOffset="203094.14">1342 10420 1776,'-2'-6'-31,"2"3"16,0 3 9,-2-6 12,2 6 19,0 0 32,0 0 10,0 0 13,0 0 8,0 0-2,14 15 10,-8-7 3,0 1-7,4 3 0,-4-1-14,2-2-3,-1 3-8,1 1-7,0-3-5,1 1-4,-5-2-4,3 2-6,-3-4-2,2 1-3,-4-3-5,1 1 3,0 0-1,-1-3-4,-2-3-2,0 0-1,0 0-5,0 0-11,0 0-5,0 0-13,-5-17-5,4 6 0,-1-2-6,0-5 6,0 3-1,-1-2 0,2 2 3,1 0-2,0 1 3,0 1-3,1 2 2,2 1 2,1 0 0,-1 5-1,6-1 1,1 2 7,-2 4 4,2 0 4,3 4 7,0 2 2,0 1 2,-1 1 3,0 2 1,2 1 0,-2-1-1,1 1-3,-2 2-1,-1-1-2,-1-1-1,-3 3 3,0-3-7,0 2-29,-3-3-49,-1 2-60,-2-3-73,-5 0-93,1-3-169,0-1-4,0-1-97,-2-2-65</inkml:trace>
  <inkml:trace contextRef="#ctx0" brushRef="#br0" timeOffset="203321.52">1511 10262 1594,'2'-6'25,"0"-1"15,3 3 14,-1-2 20,0 1 14,4 0 5,0 3 5,2 1 4,2 1-4,-2 1-5,6 6-5,-2-2-2,-1 3-8,1 3-5,0 0-4,0 2-8,-1 2-5,-2-1-3,-1 3-8,-1-2-4,-3 2-23,0-1-39,0-1-48,-3-1-56,4-1-56,-5-3-72,0-1-164,-1-2-250,-1-2-163</inkml:trace>
  <inkml:trace contextRef="#ctx0" brushRef="#br0" timeOffset="203495.27">1884 10297 1755,'0'-7'0,"2"4"26,0-3 11,-2 6 11,4-10-3,0 4-4,1 1-3,3-2-8,3 1 0,1 0-6,2 0-5,-2 3-36,2-3-46,-1 4-34,0 2-34,0-2-46,-6 2-101,-7 0-175,10 7 40</inkml:trace>
  <inkml:trace contextRef="#ctx0" brushRef="#br0" timeOffset="203633.73">1981 10360 1263,'-4'9'50,"-1"-2"33,3-1 14,-2-4 0,2 1 0,2-3-5,0 0-11,0 0-9,0 0-3,0 0-8,30-9-6,-17 3-17,1 1-42,4-2-60,-2 0-66,-3-3-123,2 3-327,1-4-80</inkml:trace>
  <inkml:trace contextRef="#ctx0" brushRef="#br0" timeOffset="204138.99">2277 10057 1546,'0'-7'21,"0"0"29,0-1 21,3 1 15,-3-1 15,2 0 8,2-2-2,2 2-2,1 4-3,1-1 2,5-2-3,-1 3-4,0 2-7,0 2 0,2 2-1,1 2-2,0 3-3,-2 2 5,-1 2-10,3 0-4,-5 6-5,4 0-10,-6 2-10,0-3 9,-1 5-15,-5-4 5,3 2-3,-3-2-9,0-2 3,-2-1-5,0-1-5,0-4-6,-2 0-1,0-2 0,0-4-5,2-3-4,0 0-9,0 0-5,-5-15 0,5 2-9,0 0-4,0-6-1,0-1-1,2-4-1,1-3-1,-1 3 4,0-2 5,-2 4 1,2 3-6,0-1 0,0 3 6,-2 3-1,2 0-1,-2 4 2,2 0-2,-2 5 4,2 1 5,-2 4 11,0 0 5,0 0 1,0 0 7,6 16 2,-6-6 12,2 1-2,3 4 0,-2 0-1,1 2-3,-2 0-3,2 2 0,0 1 0,2-1-3,-2-2-3,1 2 4,1-4-4,1 0 0,-3-2-19,4 0-26,1-3-33,-1-3-43,0-2-56,2-3-60,0-2-65,-10 0-91,16-7-154,-7-1 11,0-1-161,-1-4-170</inkml:trace>
  <inkml:trace contextRef="#ctx0" brushRef="#br0" timeOffset="204354.18">2740 9881 1887,'-3'-5'15,"1"3"23,2 2 17,-3-8 18,3 8 4,0 0 13,0 0 15,0 0 11,0 0 3,0 0 3,0 0 3,5 23-8,-2-16-8,1 3-12,0 1-4,-1-2-10,6 4-10,-4-1-4,3 2-10,-2-1-4,3-1-20,-2 0-42,1 2-40,-2-2-60,0 0-61,2-4-50,0 0-40,-2-4-108,-2-2-128,2-2-168,-6 0-159</inkml:trace>
  <inkml:trace contextRef="#ctx0" brushRef="#br0" timeOffset="204775.13">2879 9917 1764,'0'-10'-23,"0"1"36,0 1 39,0 1 25,0 0 20,-2-1 1,2 4-4,0 4 7,6-8 10,-6 8 8,9-2-3,-9 2 10,12 7-1,-5-2-2,6 5-15,-5-1-1,1 2-5,2 0-8,-1 1-8,0 1-10,-1-1-6,-3 1-5,-1-2-5,0-1 1,-1-1-9,2-2 0,-2 1-3,-3 1-3,2-4 0,-1-1-4,-2-4-7,0 0-1,0 0-7,0 0-2,0 0-6,-18-11-5,16 1-10,-4-4-5,4 1-10,-2-3-6,1-1-4,2 0 6,1-3-3,1 3-2,-1 0 2,5-1 2,-1 3 4,2 0 3,-1 1-4,8 1 1,-3 2 2,3 1-2,0 5 6,4-2 10,-1 4-1,2 1 4,0 4 6,2 1 7,-1 0-2,-3 3 1,0-1 2,0 5 0,-3-1-2,-2 1-1,-3 2-3,0 1 0,-3-2-11,-1 2-39,-2-1-51,-2-2-69,-2 1-96,-2 0-85,-1-1-209,-1-3-6,2 2 69,2-7-135,0 3-114</inkml:trace>
  <inkml:trace contextRef="#ctx0" brushRef="#br0" timeOffset="204991.72">3193 9588 1778,'2'-7'43,"2"0"13,0-1 28,2 3 26,5 1 21,4 0 21,2 2 2,6 4 5,2 4 3,5 1-6,3 8-11,1-1-9,1 5-8,1 3-4,0 4-12,-4 2-6,-4 5-8,-1 1-8,-9 2-4,-7 1-28,-4 7-78,-12 4-100,-10 24-129,-12 2-160,-9-2-163,-10 0 61,-3 3-233,-5 1-235</inkml:trace>
  <inkml:trace contextRef="#ctx0" brushRef="#br0" timeOffset="205891.04">791 14312 2022,'-8'-5'-25,"3"-1"22,-1 0 19,2 0 23,-2 1 28,-1-2 20,0 5 13,2-5 4,0 1 9,1 2 3,2 1 6,-3-1-1,1 0-3,4 4-8,-4-4-14,4 4-8,-4-5-12,4 5-7,0 0 7,0 0 1,0 0-5,17 15 5,-6-6-3,3 4-2,1-1 2,4 5-9,0 4-5,0 2-2,2 2-4,0 0-8,-1-1-2,-4 3-2,1 0-4,-4-5-1,-2 0 4,-3-1 14,-2-3 8,0-2 11,0-1 2,-4-4 5,-2 3-4,0-7-3,-2-1-7,-4-1-7,2-2-3,4-3-7,0 0-3,-16-14-7,12 3-3,-3-4-10,3-4-18,0-6-21,-1 0-14,5-4-14,-2 3-12,2 1-12,0 3-17,2 1-22,-2 3-24,2 1-33,-2 4-35,0 2-27,3 1-28,2 4-46,-2 0-53,4 2-131,-7 4-41,12 2 43,-6 2-162,2 4-137</inkml:trace>
  <inkml:trace contextRef="#ctx0" brushRef="#br0" timeOffset="206412.38">1189 14485 1816,'2'6'76,"2"-4"12,-1 2 7,-3-4 2,6 7 10,-6-4 12,1-1 9,2 6 10,1 0-7,-4 0 1,2 2 8,3 1-2,-3-2-5,2 5-6,0 3-2,0-4-3,1 0-8,-1 3-7,-2-1-7,3-2-4,-1 2-7,-2-1-6,0-3-7,0-3-3,0 2-6,0-3 1,0 3 0,0-5 5,-2 0-1,0-5-11,0 0-3,0 0-7,0 0-2,0 0-10,2-16-3,-2 5-3,2 0-6,-2-4-2,0 2-3,2-4-1,-2 4-3,2 0-1,1 1-1,-3 0 0,2 3 0,-2 0-7,3 1-1,-1 1-2,0 1 1,0 1-1,-2 5 0,10-2 4,-10 2 6,13 5 2,-5 0 3,1-1 1,2 6-14,1-3 2,0 1-2,2 3 1,0-1 1,-1 2 0,2-3-2,-2 2 2,-1-3-1,-4-2 0,4 1 1,-4-1 5,-2 0 16,1 0 19,1-3 3,-4-3-6,-4 0-4,11-8 3,-7 3-6,-1-3-6,1-1-5,-2-3-2,-2 0-2,0-8-4,0 1 1,0 2 1,-6-7-13,5 6-12,-3-1-19,2 2-19,-2 1-31,-1 1-42,1 2-46,0 2-49,-2-1-71,1 4-66,3 3-49,-2-1-101,2 1-117,-2 0 41,4 0-361,0 5-411</inkml:trace>
  <inkml:trace contextRef="#ctx0" brushRef="#br0" timeOffset="206665.45">1653 14257 2762,'0'-8'47,"0"2"25,0 6 27,-2-9 28,2 9 5,-2-5 3,2 5-12,0 0-16,0 0 2,0 0 10,0 0-4,0 0 0,6 24-3,-4-13-4,0 5-4,2-1-6,-1 2-10,3 0-8,-2 2-7,3 0-8,1 2-5,-2-1-6,3 0-5,1-2-5,-1 0-3,3-2-11,-2-3-34,0 1-46,5-4-47,-3 2-46,-1-6-63,1 0-62,1-3-58,-2-3-124,-1 0-133,-2-3 63,4-1-304,-4-1-309</inkml:trace>
  <inkml:trace contextRef="#ctx0" brushRef="#br0" timeOffset="207397.74">1888 14408 2082,'0'0'-36,"-9"3"47,9-3 30,0 0 19,0 0 22,0 0 15,0 0 6,0 0 0,0 0-8,0 6 0,0-6 9,0 0 0,5 9 4,-3-5 1,2 2-5,0-1 5,3 3 2,-3 0 3,2-1-10,-1 1-5,1 2-5,-2-1-6,2 0-9,-2 0-5,0 2-3,2-4-6,-2 3-3,0-4-11,0-1 0,0 2-4,-2 0 0,0-4-1,0 2 0,-2-5 1,0 0-8,0 0-6,0 0-3,0 0-1,7-15-5,-5 8-3,-2-4-1,0-1-1,1-1-5,2-1-1,-1-1 0,2 2-2,-1 2 1,1-1-2,0 2 1,0 1-3,3 1 5,-1 1 3,0 2 5,1 1 3,6 1 3,-6 3 1,3 0 3,0 0 2,1 4 0,-2 2-1,2 2-1,-1 1-4,-1 0-1,2 3-3,-2-2-2,-1 3-1,-2-3-13,3 1-39,-4 0-50,1 2-60,-2-5-62,-2 0-72,0 0-82,-4-3-117,0-3-125,2-2 42,0 0-347,0 0-386</inkml:trace>
  <inkml:trace contextRef="#ctx0" brushRef="#br0" timeOffset="207592.57">2144 14188 2618,'0'-15'69,"0"6"16,0 1 11,2 1 26,2 0 36,5 4 21,0-2 10,-1 2-1,5 3-3,-1 2-3,3 2 4,0 3-9,-1 3-10,6 5-8,-3 0-10,0 6-13,0 3-15,-1 4-11,-4-1-9,-2 7-9,-5-2-41,-2-2-70,-6 3-96,-2 3-79,-3-3-135,-6-3-189,-4-3-150,-2-1 88,-3-4-473,-3-4-527</inkml:trace>
  <inkml:trace contextRef="#ctx0" brushRef="#br0" timeOffset="211766.97">7733 10749 1709,'0'0'250,"0"0"-95,0 0-36,0 0-7,0 0 3,0 0-1,0 0-12,0 0-13,0 0-3,0 0-13,0 0-5,0 0-9,0 0-1,0 0-11,0 0-3,0 0-4,0 0-5,-19 8-4,19-8-5,0 0-18,0 0-33,0 0-43,10 10-51,-6-8-57,-4-2-64,9 2-121,-9-2-111,13 0-167,-5 0-137</inkml:trace>
  <inkml:trace contextRef="#ctx0" brushRef="#br0" timeOffset="211963.96">8144 10751 1722,'8'2'86,"-2"1"23,-6-3 0,11 0 1,-11 0 8,9 1 5,-9-1-3,10 2-3,-10-2-16,6 2-14,-6-2-6,11 0-9,-5 3-22,-6-3-30,13 0-43,-13 0-40,13-5-46,-3 5-49,-2-2-46,2 1-87,-2-2-110,1-1-203,2 1-104</inkml:trace>
  <inkml:trace contextRef="#ctx0" brushRef="#br0" timeOffset="212144.55">8674 10706 1727,'0'0'55,"16"0"13,-12 2 6,-4-2 7,10 0 5,-10 0 0,0 0-7,14 0-8,-14 0-8,8 0-7,-8 0-4,10 2-29,-10-2-38,14-2-48,-6 4-56,-8-2-58,17-7-114,-7 5-341,1-1-128</inkml:trace>
  <inkml:trace contextRef="#ctx0" brushRef="#br0" timeOffset="212332.76">9310 10668 1791,'6'1'46,"-6"-1"13,11 3 9,-11-3 15,9 2 8,-9-2 3,8 0-5,-8 0-7,11 0-10,-11 0-6,10-2-15,-10 2-32,13-3-46,-6 3-51,-7 0-62,14-3-70,-8 1-138,2 0-267,-2-2-114</inkml:trace>
  <inkml:trace contextRef="#ctx0" brushRef="#br0" timeOffset="212511.28">9827 10597 1762,'0'0'127,"0"0"18,12-1 8,-12 1 11,5-2-3,-5 2 0,0 0-14,5-4-9,-5 4-18,0 0-2,8-3-44,-8 3-57,0 0-68,8-2-95,-5-1-95,-2 1-184,-1 2-45,7-3-195,-7 3-160</inkml:trace>
  <inkml:trace contextRef="#ctx0" brushRef="#br0" timeOffset="213212.96">8647 13440 1754,'-6'3'48,"6"-3"35,-7 4 18,4-1 16,3-3 13,-7 3 15,7-3 9,0 0 0,-4 4-3,4-4-9,0 0-16,-7 4-11,7-4-5,0 0-18,0 0-17,0 5 0,0-5-14,0 0 2,0 0-10,11 6-2,-8-4-5,3 0-26,-6-2-38,11 3-42,-4 1-58,3-2-67,0 1-67,-2-2-107,1-1-152,3 0 32,3 0-162,-2 0-138</inkml:trace>
  <inkml:trace contextRef="#ctx0" brushRef="#br0" timeOffset="213397.47">9245 13453 2011,'0'0'143,"10"-3"15,-10 3 17,11 0 16,-11 0-6,8-3-8,-8 3-16,9 0-16,-9 0-19,9-2-15,-9 2-15,0 0-39,15 0-41,-8 0-53,0-2-58,-7 2-63,16 0-67,-5-1-91,-2-1-158,4-1-5,-3 1-191,3 0-164</inkml:trace>
  <inkml:trace contextRef="#ctx0" brushRef="#br0" timeOffset="213574.02">9605 13396 1869,'12'-2'85,"-12"2"29,9 0 13,-9 0 15,0 0 19,11 0 13,-11 0 7,0 0-11,10 0-17,-10 0-12,0 0-14,0 0-16,11 0-14,-11 0-21,6 2-47,-6-2-55,0 0-74,13-2-88,-9 0-100,3-1-206,-1 1-3,-6 2 57,12-3-147,-1 1-86</inkml:trace>
  <inkml:trace contextRef="#ctx0" brushRef="#br0" timeOffset="213764.04">9909 13389 1911,'7'3'204,"-7"-3"8,0 0 32,8 2 21,-8-2 13,0 0-4,0 0-21,0 0-23,11 2-25,-11-2-19,0 0-21,0 0-17,0 0-24,0 0-44,9 0-56,-9 0-67,0 0-63,0 0-67,0 0-81,10-2-96,-10-3-201,0 5-24,0 0 72,0-9-262,2 1-254</inkml:trace>
  <inkml:trace contextRef="#ctx0" brushRef="#br0" timeOffset="-213464.63">9112 10736 1918,'8'4'-55,"-8"-4"35,0 0 24,0 0 15,0 0 4,10-2 9,-10 2 8,0 0 6,4-6 2,-4 6 5,0 0 2,5-3-2,-5 3 0,0 0-2,0 0 3,0 0-1,4-4 2,-4 4 4,0 0 0,0 0 0,0 0 5,0 0 1,0 0 0,0 0 1,0 0 1,0 0 0,0 0-9,0 0 1,0 0-8,0 0 7,9-2 2,-1 2 3,3 0-2,1 0-2,6-2 4,2 2 2,5-3-14,5 0 5,4-1 0,6 1-5,13-4-1,5-1 6,25-2 6,6-1 6,2-1-5,4 0-4,2 3-3,-4-1-5,-6 5-3,-15-1-4,-15 0-6,-11 3-2,-1 1-1,-4-2-5,-7 2-3,-5 0 1,-1 0-6,-5-1 1,-4 3 4,0-2 2,0 0 6,-5-1 2,-1 3-2,1-2 3,-2 2 0,-2 0-2,-1-3-2,0-1-4,-1 3-4,-2-2-3,1 1 1,-1-2-5,-6 4-3,6-5-6,-4 1-17,1 0-21,-3 4-25,0-5-29,0 5-21,-5-6-27,5 6-21,-6-8-29,0 7-42,-1-3-42,-1 2-40,-2-3-77,-2 3-127,0-3-17,-2-1-216,2 2-233</inkml:trace>
  <inkml:trace contextRef="#ctx0" brushRef="#br0" timeOffset="-213128.47">10225 10406 2066,'-16'0'13,"-3"-1"27,8 1 27,-2-2 27,4 2 16,-1-2 5,10 2-3,-13 0-11,13 0-7,-12 2-9,12-2 3,-4 3 7,4-3 1,10 8 5,-2-2 1,9 0 1,5 3-5,2-1-3,7 3-5,7 1-3,0-2-7,0 3-6,0 0-7,-2 0-4,0 3-7,-2-3-5,-2 2-5,-3-2-2,-3 0-2,-3-1 1,-4 2 5,-2-1 5,-4 1 3,-5 1-3,-5-2-3,-8 4-5,-4 1-5,-7-1-1,-7 7-39,-10 3-63,0 1-75,-20 7-99,8-3-105,-14 3-173,-3-2-77,1 4 58,2-1-276,8 2-297</inkml:trace>
  <inkml:trace contextRef="#ctx0" brushRef="#br0" timeOffset="-212393.96">9205 13289 2038,'0'0'-117,"0"0"27,-13 8 15,13-8 11,-7 5 9,3-1 7,2-1 3,-2 4 10,0-4 1,-1 2 1,3 0 4,-2-1 6,2 0 5,-2 0-3,2 1 0,0-1 3,2-4 6,-4 5-2,4-5 2,-3 6 12,3-6 5,-4 4 2,4-4 6,-5 4 9,5-4-1,-4 3 1,4-3-2,0 0 4,-4 4-7,4-4-2,-4 4 2,4-4-8,-4 4 4,4-4 1,0 0-5,-4 5-7,4-5-13,0 0-14,-2 5-19,2-5-21,0 0-31,0 0-63,-5 4-217,5-4 112</inkml:trace>
  <inkml:trace contextRef="#ctx0" brushRef="#br0" timeOffset="-211842.33">9130 13415 991,'0'0'18,"0"0"10,0 0 17,0 0 11,0 0 14,0 0 11,0 0 10,0 0 4,0 0 1,0 0 2,0 0 6,-4-15 9,4 15 5,0 0 4,0 0 4,0 0 5,0 0 6,0 0 2,0 0 5,0 0 1,0 0-5,0 0 0,0 0-3,0 0-8,0 0-8,0 0-6,0 0-9,0 0-8,0 0 1,8-4-2,-8 4-1,16-2-2,-8 0-5,3-1 2,-1 1-1,7 2 2,2-3 1,1-1-1,5-1 2,1-3-5,12 0 0,-1-3 7,9-3-4,4 1 7,3-2-7,18-4-5,4 0 1,-14 2-9,-8 3-5,2 3-7,-2 0 0,-2-1-9,1 2-6,-3 3-1,-4 0-6,-5-1-8,-2 2-4,-1 3 1,-4-4-5,-1 4-5,-1-2-1,-1-2 2,0 4-6,-3-4-1,-1 2 4,-1-1-6,-5 3 2,-3-1 2,2 2 5,-5-2-7,-1 2-3,0-1 3,-3 1-2,1 0 1,-3 0-5,-2-2-5,-1 2-7,-5 2-7,9-2-22,-9 2-25,2-3-32,-2 3-38,0 0-37,0 0-32,-11-7-38,6 5-47,-1-1-62,6 3-58,-12-4-83,3 0-138,1-2 20,-1 3-432,-4-5-506</inkml:trace>
  <inkml:trace contextRef="#ctx0" brushRef="#br0" timeOffset="-211453.56">10310 12893 2793,'-12'-4'-15,"0"0"30,4 0 28,1 2 27,2-1 28,5 3 18,-9-2 13,5 0-3,4 2-9,0 0-10,-9-4-10,9 4-3,0 0 15,0 0 6,0 0 0,0 0 3,22 8 2,-12-6 3,4 1 5,4 1-2,1 2-9,0-1-1,4 2-7,3 0-5,-1 1-4,3-1-11,-3 1-4,0 1-7,-2 0-7,1-1-12,0 1-3,-4-2-6,-2 1-1,-2-3-5,-1 3-1,-2-3-7,0 3 2,-3-1 4,-2 1 3,2-1 4,-6 2-2,-2 0-3,0 0-8,-4 1-2,-2 1 1,-6 2-2,-2 3-3,-5 1-14,-6 3-34,-4-3-44,-9 3-66,-2 3-79,-3-3-85,-1-4-103,-3-1-125,9-3-178,0-2 57,9-5 80,3-3-418,1-2-455</inkml:trace>
  <inkml:trace contextRef="#ctx0" brushRef="#br0" timeOffset="-210651.48">10916 10321 2438,'0'0'-147,"2"-6"24,-2 6 23,0 0 21,2-4 8,-2 4 7,0 0 5,0 0 7,0 0-1,0 0 1,0 0-17,3-5-14,-3 5-14,0 0-37,0 0-96,0 0-119,0 0 137</inkml:trace>
  <inkml:trace contextRef="#ctx0" brushRef="#br0" timeOffset="-209843.21">8647 13405 1038,'-8'2'95,"8"-2"27,-8 2 10,8-2 14,-8 2 13,8-2 7,0 0 1,-7 2-3,7-2-7,0 0-4,0 0 1,0 0-8,0 0-2,-9 2-6,9-2-5,0 0-7,0 0-6,0 0-12,0 0-14,-6 1-7,6-1-7,0 0-9,0 0-15,0 0-30,0 0-35,0 0-31,0 8-67,0-8-78,0 0-74,0 0-108,6 4-152,-2-2 34,-4-2-199,12 3-179</inkml:trace>
  <inkml:trace contextRef="#ctx0" brushRef="#br0" timeOffset="-209564.05">8849 13422 1990,'6'-1'85,"0"-2"6,-6 3 10,11-3 8,-5 1 0,-6 2-5,11-6-7,-4 4-11,1-2-8,-2 1-9,4 1-13,0-2-33,0-1-42,-2 2-46,3-1-56,0 3-51,-1-3-69,1 1-126,-1 0-60,-2-1-113,4 2-42</inkml:trace>
  <inkml:trace contextRef="#ctx0" brushRef="#br0" timeOffset="-209398.49">9132 13363 1563,'11'0'98,"-11"0"28,9 2 12,-9-2 14,8-2 2,-8 2 1,0 0-1,9-2-17,-9 2-14,0 0-15,0 0-9,12 0-22,-12 0-43,9-2-56,-9 2-68,13-1-82,-9-2-79,2 0-160,2-1-33,-3 2-144,6-1-88</inkml:trace>
  <inkml:trace contextRef="#ctx0" brushRef="#br0" timeOffset="-209372.56">9387 13317 1786,'0'0'124,"12"0"5,-12 0 8,11-1 5,-11 1-5,0 0-11,11 0-17,-11 0-30,8-2-63,-8 2-80,8-5-96,-1 2-156,-1-1-136,-1-1-158,1-1-109</inkml:trace>
  <inkml:trace contextRef="#ctx0" brushRef="#br0" timeOffset="-207640.78">10951 10166 1600,'0'-2'-44,"0"2"14,0 0 10,0-7 14,0 7 14,-2-6 6,2 6 12,0 0 19,-2-7 11,2 7 5,-4-6 8,4 6 2,0 0 2,-4-3 7,4 3-4,0 0 0,0 0-8,-6-4-3,6 4 1,0 0-7,0 0-2,-15 5 0,8-1 1,1 2 4,-3 1 0,1 4-1,0 3 3,-2 5 2,0 3 5,0 2-4,0 6 0,1 1 2,3 3 3,-3 2-6,5 1 6,-1 2-10,3 1 4,2 1 0,-3 0-1,6-1 0,2 1-4,1-1-11,0-3 1,4 0-2,4-3-3,-4-1-5,6-3-7,0-1 13,3-5-9,5 2-2,-2-6 1,4-1-1,4-4-2,1-1-5,1-4-2,6-5-1,3-1 1,1-2-4,3-6 4,-1-2 4,9-2 0,-3-3 0,-1-3 7,-2 0 3,-3-4 2,-1-1 2,-5-4-3,0-2-1,-6-3-9,-3-4 0,-3-2-4,-2-5-4,-8-3-1,-1-5-6,-7-3-2,-1-1-1,-7-2-3,-5-1-2,-4 2-1,-3 1 0,-2 4-4,-8 2 0,-1 4-1,-4 3-1,-7 5-5,-2 3 0,-4 8-2,-4 0-7,1 7-8,3 4-8,-3 5-5,1 2-16,4 4-10,-3 4-19,-1 2-22,4 3-14,1 6-18,2 0-20,2 4-27,3 2-30,9 3-35,-3 1-36,3-3-46,3 2-129,6 0-55,4-4 65,0 3-89,2-3-36</inkml:trace>
  <inkml:trace contextRef="#ctx0" brushRef="#br0" timeOffset="-207274.7">11127 10546 1468,'-3'-7'48,"2"0"34,-1 2 27,0-3 20,-3 0 17,4 1 16,-2-1 10,-1 2 1,1 3-3,3-3-14,0 6-14,-3-7-21,1 2-15,2 5-9,0 0 4,0 0-3,0 0-2,4 20 1,-3-11-4,4 4-3,1 3-5,-1 1-9,-1 2-6,2 3-7,1-2-2,-3 3-7,3 0-7,-3 0-5,-1-1-1,0-3-30,1 2-44,-2-1-49,2-3-52,-2 0-67,3-2-77,-5-3-78,0-3-170,2-1-9,-4 0 79,-1-3-158,3-5-113</inkml:trace>
  <inkml:trace contextRef="#ctx0" brushRef="#br0" timeOffset="-207104.03">10989 10710 1731,'-4'-7'58,"-2"2"22,4 0 24,0-2 9,0 2 3,2-2-1,4-1-5,2 2-8,5-3-7,4 1-10,4-2-12,5 3-2,2-1-18,9 1-50,-1-3-76,3 5-96,-1-6-153,0 4-158,-2-1-155,-2 3-131</inkml:trace>
  <inkml:trace contextRef="#ctx0" brushRef="#br0" timeOffset="-204616.43">11846 10539 1599,'0'0'-36,"0"0"23,0 0 17,0 0 14,0 0 17,0 0 10,0 0 10,0 0 2,0 0 1,0 0 5,0 0 0,0 0 4,0 0 0,6-4 5,-6 4 0,0 0 2,0 0 5,4-4 0,-4 4 2,0 0 1,0 0 0,0 0-1,10-4 0,-10 4-5,9-3-1,-9 3-5,12-2-3,-1 2-4,0-3-3,1-1-5,4 0-1,2 3-1,2-4 2,5 0-6,3-1-1,1-1 10,9-1 0,0-3 1,9-3-6,3 3 5,25-8 12,3 0 5,7 1-7,6 2-5,0 0-6,2 4-7,-2-3-3,0 4-6,-5-2-4,0 3-4,-1 1-2,-18 1-2,-9 2-5,-5-1 0,-10 3-3,-4 0-5,-5 1 2,-5-1-3,-3 2 1,-4 0 1,-1-2 2,-3-1 7,2 4 12,-6 0 8,-1-1 4,-3-1 3,4 1-2,-6 2-7,0-1-4,-2-1-6,1 0-5,0-1-2,-7 3-2,8 0-4,-8 0-2,7-5-3,-7 5-4,0 0 2,10-2-1,-10 2-3,0 0 0,6-4-1,-6 4 1,0 0-2,6-3-1,-6 3-1,5-2 1,-5 2-3,0 0 1,0 0-2,0 0 0,6-4 1,-6 4-2,0 0 0,0 0 1,0 0-2,0 0-3,0 0 0,2-4 2,-2 4-1,0 0-1,0 0 3,0 0-1,0 0 2,0 0 0,0 0-2,5-3 1,-5 3 2,0 0-3,0 0-1,0 0 1,2-6 1,-2 6-1,0 0 0,0 0 0,0 0 2,0 0-2,0 0 0,0 0 4,0 0-4,0 0-1,2-5 1,-2 5 1,0 0 0,0 0-2,0 0 1,0 0 2,0 0-3,0 0-2,0 0-1,0 0 0,0 0 0,0 0-3,0 0 1,0 0-2,0 0 1,0 0-1,0 0-3,0 0 1,0 0 4,0 0-1,0 0 0,4 14 4,-4-6-4,-2-3 5,2 3 0,-2 0 1,2 0-2,-4-1 3,-1 1-1,-1-1 3,-1-1 1,1 2 0,-3-5 1,-1 3 0,0-2-2,-2-4 4,2 1-3,0-1 0,-3-2 2,1-3-4,2 1 1,2-3 0,0-1-3,0-1 1,2-2-1,3-1-1,3 0 1,0 1-1,3-2-4,3-1 3,0 4-1,1-1-1,4 0 1,2 4-2,0 1 3,1 2-3,1 0 2,3 4-3,-6 2 4,5 0 1,-2 4 2,0 1-2,-1 1 2,0 2-2,-4 0 1,-2 2 5,1 0 1,-6-1 10,3-2 1,-6 3 1,-2-2 3,-3-1 6,1-1-4,-3-3 3,-3 1-4,2-2-3,-4-4 3,0 0-2,0-2 1,-2-4-1,2 1-1,-1-5 1,1 3-4,2-3-1,0-2-1,2 1-4,3 0-1,2 2-4,1-1-19,2 0-28,2 5-45,0-2-57,2 4-62,-2-1-75,-2 4-91,8-2-161,-8 2-88,0 0 63,0 0-350,-4 17-390</inkml:trace>
  <inkml:trace contextRef="#ctx0" brushRef="#br0" timeOffset="-203006.09">11007 12789 2344,'0'0'-96,"0"-9"4,0 9 29,-2-8 25,2 8 19,0-9 19,-2 5 13,0 0 8,-1-1 14,3 5 6,-4-7 9,4 7 4,-2-9 1,2 9 7,-3-3 5,1-2 1,2 5 5,-4-2-1,4 2 2,0 0 0,-4-5-7,4 5-8,0 0-3,-10 0-4,10 0 0,0 0-3,-20 7-1,12-4 0,0 2 3,-3 4 3,-2-2-6,0 4 3,-1 3-3,-2 3 2,2 2 3,-3 4 2,2 4 0,0 1-1,1 5 6,1-1-4,2 2-4,5 4-3,-2-2 0,6 5-2,0-4-1,6-1-1,0 3 1,4-3-2,5-2-1,6 5 4,4-4-9,3 0 3,6-3 5,1-1 3,5-5-1,7-4 4,1 0-1,4-3 0,3-6 1,1-1 8,3-3 6,5-5 1,-1 0-4,5-6-2,-4-1 1,3-1-6,17-9-2,-3 1-1,-18-3-6,9-4-3,-13-3-1,5-4-4,-13-3-2,3-5-4,-11-3-4,-1-9-4,-11 3-1,-5 1-2,-5-2-4,-8-6 0,-1-5-7,-6 1 0,-6-5-1,-6-17-4,-10 3-1,-6 6 2,-11 4-2,-7 8-3,-7 3-4,-5 9 1,-7 3-3,-1 9 0,-7 9 1,6 6-2,9 9 2,-6 4 2,1 8-4,-18 8-1,4 8-15,2 6-17,4 6-12,3 8-23,3 1-21,3 1-34,7 5-25,5 0-21,3 1-26,12-11-40,6-1-36,3-1-32,5-6-28,3 1-73,4-7-131,2 0 35,4-5-229,2-2-224</inkml:trace>
  <inkml:trace contextRef="#ctx0" brushRef="#br0" timeOffset="-202645.05">11339 13099 1982,'0'-8'31,"2"1"34,-2-4 23,-2 4 20,0-1 15,2-1 15,0 3 15,0-1 0,-2 0 2,2 2-11,0-1-11,0 6-6,0-7-19,0 7-11,0-6-8,0 6 3,0 0 5,0 0 0,0 0-2,26 13-5,-18-5 0,0 4-4,0 1-4,1 2-5,0 3-7,1 4-5,-1-1-6,-1-1-2,-3 4-6,3-2-7,1 2-4,-6-4-3,4 4-8,-5-7-34,2 2-46,0-2-47,-2-2-43,0 0-49,1-4-59,-3-1-66,0 0-54,-5-5-109,3-1-63,-2-1 40,4-3-184,-10 0-180</inkml:trace>
  <inkml:trace contextRef="#ctx0" brushRef="#br0" timeOffset="-202456.55">11307 13319 1833,'-10'-3'25,"1"1"38,1-3 29,2 2 29,0 1 11,-2 0 7,8 2-7,-2-9-4,2 9-6,7-11-7,4 3-3,3 0 1,8-4-9,1 1-10,11-2-13,4 0-3,5-3-10,1 3-12,3 0-43,-3-3-53,-6 4-82,7-1-96,-8 0-180,-3 2-140,0 0 80,-1-4-170,3 4-127</inkml:trace>
  <inkml:trace contextRef="#ctx0" brushRef="#br0" timeOffset="-199653.88">12216 13060 1597,'-6'-3'-61,"6"3"24,-7-2 20,7 2 10,0 0 13,0 0 13,0 0 11,-8-2 13,8 2 3,0 0 2,0 0 11,0 0-6,0 0-1,0 0 4,-7-2 1,7 2-2,0 0-1,0 0 1,0 0-1,0 0-5,0 0 2,0 0 0,0 0-3,0 0 0,0 0-2,0 0 12,0 0 4,0 0 1,0 0-1,0 0-1,24 4-4,-24-4-4,20 0 1,-4-2-1,5 2 1,0-2-8,7-2 2,7-2-4,10 3-2,8-6 2,25 1 5,11-6 2,3 1 5,6-2-3,7-3 0,2 3-1,6-2-8,-4 0 12,1 3-6,-7-1 9,-5 0 0,-7 2 4,-5 0-6,-10-1-8,-15 2 0,-11 3 2,-9 2-9,-2-1-3,-3 0-5,-4 3-3,-5-2 1,-4 2 4,-1 1 7,-5 0-2,-1 0 0,2 1-1,-6 1-5,1 0-3,-3-2 1,1 3-3,-2-1-7,-1 0 0,0 0-2,-8 2-4,14 0-1,-11-3 1,-3 3-4,0 0-1,0 0-2,0 0-1,0 0 1,0 0-3,0 0 1,0 0 1,0 0-3,0 0 3,0 0-1,0 0-2,0 0 2,0 0-4,0 0-3,0 0 2,-31 0-2,31 0 3,-9-1 1,9 1-1,-8-2-1,8 2 2,-12-5-2,9 5 0,3 0 3,-8-5-3,8 5-1,-3-7 3,-1 2-4,4 0-2,0-1 1,0 6 0,0-9 1,-2 3-1,2 6 0,2-7-5,-2 2 3,2 0-1,-2 5 1,5-8-1,-1 5-1,0-1-2,-4 4 0,8-4 1,-8 4 3,0 0 0,0 0 4,18 8-2,-12-5-1,-2 3-2,0 1 1,-1 0 3,0 0 0,-1 1-1,0-1 4,-2 1 0,0-1 0,-2 2 3,-3-4-2,2 3 3,-1-4-2,-4-1-1,1-1-1,7-2 2,-18-2-3,7 1-2,4-3 0,-3-1-3,-3-3 0,4 1-2,-1-4 4,-1 1-4,3-1 2,-1 2-1,1-1 2,1 0-2,1 1 0,0 1-2,0 1 4,1 1-2,0 0 1,1 1 0,-2-2 0,4 5 1,-2-3-2,4 5-2,-6-7 1,4 2 0,2 5 2,-7-5 2,7 5-3,-4-4 1,4 4-1,0 0 1,-5-3 0,5 3 2,-4-4 1,4 4 2,-8-2-4,8 2 3,-15-2-1,9 2 1,-3-2-1,0-2 1,-1 3-1,0-1 2,-1-2 0,0 0-4,-3-3 3,-1 2 0,0-2 1,0 1-5,-1-2 5,-4-1-4,1-2-1,0-1 4,-2 0 0,-1 1-7,0-2 2,-2-1 0,-2-1 0,-1-2 1,-3 2 0,1-4-1,-3 1 0,-4 0 2,-2-4-2,-1 1 1,-1-1-3,0 0 2,-2-2-2,-14-11 2,0 2 1,-3-2 0,1-1-3,1 2-2,0-2 1,2 1 1,11 5-1,3 5 1,3-1 0,0 0 2,0 0-3,1-1 4,4 1 0,-3-2-2,2 2 0,2-1 0,1 1 3,-3-3-3,4 2 0,-2 0-1,1-1 1,-1 1 2,-1 2-3,5-3 3,0 5-3,2 1 3,-1-1-3,-3-4 0,-2 3 2,5 2 1,-1 0-1,1 1 2,1 0-5,-1 1 3,2 4 2,1-2-2,3 2-1,0 2 3,2 2-4,1 0 5,2-2-1,-3 2-2,2 1 4,2 2-4,3-1 2,-4 0 1,3 1-4,1 1 2,-1-1-1,1-1 2,1 3-3,1-1 2,-3 0 3,3 0-3,3 0 4,-1 3-2,-1-1 0,0-1-1,2 2-1,0-2 1,0-1 1,-1 3-3,2 0 2,-3-2-2,2 0 2,1 1 1,-2 1-1,2-3 0,-3 2 0,2 1-1,1-1-1,0 0 8,0 1-6,-1-2 0,1 4 0,2-3 1,-3 2 1,3 0-2,-1 1 3,1-1-2,4 4 0,-6-5-2,4 0 2,2 5-1,-6-4 0,6 4-2,-4-5 2,4 5-3,0 0-3,-4-5 0,4 5-3,0 0-3,-5-3 1,5 3-2,0 0-5,0 0 3,0 0 1,0 0 2,0 0 2,0 13 1,0-13 0,5 14 3,-5-7 1,2 3-3,-2-1 2,-2 4 2,2 1 0,-5 1-1,3 2 2,-5 0 0,1 5 5,0 1-2,-3-2 4,0 0-2,2 1 2,-5-1-14,4 0-23,0 0-20,2-3-24,2-3-21,0 0-39,-4-2-43,4-1-44,0-1-36,-1-5-87,2-5-158,1-1-13,2 0-153,0 0-168</inkml:trace>
  <inkml:trace contextRef="#ctx0" brushRef="#br0" timeOffset="-199468.59">11523 10952 1829,'6'-6'-24,"0"3"17,2 0 21,0-1 23,0 0 21,3 2 15,2 0 14,2 2 12,3 0 4,6 2-2,4 0-10,0 1-7,9 2-8,3 1-3,1 2-10,3-1-12,1 1-58,3 1-95,-1-1-103,-3-2-211,1-2-43,-1-3-92,-2-2-53</inkml:trace>
  <inkml:trace contextRef="#ctx0" brushRef="#br0" timeOffset="-198941.34">13942 10285 1457</inkml:trace>
  <inkml:trace contextRef="#ctx0" brushRef="#br0" timeOffset="-198204.28">13942 10285 1333,'-2'-5'-31,"2"5"7,0 0 11,0 0 5,0 0 11,0 0-3,-7-7 5,7 7 8,0 0-5,0 0 3,0 0-6,-4-4 14,4 4 7,0 0 19,0 0 15,0 0 5,0 0 9,-8 12 5,6-8 2,-3 1 3,-1-1-2,-1 4-6,0-2-6,-2 3-1,-1 0-8,-2 5 4,0 1-3,-3 2 1,-2 2-7,0 4 4,-5 2-1,-2 5-1,-2 3-1,-1 4-1,-2-4-4,-8 17-2,3-8 1,5-5-5,-12 11 4,1 0 2,6-8 2,4-4 5,-7 14-6,-3-2-2,7-6 2,-5 5 0,-1 0-5,-1 3-4,5 0-1,-3 0-8,1-1 3,8-5-10,2-6 3,-1 0-3,-9 11-1,7-7-5,4-5 1,2-2-1,-1-3-5,2-1-3,-2 2 7,-1-3 0,0 3-6,0-1 5,1-1 0,3-4-4,-1 1 0,1-3-2,-4 7 4,6-8-3,-4 4 3,5-6-7,0 3-5,2-6 8,3 0-10,-2 1 6,4-3-1,-3 0-5,4-2-1,-2 2 3,0-2-4,3 0 3,-1-2-2,1 2 6,0-1 0,-1 0-4,0-1-1,0 1 0,-1 3 2,0-4-2,-1 0 1,3 0 2,1-1-6,-2 0 4,1-3-4,3 2 2,-2-2-1,3 3 6,-2-4-7,4 1-5,-2-1 8,-2-1-2,2 2 0,2-1-2,0 1 0,-2-1-4,2 1 9,-1-2-5,1 3 0,-1-3 7,3 1-7,-2-1 0,2 0 5,0-2-8,0 1-2,-2-2 12,4 1-5,-5-1-2,5-4 5,-2 8-2,2-8-1,-2 5-6,2-5 2,-2 4 6,0 1-2,2-5 2,0 0-1,-2 7-3,2-7-2,0 0-2,-3 6 5,3-6-1,-1 4 9,1-4-11,0 5-5,0-5 2,-2 4 4,2-4 5,0 0 0,0 0-4,-2 6 3,2-6-10,0 0 0,0 0-23,0 0-14,0 0-23,0 0-44,0 0-32,0 0-36,0 0-46,8-21-46,-6 10-95,0-3-144,0-1 37,2-4-112,1 1-86</inkml:trace>
  <inkml:trace contextRef="#ctx0" brushRef="#br0" timeOffset="-197811.89">12248 12150 1523,'0'-9'0,"0"9"20,0-7 21,0 7 32,-2-8 14,2 8 16,0-7 8,0 7 3,0-5-4,0 5-4,0 0-8,0-6-8,0 6-12,0 0-1,0 0 12,0 0-2,-4 15-3,2-5 1,-3 0-4,0 5 10,1-1-6,0 3-3,0 1-5,0-1-4,-2 2-8,-1 2-9,3 2 1,-3-2-14,3-2 2,-2-2 0,2 0-7,1-2-11,-1-1 0,0-3 6,2-1-4,0 1-5,-1-3 1,2 1 2,-1-2 4,2-2-3,2-1-1,-2-4-4,1 7 2,4-5-5,-5-2-2,10 2 3,-1-2-10,-9 0 4,19 0-2,-8-2-4,3 2 1,4-2-3,0-2-9,6 3-34,-2-3-57,7-3-80,0 0-106,4-3-206,0-3-96,1 0 82,4-7-221,0-2-212</inkml:trace>
  <inkml:trace contextRef="#ctx0" brushRef="#br0" timeOffset="-197285.28">13802 10343 1835,'8'0'-86,"-1"-3"16,-7 3 11,13-2 8,-9 0 1,2 1 1,-6 1-3,9-5-25,-9 5-36,6-5-80,-4 1-159,-2 4 133</inkml:trace>
  <inkml:trace contextRef="#ctx0" brushRef="#br0" timeOffset="-196207.66">13281 12270 995,'4'-4'27,"-4"4"15,0 0 6,6-4 15,-6 4 12,1-3 8,-1 3 3,7-4-2,-7 4-3,0 0-1,4-4 5,-4 4 3,0 0 2,4-4-2,-4 4 2,0 0 1,0 0-7,0 0-2,5-2-5,-5 2-9,0 0-4,0 0-9,0 0 11,0 0-2,7 10-2,-7-10-2,2 9-3,-2-1-3,0-1-7,0 1 1,0 1-7,0 3-1,0-2-8,-2-1 2,2 3-4,0-3-7,-2 2 3,2-2-5,-2-1-1,2 1 0,-3-4-3,3 1-2,0-1-3,-1 3 5,1-5-3,0-3 1,0 10 1,0-10-6,0 4-1,0-4-2,0 0-5,0 0-3,0 0-6,0 0 0,6-21 1,-4 13 3,0-3-1,2 1 2,-1-5-3,1 2 1,-3 0 2,4-2 1,-3 0-3,0 1 2,1 2 0,-1 0 4,2 4 5,-3 0-1,2-1 3,-1 0-3,-2 4-1,3-2-2,-1 2-3,2 0 0,-4 5 4,8-4-2,-4 2 5,-4 2 0,0 0 0,22 4 1,-16-2 1,4 0-1,1 1 0,2 3 4,2-2 3,1 2-1,2-3-2,0 4 0,0-2-2,1-1-3,0 2 3,-2-3 0,-1 3-2,2-2-23,-4-1-36,-3 0-49,-1-1-65,4-2-73,-6 0-170,-2 0-105,-6 0 62,10-6-135,-8 1-86</inkml:trace>
  <inkml:trace contextRef="#ctx0" brushRef="#br0" timeOffset="-195764.7">13741 11748 1631,'3'-4'38,"-3"4"22,0 0 11,5-5 16,-5 5 8,2-4 3,-2 4-2,0 0-5,7-5-14,-7 5-5,0 0-1,0 0 0,14 7 2,-8 0 1,2 0 3,0 5-1,-2 0-7,2 3-4,1 2-6,-2 2-3,3 1-8,-2-2 5,1 3-11,-3 0-6,0-2-3,0 0-2,2-1-18,-4-1-34,0-3-44,2 3-53,-3-8-49,2 6-35,-1-10-70,1 1-128,-3-3-54,2 0-112,-4-3-68</inkml:trace>
  <inkml:trace contextRef="#ctx0" brushRef="#br0" timeOffset="-195517.78">13923 11851 1477,'-2'-8'36,"0"1"23,2 1 24,-2 2 25,-1-2 14,3 6 1,-4-9-7,4 9-9,-2-2 2,2 2 2,0 0-6,0 0-6,0 0-5,-9 17-6,9-12 0,0 4-8,0 2-3,2 0-8,0 0-5,3 0-9,-1-1-6,1 4-1,1-3-4,2 0-3,1-1-2,1 2-4,-2-2-12,6-3-33,-1-1-43,1-2-58,1-1-74,2-3-82,-5 0-177,4-3-45,-2 0-188,-2-2-172</inkml:trace>
  <inkml:trace contextRef="#ctx0" brushRef="#br0" timeOffset="-195180.68">14194 11801 1771,'2'-5'20,"0"-1"19,0 1 11,2 0 18,1 1 17,1-1 11,0-1 10,5 2 0,0 2-1,1 0 1,6 0-4,0 1-5,1 1-9,1 1-4,-4 3 2,4 0-11,-6 1 5,1 3 1,-2 1 9,-5 3 4,-1 2-7,-7-2 9,-2 5 2,-7 3-3,-4 1 3,-4 4-6,-1-2-10,-4 2-7,-1-3-6,0-1-2,3 0-7,5-5-8,0-2-8,3-2-1,-1 0-6,7-4 1,2 0 0,4-2-6,4-2 0,7-2-3,2-2-4,7-3 0,6-3-8,5-5-21,5 2-36,11-8-43,-3 0-50,0-3-84,1-4-99,-7-2-169,-5-3-104,-10 5 59,-2-1-274,-7-4-291</inkml:trace>
  <inkml:trace contextRef="#ctx0" brushRef="#br0" timeOffset="-194559.82">11272 11497 2192,'0'0'4,"0"0"26,0 0 20,0 0 19,0 0 10,0 0 2,0 0-4,-4-4-9,4 4-5,0 0-13,12-6-1,-6 4-3,3 0-5,-1-1-5,3 3-1,-3-2-4,1-1-5,-1 3-4,0-2 0,-8 2-3,12-1-2,-12 1 0,4 6 0,-4-6-4,0 0-1,-14 7 0,6-1-1,-2-3-1,-1 1-3,1 0 0,-1 0-2,0 0 0,1 0 3,2-3-2,-2 1-2,2 0 0,2 0-2,6-2-6,0 0 1,0 0-2,0 0 0,0 0-8,2-11-8,6 5-16,4 0-28,-2-1-38,2 1-47,3-4-78,2 3-190,-2-3-65,3 0-100,-2-1-82</inkml:trace>
  <inkml:trace contextRef="#ctx0" brushRef="#br0" timeOffset="-193676.48">13295 11052 1502,'-4'-5'-32,"2"-1"16,0 2 21,2 4 17,-5-7 22,5 3 10,-1-1 6,1 5 4,-2-7-1,2 7-3,-4-8-1,4 8-3,0-5-5,0 5 0,0 0 1,-4-4-1,4 4 1,0 0 3,-2-5-1,2 5 0,0 0-8,0 0-3,0 0 18,0 0 11,0 0 2,-5 19-1,3-9 3,2 1-4,0 1-2,0 5 2,-2 1-4,2 1-1,0 0-11,-2 3 5,2-4-3,-2 3-2,2-2-8,-2 1-2,2-6-7,-3 3 2,3-5-1,0 0-3,0-1-1,-2 0-3,2-1 11,0-2 5,0-1 7,0-1 4,-2 1 4,2-3-1,0-4-8,0 8-4,0-8-4,0 7-8,0-7-1,0 4-6,0-4-2,0 0-4,0 0-3,0 0 0,0 0-5,0 0-2,4 4-5,-4-4 1,0 0-2,13-8 1,-5 4-1,1 4-1,2-7-4,6 2 3,-4-1-1,5 0 0,2-2-3,0 1-6,6 0-25,1-1-38,1 0-49,0-2-82,4 1-105,-7 0-176,1-1-105,-5-2 65,2 0-250,-5 1-255</inkml:trace>
  <inkml:trace contextRef="#ctx0" brushRef="#br0" timeOffset="-192763.73">13952 10877 2060,'-4'-4'-30,"-2"3"25,2-3 34,-1 0 20,-1 0 23,6 4 14,-8-6 11,3 3 2,1 1-8,4 2-10,-7-4-10,7 4-10,-6-2-4,6 2-6,0 0 0,0 0 2,-3 13-5,6-5 2,1 1-5,-2 0-5,0 3-3,3 2 0,-1-1-7,1 1 0,1 1-1,-2 2-8,0-2-1,1 2-22,-1 1-32,-1-3-43,2 0-50,-1-2-50,0 0-51,-1-3-40,6-3-138,-5-3-44,2 0-91,2-4-45</inkml:trace>
  <inkml:trace contextRef="#ctx0" brushRef="#br0" timeOffset="-192506.34">14107 10923 1531,'-2'-6'14,"2"6"21,-2-7 19,0 3 17,2 4 5,-4-6 1,4 6 0,0 0 1,0 0 5,0 0 4,0 0-2,-18 11 1,16-5 7,0 2-5,-2 2-4,2-2-1,0 3-2,2 0-2,-2-1-8,2 1-2,0 0-7,2-2-3,-2 3-5,4 0 3,0-3-3,2 3-5,3-4-7,2 0 3,1-2-14,3 0-3,0 0-26,2-2-46,-2-4-58,6 1-57,-4-1-59,0-3-92,-1 1-156,1-2 1,-4 1-121,2-3-85</inkml:trace>
  <inkml:trace contextRef="#ctx0" brushRef="#br0" timeOffset="-192210.56">14367 10963 1584,'0'0'-18,"5"-8"29,-1 7 23,0-3 20,2 0 11,3 1 7,0-2 7,1 2 4,1 0 4,1 1 0,2 2 4,0 0-3,-2 2-1,-2 1 2,0 0 2,-2 2 5,-1 4 2,-3-1 2,-3 3-1,-4 2 0,-2 0-5,-1 4-3,-4 1-12,-4-1-2,2 1-7,-2-2-9,0 1-1,4-2-3,2-3-3,-3 1-9,5 0-3,-1-3 5,5-1-15,0-1 3,6-3-8,3 2 0,3-6-1,1 2-8,5-3-13,2-3-31,2 0-34,4-2-46,-3-4-67,7-2-81,-10-4-121,4-4-163,-6-5 37,-5 0-176,-6 0-172</inkml:trace>
  <inkml:trace contextRef="#ctx0" brushRef="#br0" timeOffset="-190827.99">13732 10108 1745,'0'0'-60,"-2"-5"20,2 5 27,0 0 9,0 0 11,0 0 12,-2-5 5,2 5 3,0 0 4,0 0 2,0 0 13,0 0 1,0 0 2,10-2 3,-4 0 3,-6 2 2,0 0-2,18 4 0,-12-1 1,2 2-1,2 0-4,-2-1 0,0 4-2,-2-2-3,3 1-3,-3 1-2,3 1-1,-3 2 3,-2-4-2,1 3 2,-1 1 6,0-2 1,-4 0 1,0 0-2,-4 1-4,2 0-3,-5-2-6,1 1-5,-2-1 2,-1-1-8,0-1 2,-1-1-7,2 0 2,-4-3-2,4 2-4,-2-3 4,2-1-5,8 0-3,-16 0 0,12-4-2,0 1-2,2-3-4,0-2-3,2 3-1,4-3 4,-2-1 1,4 1-2,5-1 0,-2 1 1,3 1-4,0-2 0,2 4 3,0-1-2,4 2-1,-4 2 2,1 1 2,0 2-4,2 1 0,-3 4-1,2 1 2,-4 1-1,1 2 3,-3 0 1,-1 5 6,0-2 6,-3 3 0,-2-2 6,-2 2-1,-4-3-1,0 0 4,-3 1-4,0-1 3,-4-2-5,0-3-1,1-1-1,-3-3-2,3 1-2,-3-4 2,0-1-5,1-1 0,0-6 3,2 2-8,-4-3 0,4-3 1,0-1-1,1 0-3,3-3-2,0 2-5,2-2-1,0 2-5,2-1-8,2 3-9,0 0-14,2-1-24,-2 2-35,2 0-36,3 5-48,1-2-52,-4 3-113,2 0-163,2 0-158,-2 2-167</inkml:trace>
  <inkml:trace contextRef="#ctx0" brushRef="#br0" timeOffset="-187849.51">14275 12647 1761,'4'-4'-56,"-4"4"13,2-6 21,-2 6 6,4-3 21,-4 3 15,0 0 3,1-4 10,-1 4 5,0 0 4,0 0 3,3-5 5,-3 5 2,0 0 1,0 0 1,0 0 2,0 0-2,0 0-2,0 0-2,0 0-1,0 0 0,0 0-1,0 0-2,0 0-1,0 0-1,0 0 0,0 0-1,0 0 3,0 0-2,0 0 11,0 0 2,0 0-2,0 0-6,-4 16-4,4-10-1,-2 0-9,0-3-1,0 4-2,-1-2-3,3 0-3,-1 2-3,1-2-2,0 1-1,0-6-2,-4 9 0,-1-5-4,4 0-1,1-4-2,-2 6 0,2-6 5,-2 5 7,2-5 5,0 7 2,0-7 10,0 0 9,-2 3-8,2-3 10,0 0 10,0 0-6,0 0-2,0 0-8,0 0-5,0 0 4,0 0 5,0 0 0,0 0 4,0 0 2,0 0 1,0 0-2,0 0-1,0 0 0,0 0-3,0 0-4,0 0 2,0 0 0,0 0-4,0 0-2,0 0-2,0 0-3,0 0-5,0 0-5,0 0 0,14-12-4,-4 10-4,0 1 0,7-4-1,3 2-2,10-1 4,5-5-2,18 1 1,2-1 1,26-9-2,1-1 4,7-2 11,7 0 15,5-1 7,7 1 6,0-3 0,2 4 0,-8 1-5,-7 0-8,-10 4-2,-22 4-5,-14 3 2,-9 0 1,-6 0 0,-6 2 2,-1 1 5,-3-1 7,-7 2 3,2 0 0,-5 1 6,1 1-9,-5-2 1,0 1-4,-2-2-10,-4 1-4,2 1-4,0 1-5,-1-1-1,-5 3-9,6-7-10,-1 5-12,-5 2-22,3-5-21,-3 5-36,3-4-36,-3 4-43,0 0-42,0-6-46,0 6-48,0 0-69,-9-5-63,3 3-164,-1-2-33,1 2 74,-4-2-349,0-1-379</inkml:trace>
  <inkml:trace contextRef="#ctx0" brushRef="#br0" timeOffset="-186220.4">15696 12191 2297,'0'0'-102,"2"5"14,-2-5 21,2 2 29,-2-2 17,4 6 26,-4-6 19,0 0 14,0 0 9,0 0 8,4 3 9,-4-3 8,0 0 9,0 0 7,0 0 8,0 0-3,0 0 6,2 6 1,-2-6-5,0 0 3,0 0-12,0 5 16,0-5 12,-2 10 3,2-5-3,0 4-7,2 0-3,-2 0-3,2 4-6,0 3 0,2 0-8,-1 1-2,4 1-6,-1 5-4,0 2-3,0-1-9,-1 2-3,5 2-5,-6-2-5,3 1-4,-1 1-4,-2-4-3,1-2-5,-1-2-4,-3-3-2,4 0-1,-3-1-11,0-3-20,-1-2-21,2-1-28,-1 1-25,0-2-28,-2 0-23,2-2-34,-2-3-31,0-4-33,0 6-28,0-6-28,0 0-51,0 0-106,0 0-49,-2-19 36,0 9-134,0 0-88</inkml:trace>
  <inkml:trace contextRef="#ctx0" brushRef="#br0" timeOffset="-184984.54">15633 12359 1653,'-10'-11'45,"2"2"23,0-1 18,1 3 13,0-3 16,3 3 3,0-2 5,0 0-2,4 0-10,-2-2-4,4 3-4,0-4-7,2 2-4,2-3 0,2 0-8,6-4-2,-2 1-4,6-1 3,0-1-7,8 1 4,1-1 1,5-2 2,0 4-3,0-2 0,6 3-5,-5 1-2,4-1-4,-4 4-7,1 0-7,0 2-4,-4 1-5,0 1-7,-1 3-3,1-2-3,0-1-1,-3 4-2,3-3 0,-3 1-1,1-1-4,0 0-2,-1-1 2,3 1-4,-5-1-1,0-1 1,1 0-5,-1 2 1,-1-1-2,-2-1 1,-4 2-2,-1-1 2,-1 3 4,0-3 5,-2 5 2,-1-5 4,0 5 2,-3-5-1,1 3 1,1 0-4,-3 1-4,0-1 1,-1 0-2,0 1 1,-2-1 5,2 0-2,-2 2 2,0 0-2,-6 2 3,8-5-4,-8 5 0,9-3-6,-5 1 0,-4 2-1,6-2-2,-6 2-2,0 0 0,0 0-3,9-1-1,-9 1-2,0 0 0,0 0 1,0 10 4,0-1 1,-4 0 2,2 0 3,2 2 8,-5 6 3,2 3 2,2 1 3,-1 4 2,2 2 6,-4 2 1,4-1 5,0 1 0,2 5 7,0 4 0,0 0-7,2 0-3,3-1 2,-3-4-17,1 3-2,1-1 1,-1-1-6,0-3 7,-1-3-6,0 0 1,-2-2-1,2-4-6,0 0 0,-2-5 3,0 0-5,0 0-1,-1-5-3,-1-1 4,0 0-1,3-2-2,-3 1 2,0-4 0,0 0-3,0 0 1,-3-2-7,3-4 3,-3 7 5,3-7-11,-8 5 1,2-3-3,0 0 5,-2 0-4,-3 2-1,1-2 5,-3 0-6,-4 2-3,-3 1 5,-2 1-6,-2-1 4,-3 0 9,-1 2-14,-6 1 5,-1-1-6,-4 3 2,1-3 1,-2 2-3,-2-2 9,1 1-6,3-3 1,0 3-1,9-5-4,-1 3 7,2 0-2,7-2-1,2-3 4,0 3-5,2-1 4,2 0-3,2-3 1,3 2-1,2-2 1,-1 3-1,9-3 0,-13-3-4,13 3 7,-12 0-1,12 0-1,-11 0 2,11 0-8,-9 3 6,9-3-1,-8 0 1,8 0 2,0 0-3,0 0 6,-13-3-2,13 3-4,0 0 0,0 0 9,0 0-7,-11-2 3,8-1-4,0-1-3,3 4 5,-6-8 1,4 2-1,-3-1 2,1-3-6,0 3 4,0-4-2,-5 2 0,4-4 2,-5 2-4,2-2 0,0-3 0,-3 1 1,-2-2-1,-3-2 0,5-3 0,-8 2 3,4-4-6,-2-2-1,-1 2-11,4-5-3,0 2 0,-2-3 0,2-1-11,-1 1-2,4 0 1,-1-1-2,1 1-1,1 4 0,3 0-1,-2 3 1,3 2-2,2 4 1,0 0-3,0 2 2,0 1 0,2 2-6,-3 2-4,1 0-8,1 0-17,1 3-11,2-1-2,0 2 6,2 1 11,3 1 6,-2-2 2,5 2 6,-2 1-3,2-2-1,0 3-3,2-3-12,-2 3-13,2-2-12,-1 0-15,1 2-12,1 1-16,-2-3-23,-1 0-26,2 1-23,-2 0-33,2 0-40,-4-3-126,-4 1-89,2 0 35,-2 0-150,-2 0-115</inkml:trace>
  <inkml:trace contextRef="#ctx0" brushRef="#br0" timeOffset="-184453.01">15983 12172 1743,'0'0'67,"0"0"24,0 0 17,0 6 13,0-6 13,0 0 3,0 0 0,0 0-11,2 6-10,-2-6-11,0 0-6,6 3 1,-6-3 0,18 0-3,-6 0-7,4-3-1,2 1-8,5-2-3,-3 2-5,3-2-6,-4 1-4,2 1-7,-2 0-3,-2 0-7,-2 0-5,-3 1-5,-1-1 0,2 2 0,-5-3-3,1 6 5,-3-1 6,-1 1 5,-3 3-4,-2 0 1,-2 1 2,-3 2-3,-1 4-1,-5-1 1,1 4 8,-3-1-3,-1 4-1,-2-2 3,2 2 0,0 1-2,0-2-2,1-1-5,3 1-4,-3-1-2,3-6-7,5 2 0,-3-3-4,4 0-2,0 0 3,1-3 4,6-2 0,1 1-3,2-2-1,2-2-1,0 0-2,6-1-2,-4-2-6,5 1 4,-2 0-5,1-2-15,-1 0-27,-1 2-32,3-4-44,-2 2-40,0-3-57,0-3-69,0 2-73,-3-3-109,0-3-146,0-1 41,0 0-351,-2-3-388</inkml:trace>
  <inkml:trace contextRef="#ctx0" brushRef="#br0" timeOffset="-183933.78">16476 12114 2414,'0'0'-54,"-11"-2"33,11 2 32,-5-2 33,5 2 28,-7-2 20,7 2 16,0 0-1,0 0 1,-10-2 4,10 2-13,0 0 0,0 0-11,0 0-9,0 0-7,0 0-4,0 0-9,0 0-6,0 0-2,17-8 3,-9 7-19,3 1-6,2-4-28,-1 4-41,1-5-61,0 4-68,4-6-82,-5 3-152,1 0-120,0-2 71,-3-2-174,0 3-125</inkml:trace>
  <inkml:trace contextRef="#ctx0" brushRef="#br0" timeOffset="-183724.52">16668 11971 1901,'-3'-9'104,"3"9"25,0-5 13,0 5 12,0 0 10,0 0-7,0 0-9,0 0-22,0 0 8,0 0 0,0 0-15,13 18-13,-9-9-9,-1 4-9,4 2-9,1 1-19,0 3-58,-2-3-68,-2 1-103,2-3-106,-1 4-204,-5-4-33,2 3 52,0-6-181,0 2-137</inkml:trace>
  <inkml:trace contextRef="#ctx0" brushRef="#br0" timeOffset="-180385.99">13997 10253 1654,'0'0'-49,"-7"5"25,5-1 19,2-4 19,-4 3 13,4-3 16,-2 4 11,2-4 3,0 0 1,-4 6-3,4-6 2,0 0 3,0 6-3,0-6 3,0 0 1,0 0 5,-4 4 2,4-4 1,0 0 2,0 0 7,0 0-3,0 5 3,0-5 0,0 0-4,0 0 0,0 0-1,0 0-3,0 0 5,0 0-4,0 0-2,0 0 4,0 0-7,0 0-1,0 0 6,0 0-12,0 0-3,0 0-8,0 0 0,0 0 1,0 7-5,0-7-11,0 0 1,0 0-8,0 0 4,0 0 4,0 0 5,0 0-1,14 0 2,-14 0 7,17-7-6,-7 6 1,6-3-7,0 0-1,6-2 1,4 0-3,7-3 5,3-2 0,13-4-2,21-5-1,7-2 8,4 1 7,5-3 4,2 4-2,1-4 5,4 2-2,-1 1-3,3-2-1,0 0 1,2 3-3,-6 0-6,0 2-4,-4 1-2,-6 0-4,-2 1-2,-16 3-1,-10 1-6,0 2 0,-2 0 1,-5-2-2,-4 2-3,-5 3 0,-2-3-1,-5 3 2,-2-2 2,-3 4 4,-4-1 8,-2 0 4,-1 1 1,-2 1 2,-4 0 4,1 0-6,-2 3 0,0-3-7,-3 2 2,0 0-3,1-1-1,0 0-2,-3 3-6,-6 0 0,10-4-6,-3 3-1,-3-1-2,-4 2-1,9-3 0,-9 3-9,8-2-10,-8 2-11,7-2-14,-7 2-10,0 0-16,8-3-7,-8 3-10,0 0-4,6-2-1,-6 2-2,0 0 4,6-2 0,-6 2-1,0 0 3,0 0 11,0 0 6,0 0 7,4-4 5,-4 4 3,0 0 7,0 0 5,0 0 2,0 0 0,0 0 6,0 0 2,0 0 2,0 0 2,0 0 4,0 0 6,0 0 2,-8-7 3,8 7 7,0 0 5,0 0 5,0 0 7,0 0 4,0 0-1,-6-4 0,6 4 4,0 0-1,0 0-2,0 0 2,0 0 0,0 0 0,0 0 1,0 0-3,0 0 0,0 0 1,0 0-2,0 0-2,-8-2 0,8 2-3,0 0-3,0 0 0,0 0-5,0 0 0,0 0-3,0 0 1,0 0 0,0 0-3,0 0-1,0 0 1,0 0-2,0 0-4,0 0 4,0 0 3,0 0-4,0 0 0,0 0-1,0 0-1,0 0 3,0 0-2,0 0 0,0 0 2,0 0-2,0 0 3,0 0-4,0 0 2,0 0 2,0 0-1,0 0 1,0 0-1,0 0-2,0 0 3,0 0 0,0 0-4,0 0 2,0 0-2,0 0 0,0 0 0,0 0 1,0 0-2,0 0 0,0 0 2,0 0-1,0 0-1,0 0 0,0 0 2,0 0-2,0 0 2,0 0-1,0 0 1,0 0-2,0 0 1,0 0 1,0 0-2,0 0-1,0 0 0,0 0 2,0 0 2,0 0-2,0 0 0,0 0 1,0 0 0,0 0 2,0 0-4,0 0 2,0 0-3,0 0 2,0 0-1,0 0-2,0 0 3,0 0-2,0 0 2,0 0-2,0 0 3,0 0-2,0 0-2,0 0 3,0 0 0,2-8-1,-2 8 0,0 0 0,0 0-2,0 0 2,0 0 0,0 0-5,0 0 6,0 0-3,0 0 2,0 0 2,0 0-2,0 0 1,0 0-4,0 0 3,0 0 0,0 0-1,0 0 1,0 0 2,0 0-1,0 0-3,0 0 4,0 0-1,0 0-1,0 0 1,0 0 1,0 0-3,0 0 2,0 0 0,0 0 0,0 0 1,0 0-2,0 0 2,0 0-2,0 0 1,0 0-2,0 0 3,0 0-4,0 0 1,0 0 1,0 0-1,0 0 2,0 0-2,0 0 2,0 0 0,0 0-3,6-3 3,-6 3-2,0 0 1,0 0 4,0 0-4,0 0-4,0 0 4,0 0 2,0 0-2,0 0 1,0 0-3,0 0 1,0 0 1,0 0 0,0 0 1,0 0-3,0 0 3,0 0-3,0 0 1,0 0-2,0 0 3,0 0 1,0 0-5,0 0 4,0 0 1,0 0-4,0 0 2,0 0-3,0 0 5,0 0-3,0 0 2,0 0-1,0 0 2,0 0-5,0 0 5,0 0 0,0 0-1,0 0 0,0 0 2,0 0-1,0 0 1,0 0-3,0 0 4,0 0-4,0 0 1,0 0 1,0 0-1,0 0-1,0 0 3,0 0-3,0 0 1,0 0 0,0 0-3,0 0 4,6-2 0,-6 2-3,0 0-3,0 0 2,0 0 2,0 0 0,0 0 0,0 0-3,0 0 4,0 0 1,0 0 0,0 0 0,0 0 1,0 0-2,2-4 4,-2 4-2,0 0-2,0 0 4,0 0-1,0 0-1,0 0 0,0 0 0,0 0 0,0 0-2,0 0-1,0 0 3,0 0 0,0 0-3,0 0 3,0 0-1,0 0 0,4-5-1,-4 5-1,0 0 0,0 0-1,0 0 2,0 0 0,0 0-3,0 0 0,0 0 3,0 0-2,0 0-1,0 0 4,0 0 0,0 0-8,0 0 6,0 0-3,0 0 3,0 0-1,0 0-1,0 0 3,0 0-4,0 0 3,0 0-2,0 0-2,0 0-1,0 0 0,0 0-2,0 0-5,0 0 0,0 0-5,0 0-6,0 0 5,0 0-4,0 0 0,0 0-5,0 0 3,0 0-3,0 0 0,0 0 0,0 0 3,0 0-4,0 0 3,0 0 0,0 0 0,0 0 2,0 0 2,0 0 3,0 0 0,0 0 2,0 0 0,0 0-1,0 0 1,0 0-4,0 0-2,0 0-1,0 0-2,0 0-6,0 0-3,0 0 0,0 0-5,0 0 1,0 0-12,0 0-5,0 0-14,0 0-1,0 0-13,0 0-15,0 0-17,0 0-21,0 0-34,0 0-39,0 0-29,0 0-82,0 0-140,-12 0-16,12 0-160,-10-3-135</inkml:trace>
  <inkml:trace contextRef="#ctx0" brushRef="#br0" timeOffset="-178923.87">16173 9520 1682,'3'5'17,"-3"-5"17,0 0 5,4 4 6,-4-4 8,0 0 11,3 3 9,-3-3 4,0 0 3,0 0-4,0 0 3,0 0-1,4 4 5,-4-4 19,6 4 8,-5 0-7,-1-4-6,7 5 2,-5-1 3,2 0 0,3 3 3,-2-5 0,-1 6 3,4-1-6,-2 0 0,3 2-4,-1 1-8,3 2 1,0 0-1,3 1-8,0 3-4,2-3-4,-1 3-7,2-1-4,0-2-9,1 1-3,4-2-7,-6 0-3,3 0-1,1-1-7,-3-3 0,-3 1-4,-1-3-1,0 1 1,0 0 2,-5-2 5,1-2 3,-1 4 3,1-4 1,-3 1 2,1-2 1,-3 2-4,2 0-3,-2-2-2,-4-2 0,6 3-1,-6-3-1,2 6-3,-2-6-6,-8 3-5,2 2-2,-2-2-5,-3 2 0,-4-1-7,-2 3-21,-4 1-16,-4 1-23,-3 0-16,-1 2-23,-1 1-22,2-2-21,3 2-21,-1-5-22,4 0-27,2 0-35,5-2-38,2 3-23,1-6-44,5 0-119,1-2-43,6 0 40,0 0-154,0 0-119</inkml:trace>
  <inkml:trace contextRef="#ctx0" brushRef="#br0" timeOffset="-178283.6">16985 9413 1784,'-2'-6'28,"0"0"22,-2-1 13,2 0 18,-2 2 10,-1-1 8,-2 0 1,1 1-1,-2 1-4,1 0 0,-1 3-4,-3-4-2,0 5 4,-3 0 1,2 2-14,-4 2 6,0 2 1,1 1-1,-3 1-9,2 6 4,-4-1-4,4 2 2,-1 2-4,0 3 2,2 4-1,1-2-1,2 2-4,2 0-2,2 1-7,1 2-1,3-1-2,2 3-4,4 0-4,0 1-8,0-2 1,7 5-8,-1 0-1,4 0 1,6-1 5,6 2 2,3 0 4,5-4 2,3-2-3,5-2 1,5-4 1,3-6-2,4-3-3,3-6-3,0-1-3,4-4-2,1-2-1,-2-2 3,-2-4 1,1-1-1,-6-4 3,-3-1 2,-3-4 2,-11 2-1,4-7 0,-5-2-2,-5-6-7,-4-5-1,-3-4-6,-9-6-1,-1-4-7,-8-3 0,-6-5 1,-8-18-7,-5 4-1,-12 1-2,-3 5-4,-10 5 2,-3 7-4,-5 5-1,-7 6 0,-5 6-2,-5 8-1,7 9 0,5 9 0,5 7 0,0 4-3,-4 6 1,4 5-3,4 6-15,1 4-20,4 5-18,7 3-22,-10 15-27,13-5-28,10-2-39,0-2-41,6-2-54,11 0-60,-1-4-65,4-2-152,4-2-9,3 2 49,3-1-260,6-1-255</inkml:trace>
  <inkml:trace contextRef="#ctx0" brushRef="#br0" timeOffset="-178052.61">17102 9757 2275,'0'-7'88,"-2"0"24,2 2 22,0 5 18,-3-7 22,3 7 2,0-8-14,0 8-22,3-4-10,-3 4 8,0 0 0,16 12-7,-3-5-10,2 2-8,2 4-13,-1 3-9,4 1-7,1 3-8,0 0-8,-2 1-9,-1-1-40,-4-1-58,1 1-65,-7 1-89,3 2-114,-7-6-148,-4 3-124,0-3 50,-4-2-313,0-1-327</inkml:trace>
  <inkml:trace contextRef="#ctx0" brushRef="#br0" timeOffset="-177850.15">16979 9874 2379,'-11'-16'82,"4"2"15,5 3 1,4 1 2,3 0 2,6-2 7,5 0-2,12-3-11,8 4-8,11-2-3,6 1-17,4 5-50,-4-1-70,-5 4-94,4 4-87,-4 0-117,-4 4-154,1-1 69,-7 7-147,-5 1-81</inkml:trace>
  <inkml:trace contextRef="#ctx0" brushRef="#br0" timeOffset="-177099.37">16729 12129 1490,'0'0'-33,"-7"5"25,7-5 23,-6 5 12,6-5 16,-2 4 13,2-4 21,-2 3 18,2-3 10,0 0 6,-4 8 0,4-8 5,0 0-1,0 0-3,2 6 0,-2-6 0,0 0 9,4 3-7,-4-3-4,6 4-4,-6-4 1,9 4 6,-3-3 7,-6-1 1,15 3 0,-4-6 1,3 3-8,4-3-6,2-1-5,8-1-6,1-3-1,9-1-1,7-3 6,6-4 2,21-2-3,2-6-1,0 5-10,-2 1-8,-11 1-8,-11 6-7,-11 0-7,2 2-5,-7 0-6,-4 1-5,-6 1-7,0 3-1,-4-1-4,-2 0-2,-1 2-4,-2-2-7,-2 1-15,-3 2-22,1 1-24,-1-4-27,-4 4-34,-6 1-35,11-2-23,-11 2-27,5-2-43,-5 2-48,0 0-43,0 0-55,0 0-105,-11-9-37,6 5 32,-1 1-222,0-2-203</inkml:trace>
  <inkml:trace contextRef="#ctx0" brushRef="#br0" timeOffset="-176771.53">17542 11775 2084,'-9'-7'73,"3"2"22,0 3 25,2-2 17,4 4 8,-7-3 10,7 3-8,0 0-7,-6-3-18,6 3 3,0 0 6,0 0 5,0 0-6,0 0-8,21 14-6,-13-8-6,5-1-2,0 2-3,3 0-5,0 0-9,1 1-7,-1-1-9,4 4-9,-2-1-1,0 3-7,-4-2-6,1 1-3,-2 0-5,-2 1 1,-4 1-4,0 1 2,-5 2-5,-2 0-4,0 1-2,-6-2-1,0 5-4,-7-1-16,2-1-34,-3-2-37,-1 2-46,-3-2-35,1-2-44,-1 0-40,1-3-53,0 0-46,-1-5-91,4-3-111,0-1-2,0-3-314,4-1-328</inkml:trace>
  <inkml:trace contextRef="#ctx0" brushRef="#br0" timeOffset="-176139.98">18027 11596 2362,'-2'-7'28,"-3"2"29,3-1 23,0 0 19,0 3 17,2 3 13,-4-8 17,0 7-6,4 1 1,-9-5-9,9 5-4,0 0 0,-14 8-1,7-2-1,-2 5 4,1 1 2,0 2-5,-3 6-4,0 1-4,3 4-2,-3 3-2,1 7-4,-1-2-6,2 4-5,1 1-7,0 3 3,0-4-5,1 4-8,0-2-7,3 1-5,2-1-10,2-2-5,4 0-3,2-9-3,4 5-6,2-3-6,3-3 0,2-5-6,2-3-12,2-5 0,4-2 0,3-5-2,-1-3 0,4-4 2,4-2-1,6-4-2,-3-3 5,0-2 2,9-6-5,-5-3 8,3-5-10,7-11 6,-1-6-2,-2-4-10,-7-2 0,-4-3 2,-11 7-5,-5 1 1,-4-1-1,-4-4 3,-6 2-9,-6 2-2,-2 1 2,-7 1 5,0-4-3,-7 5 2,-2 3 0,-7 3-2,3 6-4,-3 7 0,-4 1-2,-3 6-10,5 5-15,-5 2-11,2 7-17,0-2-20,3 6-28,-3-1-28,6 9-31,-3 1-24,5 0-27,-1 5-21,4-3-29,0 3-34,0 0-27,6 4-26,1-6-51,4 2-97,2 0-24,1-1-333,0 0-340</inkml:trace>
  <inkml:trace contextRef="#ctx0" brushRef="#br0" timeOffset="-175878.38">18294 11801 2504,'6'-1'85,"-6"1"16,0 0 4,0 0 1,0 0 25,0 0 4,11 0-1,-11 0-1,0 0 8,10 5 3,-6-1-4,2-1-4,0 3-3,-1 5-4,2-2-2,1 4-6,-3 0-3,5 2-11,-3 2-8,1 3-12,-3-3-8,3 2-8,-4 0-6,0 0-14,0 1-35,0-4-55,-2 3-67,2-1-61,-4-3-67,0-2-70,0-4-65,-2 1-136,0-3-53,0-1 41,0-3-299,2-3-303</inkml:trace>
  <inkml:trace contextRef="#ctx0" brushRef="#br0" timeOffset="-175685.42">18342 12037 2300,'-5'-9'113,"2"3"26,-2 1 22,3 0 32,0 3 23,2 2 8,0-13-4,2 6-8,2 1-7,6-3-14,0 1-20,7-4-15,2 1-16,4-3-25,5 0-60,-1-1-91,1-1-102,2 0-143,-6-2-134,12-3-189,4 0 47,0 2 69,6-3-292,0 2-268</inkml:trace>
  <inkml:trace contextRef="#ctx0" brushRef="#br0" timeOffset="-168904.93">18322 11558 2033,'0'0'-37,"0"0"33,9-4 21,-9 4 17,0 0 17,0 0 15,3-4 11,-3 4 7,0 0 2,0 0-4,0 0-9,0 0-3,0 0-6,0 0 0,0 0-5,0 0-8,0 0-3,0 0-4,0 0-8,0 0 0,-17 0 0,17 0-9,0 0 0,-13 10-2,10-7-4,0 1-6,3-4 5,-6 8-2,1-5 1,0-1 3,5-2 1,-5 9 11,-1-9 3,5 4 3,1-4 7,-4 4 3,4-4-2,-4 4 6,4-4 4,-4 4 6,4-4 2,0 0 2,-4 4 5,4-4-4,0 0 5,0 0-3,-4 4 2,4-4 2,0 0-4,0 0 1,0 0-3,0 0 1,-9 4-1,9-4 4,0 0 1,0 0 3,0 0 7,0 0 1,0 0-12,0 0-7,0 0-2,0 0 2,-9-11 1,9 11 0,-2-2 0,2 2-6,0 0-5,0 0-3,0 0-11,0 0-2,0 0-7,0 0-1,0 0-3,-2 11 3,4-2-3,0 2-1,2 6-1,-2 1 1,6 5-4,-2 3-1,0 6 4,2 2-4,0-1 0,3 4-4,-2-3 0,1 2-5,1-1 0,-4-4-3,5 4-1,-4-5 4,1-3-1,-3-2-2,-1 0 0,3-4-7,-4-3-13,1-1-19,-2-1-24,2 0-28,-3-7-29,0 3-35,-2-4-48,1-1-49,-2-2-46,-3-1-52,2-3-51,2-1-109,-11-1-101,11 1 41,-12-6-367,7 5-407</inkml:trace>
  <inkml:trace contextRef="#ctx0" brushRef="#br0" timeOffset="-168524.94">18076 12088 2503,'-9'-1'-38,"2"-3"35,-2 1 24,4 3 23,-3-2 20,0-3 13,0 4 16,8 1 4,-11-1 5,8-2 2,3 3-2,-9-2-10,9 2-7,-9-2-5,9 2-13,0 0 1,0 0 30,0 0 15,0 0 7,0 0 5,21-6 1,-5 2 2,1-2 0,9-1 7,5-4-2,5-4-5,8-3-11,1 1-7,3-1-10,-1 0-12,-3 1-7,-1-1-7,-9 5-9,0 1-5,-7 1-9,-3 2-26,-1 0-40,-6 1-59,2 1-62,-4 3-82,-4-2-96,-3-1-82,-5 6-176,2-3-32,-5 4 54,4-1-363,-4 1-394</inkml:trace>
  <inkml:trace contextRef="#ctx0" brushRef="#br0" timeOffset="-165196.11">17767 9636 2346,'0'0'-98,"0"0"21,-7-2 20,7 2 18,-5-5 23,5 5 22,-4-3 12,4 3 12,-4-4 13,4 4 9,0 0 7,-4-3 4,4 3 4,-4-5 5,4 5 2,0 0 2,-4-4 4,4 4-1,0 0-3,0 0 2,-5-3 1,5 3-7,0 0 0,0 0 2,0 0-5,0 0-4,0 0-7,-6-2-7,6 2 1,0 0-5,0 0-8,0 0 4,0 0-10,0 0-2,0 0 0,0 0 3,0 0-3,0 0 1,0 0 0,0 0 3,0 0 1,25-2 0,-14 0-6,-1 0-2,5-2 7,2-1-5,7-4 2,4 2 2,1-3 1,7-3 8,8-3 3,4-1 8,25-7 3,2-1 1,6-1-3,6-3-4,4 0 1,10 0-7,0-3-2,0 4-3,2-3-5,-3 3-1,0 1-2,-1 3-2,0-2-2,-6 4-2,-2 1-3,-6 1-4,-9 2-1,-13 3-2,-14 4 0,-9-1-1,-2 5-3,1-3-1,-10 2 1,-2 0 0,-2 1-1,-1 1 1,-5 1-3,-2 1-1,0-1 3,-3 0-3,0 3 0,-4-2 4,0 0-5,2 2 1,-4 1 1,-2-3-2,3 2-1,-9 2 0,12-2-2,-8 0 0,-4 2-3,9-4 0,-9 4 2,9-2-2,-9 2 2,6-1-1,-6 1 1,4-4-2,-4 4 1,6-2 2,-6 2-2,0 0 2,4-5-1,-4 5-1,0 0 0,0 0 2,0 0-3,0 0 0,7-3-5,-7 3 1,0 0 0,0 0 2,0 0-3,0 0-2,0 0-2,0 0-3,0 0-2,0 0 1,0 0 0,0 0-1,0 0 3,0 0-1,0 0 5,0 0-1,0 0-3,-11-7 5,11 7-5,0 0-2,-2-6 3,2 6 2,0 0 1,-2-6-1,2 6 1,0 0 1,0-6 1,0 6-2,0 0 1,-2-4-3,2 4 0,0 0-1,0 0 0,0 0-5,0 0 5,0 0-1,0 0 4,0 0 0,0 0-1,17 12 1,-12-7 1,-1 3 2,-2-1-3,0 2 4,0-2 1,-2 3 1,0-3 2,-2 1 0,0-1 0,0 0 1,-6-2 1,4-1-2,-2 0 3,-2-2 0,0-2 0,8 0-3,-18-4 3,10 0-4,0-1 0,-1-1 2,3-4-2,0 2 1,2-3-3,-1 1 1,5-2-1,-2 4-1,4-1-2,3-2 2,1 4-3,0-1-1,2 2 0,1 3 3,1-1-3,1 4 4,0 0 1,-1 4 1,-2 2-4,4 1 2,-2 0 5,-4 3-1,-2 0 4,-1 2 0,-3-3-2,0 2 3,-5 0-1,1 1-1,0-2 2,-2-3 0,0 1-1,-2-1 0,2-1-18,0 0-30,0-2-33,0-3-44,-1 1-54,7-2-92,-11-2-94,11 2-186,0 0-25,-8-3 54,8 3-275,0 0-279</inkml:trace>
  <inkml:trace contextRef="#ctx0" brushRef="#br0" timeOffset="-163884.91">18648 11809 2065,'0'0'-54,"0"0"33,0 0 17,0 0 18,0 0 19,0 0 18,0 0 12,0 0 9,2-8 3,-2 8 0,0 0 3,0 0 2,0 0-1,0 0 3,0 0 4,0 0 2,0 0 2,0 0-8,0 0 5,0 0-3,3-4-2,-3 4-7,0 0 1,10-1 0,-10 1-5,11-4-5,-2 0-7,4 1 6,4-2-2,7-2 5,9-3 6,7-2 2,9-2 4,25-11-1,1-2 1,5-4 1,7 1-3,0-5-2,6 4-2,2-6-9,1 3 0,3 1-3,-6 6-8,-3-1 0,-5 4-3,-6 0-3,-7 8-1,-15-1 0,-10 3-2,-7 4 0,-2-1-2,1 1-3,-6-1 1,-1 2-5,-4 2-2,-3-1-3,-2 0 0,-4 1-1,-1 2 1,-2 1-2,-1-1-1,-2 1-1,-1 0-2,-1 3-2,-3-3-2,1 1 0,0 0-2,-1 1-3,-2-1-2,0 3 0,-6 0 0,14-3-1,-10 1-2,-4 2-3,10-4 0,-6 3-1,-4 1 1,7-3-3,-7 3 1,0 0 0,8-4 0,-8 4 2,4 0-1,-4 0 1,0 0-4,4-5 1,-4 5-2,0 0 0,5-6-1,-5 6 1,2-4-3,-2 4 2,4-3 1,-4 3-2,0 0-2,0 0 3,3-6 0,-3 6-2,0 0 3,0 0-3,0 0-2,0 0-1,0 0-2,0 0 1,0 0 0,0 0-1,0 0 0,0 0 4,6 13-2,-6-9 2,0 3-2,-2 1 1,0 1 4,-3-2-5,1 1 3,-3 1 3,1-1-1,-2 1 0,1-4 0,-2 3 0,2-1-1,-2-5 3,0 3 0,1-3-4,0 0 2,-3-4 1,11 2-1,-15-7-3,7 2 1,1 0-2,3-3-2,2 0-3,-1-2 3,2-1-3,2 2-2,2-1 2,1-1 0,3-1 0,0 1-2,5 2 1,-5-1 1,4 3 1,0-4-2,2 5 2,-2 3-2,-1-1 4,1 0-3,-1 4 4,1-1 0,0 2 0,-3 1-1,0 0 2,-2 4 2,0-3 0,-2 4 0,-2-2 3,-4 3 2,0-2-4,-3 0 5,-2 1-4,-1-2 2,0-1-1,-5 0 0,2 0 1,-1 1-1,-2-5 1,3 0 0,-3 0-2,2-3 0,-2 1-10,4-4-15,0 2-28,0-5-35,5 1-37,0-1-35,4-3-47,-1-1-76,5-2-93,-3 0-171,3-3-73,-3 1 60,4-3-381,-2 0-417</inkml:trace>
  <inkml:trace contextRef="#ctx0" brushRef="#br0" timeOffset="-161852.61">20520 11168 2329,'0'0'-128,"0"0"37,0 0 34,0 0 19,6-5 30,-6 5 19,0 0 20,0 0 17,0 0 12,0 0 7,0 0 4,0 0 3,0 0 2,0 0 5,0 0 3,0 0 2,0 0 4,0 0-11,0 0-2,0 0 0,0 0-4,0 0 1,-7-6 3,7 6-4,0 0-6,-10-4 5,6 2-1,4 2-2,-15-3 2,10 1-1,-3-2 9,0 2-6,-1 1-4,-4-2 1,1 0-5,-3 1-4,0-2 1,-4-1-7,0 2-2,-2-2-1,-5 1 0,-1-2-3,-3-2-6,-4 1-1,-3-1-3,-4-1-7,-1-2 2,-7 2-5,0-4-1,-4 2-4,2-3-2,-1 1-6,-1-2 1,-3 1-3,-13-4-2,5 2 0,8 3-2,-15-4-2,9 2 0,10 2-1,-4 1-1,5-2 1,-2 3 1,3 0 1,-3-2 1,4 2-2,-1-1 0,1 0 1,0-1 4,3 1-1,-4 0-2,4 0 2,-1 0-2,3-1 0,3 1-1,2 0 1,1 1-3,2-2-1,2 2 2,-1-2-2,4 1-1,1-2 2,5 5 1,2-2 0,-2 1 2,4 0 1,1 1 1,1-1-1,5 3-1,-4-3 0,4 3-3,-2 0 1,2-1-1,-1-2-2,0 0 0,0 1 1,1 0-1,-4 1-2,4-1 1,-1 0-3,0 0 1,0 0 0,3 1 2,-4-1-1,2 2 1,1 0-2,1 1-1,-2-2-1,2 1 1,0 1 3,-3-1-2,6 0 1,-4 0 3,3 2 0,-3-3-1,2 3 2,-1-2 0,-1 0-1,-2 0 1,-2-1 0,2-1-1,3 2 1,-3-2 0,0 3-2,0-1 2,3-1-1,-3 1-2,2-1 1,0-1-3,1 2 3,-2 0-2,4-1 0,2 2-2,0-1 2,-1 1 0,2 3-2,1-3 3,0 1-2,-1 2-3,1-1 3,2 1 1,4 3-3,-8-7 2,3 7 0,1-5-3,4 5 2,-7-6 0,3 4-1,4 2 0,0 0 1,-8-4-1,8 4 0,-4-3 0,4 3 0,-4-4 1,4 4 0,-5-4 0,5 4 0,-4-4-2,4 4 3,-5-3 0,1-1-2,4 4 0,-6-7 0,6 7 1,-6-4 0,2 0-2,4 4 1,-5-7 1,1 5-1,4 2 0,-6-7 3,6 7-3,-4-4-1,2 0 1,2 4 0,-7-3-1,7 3 2,-5-4-1,5 4 1,0 0 0,-4-5 0,4 5 0,-2-6 0,2 6 0,-4-4-1,4 4 0,0 0 4,-5-4-3,5 4 0,0 0 0,-1-5-1,1 5 1,0 0-2,0 0 1,0 0-4,-4-5-1,4 5-1,0 0 2,0 0-1,2 22 3,-2-9-1,0 3 2,0 4-1,0 1 3,0 6 0,0-1 0,-2 3-2,2 0 1,-2-1 2,-1 1-2,3-1 2,-1-1 1,1-3-1,-3 0-17,1-4-30,2-1-32,0 1-33,-2-5-18,2-2-17,0 1-6,0-6-16,0 2-35,0-3-31,0-7-10,2 0-5,-2 0 3,0 0 5,6-12 1,-3 2 10,-1-3 7,2-2 11,-3-2 24,2-8 36,-1 4 26,2-2 28,0-2 30,1 2 21,-3 0 24,2 5 26,-1-2 20,0 3 22,0 2 15,1 0 13,-2 3 2,0 1 4,2 1 4,1 1 25,1 1 7,4-1 3,-1 2 0,2 7 1,1-5 2,3 5-4,2 5 0,2-2-13,3 1-5,0 3-10,5 3-7,3-3-7,4 5-7,7-1-22,-1 3-55,-2-5-77,3 1-108,3-3-123,-1-1-193,13 0 37,-7-6-172,-1-2-140</inkml:trace>
  <inkml:trace contextRef="#ctx0" brushRef="#br0" timeOffset="-160928.26">17057 10601 1678,'-10'-4'-24,"3"1"12,1-1 17,-3 1 17,3 1 22,0-3 15,2 2 14,-3 0 9,7 3 6,-11-6 11,7 5 6,4 1 1,-4-6-3,4 6-6,0 0 0,4-8 0,-4 8-8,8-7-4,-1 0-13,2 4 3,1-2-8,5-2-2,-1 2-2,3-3-12,0 2-6,1 1 2,-3 1-14,1 1-1,-2-3-1,-3 4-4,0-2-4,-1 2-4,-1-1 5,-2 3-5,-7 0-1,0 0 2,6 7-5,-6-7-3,-8 10 6,2-7-7,-2 3-1,-2-1-4,-4 2 2,1 1 5,-2-3-9,0-1 2,0 1 3,4-2-1,1 2 4,0-1-6,-1-2-1,2 1-2,0-1 0,4 0-4,-2 0 5,7-2-2,0 0-6,0 0 12,0 0-7,0 0-5,17-17 11,-9 11-7,4 2 1,0-1 4,-2 0-6,-1 0-1,2-1 5,-3 2-7,-3 2 1,3 1 4,-2-1-5,-6 2 0,0 0 7,0 0-9,0 0-10,-17 13-4,7-6-9,-4-2-6,4 0-9,0 2-9,-1-4-16,-1 3-12,2-3-14,5 1-22,-4 0-24,5 0-46,0-4-61,4 0-185,0 0-35,0 0-124,0 0-91</inkml:trace>
  <inkml:trace contextRef="#ctx0" brushRef="#br0" timeOffset="-159321.65">20103 8973 1496,'0'0'-44,"0"-9"34,0 9 14,0-7 10,2 3 3,-2 4 16,0-7 15,0 7 17,0-8 5,0 8 7,0-6 0,0 6-1,0 0 4,0-7-4,0 7-6,0 0 0,0 0-8,0 0-3,0 0 2,0 0 1,0 0 2,-16 17-1,10-6 4,-2 2-4,2 4 1,-5 3-3,0 3 2,-4 7 6,-1 0-3,-2 9-2,-4 3-1,-11 14-1,1 4-1,-2-4 0,1-1 0,1-1-5,0 1-5,3-12-2,5-3-4,-2-4-1,4 2-3,-2-1 0,1 4-1,-1-3-3,3-1 8,-2 0-4,2 2-5,2 1 3,-2-2-6,2 2 3,2-2-1,-2-2-1,2 1-3,2-4 3,-1 2-2,0-2-6,4-3 1,-4 2-6,2-3 4,1 1-4,-1-1 0,-2 0-2,2-3 1,-1 2-1,0-1-2,-2-1 2,3 1-2,0-6-1,0 3 2,1-4-3,-2 1 1,0 0-1,3 0-5,-1 0-1,-2-1 5,1 2-4,-2 1-3,0 2 1,-1-3 1,2-1-3,0 0 2,3-2-2,-4 0 0,2 2 0,0-4 0,5 0 2,-5-2-3,4 3 0,0-4-2,1-3 0,0 2-2,0 1 3,2-3 0,-2 2 1,1 1-2,-1-1 2,-2 1-1,3-2-2,-2 2 4,2 1-2,-4-3 0,4-1 0,0 0 1,-3 1 1,5-2 0,-1 0-4,1-3 5,-1 1-3,3-1-2,0 0 2,-2 1 0,0 0-4,1-3 2,-2 3-2,1 2 0,0-1 0,0 1 3,-2 1-1,0-2-1,3 0-2,-2 2 1,0-4 0,1 3 0,1-3 3,0 4-4,0-4 4,2-2-3,-1 0-1,-1 3 0,0-1 1,-1 0 2,4 0-1,-3 1 1,2 1-2,-4-2 0,4-2 1,-2 3 1,1-2 2,-1 1-4,1 1-1,-2-1 3,2-1 1,-1 2-3,-1 0 0,2-1 0,-2 3 1,2-3 1,-3 0-3,2 1 1,1 2 0,-2-4 4,2 2-4,0-1 0,0-3 0,2 2 1,-3-3-3,3 3-4,2-6-14,-5 6-16,5-6-17,-4 5-22,4-5-29,0 0-31,0 0-39,0 0-52,0 0-51,4-20-70,-1 8-133,-1 0-26,0-5 50,-2-2-190,5-1-142</inkml:trace>
  <inkml:trace contextRef="#ctx0" brushRef="#br0" timeOffset="-159008.08">18557 11135 1799,'-4'-10'29,"4"4"37,-1-2 26,-1 4 19,-1-1 10,1-1-1,2 6-7,0-6-7,0 6-7,0 0 31,0 0 5,0 0-1,0 0 4,2 15 1,1-5 1,-3 2 0,0 0-5,0 0-4,2 5-5,-2 0-5,1 3-5,3-2-10,-4-1-9,2 3-7,-2-3-8,2 0-8,2-1-4,0-1-5,0-2 0,3-1 0,1-3 0,5-1-3,2-3-7,2-1-4,3-4-6,8-1-3,2-3-5,4 0-3,4-4-22,0 0-44,2-1-67,0-1-64,-2-1-71,8-2-75,-3-2-88,-4 3-199,-3-1 9,-6 0 70,-3-2-308,-10 5-310</inkml:trace>
  <inkml:trace contextRef="#ctx0" brushRef="#br0" timeOffset="-157897.61">17925 11220 2017,'-6'2'-146,"0"-1"22,6-1 15,-11 5 16,11-5 19,-8 2 17,8-2 29,-9 1 22,9-1 29,-7 4 24,7-4 21,-4 3 15,4-3 14,0 0 0,0 0 0,0 0 9,-8 1 3,8-1 0,0 0-1,0 0-4,0 0-4,0 0-5,0 0-11,0 0-7,0 0-11,0 0-6,0 0 3,0 0-2,4 9 4,-2-2-8,2 0 3,3 3 2,-3 1-5,5 4 0,-3 1-10,0 0-2,3 4-4,-1-1-7,0 2 0,-1-1-3,2 0-12,-1 1 1,-5-4-21,4-2-29,-4 0-44,3-2-48,-4-1-41,5 1-49,-7-6-88,0 0-152,2-2-16,-2-5-158,-2 6-125</inkml:trace>
  <inkml:trace contextRef="#ctx0" brushRef="#br0" timeOffset="-157703.74">17828 11480 1816,'-6'-5'53,"1"2"17,5 3 19,-7-8 9,4 6 1,1-4-4,2-2-3,2 2-10,1-4-1,6 0-8,2-2-4,5-5-7,4 3-6,4-4-5,5 1-8,1 2-14,2-4-55,-2 2-78,15-3-95,-4 0-184,-1 0-74,0-1-152,1 2-107</inkml:trace>
  <inkml:trace contextRef="#ctx0" brushRef="#br0" timeOffset="-155607.81">19181 9956 1615,'7'-3'-43,"-7"3"29,0 0 23,6-2 18,-6 2 19,6-1 16,-6 1 9,0 0 3,0 0 0,5-4-4,-5 4 0,0 0 4,7-4 3,-7 4-1,0 0-1,6-3 1,-6 3-10,0 0-5,0 0-2,6-3-5,-6 3-6,0 0-5,0 0 6,0 0 13,0 0 1,11 8 3,-4-2 8,0 0-3,-1 3-5,4 3 8,-1 1-3,2 4-3,-1 2 1,0 3-6,1-1 0,-2 0-1,1 3 1,-1-2-7,0-1-6,-1 0 7,-2-4-2,1 0 0,-3-2-2,2-1-3,-2-1-4,-2-2 5,0-1 1,2 0 0,0-2 3,0-1 4,-2 1 2,0-2 7,0-1 2,0-1 0,0-1-9,-2-3-7,2 4-7,-2-4-3,0 0-5,0 0-5,0 0-2,0 0-4,0 0-4,0 0-2,0 0-3,8-9-3,-4 5 0,1-2-5,2 1 1,1-4-3,2-1 1,3 0-4,2-3 1,4 0-1,0-2 2,2 1-12,5-1-21,-3-2-28,3 1-36,1 3-44,-4-1-49,0 2-60,-1 2-69,-1-1-71,-2-2-147,-2 4-27,-3 2 45,0-1-238,0 3-240</inkml:trace>
  <inkml:trace contextRef="#ctx0" brushRef="#br0" timeOffset="-155304.07">19968 9948 1988,'-6'-6'19,"2"0"35,-2 1 28,0 0 27,-2 1 23,5-3 12,-4 3 16,4 0 2,-4 1-10,2-1-11,0 0-15,5 4-17,-5-2-9,5 2-1,0 0-6,-6 12-4,6-3-5,0 0-5,0 1-10,0 4-2,1 1-9,-1 4-3,5-2-7,-3 4-2,0-1-3,-1 0-8,4 5 1,0-7-15,-3 2-29,3-1-44,1-2-39,-4-2-32,2-1-31,0-5-26,1-1-38,3-5-19,0-1-14,1-4-4,2-1-7,-1-5-12,0-1-1,4-3 25,-4 0-352</inkml:trace>
  <inkml:trace contextRef="#ctx0" brushRef="#br0" timeOffset="-155077.84">20067 10096 1548,'10'-24'-54,"-2"0"31,-4 7 35,0 2 32,-2 4 29,-2 0 25,0 2 14,0-2 12,0 2 14,-2 1 5,2 2-2,0-1-8,0 2-7,-2 0-9,2 5 0,0 0-1,0 0-3,-12 2 6,12-2-2,-6 10 5,2-3-7,-1 1-6,3 1-2,-2 1-7,1 2-11,3-2-6,-2 2-5,4 2-7,1-2-8,1-2-5,3 2-4,1 0-2,0-1-7,5-2-5,2 0-14,1-2-37,10 1-48,-2-3-53,-1-5-57,2-2-69,3 2-64,-5-3-122,2-1-122,-1-2 37,1-1-225,-1 2-224</inkml:trace>
  <inkml:trace contextRef="#ctx0" brushRef="#br0" timeOffset="-154875.26">20543 9917 2141,'-7'-6'69,"2"2"36,2-1 27,-5 1 21,7 0 6,1 4-8,-4-4-11,4 4-19,0 0-7,0 0-5,0 0-10,0 0-7,0 0-8,13 20-1,-5-8-13,-1-3-4,-1 6-28,3 0-54,-3 1-56,0 1-75,-2 7-89,2-2-24,2 4-137,-5 0-113,0 3 41,-1 1-150,-4 0-117</inkml:trace>
  <inkml:trace contextRef="#ctx0" brushRef="#br0" timeOffset="-153939.55">19575 10759 1563,'0'0'-49,"0"0"30,0 0 20,0 0 18,0 0 20,-2-6 15,2 6 16,0 0 11,0 0 8,-2-6 7,2 6 2,0 0 3,0 0-2,0 0 0,0-7-2,0 7-6,0 0-1,0 0-7,0 0-2,0 0-2,0 0-3,0 0-3,0 0-2,0 0 4,0 0 3,-15 16-6,8-8 3,1-1-6,0 0-2,-2 3-13,-2-2-1,0 1-2,0 0-6,-1-1 3,2 0-12,-1-1-3,4-1-4,-1 0-1,-1-1-3,2 1 0,1-2-2,-1 1-2,-1-1-4,3 0 0,0-1-1,-2-1-1,2 3 5,4-5 6,-10 3 1,10-3-3,-4 7 2,4-7 1,-4 2 1,4-2-1,-4 3 7,4-3 0,0 0 1,0 0-8,0 0 3,-4 6-8,4-6-2,0 0-1,0 0-3,0 0 1,0 0-2,10 6-1,-4-3-1,2 1 2,0 0-3,-2-1-2,2 5 5,6-1-1,-2 2 0,1-1 1,-2 1-1,6-2-2,-4 3 2,3 0-3,-1-3 0,0 3-13,-1-5-44,2 3-45,-4-2-68,2-3-72,0-1-98,-2 0-183,1-2-47,-3 0 54,-1-2-270,2-2-264</inkml:trace>
  <inkml:trace contextRef="#ctx0" brushRef="#br0" timeOffset="-153242.87">18282 10169 1964,'0'-5'-28,"-1"0"27,-1-1 25,2 6 28,-2-7 21,-1 1 13,0 2 16,3 4 7,-1-7-3,-1 3-4,2 4-9,0-7-10,0 7-8,-2-4-8,2 4-2,0 0-14,0 0-3,0 0 0,0 0 1,4 15-4,0-6-1,1 4 1,1 2-7,-1 3-5,3 1-1,-2 2-3,2 0-4,1-1 2,1 4-4,1-3-14,-1-3-32,0 2-41,2-3-65,1 0-67,-2-4-61,-3-2-124,0-2-97,-2 0-199,4-3-172</inkml:trace>
  <inkml:trace contextRef="#ctx0" brushRef="#br0" timeOffset="-152946.82">18444 10146 1882,'-6'-8'25,"1"1"25,4 3 28,-3-2 16,-2 3 10,6 3 3,-4-7-6,4 7-10,0 0-7,0 0 0,0 0 1,-10 10-5,8-2-5,-2-1-3,2 4-6,-3 3 1,1 1-7,2 1-5,2 0-3,-2 2-6,2-3-4,-2 0-2,4 0-3,0 1-4,0-1 0,2-2-5,3 0-2,-1-1-1,2-2-4,4 0 0,0-1 0,0-4-16,4 1-14,0-2-29,-1-2-37,0-2-42,2-2-48,2 0-58,-2-4-81,-1 1-141,-3-1-32,1-4-148,-2 3-123</inkml:trace>
  <inkml:trace contextRef="#ctx0" brushRef="#br0" timeOffset="-152741.8">18679 10138 1784,'0'-6'78,"-2"3"23,-1-3 8,3 6 3,-3-8-12,3 8-8,0 0-3,0 0 14,0 0-6,0 0-7,10 20-6,-3-8-7,-2 2-10,5 3-4,-2 0-13,4 2-43,-2 1-59,0-1-75,2 1-72,1-3-42,0 1-183,0-3-12,3 0-117,2-3-54</inkml:trace>
  <inkml:trace contextRef="#ctx0" brushRef="#br0" timeOffset="-151073.25">20058 8855 1470,'0'0'-40,"0"0"14,0 0 15,0 0 20,0 0 9,0 0 6,0 0 13,0 0-6,-5 10 5,5-10-2,0 0-2,0 0-1,0 0 2,0 0-4,0 0 3,0 7 3,0-7 5,0 0 2,0 0 7,0 0 3,0 0 4,0 0 1,0 0 4,0 0 4,0 0-1,0 0 2,0 0-2,0 0-6,0 0-2,0 0-1,0 0-1,0 0-2,0 0-3,0 0-1,0 0 2,0 0-1,0 0 4,0 0-3,0 0 3,0 0 1,0 0-1,0 0-1,0 0-5,-2 5-4,2-5 0,0 0-3,0 0-4,0 0-2,0 0-7,0 0-1,0 0 5,0 0-1,0 0 6,18-2-8,-18 2 8,12-1 3,-12 1-7,14 0 0,-4-2 3,0-1 1,-2 2 3,3-2-2,0 2 2,-1-3-1,3 1 2,-2 1-3,4-3 5,-1 3-5,3-2 2,0-1 4,2 1-9,0 2 1,0-3 0,2 1 0,3-2-2,-1 2-1,2-1-5,3-2 2,-3 2-3,5-1-3,-2 0-2,-1 1-1,4-1-3,-1-1 0,2 1 0,4-2 0,0 1 1,5-3 5,1 0 7,7-1-1,3 0-1,5 0-3,20-6-3,2 1 2,2 1-1,7 0-4,1 0-3,0-1-1,0-1-2,2 2-4,-2 0 5,-5-1-1,3 1-2,-6-2-2,4 1 2,1-1-3,0-1-1,3 1 3,0-3-2,-2 1 0,2-2-1,-2 0-3,0 1 0,-2-2 1,-3-1-1,1 0 1,-4 2 0,-8 3-3,-9 1 3,-13 1-1,-4 3 0,-6-1 0,-2 3 0,-6 2-3,-6 1 5,-2-2 5,1 4 4,-7 1 0,0-1 2,-2 3-3,-3-3 1,1 2-4,-2 2-1,-4-1 0,3 1-1,1-3 2,-5 3-5,2 1-2,-8 1 1,10-4 0,-4 1-1,-6 3 0,9 0 0,-2-3-1,-7 3 0,8-2 1,-8 2 0,6-4 0,-6 4 0,5-2 2,-5 2-1,0 0 3,0 0-2,8-3 2,-8 3 1,0 0-1,0 0 1,0 0-1,6-4-1,-6 4 2,0 0-5,0 0 0,0 0 0,0 0-1,0 0 0,0 0-1,0 0 0,0 0-1,0 0 1,0 0 0,0 0-3,0 0 2,0 0 0,0 0-1,0 0 0,0 0 1,0 0-1,0 0 1,0 0-2,0 0 2,0 0-1,0 0 1,0 0-2,0 0 3,0 0-1,-6-8 2,6 8-3,0 0 0,0 0 1,0 0-1,0 0 0,0 0 2,0 0-2,0 0 2,0 0-3,0 0 0,0 0 1,0 0 2,0 0-3,0 0 2,0 0-1,0 0 0,0 0 0,0 0 0,0 0 0,0 0 0,0 0 0,0 0 0,0 0 1,0 0 3,0 0-4,0 0 0,0 0 9,0 0-8,0 0-2,0 0 1,2-5 1,-2 5-3,0 0-10,0 0-14,0 0-21,0 0-19,0 0-25,0 0-27,0 0-28,0 0-25,0 0-37,0 0-43,0 0-51,0 0-56,0 0-147,0 0-65,-6-4 81,2 0-206,-1 0-188</inkml:trace>
  <inkml:trace contextRef="#ctx0" brushRef="#br0" timeOffset="-145170.98">23785 8121 1843,'12'-2'-61,"-5"0"16,-7 2 18,6-4 18,-6 4 21,7-2 21,-7 2 14,6-4 9,-6 4 6,4-3 5,-4 3-4,0 0-1,5-4-7,-5 4-8,0 0 0,0-5-2,0 5-1,0 0-2,0 0-2,0-7 0,0 7-4,0 0 2,0 0 2,0 0-5,-5-5-1,5 5-5,0 0-1,-4-5-7,4 5-1,0 0-1,0 0 0,-4-3-5,4 3 2,0 0-3,-9-2-3,9 2-2,-6-2 3,6 2-4,0 0 0,-9-2 1,9 2-1,0 0-5,-8-2 3,8 2 0,0 0 0,-6-2-2,6 2 1,0 0-1,0 0 1,0 0 3,0 0 5,-8-1 7,8 1 4,0 0 7,0 0 6,0 0 3,0 0 7,0 0 7,0 0 6,0 0-3,-5-4 0,5 4 0,0 0-3,0 0 1,0 0 0,0 0-4,0 0 1,0 0-8,0 0-2,0 0-3,0 0 0,0 0-5,0 0-3,0 0 3,0 0-3,0 0-4,0 0 5,0 0 4,0 0-4,0 0 5,0 0 8,0 0 2,0 0-2,0 0 6,0 0-2,0 0-3,0 0-2,0 0 2,0 0-3,0 0-7,0 0-4,0 0-5,0 0-1,0 0-1,0 0-5,0 11 5,0-11 1,0 7-2,0-7 2,3 8-2,-1-1 1,-2-2-2,2 3 1,0-1 1,0 2 0,0-1-2,0 2 2,2-1-2,-2 1 2,0-2-1,0 1-3,0 0 3,0 1 1,-2-2 0,2 0-1,1 0 0,-1-1 0,-2 0 2,2-1 0,0 1 0,-2-1 1,0-1 0,2 2 0,-2-1 1,3-2-1,-3-4 2,2 11-3,-2-6-1,2-1-3,0 0-1,-2 1-3,0-5 0,2 8-1,0-4 0,-2-4-3,0 7 2,2-2 1,-2-5-1,0 5-1,2-1 5,-2-4-4,2 8 0,-2-8 1,0 7 1,0-7 1,3 6 0,-3-6 3,0 7 6,2-3-3,-2-4 2,0 6-1,2-2 0,-2-4-2,0 8-2,0-8 0,2 9 2,-2-6-4,0-3 0,0 9 2,0-4-2,2-1-3,-2-4-3,2 9-2,0-5 1,-2 3 3,2-2-2,-2 0-1,0-5-2,2 10 2,0-4-4,-2 0 0,2 1 0,-1-1-4,3-1 0,-4 1 2,2 1-1,1-2 1,-1 1 2,0 1-2,-2-1-2,2-1 2,0 3-3,0-2-5,-2-1 7,2 3 0,0-2-3,0 2 2,0-3-3,-2 3 1,2-2 0,-1-1-2,2 3 4,-3-3-5,2 4-2,0-2 6,1-1-6,-2 1 5,2-1 3,-1 0-9,-2-1-4,5 3 1,-3-1 5,0-1-2,0 2-2,0 0 2,2-1-1,-2-1-1,0 2 3,2-3 3,-1 4-3,-1-1 2,2 0-2,-3 0 1,2 0 1,1-1-1,1 2 0,-3-1 2,0 1 2,2 1-4,-1-2 4,1-1 1,-2 3 6,-1-1-12,4-2 3,-3 1 1,1 1-2,0-1 1,-1 2 3,3-2-5,-3 1 4,3-1-3,-3-1 1,-1 4 1,4-2-1,-3-1-1,1 1 4,0-2-5,-1 3 4,0-3 0,3 3-1,-3-2 1,0-1 0,2 1-2,-2 1 3,0-1-2,3 0-2,-4 0 5,2-1-5,-1 1 7,3-1-8,-4 1 2,2-1-2,-1 1 0,0-1 3,2-1-2,-2 1 1,0 1 5,0 0-6,2 0 4,-2 0-2,2-1 1,-1 0-3,0 1 3,-1-1 0,2 0-2,-2 0-1,0 1 3,0-1-5,2 3 2,-2-3 3,2 2 1,-2-1-5,3 1 4,-3 0-2,2 0-2,-2 2 2,2-4 4,-1 3-2,1-3 1,-2 2-4,2 1 3,1-1 0,-3-1-4,0 2 3,2-2-2,0 3 0,-2-2 1,0-1-2,2 1 1,-2 0 5,2 0-5,0-1 2,-2 1 1,0-2-3,2 3 4,-2-3-5,0 1 4,0-1 0,2 0-2,-2 4 2,0-4-2,0 1 0,0-1 2,-1-1-1,3 1 1,-2 1 3,0-1-6,1 2 3,0-1 1,0-1-2,-1-2 0,0 3 4,0 1-3,2-2-2,-2-2 0,-1 3 2,3-4-1,-2 3 0,-2-1-5,4 0 3,-3 1 0,-1-2 1,3 2-1,-1 1 1,0-3 9,0 0-10,-1 2 0,2-2-1,-1-1 5,0 1-2,2-1-3,-4 2 2,2 1 2,0-4-4,-2-3 3,2 9-2,0-6 2,-1 2 1,-1-5-4,3 6 3,-1-3-3,-2-3 0,2 6 0,0-2 2,-2-4 0,1 4 1,-1-4 1,0 0 1,5 6-4,-5-6-1,2 3 1,0 1 2,-2-4-2,0 0 4,5 5-1,-5-5-1,2 4 0,-2-4 0,2 6-2,-2-6 2,2 4-4,-2-4 11,3 3-8,-3-3-2,2 5 6,-2-5-4,0 0-2,4 6 1,-4-6-2,1 3 5,-1-3-4,5 6 2,-5-6 0,4 6 9,-3-3-12,-1-3 4,6 4 5,-4 1-9,-2-5 3,4 3 2,-4-3-4,0 0 5,4 5-7,-4-5 3,0 0 1,0 0 0,2 5 0,-2-5-1,0 0-2,2 4 4,-2-4-2,0 0 3,0 0-3,0 0-1,0 0 3,0 0-2,0 0 0,0 0-3,4 5 2,-4-5-2,0 0-1,0 0 5,0 0-7,0 0 0,0 0 3,0 0-5,0 0 3,0 0-1,0 0 0,0 0-2,0 0 3,0 0 1,0 0-2,0 0 2,0 0-2,0 0-5,0 0 4,0 0-3,0 0 3,0 0-3,0 0 2,0 0-5,0 0-5,0 0-6,0 0 0,0 0-5,0 0-7,0 0-8,0 0-8,-14-9-8,14 9-10,-2-5-8,2 5-16,-4-3-6,4 3-10,-5-5 0,5 5-4,-4-5-4,2 1-7,2 4-5,-3-3-1,3 3-1,-1-4 4,1 0 2,0 4 3,-2-4 1,2 4 6,0 0 9,0-7 6,0 7 7,-2-4 9,2 4 2,0-3 1,0 3-6,0 0-4,-2-5 7,2 5 4,0 0 8,0-5-3,0 5-1,0 0 4,0-7 5,0 2-1,2 1 6,-2 4 1,-2-6 8,2 6 1,0-7 3,0 1-3,0 2-3,0 1-3,0 3-10,-3-6 2,3 1-1,0 5-9,0-5-7,0 5 2,0-3-2,0 3 12,-2-4 8,2 4 6,0 0 9,0 0 12,0-6 6,0 6 6,0 0 6,0 0 6,0 0 5,0 0 7,0 0 1,0 0 9,0 0 7,-4-6 0,4 6-1,0 0 6,0 0 4,0 0 0,0 0-2,0 0 8,0 0-1,0 0-2,0 0 6,0 0-2,0 0-2,0 0 8,0-4-4,0 4 11,0 0 5,0 0 4,0 0 3,0 0 5,0 0 3,0 0 0,0 0 9,0 18-4,-4-13-4,4 0 4,0 4-6,0-1-1,-1 1-6,1 0 0,0 2-4,-2-1-2,0 2-1,2-1 1,-2 0-1,2 1 8,-3 0-5,3-1 2,-1 2-2,1-1 4,-2 2 11,2-1-6,0 0-1,0 0-7,2-2-7,-2 0-1,0 1-6,0-2-3,0-1-5,0 1 5,0-3-9,0 1-4,0-1 2,0 0-3,0 0-2,0 1 2,0-3-4,0 1 2,0 0 2,0-1-8,0-5 4,0 8 2,0-5-3,0-3 0,0 7 4,0-7-7,0 0 1,-2 8 0,4-6-5,-2-2-1,-2 7 5,2-7-3,0 0 4,0 8-3,0-8-8,-2 5 6,2-5-3,-2 6 1,2-6-1,0 6 11,0-6-19,0 0 6,-3 5 0,3-5-5,0 0 3,0 0 4,0 7-4,0-7 0,0 0 10,-1 2 6,1-2 0,0 0 6,0 0-4,0 0 4,0 0-5,0 0-7,0 0 6,0 0 1,0 0-5,0 0-3,0 0 0,0 0 2,0 0-5,0 0 3,-20-9-4,20 9 0,-6-2-3,6 2-2,0 0 1,-19 2 4,19-2-5,-14 0 7,7 2 1,-4-2 5,3 2 5,-4 3 2,-2 0 5,0-3 6,-1 3 5,0-2 7,-2 2 5,0 1 2,0 0 1,0-1-1,-2 2-3,-2 2-1,-3-1-4,4-1-4,-6 0 1,1 3-2,-1 1-1,-2-2-3,1 2-2,1-3 1,0 1-3,-2 2-4,-2 0-2,5-1-1,-7 2-2,6-3-2,-3 2-1,1-1 0,3-3-3,-1 2-1,3 1 0,0-3-2,-1 2-4,3-1 4,-2-1-2,4 0-2,2-3 1,0 2-1,1-1-3,3-1 1,0 2-2,-1-2 0,5-2 1,-3 1-3,3 0 1,2 0 0,1-2 0,-1 4-1,7-5-1,-10 2-1,3 0 2,7-2-2,-6 4 2,6-4-1,-9 2 1,9-2-1,-6 2 1,6-2-2,0 0 1,-8 3-2,8-3-3,0 0 2,0 0-3,0 0-16,0 0-19,0 0-30,0 0-28,0 0-34,-4-9-31,6 5-48,-2 4-52,4-8-49,0 0-56,2 1-125,-2 1-72,5-1 38,-5-1-261,5 1-274</inkml:trace>
  <inkml:trace contextRef="#ctx0" brushRef="#br0" timeOffset="-143516.52">23141 10089 2078,'-4'-4'-42,"4"4"29,0 0 18,-7-4 16,7 4 15,0 0 16,-6-4 13,6 4 8,0 0 5,0 0 3,-6-3 7,6 3-3,0 0-2,0 0 4,0 0 0,0 0 1,0 0 0,0 0-4,-7-2 2,7 2-1,0 0-11,0 0 10,0 0-8,0 0 2,0 0 2,0 0-8,0 0-6,0 0-9,0 0-3,0 0-3,0 0 4,0 0 5,0 0-5,-1 11-1,1-11-3,4 7-4,-2-1 3,0-1-2,2 2 1,0 0-2,0 3-3,-1 0 1,3 1-2,-2 0-1,0 5 1,3-3 0,-3 2 0,3 3-1,-3-2-3,2 3 0,-2 2-2,2-2-2,-2 2-1,4 0-3,-2 3-1,-2-8-4,0 3 1,2 0-4,-2-1-2,1-1 0,-1 2-1,0-4-2,1 2-5,-1-2 1,0 1 0,-2-3-3,2 0 0,-1-2 1,1 1-1,-3-2-2,4 1-2,-3-3-3,0 1 4,-1-1-4,2-1 0,-1 0 1,0 1 0,0-1-1,-2-2-2,3 1 2,0-3 1,-3 3 1,2-2 1,-2-4-1,0 7 2,0-7 2,2 7 0,-2-7 3,0 0 3,0 0-5,0 5-1,0-5 1,0 0-4,0 0 2,0 0 0,0 0-2,0 0-1,0 0-1,0 0 1,0 0 0,0 0-1,0 0 1,0 0-2,0 0 0,0 0-1,-24-5 0,24 5-2,-13 0 1,5 0-2,-3 1 1,-2 3 1,-1-1-2,-4-1 0,-4 5 1,-4 1-2,-1-3 2,-6 7 0,-4-3-1,-2 3-1,-7 3 2,-1-2 2,3 2-4,-3-2 2,9-1 0,0 1 0,2-1-1,2-3 1,2 2 0,4 0-1,6-4 1,-2 0 1,7-1 2,-1 0 1,2-1 1,2-1 2,1-2-1,2 0-1,1 0 5,-2 0-3,5-2 5,-4 0 3,11 0 1,-15-2 1,8 0 1,2 0 0,5 2-1,-11-6-1,7 5 2,-1-3-6,5 4 0,-6-6 0,4 0-2,0 2-1,-3-1-2,4 0-3,-1-3 3,-1-4 0,3 3-4,-2-5 1,-1-1 1,2-2-4,-1-4 2,-2-4-2,2-2-2,-3-2 0,0-6-2,2 0 3,-5-2 0,3 2-1,1-2 0,-2 6-3,0-1 2,1 6-1,-2 2 1,3-1 0,0 2-1,0 5 3,2-1-3,-2 3 1,-1 0-1,3 2 1,0-1-2,0 4 2,0 0 0,0 2 0,0 1-1,2-2-2,0 2 6,-2 3-4,2-3-1,-3 3 0,3 5-3,0-9 2,-2 4 0,2 5-3,2-7 3,1 2-1,3 0-1,0 2 2,3-2 2,-1 1-2,2 1 3,4-3-2,2 3 3,4-3-1,7-2 1,7 1-2,4-6 2,9 4 0,3-4 1,3 2-2,0-1-1,1 1 0,-4 1 3,-7 3-2,-3-3 2,-3 4-2,-7 1 2,0-1-2,-5-1 3,-3 5-2,-4-5 0,2 7 1,-7-5-1,3 2-1,-3 0 0,-1-1 1,-1 2 1,0 1 1,-3-1-2,1 0-1,-1 2 2,1-2-1,-1 0-2,1 0 4,0 1-3,-1 1-2,-8 0 1,14-3 0,-8 1 0,-6 2 1,14-1 0,-8 1 0,-6 0 2,10-2-1,-10 2 4,10-2-2,-10 2 2,8-2-2,-8 2 1,6-2 0,-6 2 0,0 0 0,8-3 0,-8 3-1,0 0 0,0 0-2,0 0-3,0 0-2,8 5-2,-8-5 3,-1 7 0,-1 1-2,0 1 2,-1 1 2,1 4 1,2 1 1,-2 0-1,2 3 1,0-3 0,0 2 0,2 0-2,0 0 4,1 0-3,-1-2 3,0 3-1,-1-3-15,2 0-23,-1-4-29,0 0-34,-2 0-49,0 2-44,0-4-47,-4-1-60,1 1-64,-5-3-75,2-1-113,0-1-24,-1 0-374,-1-1-429</inkml:trace>
  <inkml:trace contextRef="#ctx0" brushRef="#br0" timeOffset="-143020.04">22629 10483 2479,'-14'0'2,"4"0"29,0 0 21,2 0 20,8 0 16,-16-4 8,8 4 13,8 0-14,-11 0 1,11 0-3,-8-3-13,8 3-8,0 0 0,0 0-16,-8 0-5,8 0-1,0 0-9,16-8 1,-7 4-4,1 0-3,6-2-1,-2-1-1,0 3-8,4-2-6,-2 1 3,0 1 0,-2 0-6,1 0 6,-5-1-7,2 3-9,-4 0 9,0-1-4,-1 3 1,-7 0 4,0 0 3,8 10 4,-10-4-2,-2 2-4,-3 1-2,1 0 6,-3 5 5,-1-2 3,-1 2 2,1 0-4,-3 4 4,0-4-3,3 0 3,-1-1-6,1 1-1,2-4-3,-2 0-3,4 0-4,0 0 1,4-3 4,-2-2 11,4 4-3,0-7 0,0-2-1,6 8-2,0-8-5,2 3-4,-8-3-24,20-3-39,-7 2-41,1-3-54,-1-1-66,4 0-81,-5-4-89,8-3-151,-3 1-7,-2-5 74,4 1-198,-3-2-158</inkml:trace>
  <inkml:trace contextRef="#ctx0" brushRef="#br0" timeOffset="-142815.58">22942 10330 1867,'-2'-4'93,"2"4"21,-6-7 17,6 7 2,-2-5 16,2 5-2,-2-4-18,2 4-13,4-8-12,0 3-11,0 2-11,5-1-22,-3-1-37,4 1-44,-1-4-54,0 3-58,3-1-55,-2-2-62,0-1-116,-2-1-77,-3 2-158,2 0-99</inkml:trace>
  <inkml:trace contextRef="#ctx0" brushRef="#br0" timeOffset="-142585.2">23003 10108 1783,'-4'-5'116,"4"5"21,-6-5 12,2 3 2,4 2 0,-6-4 4,6 4-17,0 0 18,0 0 21,-5 9 0,8 0-5,-3-1-12,2 1-14,2 2-15,2 2-9,-2 2-15,2 3-8,0-3-20,2 2-61,0 3-72,-3-2-86,2 1-110,-4-2-135,1 1-178,-2-1 36,0-2 68,0 2-203,-4-2-158</inkml:trace>
  <inkml:trace contextRef="#ctx0" brushRef="#br0" timeOffset="-141030.58">20570 11176 1736,'0'0'-56,"-4"-8"18,4 8 16,0 0 13,0 0 13,0 0 17,0 0 4,4-9 7,-4 9 4,0 0 5,0 0 1,0 0 0,0 0 5,0 0-2,0 0 0,0 0-1,0 0 0,0 0 11,0 0 9,0 0 3,0 0 6,0 0 0,0 0 8,18 2 3,-18-2 6,0 0-3,13 0-5,-4-2 1,0 2-3,1-2-4,1 0 1,2-2 0,1 3 1,4-3-6,-4 2-1,3-2 5,3 0-2,0-1 4,4 1 2,1-4-5,2 0 0,6-1 5,3 0-7,1-3-8,8-1 3,2-3-6,4 1-3,0 0 4,0 2-2,23-7-3,-13 6-1,-9 0-5,1 3-3,1-1-3,-3 2-5,-3 1-2,1 0 3,-7 1-4,1-1-4,-1 1 6,-2 0-4,1-1-3,-3 1 3,-1-1-3,4 1 0,-5-1 2,0 1 3,-2-1-1,0-1 0,-3 0 2,-4 3 0,-1-1-1,0 1-2,-2-1-3,-2 0 1,0 0-2,-1 1-5,-5 1 0,0-2-2,0 5-4,1-3 1,-3 0-5,2 2 0,-4-1-2,4 0-2,-6 2-2,2-1-1,0 0 0,-4 3-1,2-3-2,-3 2 0,1-2 1,-2 2-4,1 0 1,-7 2-1,13-1 0,-9-1-2,-4 2 4,8-3-3,-8 3 1,8-1-1,-8 1-1,8-4 1,-8 4 3,0 0-5,6-2 3,-6 2-4,0 0 1,6-2 3,-6 2-4,0 0 1,6-2 0,-6 2 0,0 0 1,0 0 0,9-3 0,-9 3 2,0 0 1,6-2 0,-6 2-4,0 0 1,6-2 0,-6 2 3,0 0 1,0 0-2,0 0-1,0 0 3,9-3-1,-9 3-3,0 0 7,0 0-5,0 0 1,0 0-1,0 0 2,0 0-1,0 0-2,0 0 3,0 0-7,0 0 7,7-1-2,-7 1-3,0 0 2,0 0-18,0 0-27,0 0-43,0 0-57,0 0-50,0 0-62,0 0-79,0 0-77,0 0-148,-20-2-51,20 2 48,-8-5-364,8 5-404</inkml:trace>
  <inkml:trace contextRef="#ctx0" brushRef="#br0" timeOffset="-138361.91">24298 9679 2278,'0'-6'-145,"0"6"21,0-8 19,0 8 20,0-7 16,0 7 11,0 0 12,0-5 15,0 5 9,0 0 9,0-6 11,0 6 1,0 0 9,0 0 9,0 0 11,0 0 6,0 0 5,0 0 7,0 0 5,0-8 9,0 8 7,0 0 4,0 0 5,0 0 2,0 0 3,0 0-2,0 0 0,-5-5 0,5 5-6,0 0-2,0 0-1,0 0-2,0 0-7,0 0-2,0 0-4,0 0-4,0 0 2,0 0 0,5-7-4,-5 7-4,4-3 3,-2-2-1,-2 5-1,8-3 6,-6-1 3,-2 4 8,7-4 4,-7 4-4,6-1 1,-6 1-4,0 0 0,6-2-6,-6 2-8,0 0-5,0 0-7,0 0-3,4 14 3,-4-7-4,0 1 0,0 1-9,0 2 5,0 3-2,2 0-1,1 1 1,0 2 0,1 0 2,0-1 0,2 4 3,-2-1-5,2-2 3,-2 2 6,5 2 5,-2-3-2,-3-3 2,2 5-1,0-3-2,-1 1-1,1-3-6,0 0-1,-2 2 1,3-3-5,-2-1-1,1-2-1,-4 1-4,2-3 0,0 1-1,-2-2 0,2-1-1,-2 0 0,0-1 7,-1 0 11,-1-2 11,4 0 0,-4-4-8,0 0-3,0 0-2,0 0-3,0 0-3,0 0-4,0 0-2,0 0 1,0 0-3,0 0-2,-15 1-1,15-1 1,0 0-1,0 0-2,0 0 0,0 0-3,-14-4 0,14 4-2,0 0 0,-12 0 2,6 3-5,-2-2-1,-1 1 2,-1 0 1,-5 5 0,0-2-2,-1 0 2,-8 7-1,-1-3 0,-7 5 0,-2 1-1,-9 2-22,-5 0-40,-17 10-41,1-2-42,11-4-29,8-7-54,9 1-75,4-4-72,1-2-170,5-1-37,10-7 50,2 1-287,4 0-301</inkml:trace>
  <inkml:trace contextRef="#ctx0" brushRef="#br0" timeOffset="-137217.94">24252 10005 2080,'-2'-4'-94,"2"4"25,0 0 20,0 0 6,0 0 13,0 0 11,0 0 7,0 0 3,0 0 6,0-7 8,0 7-1,0 0 10,0 0 5,0 0 7,0 0 6,0 0 8,0 0 12,0 0 8,-5-4 8,5 4 5,0 0 5,0 0-3,0 0 2,0 0-1,0 0-3,0 0-3,0 0-7,0 0-5,0 0-7,0 0-5,0 0-5,0 0-5,0 0-4,0 0 0,0 0-5,0 0-3,0 0-1,0 0-4,0 0-2,-7-3 0,7 3-1,0 0-5,0 0 2,0 0-2,0 0-1,0 0-2,0 0 2,0 0-4,0 0-2,0 0 3,0 0-1,0 0-1,0 0 4,0 0 2,0 0 1,0 0 0,0 0 2,0 0 2,0 0 6,0 0-2,0 0 6,0 0 3,0 0 4,0 0 1,0 0-2,0 0 0,0 0-1,0 0 6,0 0 2,0 0-6,0 0 0,0 0 5,0 0-10,0 0-3,0 0 3,0 0-4,-8 14 6,2-8 6,5 3 1,-5 4 6,2 1 4,-4 0 1,3 4 2,-1-1-2,1 1-2,-1 1 0,-2-1-5,4-1 0,-4 0-7,4-3-1,0-1-2,2 1-3,-2-4-2,0 1 0,2-3-1,0-1 5,0 0 1,2 1 3,-2-1 9,0-2 1,-1-1 2,3-4 0,-4 8-2,4-8-3,0 7-3,0-7-5,-2 4-4,2-4 1,0 6-6,0-6-4,0 0-1,0 0-1,-2 5-6,2-5-1,0 0 0,-2 4-3,2-4 0,0 0-1,0 0-1,2 5 1,-2-5-1,0 0-1,11 0 0,-11 0 0,12 0-1,-4 0 0,-8 0 0,20 0-2,-8 0 2,3 0 1,2 0 2,4 0 4,4 2 6,3-2-2,4 0-1,-2 2 0,1-2 0,1 3-2,-6-3 3,1 0-2,-4 1 1,-1-1 1,-2 2-3,-1-2 0,-1 0 4,-5 0-2,1 0 1,-1 0 0,-2 2 1,-1-4-3,0 2 0,-10 0 1,18 0-1,-10 0 0,0 0-1,-8 0-17,11-3-37,-7-2-28,3 1-37,-7 4-41,8-5-40,-6-1-52,1 1-60,-1-1-57,-4-1-107,2-3-119,-3 3 38,3-2-304,0 2-333</inkml:trace>
  <inkml:trace contextRef="#ctx0" brushRef="#br0" timeOffset="-135576.93">24268 9893 2131,'0'-8'-74,"0"8"38,0-4 28,0 4 21,0 0 27,0 0 18,0 0 16,0-7 12,0 7 3,0 0 2,0 0-3,0-6 4,0 6-2,0 0-4,0 0-2,0 0-8,0 0 1,0 0-4,0 0 7,-18 13 4,12-4 14,0 3 9,-2-1 8,-1 7 1,-1-1-2,1 3-5,-4 4-8,3-2-9,0 1-4,0 2-7,0-1-9,2 0-7,-1-3-7,3-1-6,-3 0-5,1-3-5,4-2-4,-1-2-4,1 0-3,0-3-1,0 0-3,0-3-3,2 2-1,0-1-2,-3-1-1,5 0-1,-3-1-1,1-2-4,2-4-4,2 11 5,4-8-4,0 3 0,0-2 2,4-2-3,1 1-1,6 1 1,-2 1-2,1-4-3,4 1-16,-1 0-24,-2 1-24,2-3-36,3 0-33,-4 0-36,1 0-53,-2-5-63,2 3-54,-3-2-116,0-3-101,-4 1 38,1 1-241,0-3-243</inkml:trace>
  <inkml:trace contextRef="#ctx0" brushRef="#br0" timeOffset="-135064.16">24567 9856 2100,'-5'-4'16,"-1"1"24,6 3 17,-7-5 20,7 5 2,-6-3-3,6 3-7,-4-2 0,4 2 11,0 0 10,0 0-3,0 0 6,21 13-9,-10-4 0,1-1 0,1 1-5,2 2 2,-2-2-10,3 4-11,-2-2 6,-2 3-3,-2-4-6,1 3 3,-1-2 5,-3-1-1,2 0 13,-3-3 6,-2 1 6,2-2 5,-4-1-5,0 1-8,-2-6-9,0 4 1,0-4-2,0 0-8,0 0-5,0 0-7,-14-14-7,10 7-1,2-1-6,-3-4-5,5-1-5,-2 2-8,4-2-18,-2-3-19,5 3-22,-3-2-34,4 4-25,-2-1-31,4 2-33,-1 0-38,2 5-57,1-1-43,0 3-65,1 0-127,2 2-17,0-1 51,-3 4-168,3-2-125</inkml:trace>
  <inkml:trace contextRef="#ctx0" brushRef="#br0" timeOffset="-134740.08">24935 9864 1740,'3'2'70,"-3"-2"28,5 3 16,-5-3 15,0 0 14,2 7 12,-2-7-2,0 0 4,-4 11-14,1-8 3,0 3 0,-1 2-8,1-1-17,0 1-4,0 2-11,-2-3-11,4 3-6,-2 0-10,1-1-6,2 3-6,0-4-5,2 1-5,1-1-2,-2 1-2,4-4-5,1 1 1,1-2 0,1-2-3,0-1-5,2-1-3,-10 0-1,20-3-5,-11-1 1,-1 0-2,1-2-4,0 1-2,-3-3 2,-2 1-5,-4 0-2,0-4-2,0 4-2,-4-1-4,0-1-1,-3 3-7,-2-2-14,-1 3-15,-1 0-22,1 1-27,2 1-24,-4-1-22,4 0-34,-2 3-43,4-2-58,-1 2-43,0-3-55,7 4-98,-5-6-59,5 0 38,0 6-150,8-9-120</inkml:trace>
  <inkml:trace contextRef="#ctx0" brushRef="#br0" timeOffset="-134491.74">25066 9715 1638,'0'-7'40,"-2"3"30,0-3 27,-2 4 17,2-2 19,-4 1 7,0 1 9,0-2-5,6 5-6,-6-4-2,6 4-7,0 0-7,-14 9 0,9-6-11,-1 2-12,4 2-1,-3 2-6,3 0-6,2 1-7,-2-1-9,4 2 2,0-1-14,0 2-6,3-3-7,-1 4-2,3-3-3,-1 2-32,4-3-37,-2 1-48,4-5-66,-4 3-83,0-4-82,3-2-173,-1-2-47,1 1 67,-2-2-176,1-1-134</inkml:trace>
  <inkml:trace contextRef="#ctx0" brushRef="#br0" timeOffset="-134078.75">25188 9702 1714,'-1'-10'34,"-1"3"35,0 1 29,-2 0 15,3 1 8,-1-1 2,0 0-5,2 6-13,-2-5 8,2 5 16,0 0-2,0 0-6,0 0-3,2 18-9,0-8-6,-4-2-3,4 2-4,0-1-3,-2 2-6,1-2 0,3 1-15,-4-1 1,0-1-3,2 2-2,-2-4 1,0 1 2,0-1 0,0-2 0,0 1-3,0-5-4,-2 8-3,2-8-8,-7 2-7,7-2 1,0 0-12,0 0-4,-19-10-10,17 5-12,-2-3-3,2-1-2,-2 0-5,4-4-3,2 2 6,0 0-4,0 0-1,2 1 2,-1 0-1,4-2 1,2 5 6,-4 0 7,4 1 3,1 0 4,-2 4 2,2 1 10,-1 1 7,2 3-3,-1-1-2,0 4-2,-1-1 0,2 3-5,-1 0-3,-1 1 0,-1-1-1,-2 4-10,1-5-30,-3 3-53,1-1-58,-3-2-65,-2 1-89,0-3-87,-4 0-183,1-1-28,3-4 51,-9 3-295,9-3-310</inkml:trace>
  <inkml:trace contextRef="#ctx0" brushRef="#br0" timeOffset="-133838.72">25202 9296 2348,'-3'-15'79,"2"5"18,1 0 17,4 3 26,2 0 28,0 3 30,5 0 10,2 2 12,1 2 4,6 2-2,1 2-7,5 5-10,-2 3-15,6 2-13,-4 4-12,1 3-16,-3 1-8,-5 4-18,1-2-9,-6 5-4,-7-4-18,-4 1-6,-6 3-23,0-2-44,-12 3-64,-2-1-76,0-1-71,-9-1-82,4-4-81,-4-3-91,1 0-192,-3-5 20,-2 0 73,1-2-351,1-3-377</inkml:trace>
  <inkml:trace contextRef="#ctx0" brushRef="#br0" timeOffset="-133078.09">22544 7667 2439,'-12'-2'-13,"2"-2"42,2 3 33,0-2 29,2 3 22,6 0 26,-12-3 14,12 3 9,-8-2-5,8 2-11,0 0-15,-12 5-12,12-5 9,-2 7 2,2 3 3,0-2-1,2 4-4,0 5-7,2 0-5,2 7-7,1-2-11,-3 5-7,3 1-8,-3 1-7,4 3-8,-4 3-4,0 1-6,-2-6-8,2 7-1,-1-9-32,-1 1-36,-2-1-45,3-5-52,-3-2-46,0-2-63,0-1-53,-3-1-68,-2-6-103,5 0-105,-2-4-4,-2-1-329,2-2-370</inkml:trace>
  <inkml:trace contextRef="#ctx0" brushRef="#br0" timeOffset="-132855.91">22455 8093 2420,'-4'-15'11,"1"2"36,2 0 22,1 1 12,0 0 5,1-1-3,6 1 3,4-2-10,1-1-8,3 1-1,2-3-11,2 2-5,0 2-5,4 0-29,1-1-43,-1 3-57,0-1-59,3 3-70,-5 2-117,-5-2-142,2 5 39,-1-1-102,-2 1-37</inkml:trace>
  <inkml:trace contextRef="#ctx0" brushRef="#br0" timeOffset="-132590.11">22830 7818 1569,'0'0'81,"0"0"32,0 0 23,0 0 14,0 0 7,0 0 4,0 0 3,-13 11 3,9-7-7,0 3 2,2 2-2,0 0-7,-3 1-9,4 1-5,1 2-13,-3-1-10,6 0-8,-2 4-6,2-1-11,3-1-9,0-1-9,0 1-6,3-3-4,1 0-3,1-3-5,0-3-5,-1 0-3,3-4-4,0-1-5,-1-1-5,-3-2-1,6-2-5,-3-3-2,-1 0 1,-1-1-3,-1-3-6,-2-1-1,-3 0 1,-2-2-2,-4 0-2,-2-1-5,-3 4-4,-2-1-6,-1 2-13,-3 4-15,-1-1-9,-2 4-18,0 1-15,0 0-25,2 3-35,1 0-42,-2 3-55,5 0-68,-3-3-58,7 2-133,-2 0-40,4-1 40,4-1-189,0 0-172</inkml:trace>
  <inkml:trace contextRef="#ctx0" brushRef="#br0" timeOffset="-132318.83">23074 7637 1959,'0'-9'74,"-5"-1"30,3 0 21,0 4 14,0-1 11,-1 3 14,3 4 15,-2-9 3,2 9-4,-2-6-21,0 2-14,2 4-14,0 0 1,0 0-4,0 0-7,-6 17-6,6-4-7,-2-4-10,2 5-6,0 4-9,0-4-8,0 6-8,2-3-4,0 2-5,2 0-8,0-2-1,1 2-24,-1-4-44,3 3-39,-1-3-43,0-4-43,2 1-54,-2-5-74,5 0-60,-2-7-122,-1 3-102,3-3 37,-11 0-242,21-6-254</inkml:trace>
  <inkml:trace contextRef="#ctx0" brushRef="#br0" timeOffset="-131842.26">23249 7591 2135,'-4'-9'40,"2"1"32,-2 2 21,1 1 15,1 0 10,2 5 1,-3-5 2,3 5-11,0-5 9,0 5 24,0 0-2,0 0 5,16 10-3,-10-3 0,2-2-1,-1 3-5,3 1-6,0 3-6,-2 0-7,-3-1-9,4 2-6,0 0-10,-2 0-9,-2 0-7,2-2-7,-4-2-8,3 0-4,-2 1-4,0-3-4,-2 1-3,0-1-5,2-2 3,-2-1-4,-2-4-4,0 0-6,0 0-2,0 0-5,0 0-11,0 0-9,-14-16-10,7 8-6,1-6-8,2 0-2,-2-1 0,4-1 5,-3 1-4,5 2 5,-2-2-3,2 3 0,2-1 2,3 2 2,0-1-1,2 5 5,2-3-2,1 3 1,3 1 2,-1-1-1,1 6 4,0-1-3,1 2 4,-1 2 4,0-1 0,2 4 4,0-2 4,-1 4 1,0 1 1,-2-1 3,1 2-1,-3 1 0,-1-1 3,0 2 0,-3-2-1,0 0-1,-2 0 0,0 1-20,-2-3-28,-1 1-43,2 2-40,0-5-60,-6 0-51,0 2-71,3-3-60,0-4-124,-7 1-87,7-1 42,0 0-277,0 0-294</inkml:trace>
  <inkml:trace contextRef="#ctx0" brushRef="#br0" timeOffset="-131542.06">23567 7342 2120,'0'0'34,"0"-8"36,0 8 14,0-7 9,0 7 22,2-6 5,-2 6 14,10-2 5,-10 2-1,16 0 10,-8 4 0,0 0-2,1 1 0,1 1-5,-1 1-2,2 1 0,-1 3-7,0 2-4,2-2 4,-1 5 6,2 2-9,0-1-12,-2 2-13,0 1-8,-3-3-9,0 1-8,-2-1-8,-1 2-6,2-1-13,-5-2-27,0 3-35,-2-3-40,0-1-25,2 0-58,-2-3-58,-2-1-63,0-1-57,0-2-50,-2-1-105,1-3-108,-2-2 33,5-2-290,0 0-317</inkml:trace>
  <inkml:trace contextRef="#ctx0" brushRef="#br0" timeOffset="-131327.63">23916 7452 2315,'0'0'67,"-2"-7"29,2 7 8,0-8 15,0 8 9,2-10-17,0 7-9,3-1-10,1-2-8,-1 2-11,2 0 1,5 1-12,-4 0-10,2 0-9,3 1-37,-3 0-41,3 0-62,-2 2-67,-1-2-69,-1 2-118,-1 0-139,1 2 31,-5 4-119,0 0-79</inkml:trace>
  <inkml:trace contextRef="#ctx0" brushRef="#br0" timeOffset="-131095.22">23971 7608 1867,'-4'3'182,"1"2"-2,3-5-7,0 0 4,0 0-3,0 0-11,0 0-16,0 0-15,30-8-9,-20 4-15,4 2-11,1-5-28,0 3-45,-3-2-53,3-1-63,-2-1-78,-1 3-79,3-3-33,2 1-168,-2 3-23,-5-4-164,4 2-133</inkml:trace>
  <inkml:trace contextRef="#ctx0" brushRef="#br0" timeOffset="-130724.24">24289 7238 1883,'-5'-7'97,"5"7"26,-4-6 23,4 6 3,-2-4 17,2 4 3,0 0-5,0 0 10,0 0 0,0 0-1,30 12 1,-17-5-7,1 3-12,4 4-6,-2-1-13,1 0-12,2 0-11,0 3-13,-1-1-7,-2-2-8,-1 2-9,0 0 2,-2-6-5,-3 0-12,1 0 2,-2-1 5,-4-3 11,2 2 14,-1-6-7,-2 1-5,-4-2-3,0 0-9,0 0-5,7-10-3,-7 5-10,0-4-1,0-3-3,0 0-9,-4-3-7,3 0 2,-1-3-14,0-2-20,-3-1-27,4 1-29,-1 0-39,0 1-41,0 2-40,-1 2-50,2-1-60,1 5-80,0 0-56,0 2-164,4 2-8,-2-1 68,3 3-325,2 1-336</inkml:trace>
  <inkml:trace contextRef="#ctx0" brushRef="#br0" timeOffset="-130446.13">24696 7042 2575,'-3'-7'103,"-1"1"31,2 1 33,0-1 20,0 1 14,-3 0 4,5 5-10,-4-5-19,4 5-17,-4-4-19,4 4-12,0 0-1,0 0-6,-10 14-4,7-2-7,2 0-7,-3 1-2,0 3-15,2 0-6,2 4-8,-2-2-6,2-1-10,2 1-4,-2 1-5,6-1-1,-2 0-4,0-1-5,2-1-23,0-3-32,3 1-42,-1-3-49,3 0-47,-1-4-41,1-3-55,-1 0-59,2-4-57,-2 0-123,2-4-115,-1 3 70,0-5-329,-1-2-349</inkml:trace>
  <inkml:trace contextRef="#ctx0" brushRef="#br0" timeOffset="-130000.33">24844 7048 2319,'-4'-17'-21,"0"2"54,2 3 37,-3 1 33,2 3 22,1 1 11,2 3 1,-2-2-12,2 6-7,0 0 6,2-5 22,-2 5 1,0 0-1,16 13 4,-10-5-4,4 3-2,-1 0-4,2 3-5,-3-1-8,0 2-7,1 1-9,-2-1-8,1-2-9,-2 2-6,0 0-6,-1-1-6,-1-1 0,0-3-14,-2 1-3,0-2-4,0-1-4,0 2-4,0-4-4,-2 0-1,-2-1-6,2-5-3,-4 4-4,4-4-3,0 0-4,0 0 2,-14-11-7,10 3-4,-1-1-2,-1-6-4,3 3-3,-2-4 2,4 1-2,-1 0-1,2 1-1,0-1-4,2 1 2,2 1-1,1 2 0,1 0-1,0 0-1,3 3 1,1-1 0,-1 4 2,2 3-1,-1-2 0,3 4-1,-3 0 2,3 3 1,-2 0 3,1 2 2,-1 2-2,0-1 2,-3-1 1,0 5-4,1-3 4,-5 3-3,3 0 2,-1-2-14,-4 3-53,3-4-62,-3 1-60,0-1-69,-4 1-87,0-3-114,-1-1-227,-1 0 67,0 0 71,4-4-367,0 0-391</inkml:trace>
  <inkml:trace contextRef="#ctx0" brushRef="#br0" timeOffset="-129761.96">25070 6777 2745,'4'-13'110,"3"6"46,0-1 35,5 2 34,1 3 19,1-1 20,4 2 0,0 2-12,6 4-2,-2 1-15,5 5-15,0 3-21,-1 5-11,-1 1-15,-4 3-17,-2 3-13,-4 2-13,-9-1-11,-1 3-22,-8 4-67,-3 1-77,-6-2-103,-4 3-98,-2 1-148,-6-1-165,-1-2-165,-3 1 69,2-2-570,-1 2-688</inkml:trace>
  <inkml:trace contextRef="#ctx0" brushRef="#br0" timeOffset="-112291.76">24393 10085 514,'0'0'77,"0"0"4,0 0-33,0 0-8,0 0-6,0 0 5,0 0 1,0 0 2,0 0 0,0 0 5,0 0 5,0 0 2,0 0-2,0 0 3,0 0-2,0 0-1,0 0-1,0 0-1,0 0-3,0 0 2,0 0 1,0 0 2,0 0 1,0 0-4,0 0 6,0 0-2,0 0 1,0 0 3,0 0-2,0 0 1,0 0 2,0 0 0,0 0 1,0 0-2,0 0 3,0 0 0,0 0-4,0 0 0,0 0-2,0 0 0,0 0-2,0 0-2,0 0-5,0 0-1,0 0-4,0 0-7,0 0 1,0 0-4,0 0-2,2-10 3,-2 10 1,-2-3 0,2 3-1,-4-4 0,4 4 3,-5-4-1,5 4-5,-2-7-1,2 7 4,-4-4-3,4 4 0,-5-6-2,3 2 0,2 4-2,-4-6-3,2 2 4,2 4-7,-4-7 2,4 7-3,-2-8-1,-1 4 0,3 4-3,-3-7 3,1 1-1,2 6-3,-2-7 7,2 3-2,-4-1-1,4 5 0,-1-11 0,1 7 3,0 4-2,0-9 5,-2 4-7,2 5-1,-3-10 4,3 3-2,0 7 2,0-8-1,0 1 3,0 2 1,0-1 0,0 6 6,-2-9 0,2 5-5,0-2-2,-2 1 14,2 5-5,0-11 2,-2 9-1,0-5-1,2 7-5,0-8 0,-2 3 2,2 5 5,-2-7-6,2 7 4,0-8-1,0 8-1,-2-6 0,2 6 1,0-5-4,0 5 2,0 0 3,-2-7-3,2 7 2,0 0 1,0-5 5,0 5 1,0 0-3,0-5 0,0 5-3,0 0-2,-2-7 5,2 7-2,0 0 1,0-5-3,0 5-1,0 0-1,0 0-7,0 0-2,0 0 0,0 0-3,0-8-3,0 8 0,0 0-3,0 0-2,0 0-1,0 0 1,0 0-1,8 13 0,-6-6 1,2 0 0,-2 1 4,3 1-2,-2 1 0,5 1 1,-5 2 3,4 3 1,-3-3 0,2 4 0,-1 2 6,1 4 0,1 0 0,-1 0-1,-2 3 5,3 0 0,-3 2 3,0-2-3,0 3 3,0 2 3,0-3 2,1 2 3,2 1 0,-5-2-2,2 1 0,0-1-1,0 1 9,-2 0 6,2 1-8,-2-2-2,0-1-1,3 0-4,-3 1 2,-2-2 0,2 0-2,1-3-4,1 0-1,-2 2-8,0-1 4,0-4 0,2-1-3,-2 2-4,0-3 4,0 0-3,1 0 1,-1 0 5,0-2-6,0 1 1,-1-1 8,2 0-5,-1-1 3,0 2 7,0-1-4,-2 2-1,1-4 2,-1 3-7,4-2 4,-4 0 1,2-1-6,-2 0-5,4-1 10,-4 3-15,3-2 7,-1 0-12,0 0-3,-2-2 1,2-1-5,-2 1 6,4 3 2,-4 1-2,2 0 0,0-2-2,0 2 2,-1 0-2,2-1 0,-1 1-2,-2-2 2,2 4 17,-2 1 3,0-2-1,0-1-7,0 1 4,0-2-4,0 1-1,-2 1-6,2-3 7,-2 1-3,2-1 0,-3 2 2,2-3 1,1-2-3,-2 5-2,0-1 0,2-4-2,0 1-2,-2 0 1,-1 1 0,3-1 0,-1-2-1,-1 2 0,0 1-2,-3 3 12,1-2 6,-2 2-2,3-1 0,-1-1-3,0 0 0,2-1-10,-2 0 8,-1 1-4,3-4 0,0 0 1,0 0-3,0 4 0,-2 0 6,2 1-1,0-1-5,2 0-8,-5-1 7,3 1-2,2-3 1,-2 2-2,-2-2 4,3 2-3,-3-3-1,2 0-2,0 2 2,0-1 0,-2 3 3,2-1 12,-2 0-3,2 1 0,0-4-5,-3 2-2,5-3 2,-2 2-2,0-3 2,-1 0-2,1 1 0,0-3-1,0-1-3,0 1 1,2 0 3,-2-2 0,2 0-4,0-5 3,-2 10 0,0-8-2,2-2 0,-2 8 0,2-8 0,0 6-2,0-6 1,-2 5-2,2-5 5,0 0-1,0 6 1,0-6-2,0 0 4,-2 5-4,2-5-3,0 0-2,0 0 1,-3 4 1,3-4 2,0 0-3,0 0 7,0 0-7,0 0-1,0 0 3,0 0 0,0 0-1,0 0-1,-4 4 0,4-4 0,0 0-1,0 0 1,0 0 0,0 0 3,0 0-5,0 0 2,0 0-2,0 0 6,0 0-5,0 0 0,0 0 0,0 0 0,0 0 0,0 0 2,0 0-5,0 0 4,0 0-1,0 0-1,0 0 2,0 0 3,0 0-2,0 0-4,0 0 8,0 0-4,0 0-2,0 0-2,0 0 5,0 0-4,0 0 2,-15-8-2,15 8-4,0 0 4,0 0 2,0 0 1,0 0-1,0 0-3,0 0 4,0 0-5,0 0 2,0 0 2,0 0 0,0 0 1,0 0-4,0 0 2,0 0 1,0 0-1,0 0-1,0 0 0,0 0-2,0 0 1,0 0 2,-6-1 0,6 1 0,0 0 0,0 0-1,0 0 2,0 0-1,0 0 0,0 0-2,0 0-1,0 0 1,0 0-2,0 0 4,0 0 0,0 0 0,0 0-2,0 0 0,0 0 4,0 0-4,0 0 4,0 0-6,0 0 6,0 0-4,0 0 0,0 0 3,0 0-2,0 0 1,0 0-2,0 0 3,0 0-2,0 0 0,0 0 2,0 0 0,0 0-2,0 0 3,0 0 2,0 0-8,0 0 2,0 0 4,0 0-3,0 0 1,0 0-1,0 0 2,0 0-1,0 0 0,0 0-1,0 0 7,0 0-6,0 0 0,0 0-1,0 0 3,0 0-3,0 0 1,0 0 1,0 0 5,0 0-6,0 0-1,0 0-1,0 0 4,0 0-1,0 0-2,0 0-1,0 0 1,0 0 2,0 0-1,0 0 1,0 0-4,0 0 5,0 0-2,0 0-2,0 0 4,0 0 0,0 0-4,0 0 2,0 0-1,0 0 0,0 0 1,0 0-1,0 0 2,0 0-1,0 0 0,0 0 0,0 0 1,0 0 0,0 0-1,0 0 0,0 0 0,0 0-2,0 0 2,0 0 1,0 0-3,0 0 1,0 0 0,0 0-2,-11 3 0,11-3-1,0 0 2,0 0 4,0 0-4,0 0 2,0 0-2,0 0 2,0 0-4,0 0 2,0 0 4,0 0-1,0 0-5,0 0 6,0 0-4,0 0 0,0 0 5,0 0-5,0 0-2,0 0 6,0 0-3,0 0 0,0 0-3,0 0 2,0 0 0,0 0 0,0 0 0,0 0 1,0 0-2,0 0 5,0 0-3,0 0 1,0 0-1,0 0 2,0 0 0,0 0 2,0 0-3,0 0-1,0 0 1,0 0 4,0 0-3,0 0-3,0 0 2,0 0-1,0 0 0,0 0-1,0 0 1,0 0-2,0 0 0,0 0 2,0 0-1,0 0-1,0 0 1,0 0 0,0 0-2,0 0-4,0 0 2,0 0-1,0 0 1,0 0 4,0 0-2,0 0 0,0 0-1,0 0 1,0 0 0,0 0 0,0 0 2,0 0 0,0 0 1,0 0-4,0 0 0,0 0 5,0 0-4,0 0 2,0 0-2,0 0-2,0 0-2,0 0 4,0 0-1,0 0 0,0 0 0,0 0 0,0 0-1,0 0 1,0 0 0,0 0-2,0 0 1,0 0-3,0 0 3,0 0 0,0 0 4,0 0-6,0 0-1,0 0 3,0 0-2,0 0-3,0 0 9,0 0-5,0 0-1,0 0-7,-8-3 1,8 3-1,0 0-2,0 0 0,0 0 3,0 0-7,0 0 4,0 0-6,0 0 1,0 0-6,0 0 0,0 0-7,0 0-1,0 0-6,0 0-5,0 0-8,0 0-15,2-8-18,-2 8-31,-2-6-36,2 6-25,-6-6-40,4 3-53,-2-1-57,0 0-67,-2-1-113,4-2-124,0-4 51,0 0-425,4-2-484</inkml:trace>
  <inkml:trace contextRef="#ctx0" brushRef="#br0" timeOffset="-111120.18">24268 11321 2662,'0'0'-60,"0"-6"27,0 6 24,0 0 23,-3-5 14,3 5 17,-1-4 12,1 4-1,0 0 6,0-5 1,0 5 0,0 0-4,0-7 5,0 7 1,1-5 0,-1 5 3,0 0 5,0-6 4,0 6 1,0 0 1,0 0-6,0 0-1,0 0-5,0 0 21,0 0 13,0 0-3,5 15-1,-1-7-2,-3 4-6,4 0 1,-1 2-5,3 1-8,-3 2-4,5 0-5,-1 4-7,1 1-4,1-4-4,1 1-8,0 1-2,-3-2-4,2 0-5,1-4-3,-4 1-1,1-2-3,0-2-4,-1-1 2,-3-4 0,0 5 8,2-3 7,-1-1 1,-1-1 4,-1-1 1,1 1-1,-2 0-6,2-2-3,-2-1-2,0 2-3,-2-5-2,4 8-6,-2-7-1,-2-1-3,4 5 0,-4-5-4,2 5 2,-2-5-4,5 3-2,-5-3 0,2 4-1,-2-4 1,0 0-1,0 0-6,2 5 5,-2-5-3,0 0-2,0 0-1,3 6 2,-3-6-2,2 6-2,0-3 0,-2-3 2,2 10 0,-2-3 0,2-4-1,-2 2 0,2 0 1,-2-5 0,2 7-2,-2-3-1,0-4 2,2 5 2,-2-5 1,0 0 0,2 6-1,-2-6 1,0 0 2,2 4 1,-2-4 1,0 0 2,0 0-2,0 0 0,0 0-1,0 0 1,0 0-1,0 0-4,5 4 2,-5-4-1,0 0 0,0 0-2,7-11-1,-2 7 1,-1-2-2,3 1 2,0-5 0,3-4-3,0 1 2,3-6-2,1 0 0,6-8 2,-1-1-2,6-5-2,-1 0 3,-1 0 1,3 1-4,-6 2 2,2 4 0,-3 1-3,0 4-1,-4 0-8,-3 2-10,4 4-12,-6 0-20,-2 3-26,1 1-34,-1 0-40,1 1-31,-5 1-50,-2 2-52,2 0-50,-2 1-39,-2 3-100,0-1-108,3 0 41,-3 4-321,0 0-347</inkml:trace>
  <inkml:trace contextRef="#ctx0" brushRef="#br0" timeOffset="-110795.47">24908 11426 2292,'-1'4'-14,"1"-4"34,-4 6 26,4-6 23,-5 3 18,5-3 12,-1 4 9,1-4-1,0 0 1,0 0-11,-2 5-4,2-5 1,0 8 13,2-2-3,-1 3 6,-1-2-6,0 4 1,3 0-2,-3 4-8,-3 0-7,3 5-9,-1-3-7,-1 2-5,-1 1-7,1 0-5,-1-2-7,0 2-3,1-1-16,0 0-34,-2-2-39,2 1-37,2-7-44,-3 2-39,0-3-43,3-1-55,-1-1-33,1-4-60,-2 0-66,2-4-50,0 0-225,0 0-191</inkml:trace>
  <inkml:trace contextRef="#ctx0" brushRef="#br0" timeOffset="-110252.45">24878 11535 1891,'0'-14'15,"-2"3"31,2 1 21,-2 1 26,-1-2 13,0 3 10,3-2 11,-1 1-1,2-2 12,-1 1-12,3-3-12,0 4-5,-1 0-11,4-2-10,2 0 2,3 1-8,-1 0-3,6 1 5,-5 1-1,5-2-2,-3 5-7,1-1-7,-1 0-2,-2 3-5,0-1 3,-3 4 3,2-2-2,-10 2-2,18 4 2,-12 0-2,-2 1-3,-2 1-3,-2 4-5,-2-3-4,-2 5-6,-2-2-1,-2 2-8,0 0 0,0-1-4,0 0-2,-4 1-4,4-2 0,0 0 0,2-4-3,-1 2-2,3-2-1,-3 3 1,4-7-2,-1 5-1,1-4-2,3-3-2,-2 4-4,2-4 2,0 0-5,0 0 2,11 4 2,-11-4-3,12 2-2,-5-2 2,-7 0-3,14 0 0,-6 1 3,2 2-3,-4-2 0,2 3 0,0-2 0,2 4 0,-4-2 2,2 1 5,-2 2 6,1 0 2,-3-2 4,0 3 2,-1 0 4,0-1 1,-3 1 0,0-1 0,-3 1-3,2 0-1,-5-2-1,2 2-4,-5-1 3,3 1-5,-2-3-3,-4 1-17,2-1-20,0 1-27,-4-2-22,4 0-33,-2-1-18,1 2-20,-1-4-22,-2 3-16,3-4-23,1 4-18,2-2-34,-1 0-20,3-1-21,6-1-52,-13 5-69,8-4-48,5-1-217,-3 6-179</inkml:trace>
  <inkml:trace contextRef="#ctx0" brushRef="#br0" timeOffset="-109746.41">25016 11763 1762,'0'0'-75,"0"0"24,0 0 9,0 0 17,6 2 5,-6-2 7,0 0 12,0 0 12,0 0 18,0 0 15,12-4 15,-12 4 10,0 0 11,6-4 6,-6 4 11,7-2 5,-7 2 6,5-4 3,-5 4 4,0 0 7,6-3-3,-6 3 8,0 0-11,6-2 0,-6 2-1,0 0-3,0 0-16,0 0-9,0 0-10,0 0 6,0 0 3,8 5 0,-8-5-3,2 8-3,-2-2-5,0 0-7,3-1-1,-3 2-7,2 0-8,0 0-3,0 1 0,0-2-11,1 1-1,0 1-1,2-3-2,-1 2-1,0-5 2,3 5 5,-1-3-3,2-2 4,0-2-6,-8 0 3,18-2-2,-11 0 5,3-4 3,-2 1 3,1-2 5,-3-1 7,2-1-1,1 0-1,-3-2 0,-2 0-11,3-4-5,-4 4-4,-2 0-2,2 0-4,-3 3-4,0-2-4,-3 3-3,-1 2-3,-3 0-6,1 1-23,-2 2-31,-1 1-46,9 1-52,-17 1-45,8-1-54,1 2-63,0 0-59,0 0-98,2 0-124,-2 1 38,8-3-321,-10 0-350</inkml:trace>
  <inkml:trace contextRef="#ctx0" brushRef="#br0" timeOffset="-103364.04">24697 12457 596,'5'-4'262,"-5"4"-101,4-7-56,-2 4-8,0-1 5,-2 4-4,3-5-4,-3 5-7,2-8 6,-2 4-3,0-2-1,0 6 6,2-9 28,-2 5 0,0-2 0,0 6-2,0-7-6,0 2-5,0 5-5,0-9 5,0 9-10,-2-8 1,2 8-4,-2-9-7,-3 5-12,1 3-6,-3-3-5,-1 0-2,0 2-9,-6 0-5,3 0 7,-5 2 0,0-1-2,-4 1 3,-1 0 0,3 0-7,-4 1-3,-1 1-3,2 0 0,0 0-5,-3 0 0,3 0-1,-2 2-2,2-1-1,1 1-1,0 1-7,-4 4 0,3 1 3,-3 1 0,4 2 0,0 2 3,1 2-3,-2 4 5,2 1-3,1 4 0,4 0-1,2 3 0,-1-1-2,4 4 5,1 1-1,3-4 5,3 1-2,2 3 2,2-1 1,5 4 1,3-2 2,3 1 0,2-2 0,9-2 0,3 2-2,7-3-5,2-6-1,6-4-1,3-3 0,3-3 0,1-2 7,-5-5 0,1-3 4,-1-2 0,-2-4-3,1-4-2,0-1 3,-5-5-8,4-3-1,-4-6-3,-2-1-1,-5-6-5,-2-5 5,-7-4-9,-3-3-1,-1-1-4,-8 2-3,-6-1-2,-4 0 3,-2 2-8,-4 0 1,-7 1-1,-1 3-4,-8 0-9,-4 3-6,-7 3-9,-4 3-8,-4 5-17,-2 4-17,3 4-20,2 3-16,-3 3-27,8 3-20,-2 4-20,2 1-23,3 2-27,-1 3-20,-1 3-30,6 0-33,5 2-19,0 0-35,4 3-100,1-1-86,2 3 41,4-2-162,0 1-156</inkml:trace>
  <inkml:trace contextRef="#ctx0" brushRef="#br0" timeOffset="-103053.63">24414 12649 1810,'0'-6'29,"0"6"35,2-9 32,-4 3 26,2 6 18,0-7 17,0 7 4,2-8-2,-2 8-8,0-4-18,0 4-13,0 0-13,0 0 15,0 0 8,0 0-2,12 16-4,-5-5 3,-2 0-6,3 5-8,-4-1-9,2 0-11,0 1-6,1 1-9,-2 1-7,-1 1-6,0 0-7,0 0-2,0 1-13,-2-4-31,0-1-35,1 1-39,-1-1-57,0-4-54,-2 0-57,2 0-68,-4-5-85,0-1-143,0-1-11,-1-1 60,3-3-188,0 0-159</inkml:trace>
  <inkml:trace contextRef="#ctx0" brushRef="#br0" timeOffset="-102805.1">24349 12830 1952,'-7'-4'88,"2"0"21,5 4 13,-4-6 5,4 6 5,0 0-6,11-7 7,0 2-8,5 2 0,6-1-11,5 1-7,7-2-14,4 3-8,3-3-15,1 2-28,-4-1-53,-7-2-96,8 2-119,-5-6-220,-6 7-87,-4-5 72,-2 3-140,-5-1-100</inkml:trace>
  <inkml:trace contextRef="#ctx0" brushRef="#br0" timeOffset="-100921.78">24913 12916 1556,'3'-4'-33,"-3"4"29,0 0 26,0 0 23,0 0 16,4-7 15,-4 7 7,0 0 4,0 0 2,5 0 1,-5 0-2,0 0-1,0 0 0,0 0 1,0 0-2,0 0 2,3-5-11,-3 5-1,0 0-4,0 0-8,0 0-1,0 0-8,0 0-8,0 0 6,0 0 4,0 0 3,0 0-7,21 5 1,-7-5-4,-2 0-8,3 0 0,6 0 0,2 0 5,3 0-11,2 0 6,5 0 1,-1-2-9,0 2 1,-1-3-6,-1 1-2,-4 2-2,-3 0-4,-2-2-4,-2 2 5,0-2-4,-4 2-1,0-1 0,-3 1-7,-3 0 0,2 0-12,-11 0-14,8 1-18,-8-1-30,0 0-29,0 0-39,0 0-41,0 0-47,4 0-87,-4 0-137,0 0-59,0 0-166,0 0-163</inkml:trace>
  <inkml:trace contextRef="#ctx0" brushRef="#br0" timeOffset="-100556.33">25284 12754 1906,'-5'-4'49,"2"2"22,-1-2 10,4 4 16,-5-3 12,5 3 0,-4-4 1,4 4-12,0 0-3,0 0-10,0 0 7,0 0 2,0 0-2,9 13 0,-3-8-14,2 3 1,3 1-1,-1 3-9,2-2-5,0 0-3,0 2-6,4 2-9,-2-1-1,1-1-5,-5-3-6,4 3-2,-4-3-2,-2-1-6,0-1 4,-1 1 1,-2 2 11,-3-3 9,-2 1-5,-2 1-7,-8 3-3,2-3 3,-4 3-9,-1 1-2,-6 0-4,2 2-5,-4 0-3,2 1-24,-1 1-38,2-2-36,-1 1-55,-1-1-53,5 0-81,-2-3-127,4-2-168,2 2 71,1-2-221,1 0-209</inkml:trace>
  <inkml:trace contextRef="#ctx0" brushRef="#br0" timeOffset="-99802.96">24581 13586 1942,'-8'-6'28,"0"3"28,3-1 25,-2-1 24,3 3 13,4 2 4,-6-2-2,6 2-8,0 0-7,-10 0 4,10 0-3,-7 7-4,3-1-3,2 0-6,-2 3-7,4-1-3,0 1-11,0 1-7,4 0-3,-2 1-7,5-2-8,-3 4-3,2-3-3,1 2-6,2-5-2,3 1-9,-4-3 3,2-1 1,1 0 1,2-2-5,-3-2-1,3-2-1,-3 0-3,2-2-4,-4 0 1,0-1 1,0-3-4,-1-2-5,-1 3-4,0-3 7,-1 3-1,-3 1 9,2-2 6,1 3 2,-3-2-6,-2 4-2,0 3-5,0 0 2,0 0 0,0 0-3,0 0 1,-15 14 0,11-7 1,-1 4 3,3 6-4,0-3-1,-2 3-2,2 2 2,-1 2-4,1 4-2,0 0 3,-2 1-1,0 1-3,0 0 4,-1-1-1,0-2 2,-5 2-1,2-3-4,0 0 5,-3-5-3,-2 1 5,3-4-3,-3-1 0,3-4-2,-4-3 1,2 0 0,0-4-5,-3-3 4,4-2-4,-2-2-3,1-4 9,1-3-6,2-2 1,1-2-1,2-1 3,0 1 1,4-2-3,2-1-4,2 4-2,2-1 1,0-2-6,4 5-17,5-2-29,0 3-32,1-2-47,3 3-51,3-2-60,0 5-60,0-3-97,-1-1-163,-2 6 41,1-3-232,-1 3-244</inkml:trace>
  <inkml:trace contextRef="#ctx0" brushRef="#br0" timeOffset="-99552.33">24892 13657 2103,'-2'-8'36,"-2"2"35,2 1 30,-2-4 23,2 4 22,-2 2 17,1-4-1,3 7-6,-6-5-15,6 5-16,-2-4-5,2 4 6,0 0-2,0 0-11,-11 14-4,9-9-10,-1 5-7,3-1-8,-1 3-17,1 1-5,0 1-5,0 3-9,0-2-4,0 1-4,0 1-15,1 1-58,2-1-34,-1-1-44,0-3-62,0-2-56,5-1-61,-5-5-104,4-3-123,1 2 10,1-1-247,1-3-245</inkml:trace>
  <inkml:trace contextRef="#ctx0" brushRef="#br0" timeOffset="-99115.67">24975 13710 2043,'0'-6'28,"0"1"24,2-2 12,-2 7 17,0-5 22,0 5 25,4-3 9,-4 3 3,0 0 4,9 8-2,-5-1-3,0-2-4,0 3-8,-1 1-11,0 0-8,2 4-12,-2-4-3,-1 3-5,0-1-8,0 0-9,2-1-5,-4-1-6,2 3-4,-2-4-3,2-3-2,-2 2-3,0-3-3,2 1-7,-2-5-3,0 0-5,0 0-4,0 0-4,0 0-9,0 0-3,-2-24-6,4 15-2,2-3 0,-2-1 1,4 0-6,0 0 3,-2-2-1,2 5 1,0-2-3,0 3 2,1-1 4,1 5 7,-1-4 6,1 4 6,1 2 8,-1 1 3,1-3 5,4 5 4,-5 0 2,1 2 3,1 3 4,-2-2-4,3 1-1,-5 2 0,3-1-8,-5 3-2,2 0 0,0-1-7,-2 3 0,2 0 0,-5-3-3,2 3-10,-1-1-31,0 0-49,-2 2-59,0-4-57,0-2-78,0 0-81,-4-2-90,1-1-137,3-2-23,0 0 75,0 0-271,0 0-274</inkml:trace>
  <inkml:trace contextRef="#ctx0" brushRef="#br0" timeOffset="-98876.07">25259 13564 2283,'2'-9'81,"0"5"14,2-3 30,3 2 29,1 0 36,1 4 14,-1-3 14,4 4 15,2 0-1,0 2-5,3 1-10,0 3-15,0 2-7,0 2 1,0 0-19,-3 5-11,0-1-16,-6 5-9,-2-1-13,-4 1-11,-4 3-34,-4 0-20,-4 2-46,-6 5-75,-2-3-96,-10 3-111,5-6-156,-9 5-223,4-8-22,-1 1 67,-1-4-451,0 0-523</inkml:trace>
  <inkml:trace contextRef="#ctx0" brushRef="#br0" timeOffset="-94238.63">17462 12047 2594,'0'0'-144,"-18"9"43,18-9 31,0 0 24,0 0 27,0 0 16,0 0 14,0 0 10,0 0 11,0 0 1,0 0 3,0 0 1,0 0-1,0 0 3,0 0-5,0 0 0,0 0-1,0 0 0,0 0 0,0 0-1,0 0-1,0 0 0,0 0 3,0 0 1,0 0 6,0 0 3,0 0 1,0 0-1,0 0 2,0 0 3,18 0-7,-18 0-3,16-3-1,-5 1-4,4-1 5,2 0-10,2 1-5,2-2-1,3 1-2,3-3 0,1 2-4,-4-3-1,4 3 1,-1-1-3,-1 0-1,-6 1 0,-2 0-4,1 3-1,-4-4-1,0 4 2,-3-1-1,2 0-3,-4-2 4,-2 4 4,1-2-8,0 1 1,-1-2 1,-8 3-3,13-1 2,-7 1-4,-6 0 0,9-2-2,-1 0 2,-8 2 1,9-2-7,-3 0 6,-6 2 1,10-3-1,-4 1-4,1-3 3,0 3 1,-1-1 1,0-2-1,-1 2 1,3 1 1,-2-2-3,0 1 3,1-2 0,0 2-2,-1-1 1,0 0 3,-1 3 2,2-3-3,-3-1 2,-4 5-1,9-5 3,-4 2 3,-5 3 3,8-3 2,-8 3-2,6-2 1,-6 2 3,5-3-3,-5 3-3,0 0-4,6-2 1,-6 2 1,0 0-4,0 0-6,6-2-8,-6 2-7,0 0-19,0 0-19,0 0-22,0 0-25,0 0-24,0 0-30,0 0-34,0 0-27,-17-2-33,17 2-84,-10 0-92,10 0-201,-13 0-123</inkml:trace>
  <inkml:trace contextRef="#ctx0" brushRef="#br0" timeOffset="-93230.5">17943 11889 1618,'0'0'-43,"0"0"24,0 0 22,0 0 20,4-4 21,-4 4 18,0 0 15,0 0 11,0 0 11,0 0 7,0 0 1,0 0-3,0 0-9,0 0-2,0 0-5,0 0-2,-9-6-1,9 6-5,0 0 1,0 0-4,-13-2 2,13 2 3,-10 2 2,10-2-4,-15 2-7,15-2-3,-15 3-6,4-2 3,-1 1-3,2 2 0,-4-2-5,0 1-1,-1 2-5,-2-2-3,0 1 3,-1 0-3,1 2-7,1-3-2,-1 3-3,-1-3-3,3 3-1,-5 0-1,1-1-2,0 0-3,0 0-2,0 2-4,-4 0 5,-3-2-3,3 3 4,-3-1-1,1 1-2,-1 1-5,-1-2-2,2 3 2,-1-3-1,1 2-4,-1-2-1,4 1-1,-2 0 0,3 0-2,2 0-2,-2-1 2,-1 0-3,6 1 0,-2 0 1,1-3-3,3 1 3,-5 2 0,8-3-4,-3 2 1,2-5 0,-1 5 1,2-3-1,0 2-1,0-3 0,0 1 0,1 0-1,0-3-2,0 3 0,0-2 0,2 2 0,-3 1 0,3-3-2,-3 0 1,4 1 0,-3-1-1,2 0 2,0 1-2,0 0 1,-2-2 2,4 3-1,-2-2-3,-1 0 0,1 0 4,1-1-5,-2 1 4,3 1-2,6-3-2,-12 3 2,4-1 1,0 0 0,1 0-2,0 0 4,7-2-5,-10 3 4,1-3-2,9 0 3,-11 4-4,5-4 1,6 0-2,-9 3 2,9-3 0,-8 1 0,8-1 0,-6 2 0,6-2 0,0 0 3,-6 2-2,6-2 3,0 0-1,0 0 0,0 0 0,0 0 1,-12 0-2,12 0 1,0 0-3,0 0 1,0 0 1,0 0 0,0 0 0,0 0-3,0 0-1,0 0 2,0 0-2,0 0 1,0 0 1,0 0 1,0 0-2,0 0-3,0 0 0,-10 0-7,10 0-5,0 0-8,0 0-7,0 0-12,0 0-14,0 0-13,0 0-7,0 0-9,0 0-6,0 0-7,0 0-1,0 0-14,0 0-28,0 0-23,0 0-40,0 0-33,20-8-61,-18 6-142,0-2-53,-2 4-175,2-7-163</inkml:trace>
  <inkml:trace contextRef="#ctx0" brushRef="#br0" timeOffset="-90301.72">17082 11904 1705,'0'0'-44,"4"-3"30,-4 3 19,4-7 11,-4 7 17,0 0 14,3-3 10,-3 3 5,0 0 11,2-6 1,-2 6 4,0 0 3,0 0 1,2-4 5,-2 4-3,0 0 0,0 0-3,0 0-3,0 0-4,0 0-5,0 0 1,0-6-4,0 6-3,0 0 0,0 0-5,0 0-4,0 0-7,0 0-5,0 0 1,-13 14-2,6-5 9,0 2 0,-4 3-2,-2 5 5,-7 3-1,3 4 5,-3-1-9,-1 1 2,2 4-7,-2-7-5,1 4-7,2-5 3,2 0-2,2-3-2,0-2-12,4-3 3,0-1 2,1 1-2,3-5-3,-2 0 13,1 1 6,4-2 11,-5-3 4,4 1 2,-1-1 2,2 1 0,-1-1 1,0 0-4,0-2-3,2 2-6,-3-1-3,5-4-6,-4 5-3,2-1-2,2-4-8,-4 4-1,4-4 1,-5 5-5,5-5-2,0 0-1,-4 4-4,4-4 3,0 0-1,0 0-2,0 0-1,0 0 0,0 0-3,0 0 2,0 0-4,0 0 1,0 0 1,0 0-5,24-2 0,-17 2-1,3 0 2,5 2-1,0 2 3,5-2 2,6 3 1,-2 3 4,6 0 3,7 1-2,-3 3 0,2-1 0,-2-2-3,3 3 0,-4-2-1,3 2-41,-2 0-72,-7-4-82,0 2-124,-2-2-177,-3-1-136,-5-1 61,0-2-374,-4 1-415</inkml:trace>
  <inkml:trace contextRef="#ctx0" brushRef="#br0" timeOffset="-88914.41">12378 12868 2472,'0'0'-52,"10"-4"24,-10 4 26,6-3 23,-6 3 23,4-6 16,-4 6 14,4-5 9,-4 5 4,0 0 5,4-7-8,-4 7 15,4-4-4,-4 4 0,0 0 4,5-4 5,-5 4 2,0 0-2,3-3-1,-3 3-4,0 0-3,0 0-8,0 0-5,0 0-6,0 0-7,0 0-11,0 0-6,0 0 2,0 0 5,-3 15-6,0-5 3,-1 1-1,0 0-3,-1 4 0,2 3 0,-1-1-4,-3 5 0,-1-2-8,4-1-5,-5 2 0,0-1 2,1 0-6,0 1 2,-2-4 3,2-2 3,0 0 2,0-1-3,0 0 1,1-3-2,-1 0 3,1 0-3,1-3-2,-1 0 1,1-3-1,2 2-2,0 0-2,0-1-2,0-2-1,-1 1-2,2-1-2,-1-1-4,4-3-2,-6 8 0,4-6-6,2-2-1,-4 7 1,4-7-6,0 7 0,0-7 1,6 5-2,0-3 2,1 1-3,4 0 3,-1 1-3,5-2 1,0 0-2,4-1 1,-1 1 1,2 0-4,1 0-13,0-2-45,0 0-62,2 2-83,-3-4-104,0-2-126,-2 2-221,1 1 2,-2-1 76,2-2-412,0-1-462</inkml:trace>
  <inkml:trace contextRef="#ctx0" brushRef="#br0" timeOffset="-84011.38">17362 12108 1612,'0'0'-45,"0"0"19,0-6 15,0 6 17,0 0 15,0 0 10,2-5 2,1 1 1,-3 4 8,0 0 7,6-8 0,-6 8 9,2-5 4,-2 5 10,3-4 4,0 0 5,-3 4 4,4-4-4,-4 4 2,3-8-1,0 4-1,-3 4 2,5-8-1,-5 5 1,0 3-4,3-8-4,0 5 6,-3 3-6,5-6 4,-4 3 3,-1 3-11,5-6 0,-5 6-10,0 0-3,0 0-7,0 0-9,0 0-5,0 0-7,0 0 1,0 0 5,4 15 2,-3-8 5,2 5-5,-1-1-3,1 5 9,-1-2-3,2 4 3,-2-1-2,4 0 0,-2 4 8,3 1 0,4 4 0,-4-2 7,4 7 2,2-3-2,0 5-1,0-1 3,-1 2-2,6 8 3,-2-2-1,1 2-3,-2 1-1,4-4-3,-4 1-1,2 2-3,-3-3 1,4 0-2,-6-5 3,3 1 0,-3-3-2,2 0-2,-2 3 0,-2-3 7,4 2-5,-4-2-4,-2-3-2,3 4-4,-2-1 0,1-1-2,1-1-1,-3-4-5,2 5-3,0-6 0,-2 6-4,4-2 0,-3-3-2,0-2-1,-1 4 0,0-4 1,1 3 0,-1-3-2,1 2 1,-2-2 1,1 2 3,-2 2-6,2-2 1,-3 1-3,3-1 1,-3 1-4,1 2 1,0-2 2,-2 1 0,3 0-4,-3 3 1,0 0-2,2-1-3,-4 1 3,5-3 0,-6 2-3,5 1 3,-2-2-2,-3-1 1,2 0-1,1-1-2,-2 2 1,-1-3 4,2 1-5,-1-2 1,0-2-2,-2-1 5,2 0-4,-4-3 1,4 1-1,-2 0-1,2-3-4,-2-1-3,0-2 3,0 0-2,3-1 3,-3-2-1,0 3-2,0-5-1,2-1 7,-2 1-5,0-1 5,0-1-3,0 2-4,0-4 7,0 0 0,0 3 0,0-8 2,3 8-4,-3-8-1,0 6 4,0-6-1,0 0-2,0 0-13,0 0-21,0 0-27,0 0-41,1-22-44,-1 12-45,0-2-42,-1-3-49,-2-2-62,3-3-57,-7-4-113,3-4-117,-1-1 44,0-5-406,-3-5-465</inkml:trace>
  <inkml:trace contextRef="#ctx0" brushRef="#br0" timeOffset="-83389.94">17529 13258 2526,'-2'-4'-120,"2"4"36,0 0 33,0-5 28,0 5 21,0 0 21,0-6 18,0 6 10,0 0 13,0 0 4,0 0 7,0 0 1,0-7 3,0 7 2,0 0-3,0 0 3,0 0-4,0 0 2,0 0-4,0 0 1,4-4 8,-4 4 7,0 0-1,15 2 5,-15-2-4,15 3 1,-7 1 3,2-2 7,6 4 0,-3 1 0,3 1-3,4 2-3,-2 3 5,4-2-3,-1 5 4,2 1-3,2 0-4,-1 0-6,-1 0-3,-1-1-18,-4-1-2,2 2-6,-4-2-6,2-1-3,-4-1-4,1-2-1,-5 2-4,2-4-5,-2-2 2,0 3 9,-1-5-3,-2 1 7,1 0 9,-4-3 3,2 1 19,-1-2-11,-5-2-8,7 3 1,-7-3-12,0 0-3,9-11-4,-7 2-6,-2 0-2,3-5-3,-1-3-7,1 0-3,1-4-2,0-4-2,-1 1-4,2-5 0,-1 2-7,2-2-11,0 1-18,2 1-18,-4 2-29,2 1-35,-2 2-41,2 8-58,-4-3-62,3 2-80,-3 1-79,2 2-149,-4 3-62,0 1 61,0 3-400,2 1-452</inkml:trace>
  <inkml:trace contextRef="#ctx0" brushRef="#br0" timeOffset="-83012.06">18351 13219 2616,'-2'-4'-30,"2"4"37,-2-7 31,0 2 29,2 5 30,-3-6 8,3 6 6,-1-4-4,1 4-13,0 0-11,0 0-6,0 0 2,0 0 10,-7 20-4,7-8 3,0 0 8,0 5-4,0 0-4,3 3-4,-1-2-12,1 4-2,0 2-5,1 0-6,-1 1-7,4-3-3,-4 2-7,5-2-3,-4-3-5,1 0-31,-3-2-44,4-2-38,-2 1-48,-3-6-50,5 1-63,-4-2-57,0-5-81,2 0-95,-2-4-24,-2 0-268,0 0-255</inkml:trace>
  <inkml:trace contextRef="#ctx0" brushRef="#br0" timeOffset="-82526.11">18370 13226 1991,'-8'-18'-11,"3"0"38,-1 3 34,0 2 22,0-2 22,1 5 17,2 0-3,1 1 6,0-1-3,2-1-8,4 3-14,2-2-10,4 1 5,2 1-3,3 1 6,3 1-1,6 0-7,2 3-1,-3 1 0,-2 0-16,0 2-6,1 2-8,-4 0 3,0 1-9,-3 1 3,-2 2 1,-1 1-5,-5 1-2,-6 1-5,-1-2-5,0 4-1,-3-2-3,-4 1-4,0 1-3,-1-2-4,0 2-3,-1-2-1,1-1-1,-2-3-5,4 3 3,1-3-5,0-1 0,1 2-3,0-3-1,0 4-2,0-4-4,-1 2-2,5-5 2,3 9 0,-3-9-1,6 9 2,-2-3-3,2-2 3,1 1-1,3 1 0,1 1 0,-1 2-3,-1-1 6,1-1-1,1 2 9,-1-1-2,-1 1 6,-1 3 8,-2-2 1,2-2 14,-4 2 6,-4 0 5,0 1 1,-2-1-2,-3-1-2,-3-1-5,3 4-3,-3-5-3,-2 3-5,-4-3-2,1-2-3,1 2-2,0-2-3,-2 0-12,2-2-30,0-3-35,0 2-44,2-2-42,0-5-57,-1 2-67,5-1-72,-3-2-94,5-1-147,1-1 28,1 1-357,2-1-387</inkml:trace>
  <inkml:trace contextRef="#ctx0" brushRef="#br0" timeOffset="-82289.3">18737 13309 2430,'12'0'26,"-6"0"43,-6 0 35,9-3 32,-9 3 34,10 3 22,-10-3 13,0 0-3,9 0-15,-3 3 13,-1 1 1,1 1-9,0 0-11,2 6-18,2-2-12,-2 0-15,2 3-14,-2 1-10,1 1-11,0 1-19,-1 0-55,-1 3-83,3 1-81,-6-4-64,2 0-120,-1-1-185,-3 3-148,-2-6 87,-2 0-435,2 0-479</inkml:trace>
  <inkml:trace contextRef="#ctx0" brushRef="#br0" timeOffset="-79938.83">18207 14491 2466,'2'-6'-139,"-2"6"37,0 0 24,4-5 15,-4 5 20,0 0 20,0 0 20,-2-6 15,2 6 10,0 0 8,0-10 12,-2 7 10,2 3 5,0 0 9,-2-10 8,2 10 7,-2-5 6,-3-2 1,3 4 2,-2-1 7,4 4-2,-11-6 1,5 2-4,-2 1 3,0 1 3,-4 0-6,0 0 3,0 0 3,-4 2-1,2 0-7,-3 2 3,-3 2-4,2-1-5,-2 3 2,-1 4 4,0 1-10,2 3 4,-2 1 5,-2 4 3,2 2-6,1 2-3,2 3-5,0-1 5,2 1-6,1 3-5,2 2-4,2 0-6,5-5-3,2 10-2,0-8-2,4 4 0,1-3-9,4 3-1,3-1-2,3 2 3,4-1-7,2-5 0,3 1 0,4-7-6,6 0 7,0-4-2,3-2-7,3-5-1,5-2 0,0-3-6,3-5 5,2-3-5,1 0-6,5-5 0,-1-7-2,-2-1-1,1-1-2,-2-5-1,11-10 3,-6-2-6,-13 2-1,-7-1-1,-5-3-1,-5-2-1,-6-2 1,-4-3-1,-8 4-3,-5-1 0,-6 3-2,-10-8-2,-5 3 3,-9 4-4,-10-4 2,-3 10-2,1 7 4,0 7-12,-3 3-13,3 6-27,2 5-23,-1 4-31,6 0-25,-1 6-34,0 1-31,4 8-21,1-3-31,5 5-40,5 3-43,4-1-41,1 0-105,5 0-101,3 0 72,4-2-293,2 0-286</inkml:trace>
  <inkml:trace contextRef="#ctx0" brushRef="#br0" timeOffset="-79356.01">18304 14764 2228,'-4'-5'16,"2"3"28,2 2 31,-8-6 32,3 1 23,2 1 19,3 4 14,-5-3 15,2-3 8,3 6 4,-3-6-2,3 6-4,-3-4-8,3 4-16,0 0-16,-4-3-12,4 3-14,0 0 8,0 0-2,0 14-1,0-6 2,4 4-14,-2 0-3,-1 5-7,5 0-12,-2 0-6,0 4-5,3-1-8,-1 5-9,-3-6-5,5 0-4,-2 5-5,-2-7-25,-1 0-38,2 0-49,-3-2-53,3 2-57,0-4-42,-3-3-52,-2 0-76,1-2-52,-2-5-116,-1 1-81,2-4 39,0 0-357,0 0-392</inkml:trace>
  <inkml:trace contextRef="#ctx0" brushRef="#br0" timeOffset="-79130.04">18200 14986 2462,'-10'-6'34,"6"2"42,-3-1 29,1 1 35,4 2 5,2 2 4,0-11 4,4 5 6,4-1-1,5-1-4,2 0-15,8-4-13,11 1-12,2 0-10,5 0-33,3-2-69,5-1-67,-11 2-110,11-4-128,-5 0-220,-8 2-31,-3-1 80,2-1-273,1-7-239</inkml:trace>
  <inkml:trace contextRef="#ctx0" brushRef="#br0" timeOffset="-72380.23">10723 13055 1927,'6'-2'-80,"-6"2"25,11-2 21,-7 0 21,-4 2 21,0 0 15,13-2 14,-13 2 8,8-1 3,-8 1 8,4-3 0,-4 3 7,0 0 6,12-2 5,-12 2 6,0 0 0,0 0 5,6-1 1,-6 1 3,0 0-1,0 0-6,0 0 8,0 0-9,0 0 1,0 0-8,0 0 6,0 0 3,0 0 13,0 0 0,-22 9-1,14-7-9,0 0 1,-3 0-8,0 0 8,-2-1-3,-3 1 1,-2 2 0,0-2-5,-4 2-5,-3-1 0,-1 3-1,-2-1-5,-2 2-2,0-1-3,-5 3 2,-2-1-2,-1 1 1,-5 1 7,-7 2 4,-4-2 8,0 2-6,3 0-4,0-1-8,0 0-4,-3 1-9,6 0-5,1-1-2,7 0-4,3-2-8,-2-1-3,3 2-3,8-2-3,3-5-1,2 5-3,1-4 1,5-1-2,1 1-5,1-2 2,2 1-2,3 0-2,-3-1-1,5 0 0,-3-1-2,2 1-2,1 0-1,2 1 0,-2-1-3,8-2-4,-12 0-6,12 0-10,-10 3-7,10-3-8,-8 2-6,8-2-10,0 0-7,-9 2-13,9-2-17,0 0-20,-8 0-22,8 0-23,0 0-27,0 0-42,0 0-43,-9-4-38,11 1-49,-2 3-131,-2-9-114,2 4 82,-2-1-265,-3-2-264</inkml:trace>
  <inkml:trace contextRef="#ctx0" brushRef="#br0" timeOffset="-71737.76">9690 12834 1988,'4'-6'-32,"0"0"18,0 2 23,-2 1 10,-2 3 21,6-6 9,-4 1 10,-2 5 4,0 0 2,5-4 0,-5 4-1,0 0 4,0 0 9,0 0 6,0 0 2,-13 22-5,7-9 8,-6 4 2,-2 5-7,-2 2 2,-3 5 4,-5 7-7,-2 2 3,-1-1 1,-3 0-6,4-2-3,-2 2-6,0-5-7,1-1-3,5-5-11,1-4 0,2 2-5,2-8-4,5 2-5,0-8-7,1 5 9,1-4 4,5-2 0,-4-1 15,2-2 4,3 1 6,-2-2-2,2 0-2,-2-1-6,3 1-3,-1-1-6,4-4-1,-8 6-6,6-2-4,-2-3-7,4-1 1,-5 6-8,1-2 0,4-4-2,-3 4-2,3-4-4,0 0 2,-4 3-6,4-3 1,-4 4 0,4-4 0,0 0-3,0 0 0,0 0-3,0 0 0,0 0 1,0 0-2,0 0-3,0 0 3,17 0 0,-17 0-6,14 0 5,-4 3-2,4-1 0,1 1 8,4 2 3,3 2 4,0 2 1,4 1 2,-1-1-2,5 4-1,0 1-1,1-1 0,-1 2-2,0 0 1,-2-2-3,1 3-28,-1 0-57,1-4-65,-5 2-85,0-2-95,-2-1-113,-1-3-199,-4-1 45,0-1 79,-1-1-287,0-3-282</inkml:trace>
  <inkml:trace contextRef="#ctx0" brushRef="#br0" timeOffset="-70140.38">10080 13158 2035,'6'-6'-63,"-4"1"15,0 3 19,-2 2 26,2-7 21,-2 7 24,4-8 17,-2 5 7,-2 3 2,2-8 5,-2 8 3,0-5 1,2 1 5,-2 4-1,2-6 2,-2 6-1,0 0-7,2-5 6,-2 5-3,0 0 2,0 0-4,0 0-2,0 0-4,0 0 12,0 0 14,0 0 7,7 17-8,-7-10 4,2 4 0,3 2 1,1 2 1,-2 2-2,2 0-4,-3 2-2,7 2-2,-2-1 0,1 4-3,0-4 0,-1 6-4,2-2 0,-3 1 0,6 0-2,-1 3 1,-3-1-6,1 1-2,3 1-3,-4-1-3,1 5 0,0-1 8,0-1-7,2 3-4,-4-3-2,3 1-4,-3 0-3,3 1-1,-2-3 0,-1 0-10,2 1-3,-4-4 2,4 0-7,-4-3-1,2 1 3,-2-1-4,3 0-4,-3 0 6,1 0-12,-1-4 7,1 3-1,0 0-5,0-4-1,-1 2 3,1-3-4,0 2 2,-1-3-3,0 1-1,0-1-5,-1 1 1,3-2-2,-1 1 2,-3 0-5,2-2 5,-2 1 15,3-3-19,-3 2 1,2-1-4,-2 0 3,2 1-1,-2-3 8,2 2-7,-1-1-3,0-2 5,-1 2-4,0-3 3,0 2-13,0-3 7,1 2 9,-3-3-12,3 2 1,-3-3 4,2 3-3,0-3-5,-2 1 4,2-1-2,-2 2 3,0-1-1,3-1-3,-3 3 6,0-7-2,0 6-2,0-1 1,2-4-3,-2 5-3,1-5 1,-1 4 5,0-2-3,0 0-3,0-1 4,1 1 5,-3-2-10,2-1 0,-2-3 5,4 8-5,-4-2 4,2-3-4,0 1 12,-2 1-17,0-5 16,4 8-15,-4-3 4,2 0 0,0-1 0,-2 2 2,2 1-4,0-3 3,-2-4 0,2 10-2,0-3-2,-2-2 5,3 0-4,-1-1 1,1 4 0,-3-8 0,2 5 5,0-1-4,-2-4 1,2 5 3,-2-5 0,2 6-5,-2-6 1,0 0 1,2 8 1,-2-8-1,0 5 0,0-5 0,0 0 2,2 3-5,-2-3 3,0 0-1,0 0 3,0 5-2,0-5-4,0 0 0,2 5 1,-2-5 3,2 5-3,-2-5 1,0 0 2,0 0-1,0 6-1,0-6 3,0 0-3,2 5 1,-2-5 7,0 0-6,0 8-2,0-5-3,0-3 3,2 8 0,-2 0 3,0-8-2,0 7-4,0-2-17,0 1 7,0-1 0,0-5 1,0 7 0,0-3-1,0 2 5,0-6-1,0 0 0,2 7 6,-2-7-7,0 6 8,0-6-5,0 0 3,0 5 0,0-5 3,0 0 0,0 0 3,-2 7 1,2-7-2,0 0 0,0 0 4,0 5-4,0-5 0,0 0-1,0 0 2,0 0 0,0 0-8,0 0 8,0 0 0,0 0-4,0 0 5,2 5 3,-2-5-6,0 0 3,0 0 2,0 0-3,0 0-1,0 0 3,0 0 4,0 0-4,0 0-4,0 0 4,0 0-1,0 0-3,0 0 3,0 0-2,0 0 0,0 0-1,0 0 3,0 0-3,0 0-2,0 0 8,0 0-4,0 0-1,0 0 0,0 0-3,0 0 2,0 0 4,0 0-4,0 0 3,0 0 0,0 0-3,0 0-8,0 0 10,-2-17-16,2 17-29,-2-7-25,2 7-31,-2-10-36,-2 5-55,2-1-47,0 3-60,-2-6-75,4 1-76,-2-2-98,0 2-151,2-1 78,0-1-511,0 2-597</inkml:trace>
  <inkml:trace contextRef="#ctx0" brushRef="#br0" timeOffset="-69394.29">10219 14384 2782,'0'0'-157,"4"-4"38,-4 4 25,0 0 27,4-5 28,-4 5 22,2-4 18,-2 4 13,5-4 14,-5 4 6,4-8 9,-4 8 10,4-1 2,-4 1 6,0 0 1,2-6 0,-2 6-3,0 0-4,0 0 40,13 2 10,-13-2 11,13 10-3,-3-3 9,3 2 5,2 4-4,2 2-6,0 3-6,6 2 1,3 0-6,-3-1-6,2 3 2,-3-2-8,3 1-7,-2-2-8,-4-3-6,0-1-6,1-2-5,-6 1-7,-2-6 1,0 2 0,0 0 1,-4-6 8,-1 3 14,1-5-3,-1 2-5,-1-4-8,-6 0-7,13-11-5,-9 3-5,0-3-6,-2-1-4,2-5-6,-2 0-4,3-7-9,-3 0-17,3 0-15,-3-1-18,2 2-18,-2 3-22,0 2-30,2 1-27,-2-1-24,2 3-33,3 2-39,-3 2-40,3 1-54,1 3-88,1-1-163,-1 1 36,0 2-327,-1 3-347</inkml:trace>
  <inkml:trace contextRef="#ctx0" brushRef="#br0" timeOffset="-69073.72">11102 14335 2363,'4'-5'-15,"-4"5"35,0 0 28,0 0 27,0-5 16,0 5 5,0 0 1,0 0-18,0 0-3,0 0 11,0 0 5,2 18 3,-2-9-5,2 3 13,1 4 3,1 2-4,0 1 1,-1 3 2,4 3-6,0 2-1,-1-2-9,1 0-6,-1 1-6,0 1-7,0-1-9,-1-1-3,2 0-8,-1-4-6,-4-1-32,2-4-47,0 1-37,0-2-47,-1-1-40,-1-4-56,0-3-64,-2-2-21,2 0-34,-2-5-65,0 0-37,0 0-23,2-17-135,-2 7-95</inkml:trace>
  <inkml:trace contextRef="#ctx0" brushRef="#br0" timeOffset="-68664.77">11138 14439 1594,'-7'-20'11,"0"2"43,4 3 26,1 2 17,0-1 16,-1 0 9,3 4 0,0-2-2,3 1-5,1-2-3,2-2 4,5 1 1,2 1 3,0-1-1,4 0-9,-4 7-14,5-3-2,-6 2-5,4 4-6,-4-1-6,-2 5-3,2 0-9,-4 5-2,-2 0-3,-2 2-5,-1 3-5,-1-3-6,-2 4-7,-5 0-2,1 2-1,0 0-1,-2 1-8,2-3 1,-2 1 2,-2-1-7,4-1-1,0-2-4,0-1-4,2 1 1,0 1-4,2-5 0,2 1 2,0 3 3,4-4-9,0 1 3,2 3-3,2-5 0,2 1 2,-1-1-2,2 3-3,2-3-1,-5 2 4,2-2 4,0 1-1,2 0 4,-6 1 7,1 1 15,0 1 14,-3-2 7,-2 2 1,-3 1-4,3 0-3,-8 1-3,1 0-6,-1 0-1,-2 4-5,-3-2-4,0 0-20,-1-1-45,0-1-52,2 0-52,-3-1-71,4-1-85,-3-4-84,3 1-173,1-4-6,6 0 74,-4-10-251,4 10-226</inkml:trace>
  <inkml:trace contextRef="#ctx0" brushRef="#br0" timeOffset="-68326.98">11636 14447 2151,'12'-4'113,"-5"2"16,4 2 25,-5-2 35,-6 2 20,10-2 0,-6 1-7,-4 1-12,13-6-15,-4 2-12,2 0-11,3 2-14,-1-1-13,6 1-8,0 2-12,-2 0-10,-1 0-7,1 4-8,-1-1-6,-2 3-2,-1 2 1,0-1-1,-2 7 0,-5-1 0,-2-3-2,-2 5-1,-2 2-2,-4 3 0,-4 0 0,-1 0-5,-2 4-1,-2-2-4,1 2-6,2-4 2,-4 1-9,4 0-9,4-7 0,-4 1-4,7-2-5,-1-1 1,4-4 12,4-1-7,5-3-2,1-2 7,4-2-13,8-2-5,6-2 3,7-5 3,3-4-31,7 1-53,-3-5-81,3-1-95,-8-3-116,4-5-117,-7 2-216,-2-2 17,-9 3 89,-4 2-470,-6 2-521</inkml:trace>
  <inkml:trace contextRef="#ctx0" brushRef="#br0" timeOffset="-66734.08">10761 15022 2529,'-2'6'-228,"2"-6"26,0 0 24,0 0 27,0 0 19,0 0 24,0 0 21,0 0 16,0 0 17,0 0 13,0 0 8,0 0 12,0 0 12,0 0 13,0 0 0,-2 6 8,2-6 0,0 0 6,0 0 6,0 0 8,0 0 0,0 0 1,0 0 2,0 0-1,0 0-1,0 0-6,0 0-4,0 0 1,0 0-3,0 0 2,0 0 8,0 0 1,0 0 3,0 0 3,-2-17 4,2 17 0,0 0 3,0 0 1,0 0 6,0 0-1,0 0 1,-2-6-3,2 6 1,0 0 0,0 0-3,0 0 3,0 0 0,0 0 4,0 0 3,0 0 2,0 0 1,0 0-1,0 0-2,0 0-4,-13 0-2,13 0 0,0 0-2,-13 9 4,7-9-3,-3 6 3,-1 2 2,0-1 4,-4 3 4,-2 8 4,-4-4 5,1 10-4,-2 2 2,-4 6-4,1 3 1,1 1-2,4 4 6,-1 2-2,2 0-2,3 3-2,5 3 0,-1 3 0,5 3-6,4-4 0,4 3-3,2 2-5,7-6-7,1 2 0,3-6 0,3 2-1,15 8 4,-2-15 0,-1-9 4,6-4 1,1-4-1,5-5-1,2-1-4,-1-8-2,1-1-4,-2-8-1,3 0 0,2-5-6,5-3 1,-1-2-3,-2-2-1,-3-9 1,1-1 2,11-11-3,-6-8-1,-3-6-2,-7-6-4,-3-5 0,-6-3-1,-5-2-4,-14 8-2,-5-1-3,-8 2 6,-7-1-3,-8-15-4,-9 2 0,-11 6-5,-2 6 0,-7 9-2,-1 3-1,4 11-2,1 9 1,-3 7-3,4 5 0,0 4-3,-4 8 1,6 0-6,-7 5-19,1 3-13,4 7-12,-3 2-23,3 4-24,5 5-27,3 6-35,2-1-31,3 1-46,8-3-39,6 2-38,3-8-50,2-1-115,4-1-60,2-2 66,4 0-220,0-6-187</inkml:trace>
  <inkml:trace contextRef="#ctx0" brushRef="#br0" timeOffset="-66414.33">10973 15499 1913,'-4'-4'39,"4"4"26,-11-5 13,6 1 19,1 0 20,4 4 18,-8-7 14,8 7-2,-4-5-2,4 5-16,0-2-1,0 2 0,0 0-8,0 0 2,0 0 3,0 0-1,16 7 8,-8 0 0,-2 2-4,0 4-6,0 3-8,0 1-8,3 4-8,-2 3-10,-1-1-7,0 0-8,0 3-7,1 1-6,-1 0-5,-2-4-26,0 2-47,1-4-53,-1 0-49,1-6-55,-3 1-61,0-5-76,-4-3-96,2-3-134,-4-1 4,4-4 61,0 0-254,-16-9-222</inkml:trace>
  <inkml:trace contextRef="#ctx0" brushRef="#br0" timeOffset="-66193.1">10888 15700 2050,'-5'-5'82,"2"1"21,-1 0 6,1-2 5,3-1 5,3-1 21,1 3 7,6-9-3,3 4-14,4-4-13,8-1-14,5-5-15,2 3-16,8-4-50,3 0-80,-2 0-114,2-1-159,-1 1-187,-4-3 47,-4 2-206,-6 3-172</inkml:trace>
  <inkml:trace contextRef="#ctx0" brushRef="#br0" timeOffset="-61272.05">3135 13520 1070,'0'5'19,"0"-5"6,0 0 4,0 6 5,0-6 11,0 0 13,0 6 8,0-6 8,0 0-1,0 0 3,0 0 1,0 5 2,0-5 4,0 0-3,0 0 0,0 0-3,0 0-4,0 6-1,0-6 0,0 0 12,0 6 0,0-6-2,-2 7-4,2-2-3,0 2-2,2 0-1,1 5 1,-3-1-8,2 5 4,0 3 3,0 0-5,2 8 6,4 5 7,-1 4-1,1 3-4,0 7 6,4 4 2,-2 4 3,0-5 0,6 20 3,-2 1-7,-2-11-3,-2-7 2,9 20-2,-8-15-3,4 11-4,-1-8-3,2 8-3,-3-13-4,-1-3-4,2-1-2,-4-1-7,7 18-4,-4-10-3,-3-5-6,-1-3-1,2 2-1,-3 3-6,-2-2 4,3 1-6,-3-2-3,-2-4 2,0-6-3,0 0-2,-1-2 1,2-5-1,-3-6-3,0 0 1,0-3-1,0-1-2,0-4 1,0 0-4,0-3-1,0-1-1,0 0-3,0 0 2,-2-4-2,2 3-2,0-2 3,1 4-2,-3-4 4,0 3-4,2 1-1,-2-4 1,0 0 1,0 1-3,0-2-1,0 0 4,2-3-3,-2 1 0,-2-3-1,2 0 3,0-1 1,0 0 3,2 0-2,-4-5 5,2-2-6,0 0-2,0 0 0,0 0-2,0 0-9,0 0-7,0 0-9,-2-16-10,2 12-7,0 4-9,-3-9-11,3 9-12,-2-8-4,2 2-6,0 6-12,0-4-1,0 4-3,0-8 2,0 3-12,0 5-1,0-8-4,0 3-11,0-3-16,-2 0-18,2-1-31,0-1-39,-2 0-44,-2-6-99,0 0-134,0-5 53,-2 1-170,-2-7-119</inkml:trace>
  <inkml:trace contextRef="#ctx0" brushRef="#br0" timeOffset="-60728.63">3068 14695 1725,'-7'-8'-9,"1"4"13,2-2 28,-1 3 19,-1-1 15,1-4 14,1 5 5,0-3 7,-1 3 4,2-2-2,-1 2 3,4 3 1,-4-9-6,4 9-1,-4-5-3,4 5-5,-6-3-7,6 3-5,-2-5 1,2 5-9,0 0-2,-7-4-3,7 4-7,0 0-10,0 0 1,0 0 11,0 0 2,0 0 8,15 20 6,-7-11 8,4 3 11,3 3 3,4 2 4,4 5-2,5-2 3,4 6 1,1-3 1,1 1-6,-2 1-8,-2-5-3,-3-1-4,-1 0-1,-3 1-1,1-2-4,-6-5-7,0 1-3,-4-1-4,-1-5-3,-2 2-2,-1-2 5,1 1 4,-3-5 12,-2 1-11,0-1-3,0-2-9,-6-2-3,0 0-3,10-11-8,-8 0-3,0-2-5,2-2-2,0-2-4,0-8-4,3 1-4,4-8-7,-3 1-11,3-4-15,-1 0-18,3 3-31,-2 2-41,-3 3-35,0 3-31,-1 4-49,-1 2-66,1 1-74,-1-1-151,-2 5-122,-2 1 88,0 5-377,-2 3-405</inkml:trace>
  <inkml:trace contextRef="#ctx0" brushRef="#br0" timeOffset="-60428.15">3902 14725 2558,'0'0'-4,"0"0"22,-2 6 21,2-6 25,0 0 20,0 8 10,0-8 1,0 0-9,-2 3-6,2-3-7,2 12 5,2-2 10,0 1 1,2 4 1,1 2 2,3 5 1,-1 0-7,2 2-9,-1 8-3,2-2-5,1 4-2,-3 3-8,1-4-1,0 4-8,-3 0-7,1-2-39,0 2-44,-1-8-45,-2-1-42,-2-10-34,-1 2-44,4-7-58,-5-5-68,2-6-107,-2-4-51,-2 2 35,0-17-128,0 1-83</inkml:trace>
  <inkml:trace contextRef="#ctx0" brushRef="#br0" timeOffset="-59953.94">3900 14704 1621,'-8'-17'60,"-2"6"17,3-1 13,4 3 13,-1 4 7,0-7 2,2 4-5,2-2-5,2 1-5,0 2-1,7-3 1,0-1 1,7 0 4,-1 2-4,4 5-7,0-3-4,-1 1-7,2 3-8,-1 3-3,-4-2-7,2 4 6,-3 1 5,2 5-1,-6-3-3,-2 6-6,-2 2-7,-4-2-2,-4 4-9,0 1-2,-4 1-5,-2 0-2,2-2-7,-6 0 1,4 0-2,-2 1-4,1-3-1,0 0-5,4-2 1,-2-2-11,3 2 4,-1-2-2,3-1 3,4-5-5,-2 7 2,7-5-3,-3-2-3,5 3 1,1-2-5,3 1 4,-1-1 8,4 3-7,-2-5-2,1 4 5,0 0 14,0 1 0,-1-2 7,2 0 9,-2 1 3,-1 2 5,0-3 8,-3 3 7,-1 3 6,-3-3 2,-2-1-2,-2 4 1,-1-2-2,-2 2-6,-1 0 7,-6 1-11,1 0-8,-3 1-3,0-4-4,-4 4-6,2-2-1,0 1-20,0-2-40,0 0-42,-1-1-54,3-1-53,-1-5-66,0 1-73,3-4-57,2 0-130,-2-2-85,8 2 51,-8-5-295,8 5-315</inkml:trace>
  <inkml:trace contextRef="#ctx0" brushRef="#br0" timeOffset="-59453.45">4401 14983 2525,'9'3'88,"-9"-3"-1,13 0 6,-13 0 15,11 0 14,-5 5 13,-2 0 3,2 3-2,0-1-1,4 2 1,-2 1-4,2 1-1,-2 2 1,1 2-4,2-4-6,-1 4-10,-1-1-5,1 1-8,-4-2-5,4-2-4,-4-1-2,-1 0-1,0-3 2,0 1 6,0 1 5,0-5 4,-4 0 8,-1-4-14,0 0-13,0 0-4,0 0-5,5-16-17,-5 7 1,-2-4-8,-1-3-8,3 2-3,-1-6-1,-1 3-6,-1-2-9,1 4 4,2 1-8,-3 1-2,3 1-4,3 1-2,-3 4-7,7-4 1,-1 6 4,5 3 5,0-4-6,3 6 1,4 3 12,0 0-3,8-1 12,1 6 0,3-2-1,0 1-2,-1 1 5,1 0 2,0 1 1,-3-2 2,-2-2 4,-6 0 13,2-2-3,-4 4 27,-1-6 26,-4 2 16,1-3-15,-5-3-11,0 0-10,0-2-8,-6-3-7,0-1-7,-2-2-8,-2 0-6,-3-2-12,-4-3-38,-1-5-53,-1 1-67,-1 0-57,-3-1-58,2 3-63,-1-1-68,2 1-100,-1 1-81,6 4-208,-2 1 52,4-1 83,2 2-556,-2 1-641</inkml:trace>
  <inkml:trace contextRef="#ctx0" brushRef="#br0" timeOffset="-59215.17">5234 14699 3517,'7'0'78,"2"2"4,-9-2 5,11 0 10,-11 0 12,0 0-6,10-2-7,-10 2-18,7-3-45,-7 3-62,0 0-64,11 0-79,-5 0-95,-6 0-170,2-3-135,-2 3 81,0 0-264,0 0-245</inkml:trace>
  <inkml:trace contextRef="#ctx0" brushRef="#br0" timeOffset="-51988.65">18719 14775 1732,'0'0'-23,"0"0"19,0 0 10,-6-6 20,6 6 9,-2-3 18,2 3 12,0 0 16,-4-7 3,4 7 5,0 0-1,-4-2 5,4 2 4,0 0 5,0 0 2,0 0 0,0 0 3,0 0-4,0 0 3,-2-6-1,2 6-8,0 0-5,0 0 6,0 0-1,0 0-7,0 0 4,0 0 7,0 0-4,12-5 2,-6 1-8,2 3 1,4-1-10,-2-4-3,5 0-4,2 1 1,2 1 2,5-6-1,0 3 1,4-3-3,6 2-4,0-3-1,2 1-7,-1-2-2,4 0-1,1-1-4,5-1-4,-1-3-3,3 0-3,-2-1-2,6 2-1,15-10 8,-10 4 0,7-3-1,2 1 0,-1-3 4,1 1-4,0 2 3,-2 0-2,2-3-8,3 2 8,-2 0-7,1 0-4,2 1-5,-3 0 1,-1 0-6,-10 3-3,-6 4 2,-2-2-4,2-2 3,-3 2-16,-1-2-4,18-7-3,-10 4 2,-8 3 2,3 0 6,-5 3-10,3-7 3,0 6 2,-1-2-2,-2-1 1,5 2 5,-1-1-8,-1 1 7,3 0-10,-2-1 3,-1 2 2,1-2-2,-1 1 1,3 3 4,-1-3-7,-1 1 1,2-1 0,-3 1-1,1 1 5,-1-2-6,-3 3 5,-1 0-7,-2 0 2,-3 2 1,-3-1 0,0 3-3,-3-1-4,1 1 6,1 0 2,2 0-4,-2 0-4,1-3 5,3 3-2,-1-2-2,6-2 3,3 1 4,-1 1-7,2-2 4,1 2 2,0-3-8,-3 5 3,-6 0 0,3 2 1,-7 0 0,3-1 5,-1 0-6,-2 3 2,0-2-3,2 1 1,-4-2-1,4 3 0,-2-3 3,-2 5-6,5-4 4,0 0 1,-1 3-2,2-3 0,0 2 2,1 0 0,-3 1-2,1-1 0,-1 0 2,-6 1 0,-3 1-2,1 0 8,-2 1-8,-1-1 1,-6 3 3,0-2 1,0 2-5,-2-1 2,0-2-5,0 5 3,0-5 1,-1 3 2,2 0-2,0-1-1,2 1 5,-1-1-3,-1-1-1,6 0-1,-3 3 2,3-3 2,-2 0 0,2 1 7,-3 0-8,-2 1 4,-2-1 0,1 3-8,-4-2 7,1 0-1,-2 2 1,-1 1-1,-1-1 0,-3-2-6,3 2 8,0 0-3,-1 0-2,0 0 0,4-1 1,-3 1 4,3 0-4,1-3 0,2 5 3,-1-2-4,4-3 3,-4 3 5,1-2-5,1 2 8,-6-3 2,0 3 4,0 0 4,-2-2-2,0 2 12,-1 1-2,0-2-3,-1 3 1,1-2-6,-3 1-6,-6 1-5,14-2 2,-4 0 3,-10 2-7,14-2 3,-6 0-3,1 2 7,0-3-10,-9 3 4,12 0-5,-7 0 3,-5 0-2,12-3 4,-12 3 2,0 0 4,10 0 0,-10 0-2,0 0-3,0 0-2,0 0-5,0 0 0,0 0 1,0 0-11,0 0-20,0 0-20,0 0-11,0 0-10,0 0-16,0 0-21,0 0-22,0 0-30,0 0-38,-23-4-33,23 4-22,-9-1-29,6-1-35,-4-3-40,3 5-36,-5-5-74,2 0-85,2-2-16,-3 2-344,2-3-389</inkml:trace>
  <inkml:trace contextRef="#ctx0" brushRef="#br0" timeOffset="-51670.1">24030 12591 2449,'-10'-5'-7,"-1"-1"38,5 2 31,-3-1 24,4 1 19,-5 1 20,2 1 17,4-2 13,-2 1 6,6 3-5,-11-3-9,11 3-2,-4-2 23,4 2 9,0 0 2,0 0-1,4 15-9,3-7-7,3-1-11,4 3-9,6 1-8,-1 1-8,5 0-9,-2-1-8,4 0-3,1 5-17,-1-1-6,-2-4-5,-2 2 2,2 0 1,-5-2-12,-1 4-5,0-4 11,-6 0-4,-3 2-1,0 0-3,-7 2-1,-4 2-3,-5-3-7,-4 6-10,-3-1-3,-10 3-12,-7 5-60,-7 1-56,-20 7-77,-1 1-90,-6-3-103,-4-6-124,-3 5-217,-3-4-14,-6-1 97,0 0-552,-3-4-632</inkml:trace>
  <inkml:trace contextRef="#ctx0" brushRef="#br0" timeOffset="-49925.69">11517 15781 2961,'6'3'-80,"-6"-3"29,6 6 12,-1-4 8,-5-2 8,7 6 6,-5-4 14,2 3 17,-4-5 12,10 6 8,-4-6 1,3 5 1,0-2 3,-1-3 3,3 1 8,1 2-1,-1-2 2,2 1 1,1 1 0,2-3 3,2 4 0,1-4-3,4 0 6,1 0 14,8 0 17,2-7 5,8 4-6,5-1-7,7-4 0,4-3-4,22 1-1,-1-3 1,1-1-9,7-3-2,-1 2-2,6 0-6,-1-1-1,-3-1-4,0 3-2,-1-1-9,-5 2-2,1 4 2,-14 0-8,10-5-4,-11 4 0,-9 2-4,0 1-5,20-6 3,-16 0 0,-7 2-7,-2 1 2,21-9 4,-16 3 9,-2 4 0,13-3-2,-9-2-1,-6 0-2,19 2-3,1-4 1,1 4 0,6-6-4,3 4 0,-1 0-3,4-2-1,2-3-3,-1 5 1,2-7-1,5 2 0,4 2 2,-1-1-5,-1-1 0,0 4 1,1-1-1,-6 2-2,-4 1 3,-5-1-5,-3 4 0,-7-3-1,-12 3 0,-8 2-1,-1 1-1,0-1 0,0-2 2,4 3 2,17-9 2,-2 4 2,3-4 3,-14 4-1,-6 4 2,-2 1-1,-2-4-2,0 3-1,-11 1-1,-2 3-2,-3-1 0,-5 2 1,-4 1-2,-1-1-2,-3 1 1,-4 1-1,2 0 0,-1-1 0,-3 2 2,4-2-3,-2-2-1,2 4 0,-2-3 1,4 1 1,-4-1-1,0 2 0,1-3 0,-2 5-1,-1-3 0,0 3-1,-4-4 0,1 6-1,-2-2-1,-1-1 0,1-1 4,0 3-3,-1-1 0,1 2-1,-1-5 2,0 4 0,2-1 1,-2 0 0,1 0 8,2-2 5,-1 3 3,-1-3 0,3 4 5,-2-4-1,-1 2-2,-1 1-1,4-2-6,-3-1 7,-1 4-7,3-3-2,-1 1 3,-1-1-6,2 2-2,-1-1 4,0 0-1,-2 0 2,3 0-4,-3 1 1,1 1 4,0-3 5,-3 3 1,2 0-2,-1-4-2,0 2 3,-9 2-3,16-1-1,-7-1 1,-2 2-4,1-2 0,-8 2 2,15-2-7,-15 2 1,12 0-4,-12 0 3,8 0-3,-4-4 2,-4 4 3,12-2-5,-12 2 0,0 0 2,10 0 0,-10 0-1,8-2 1,-8 2-5,11 0 8,-8-3-5,-3 3 4,12 0-1,-12 0 6,13-2 0,-5 2 5,-8 0 0,12-2 6,-4 2-1,-2-2 1,-6 2 1,10-2 5,-10 2 1,11-1-4,-5 1 4,3-5-2,-4 3 3,-5 2-3,14-3-8,-6 1 2,0-3-2,-2 5 2,2-3-3,-8 3-3,10-2-1,-4-1 2,-6 3-3,6-5-4,-2 3 3,-4 2-3,0 0 4,9-2-3,-9 2 9,0 0-15,0 0-23,5-1-23,-5 1-25,0 0-35,0 0-45,0 0-59,-22-6-52,14 2-44,0 0-64,-2 3-65,-4-5-94,-1-4-152,0 3 74,0-3-498,-2 2-569</inkml:trace>
  <inkml:trace contextRef="#ctx0" brushRef="#br0" timeOffset="-49555.97">17417 14359 3212,'-10'-3'7,"1"-1"23,2 2 29,1-3 29,6 5 11,-8 0 10,4-5 1,4 5-3,0 0-2,0 0 11,0 0 13,0 0 8,0 0-1,0 0 4,0 0 2,20 8 5,-9-4-4,2 3-7,4 1 9,0 0-11,4 0-11,3 2-3,-1 1-8,2 0-6,4 2-6,-1 0-7,2 3-13,-7-7-3,1 3-8,-2 1-2,0 0-5,-1-1-1,-1-1-7,-4-1-2,-1-1-5,-2 0 4,-1-1-10,-1-1-5,-1 3 1,-4-6 3,4 2 0,-4 0-4,-2-1 0,-2 1-5,-4 2-3,-2 2-2,-4-2-4,-6 4 0,-2 5-21,-10 0-51,-3 3-57,-10 1-69,-3 1-86,0 2-81,-1-2-117,1-1-171,0 0-91,-1-2 68,1-1-603,1-2-718</inkml:trace>
  <inkml:trace contextRef="#ctx0" brushRef="#br0" timeOffset="-47218.14">3500 15866 3121,'2'-5'-222,"0"-3"37,0 3 31,0-3 30,-2 1 33,2 3 24,0-1 20,-2 5 21,0-8 12,0 8 8,2-5 3,-2 5 4,0 0 3,0-9 1,0 9-3,0 0 6,0-4-1,0 4 2,0 0-2,0 0 4,2-6-1,-2 6 4,0 0 5,0 0 10,0 0 4,2 19 6,3-10 7,-3 4 11,2 7 0,0 1 6,3 0 5,1 6 5,1 3 4,1 2-1,3 3 0,4 4-1,0 4-1,0-1-9,2-3 1,-3-1-4,3 1 2,1 0-14,-5-8-3,2-2-5,-3 0 1,4-2 0,-4-3-7,-1-3-4,0-1-4,-1-4-2,1 3 4,0-6 5,0 0-4,-1 1 6,6 0-9,-4-7-1,1 2-6,0 0-2,0 0-2,5-1 5,2-1-6,1 0-2,-1-1 5,4 2-5,2-2 4,2 1-2,-1-7 3,5 7 5,9-7 1,1 0 9,3 0 1,13-5 0,1 3 0,23-5 3,1-7-8,2 1-3,2-2 0,2-4-1,-2-2-3,0-1 1,2 2-9,2-1-3,-2 1 2,2-4-3,-1 3-1,2 1 9,0-4-3,-1 4 4,0-2 0,0 1-4,-2 1-4,0 0 6,-4-1-1,0 2-7,-2-2 2,-4 3-2,1 1 0,-2-5 0,1 3-4,-3 0 2,1 1 0,-3-2 0,2 2-5,-2-1-1,-1 1 0,0-1 7,-2 3-4,-1-3 0,2-2-1,-12 7-2,6-6 3,-5 5 0,-12 2-2,1-1 1,1 1-2,-2 0-1,-3 0 0,6 1 4,-5-1-3,-1 1-2,1 1 2,-9 1-3,3 1 0,-1 1 5,-3-2-4,1 3 0,-1 1 2,-1-6 2,0 5-4,3-2 3,1-1-4,1 3-4,5-3 5,-5 2-2,1 2 1,-2-1 4,3 2-1,-3-1-1,1 4 2,-3-5-3,-6 7-1,-1-4 3,1 1 2,-4 3-4,0-3 4,-1 0-5,-3 3 6,-3-1-3,3 1 1,-5-3-3,6-2 0,1 5-2,1-6 4,1 0 0,0 5-1,1-5 2,1 4-3,0-1 3,-3 0 0,3 3-1,-4-3 0,1 0 1,1 2-1,-6 1 4,-1 0-4,-2-4 0,0 4 1,-1-3 1,-2 3 0,-3 0 1,2-3 3,-4 1 0,0 2 4,4-2 3,-5 2 1,3-2 0,0-1-2,0-1 3,1 3 1,0-2-1,-2-1-2,-1 0-3,0 4 0,2-5-1,1 5-2,-2-6-1,2 4 1,-1 2-5,2-5 1,-2 3 1,2 0-1,4 0 7,-1 0 2,4-2 1,4 1 4,0 2 1,5-2-5,-1 0 1,-1 1-3,3-1 4,-1 1 1,-1 2-2,-3-4-2,-2 2-1,-4 0 0,1 2-3,-5-4 0,0 2-3,-3 2 2,-1 0 4,0 0 1,-4-3 7,-1 3 1,2 0 6,-5-2 3,-7 2 3,16-2 1,-10 2 5,-6 0-6,13 0-1,-13 0-4,11 0 0,-7-4-3,-4 4-3,0 0-3,10 0-2,-10 0 3,0 0-5,0 0-5,8-1 2,-8 1 0,0 0-2,0 0-3,0 0 1,0 0-6,0 0-10,0 0-6,0 0-19,0 0-11,-14-12-15,8 9-28,1 3-29,-3-7-30,1 7-15,-1-6-32,-5 5-39,1-7-51,1 4-61,-8-1-104,2 1-149,-2-6 47,-1 6-355,-1-5-384</inkml:trace>
  <inkml:trace contextRef="#ctx0" brushRef="#br0" timeOffset="-46848.01">10157 15255 2408,'-14'-8'-7,"-1"1"32,5 0 27,-4 2 27,4 0 27,-2 2 27,3-1 25,0 1 11,3-1-1,0 2-8,-3-1-12,9 3-12,-10-4-14,10 4-3,0 0 14,0 0 6,0 0-2,0 0 0,8 16 0,3-12-7,1 4 3,4 2-3,2 2 1,4 0-3,5 5-6,1-1-1,1 1-5,5 0-6,2 4-2,4 0-11,-1 0-3,-3-1 13,-1 2-9,-5-3-10,0-2-2,-3 0-5,-1 0 1,-6-1-9,0-3-1,-1-1 1,-3 1 5,-3 0 3,0 0 4,-4 1 0,-5-3-2,0 6-9,-8 4-6,-5 1-7,-5 4-7,-9 5-3,-5 1-6,-18 12-26,-3-1-50,2 0-49,-11-2-90,-1 1-102,5-1-95,-1-8-149,-4 2-202,13-7-49,8-8 76,-2 0-673,9-6-819</inkml:trace>
  <inkml:trace contextRef="#ctx0" brushRef="#br0" timeOffset="-46612.97">10621 16075 4127,'0'-7'104,"0"7"-9,-6-5-6,2 3-2,0-1-1,2 1-9,2 2-16,-5-3-41,5 3-62,0 0-71,5-8-99,-1 8-144,-4 0-270,0 0 68,6-7 70,-6 7-312,0 0-287</inkml:trace>
  <inkml:trace contextRef="#ctx0" brushRef="#br0" timeOffset="-43167.49">8999 13344 2140,'0'0'-37,"4"-7"20,-4 7 18,2-6 29,-2 6 21,2-5 20,-2 5 11,2-2 4,-2 2 7,0 0 2,2-7-2,-2 7 4,0 0-6,0 0-3,3-5-11,-3 5-3,0 0-7,0 0-9,0 0-8,0 0-5,5-3-1,-5 3-7,0 0-5,0 0-26,0 0-45,6 10-52,-5-5-70,6 2-67,-3-1-123,0 0-132,0 3 47,1-2-131,1 6-67</inkml:trace>
  <inkml:trace contextRef="#ctx0" brushRef="#br0" timeOffset="-42912.8">9126 13658 1617,'-8'4'83,"8"-4"13,-11-2 12,11 2 9,-13 0 11,13 0 4,-12-2-4,5 1-2,7 1-15,-8-2-9,8 2-11,-8-2-16,8 2-7,0 0-15,0 0-12,0 0-23,0 0-29,0 0-27,0 0-34,0 0-34,0 0-37,0 0-38,0 0-67,0 0-128,0 0-277,6 11-149</inkml:trace>
  <inkml:trace contextRef="#ctx0" brushRef="#br0" timeOffset="-42681.2">9101 13740 1837,'2'5'77,"-2"-5"19,4 2 10,-4-2 7,3 7 10,-3-7 3,4 4-8,-4-4-11,2 4-9,-2-4-12,6 3-6,-6-3-6,6 6-25,-2-4-43,0 1-53,1 1-58,2 2-67,-3-1-65,0 0-134,0 0-71,2 2-144,-1 2-86</inkml:trace>
  <inkml:trace contextRef="#ctx0" brushRef="#br0" timeOffset="-42446.18">9279 14166 1699,'0'7'52,"2"-1"16,0-1 16,0 1 16,-2-2 8,0-4 5,4 7-3,-1-3-7,-1 0-5,-2-4-12,3 8-11,-3-8-7,3 5-4,-3-5-8,6 7-13,-5-4-31,-1-3-41,5 4-40,-3 0-53,-2-4-44,4 5-56,-4-5-103,3 2-94,-3-2-121,3 6-43</inkml:trace>
  <inkml:trace contextRef="#ctx0" brushRef="#br0" timeOffset="-42198.27">9367 14380 1539,'3'3'68,"-3"-3"19,0 5 11,0-5 14,0 0 3,4 8-5,-4-8-10,2 2-12,-2-2-9,2 6-9,-2-6-14,5 4-37,-5-4-48,2 5-66,2-3-61,-4-2-139,-2 10-374,0-7-164</inkml:trace>
  <inkml:trace contextRef="#ctx0" brushRef="#br0" timeOffset="-42158.86">9361 14836 1967,'2'5'100,"-2"-5"4,2 8-4,-2-4 3,2 0 7,-2-4-4,3 5-6,-3-5-7,2 5-7,-2-5-10,4 3-11,-4-3-1,7 5-14,-3-2-19,-4-3-25,0 0-29,6 5-29,-6-5-38,4 4-36,-4-4-44,4 4-37,-4-4-103,-2 6-122,2-6-164,-4 7-95</inkml:trace>
  <inkml:trace contextRef="#ctx0" brushRef="#br0" timeOffset="-41913.92">9431 15051 1859,'0'0'185,"0"6"1,0-6-3,2 4 8,-2-4 15,0 0 10,0 0-13,4 8-20,-4-8-21,0 0-17,2 1-15,-2-1-13,7 2-27,-7-2-46,6 4-54,-6-4-53,9 2-56,-5 0-68,0 0-77,-4-2-101,2 4-156,-2-4 35,3 7-223,-6 0-203</inkml:trace>
  <inkml:trace contextRef="#ctx0" brushRef="#br0" timeOffset="-41334">9350 15533 2175,'-4'-4'106,"-2"-4"13,2 3 10,0-1 17,-1 4 22,2-4-3,-5 1 5,2 3-3,0-6-10,-1 5-10,2-3-9,-2 3-9,-2-2-8,0 0-7,-2 1-12,1 4-10,1 0-2,-5 0-4,-2 1-5,1 5 3,-2 1 1,-2 4 1,-3 2-2,4 4-1,-6 0-7,3 8-3,2-4 0,0 5-5,1 6-3,4-4-6,4 5 0,1-2-10,5 1-3,4-1-4,4 3-2,5 1-2,5-1-6,6 5 3,7-4-8,1-4-4,2-2-3,3-2 8,5-3-7,0-7 0,-2-1-4,-2-6 0,-2-4-3,0-4 2,0-2 2,6-3 14,-2-6 5,-1-6 6,8-2-6,-9-7 7,-4-5 0,2-2-5,-5-6 1,-4-6 0,-6-1-24,-5-2-9,-2-3 6,-8 2-6,-7-3 1,-6-5-5,-7-10 4,-12 8-4,5 15-4,-3 8 2,-4 7 0,1 8-2,-3 10 0,-2 1 5,-1 8-8,1 0-17,-2 8-17,1-1-22,0 5-33,3-1-37,5 6-40,6 4-39,-1-3-50,3 4-55,4 3-60,4-7-62,5 4-132,0 0-37,6-5 80,2 0-366,0-2-372</inkml:trace>
  <inkml:trace contextRef="#ctx0" brushRef="#br0" timeOffset="-41100.07">9300 15758 2246,'-3'-8'-112,"2"-4"14,-1 3 10,2 2 10,-2 1 7,-1-2 4,3 0-16,-3 3-21,2-3-56,1 4-311,-2-1 21</inkml:trace>
  <inkml:trace contextRef="#ctx0" brushRef="#br0" timeOffset="-40835.94">9332 15602 1472,'2'-4'142,"-2"4"19,-2-10 10,0 6 14,2 4 16,0-7 14,0 7 12,-3-6-4,3 6-15,0 0-19,0-6-17,0 6 0,0 0 9,0 0-4,0 0 1,13 19-8,-11-9-5,4 5-5,-1 2-9,3 7-9,-2 0-13,3 2-5,0 3-14,1 0-11,-2 0 9,-1-3-11,2 3-16,-3-5-5,0 5-19,0-6-43,-2 1-54,1-6-69,-1-1-71,-2-2-65,-2-4-80,0 1-78,-2-6-122,0 0-94,2-6 45,-7 2-425,7-2-475</inkml:trace>
  <inkml:trace contextRef="#ctx0" brushRef="#br0" timeOffset="-40601.77">9262 15901 2797,'-11'-6'103,"5"-1"36,2 6 21,2-7 11,0 3 15,2-3 16,2-3 5,2 1-10,4-2-19,8-2-15,6-7-18,3 0-30,9 0-21,1-6-72,5 3-102,-4-5-102,1 0-140,-3 5-249,-7 0-27,-1 0 72,-4-1-358,-8 4-368</inkml:trace>
  <inkml:trace contextRef="#ctx0" brushRef="#br0" timeOffset="-40183.67">8293 14548 2479,'-6'-5'9,"1"1"23,2 2 15,3 2 12,-6-5 2,6 5-1,-4-3 12,4 3 11,0 12 1,0-5 4,2 7-7,2 1-7,2 2-5,3 5-3,-1 2-2,3 0-8,2 5-8,-2 0-2,4 0-8,-1-1-1,-3 0-17,1-5-30,-1-2-35,-4-2-50,1-3-49,-2-3-43,0-2-57,-4-3-100,-2-5-96,0 1-11,0-4-132,0 0-83</inkml:trace>
  <inkml:trace contextRef="#ctx0" brushRef="#br0" timeOffset="-39715.77">8226 14577 1707,'-4'-12'46,"0"1"21,1 0 14,3 1 10,-3 2 10,6-3 1,2 1-2,-1 1 0,5-1 0,-1-1-6,2 1 3,6 3-3,-4-3-9,5 2-2,-1 5-2,4-3-8,-4 4-3,2 2-8,1 4-2,-4 0-2,2 3-3,-5 1 1,2 2-3,-4 1-4,-2 2 1,0 0-4,-1 1 1,-3 1-3,1-1-8,-3 0-2,-2 1-5,0-2-8,0-2 2,0 2-2,0-4-6,0 3-7,0-2 16,0-3-15,0 1-2,2 1 1,0-1 0,0-2 1,2 1 0,-2-3 1,5 2-2,-1 0-1,0-1 0,3 2-2,0 0-3,1-5 6,0 5-2,1-1 0,2 2 4,0-3 10,-3 3 9,3 0 12,-2-1 4,-1 1 6,0 1 12,-3-1 10,0-1 7,-4 1 2,4 2-1,-7 0-3,0-3-12,-2 0-4,-3 3-6,2-1-1,-9-1-9,2 2-4,0-3-4,-6 3-3,4-3-9,-3-1-31,1 2-35,-2-6-48,2 3-34,1-5-48,0 0-64,-1 0-57,5-2-50,-1-1-114,1 1-105,0-3 41,5 2-272,0 0-280</inkml:trace>
  <inkml:trace contextRef="#ctx0" brushRef="#br0" timeOffset="-38887.33">8411 14659 2009,'-5'-4'-46,"2"-1"25,2-2 30,-1 4 22,-2-1 18,4 4 14,-5-8 11,3 5 2,2 3 3,-2-7-10,2 7-3,0 0-4,-2-7-3,2 7-3,-4-2 0,4 2-1,0 0-3,0 0-6,-3-5 1,3 5-2,0 0 1,0 0-1,0 0 2,0 0 7,0 0 10,0 0-3,0 0 5,-2 16-9,4-6 7,3 0-7,1 5 0,3 0-8,1 2 6,1 7-9,5 4-7,2-3 3,-4 5-9,6 1 0,-3-1 0,-1 2-2,2 6-2,-3-5-2,1 0-7,-3-4 1,-1 2-1,1 0-12,-4-6-19,-1 0-21,1-5-24,-3-2-26,-1-4-39,0 2-36,2-3-41,0 0-43,-3-9-66,2 2-109,-2-2-40,0-4-212,-4 0-163</inkml:trace>
  <inkml:trace contextRef="#ctx0" brushRef="#br0" timeOffset="-38346.77">8925 14751 1863,'-3'-5'100,"1"1"21,2 4 7,-2-8 8,2 8 9,-3-3 8,3 3 4,0 0 0,0 0-1,0 0-5,3 18 0,1-9-6,2-1-2,-2 3-4,2 2-3,1 1-6,0-1-6,0 2-6,-1 0-6,1 0-2,-1-2-4,1 2-8,-1-3-4,-1-1-6,0 4-5,-1-6-5,-2-1-3,0 3 0,3-2 7,-4-5 4,3 0-4,-4-4-8,0 0-8,0 0-8,0 0-3,0 0-7,0 0-5,-5-21-5,2 7-2,-1-3-7,2 0 1,-2-1-7,-1-1 0,2-1-7,1 3 2,-4 2-2,5 0-1,-1 3-5,0 3-2,0-1-6,2 3 1,4 2-1,-1-1-4,-3 6 4,16 3 2,-6 2-1,4 0 0,-2 4 2,3-2-3,0 3 2,4 1-1,0 0 0,-2 2 1,2-2 1,-4-4-1,-2 1-1,-1-1 8,-1 0 17,0-2 16,-3 0 12,-3-5-3,4 0-10,-9 0 4,10-7-12,-6 1-5,-2-1 2,0-3-2,-4 1-5,0-4-9,-5-1-6,-2-1-28,1-2-31,0-1-33,-5 1-43,2-2-43,3 7-47,-1-3-40,3 5-54,0-2-70,2 2-54,2 1-128,0-1-64,4 5 53,2-2-396,0 2-447</inkml:trace>
  <inkml:trace contextRef="#ctx0" brushRef="#br0" timeOffset="-38085.47">9378 14628 2676,'13'0'101,"-3"0"35,-1 0 14,0 0 30,-9 0 32,10-6 3,-4 4-11,-2-2-20,5 3-21,-2-7-16,3 2-13,3-1-17,-1 0-45,2 0-68,0-3-67,0-1-61,2 2-68,3-4-70,-3 1-86,2-5-190,-4 4-13,1-2 75,2 5-252,-4-3-221</inkml:trace>
  <inkml:trace contextRef="#ctx0" brushRef="#br0" timeOffset="-37820.12">9722 14245 2322,'-5'-13'224,"0"3"45,1 0 42,0 5 34,2-1-23,0 2-14,2 4-19,-4-7-27,4 7-9,0 0-17,0 0-14,12 17-18,-3-5-21,2 7-15,1 1-18,3 6-12,2 6-16,-2-3-19,7 9-51,-4-1-70,-3-3-80,4 5-130,-6-7-130,-5 2-151,-1 1-239,2-9 87,-5 4 83,-2-6-539,-2-3-587</inkml:trace>
  <inkml:trace contextRef="#ctx0" brushRef="#br0" timeOffset="-36096.09">4578 15984 212,'0'0'29,"0"0"-23,0 0-38,0 0-41,0 0 24,3 3 17</inkml:trace>
  <inkml:trace contextRef="#ctx0" brushRef="#br0" timeOffset="-28059.63">9884 15845 1041,'-6'5'274,"6"-5"-98,-4 3-53,4-3-37,0 0-18,0 0 6,-2 8-3,2-8-11,0 0-1,0 0-4,0 0-3,0 0-2,0 0 8,4 5 1,-4-5-2,0 0-7,0 0-4,10 0-5,-10 0-5,0 0-3,3 2-3,-3-2-4,0 0-20,5 6-36,-5-6-49,8 0-61,-8 0-68,7 0-141,-7 0-272,0 0-119</inkml:trace>
  <inkml:trace contextRef="#ctx0" brushRef="#br0" timeOffset="-27811.43">10274 15816 1917,'0'0'107,"0"0"5,10-3 2,-10 3 1,6-2 7,-6 2-8,0 0-10,0 0-9,11 0-13,-11 0-10,0 0-15,13 0-28,-13 0-37,11 0-45,-3 0-52,-8 0-55,20 0-65,-12-6-120,2 6-109,-2-3-121,4-1-76</inkml:trace>
  <inkml:trace contextRef="#ctx0" brushRef="#br0" timeOffset="-27565.68">10542 15777 1586,'13'0'43,"-13"0"27,12 1 13,-12-1 4,0 0 5,10 0-4,-10 0-6,0 0-7,8 0-10,-8 0-17,0 0-26,11 0-35,-11 0-51,0 0-59,13-1-89,-10 1-155,4-7-165,-1 7-34</inkml:trace>
  <inkml:trace contextRef="#ctx0" brushRef="#br0" timeOffset="-27528.78">10778 15750 1556,'14'0'117,"-14"0"7,9 0-1,-9 0-6,0 0-3,12 0-13,-12 0-9,7-4-27,-7 4-67,7-2-102,-7 2-226,0 0-341,4-7-167</inkml:trace>
  <inkml:trace contextRef="#ctx0" brushRef="#br0" timeOffset="188466.53">19319 9942 243,'-6'-3'69,"6"3"-28,-8-5-14,8 5-2,0 0-10,-6-3 0,6 3-3,-4-2-1,0-3 2,4 5-1,0 0 1,-8-2-2,8 2 1,-8-5 3,8 5-2,-7-2 4,7 2 3,-6-4-1,6 4 6,-7-1 2,7 1 2,-6-4-1,6 4 1,0 0 3,-9-2-1,9 2 1,-5-4 0,5 4-2,0 0 0,-3-4-2,3 4 0,0 0 0,0 0 4,-6-3-1,6 3 2,0 0-1,0 0 1,0 0 0,-6-4-4,6 4-2,0 0-1,0 0 0,0 0 1,0 0-2,0 0 2,-8-2-2,8 2-3,0 0-4,0 0 4,0 0-2,0 0-2,0 0-3,0 0-2,0 0-1,0 0-5,0 0 3,0 0 2,0 0 10,0 0-1,-2 13 7,4-7-2,0 1 10,2 2-1,0 0 5,0 4 1,0 0 2,1 2-2,4 5 4,0 0 1,-3 3-2,3-1 0,-2 2 0,1 1-6,-2 1 2,0 1-4,0-2 0,-2 1-4,0-2 0,0 0-3,-2-2-1,-1-5-1,2 3-3,1-2 0,-2-1-2,-1-4-2,2-2 3,-3 0-3,2 0 6,-2-3 2,0 1 4,2 0 4,-2-1 6,2-1 2,-2-2 0,0 1 3,2-2-4,-2-4 1,0 10-5,0-10-6,-2 5 3,2-5-6,0 0-8,0 0 1,0 0-1,0 0-5,0 0 4,0 0-4,0 0-2,0 0-1,-10-13-5,10 13 2,0-9 1,0 3-6,1 0-1,2-1 1,1-1-2,0-1-2,5-3 6,1-1-6,4-2 2,2-4-1,2 2-5,0-7 0,6 2-8,1-3-2,1 2-4,-4 1-4,4-2-9,-5 3-3,-1 4-9,-4 2-8,-1 0-6,-2 3-9,0 0-15,-3 3-13,-1 0-13,-1-1-17,1 4-24,-3-1-15,0 2-10,-2 3-17,0-5-38,2 4-352,-4-2-79</inkml:trace>
  <inkml:trace contextRef="#ctx0" brushRef="#br0" timeOffset="188866.53">20320 10350 1521,'0'0'-35,"5"2"15,-5-2-1,0 0 6,0 0 1,0 0 14,0 0 8,0 0 9,0 0 12,0 0 4,0 0-3,0 0-5,0 0 1,0 0-3,0 0 0,0 0 1,0 0-3,0 0 1,0 0-1,0 0-4,0 0 0,0 0-5,0 0 0,0 0-3,0 0-13,0 0-11,0 0-21,0 0-21,0 0-16,0 0-22,0 0-30,0 0-63,0 0-218,0 0 84</inkml:trace>
  <inkml:trace contextRef="#ctx0" brushRef="#br0" timeOffset="189526.53">14567 11069 1198,'0'0'36,"0"0"9,0 0 8,0 0 1,0 0 1,0 0 4,0 0 12,0 0 6,0 0 4,15-2-2,-15 2-9,0 0-6,0 0-7,0 0-6,0 0-6,0 0-5,0 0-3,0 0-4,0 0-5,0 0-3,0 0-2,0 0-5,0 0-4,0 0-11,0 0-13,0 0-18,0 0-19,0 0-20,8 1-15,-8-1-17,0 0-20,0 0-17,2 1-30,-2-1-81,0 0-201,0 0 45</inkml:trace>
  <inkml:trace contextRef="#ctx0" brushRef="#br0" timeOffset="48113.08">20604 9546 716,'0'0'143,"0"0"-47,0 0-4,0 0 0,0 0-4,0 0 1,0 0 4,0 0-3,0 0 6,0 0 6,0 0-4,-8-2 1,8 2 0,0 0-2,0 0 1,0 0-1,0 0-2,0 0 1,0 0 2,0 0 1,0 0 2,0 0 4,0 0 1,0 0 6,0 0-9,0 0 10,0 0 4,0 0 0,0 0 5,0 0-1,0 0 0,0 0 0,0 0-2,0 0-3,0 0-5,0 0-11,-2-8-9,2 8-10,12-7-8,-1 1-8,-1 1-6,5-3-6,0 1-6,2 0-3,2 0-6,-2-1-4,0 2-3,2-1 5,-4 1-7,2 1-1,-1-4-1,0 4-26,-2 2-28,-3-4-38,1 3-50,-2 3-38,0-1-40,-5 0-42,4 2-50,-2 0-54,-7 0-98,9 4-117,-9-4 28,8 7-252,-4-2-266</inkml:trace>
  <inkml:trace contextRef="#ctx0" brushRef="#br0" timeOffset="48393.08">20867 9614 2155,'-8'8'31,"3"-3"32,-2-1 20,1 1 21,2-2 10,-1 2 16,2 0 2,3-5 2,-8 4-4,8-4-10,0 0-17,0 0-6,0 0-9,0 0-5,30-6-14,-20 2-4,1 0-5,0 1-10,0-2 2,4 0-11,-4 1-4,-1 1-3,2-2-24,0 3-27,-2-2-29,-2 1-39,1 1-47,0-2-53,-1 2-65,-4-2-97,3-1-148,-1 1 11,1-2-177,-2 1-158</inkml:trace>
  <inkml:trace contextRef="#ctx0" brushRef="#br0" timeOffset="48993.08">21342 9372 1753,'-12'4'-21,"8"-2"26,2 2 24,2-4 19,0 0 12,-10 3 14,5-1 12,5-2 2,-6 2 5,6-2-1,0 0 3,-6 5-2,6-5-1,0 0-2,-9 0-1,9 0-3,0 0 1,0 0 5,0 0-2,0 0 1,0 0-7,26-2-6,-12-5 4,2 4 2,0-1-3,3-2-3,5 1-3,-1-3-6,0 2-10,-1 1-6,-4-2-2,1 2-3,1 1-7,-4-2-5,0 4-6,-4-1-7,1-1-17,-3 2-39,1 0-38,-2-1-51,-1 0-58,2 3-76,-6-3-85,2 1-179,0 0 11,0-2 72,2 2-149,0-2-85</inkml:trace>
  <inkml:trace contextRef="#ctx0" brushRef="#br0" timeOffset="49463.08">22008 9191 1720,'-4'-3'59,"-1"-1"29,1 0 31,4 4 23,-6-8 3,3 5 8,0-1 2,3 4 3,-5-5-15,5 5-8,-4-3-8,4 3-13,0 0-9,0 0-3,0 0 8,-12 5 1,8 2-3,-1 0-4,1 3-3,-1 3 2,1 1-4,2 1-6,0 0-6,0 3-5,4-1-5,-2 3-6,4-5-6,0 4-6,3-1-6,2-3-3,-1 0-4,2-1-5,3-3-2,-2 0-1,2-3-4,1-3-3,2-1-2,-5-2-2,5-4-2,-2-2-1,2-3-3,-2-2-1,-4-3-1,1-2-5,-1-3 0,-1-3 0,-5-4-3,-1 0-2,-3 0 0,-5 0-3,1 0 1,-4 0-4,-2 2 2,-6 5-3,0-1-1,-2 5-2,1 2 1,-3 3 0,0 2 0,2 5 0,-2 1-5,3 4-24,1-1-29,-2 3-37,6 2-36,1-1-48,0 2-54,5 4-74,4-4-72,2-2-181,2 3-20,6-1 85,1 2-279,6-4-263</inkml:trace>
  <inkml:trace contextRef="#ctx0" brushRef="#br0" timeOffset="49703.07">22448 9241 2349,'0'0'104,"-1"-9"15,-1 5 22,2 4 14,-5-10 13,3 7 3,2 3-12,-7-9-17,7 4-15,-3 1-24,3 4-55,0-6-60,0 6-70,5-7-90,2 1-97,0 2-174,1-1-69,3-2 57,-3 5-171,5-5-125</inkml:trace>
  <inkml:trace contextRef="#ctx0" brushRef="#br0" timeOffset="50023.08">22699 8993 1783,'-5'-7'97,"-1"-1"34,2 0 21,2 2 12,-2 1 5,1 1 0,3-2 13,3 1-10,-2-1-4,4-1-4,0 1-8,4 1-10,2 3-3,-1-3-4,3 3-11,0 1-9,-2 1-9,2 0-9,-3 1-6,2 6-3,0-2-5,-4 3-4,0-1-7,-2 6-1,-4-1-4,-2 3-6,0 0-3,-4 2-6,-2 0-4,-2 5-4,-2-2-2,-4 1-7,2-1-3,-2 1-3,0-3-3,1 2-5,0-5-4,3 2 0,-1-5-1,2-2-4,4 2-1,-1-4-1,-1 1-1,3-3 1,2 0-1,4-1-4,2-1 3,-4-4-3,15 3 1,-5-3 0,2 0-7,-1-3-11,6 1-22,-1-1-35,1-1-38,-1 1-36,4-4-59,-4 2-67,3-1-84,1-2-120,-2-1-156,2-2 41,-6 2-378,4 2-441</inkml:trace>
  <inkml:trace contextRef="#ctx0" brushRef="#br0" timeOffset="50273.08">23052 8927 2637,'-6'-14'22,"0"4"37,3-1 29,1 2 14,0 3 30,-1 1 17,3 1 10,-1-2 0,1 6-9,-2-7-17,2 7-6,0 0-1,0 0-4,0 0-8,0 0-4,12 14-8,-7-4-11,1 1-7,-2 5-10,2-2-8,-1 4-3,-1 1-8,-3-2-17,5 2-30,-2 0-36,0-2-45,0 3-46,0-4-61,0 1-63,0-2-65,-1-6-68,0 0-135,1 1-45,2-4 74,2-1-230,-2-5-206</inkml:trace>
  <inkml:trace contextRef="#ctx0" brushRef="#br0" timeOffset="50783.08">23231 8789 1984,'-5'-7'45,"-2"-1"31,1 4 21,2-1 19,0-1 11,2 3 7,2-4 4,0 2-8,0 5 0,4-10-4,0 7-1,2-4 1,1 7-16,0-5-6,3 1-3,-2 4-5,3-2-9,-11 2-6,18 2-5,-8 2-4,-2 1-9,0-3-2,-2 3-6,1 3-1,-2-3-6,1 2-5,-4 3-4,-2-1-4,0 1-1,0 1-5,-4-1-3,0 2-3,3-3 0,-3 2-5,2-1 0,-2 2-1,3-5-5,-1 0-2,0 3 0,2-4-1,0 1 3,2 1-5,1-1 5,3-1-5,-1 0 1,4 0 2,0 0-5,2 1 2,-1-1 1,0-1-2,4 1-1,-4 2 0,1-3-1,2 1-1,-3 1 2,1 2-1,-3-4-1,0 1 3,1 1-1,-2-1-3,-1 2 2,0-1 1,-2 0 2,0 0 0,-4 1 1,0-1 0,-2-1 0,0 1-3,-2-1 3,0-1-3,-2 2-1,0-2-27,-3 0-49,2-2-45,-1-1-72,-3-2-87,5-2-86,-4-1-170,3 1-30,3-5 51,1-1-257,1-3-257</inkml:trace>
  <inkml:trace contextRef="#ctx0" brushRef="#br0" timeOffset="51133.07">23577 8765 2149,'-5'-6'58,"4"0"37,-3 1 33,2-2 14,0 2 18,2 5 23,-2-10 6,0 5-1,2 1-3,0 4-11,2-10-12,2 9-7,0-3-4,2 2-7,0 0-6,-6 2-2,16 0-9,-8 2-6,2 0-5,-3 2-2,1 0-7,3 3-4,-2 2-1,1 1-19,-4 2 1,-2 1-5,-2 2-2,0 0-4,-2 5 2,-2-3-15,0 1-1,-2 4-6,-2-1-6,2-3-3,-2 3-3,1-3-7,1-1-3,2 1 0,-2-4-6,4-1 6,0-2-6,6-1-4,3 0-6,3-2 6,0-4-4,6-1-9,-2-3-20,4 0-38,1-5-70,5 0-85,-6-3-142,6-2-118,5-2-283,0-1 87,2-5 84,5-2-503,2 1-552</inkml:trace>
  <inkml:trace contextRef="#ctx0" brushRef="#br0" timeOffset="55443.07">22785 11485 1264,'-12'-2'277,"1"-1"-94,1 3-42,1 0-16,-2 0-8,11 0-5,-16 0-17,8 0-6,-4 5 0,4 1-2,-1 0-4,1 1 1,-1 4 3,-1 3-4,3 0 3,-3 1-4,2 2-1,-1 4 2,2 0 3,1 1-7,0-1-7,2 2-7,4-1 5,-2 0-6,4-1 4,2-1-3,0 0-2,4 1 1,2-4-2,0 0-5,4-3 5,0-5-7,5-2-7,-3-3 2,4 0-6,0-4-6,2-4-4,-1 0 2,2-3-3,-2-1-3,-2-3 0,1-5-2,-4 2 0,0-3 2,-4 0-3,-4-5-3,-1 0-2,-3 0-4,-4 1-4,-4 3 1,3-1-3,-5 1-1,-4 1-2,-2 4 2,-2 0-4,0 7 0,-1 0 0,-5 2-2,4 2-2,-2 2 0,2 0 0,-3 6-2,4-3-4,-2 5-15,5 0-23,-3 0-33,5 1-33,5 1-24,0-3-37,1 1-53,7-1-57,1-1-55,2 1-130,2-6-65,5 3 44,4-3-183,2 2-161</inkml:trace>
  <inkml:trace contextRef="#ctx0" brushRef="#br0" timeOffset="55723.08">23199 11644 1858,'4'-3'119,"-4"3"24,0-6 22,0 6 16,0 0 19,-4-7 15,4 7 4,0-6-14,0 6-20,-4-5-16,4 5-19,0 0-18,-4-6-35,4 6-48,0 0-54,0 0-52,8-5-51,-8 5-73,0 0-66,6 0-80,-2-1-150,-4 1-38,0 0 79,10-1-154,-10 1-90</inkml:trace>
  <inkml:trace contextRef="#ctx0" brushRef="#br0" timeOffset="56113.08">23492 11468 1707,'0'-8'91,"-2"2"22,0 0 19,2 6 12,-4-9 9,2 6 7,0-1 7,2 4 0,-4-7-1,4 7-13,-2-6-11,2 6-9,0 0-1,0 0 4,0 0-1,-15 15 0,10-10-5,-1 3-6,4 1-3,-2 0-2,0 6-7,-1-2-9,1 2-9,2 0-4,0-2-9,2 5-6,0-5-5,2 2-7,0 0-5,2 1-2,3-1-7,-1-2-4,2-2-2,1 1-5,0-4-1,3-1-3,-4-1-3,4-2-1,0-4-5,-2 0 3,3-2-6,-2-2-4,2 0-1,-1-5 1,-5 0-5,4-1 0,-3-4-2,-4-1-3,-2-1-1,0 2 0,-4-2-3,-2 0 1,-2 2-1,-3 1-1,-4-1 2,1 5-2,-3-1-5,-2 4 0,2 1-8,-2 3-9,0 0-17,0 2-18,4 0-26,-4 2-31,4 2-42,1-1-27,3 1-30,-1 0-34,1 2-43,6-3-35,1 1-46,2-4-115,0 0-67,0 0 38,15 2-222,-15-2-225</inkml:trace>
  <inkml:trace contextRef="#ctx0" brushRef="#br0" timeOffset="56623.08">23886 11340 1963,'0'-8'32,"-3"3"28,2-3 28,-1 1 21,0 1 16,0-2 6,0 2 5,0-1 0,2-1-4,-2 3 14,0-1-3,0 2 4,-2 0-6,4 4-9,-5-7-11,0 4-13,5 3-12,-10-1-1,10 1-6,-13 4-6,7-2-5,2 2-4,-2 1-7,-1 1-3,3-1-5,-1 5 3,1-1-3,2 0-2,0 0-2,2 2-2,4-2-6,-2 3-1,2 0-6,3-2-5,2 2-1,1 0-2,1 1-5,-1-2-2,6 2 0,-4-2-5,0 0-1,1 0-3,0-1-2,-2 2 1,0-3-2,1 2-1,-1-1-1,-4-1-4,2 1 2,-3 1 0,1-3 3,-2 2 4,-3-1 2,-2 0 0,-2 1 6,-3-3-2,0 1 2,-3 0-1,2-2 0,0-3 1,-2 1 1,1 0 3,-2-4 4,9 0 3,-13-2-5,9-4-6,-2-1-2,4-3-1,2-2-2,2-1-6,0-2-3,5 0-5,-1-2-19,4-2-27,1 0-43,2-1-56,1 2-54,0-3-85,2 3-93,1 0-142,0 1-127,-2-1 53,1 1-398,2 3-462</inkml:trace>
  <inkml:trace contextRef="#ctx0" brushRef="#br0" timeOffset="57423.08">24157 11114 2520,'-10'0'-88,"10"0"41,-6-3 36,6 3 32,0 0 23,0 0 21,-9-1 10,9 1 7,0 0-5,0 0-7,-2-6 3,2 6-6,0 0 0,11-8 1,-3 6 6,-2 1 2,6-2 1,-2 2 3,2-1-9,-1 2 2,2 0-7,-2 0-9,0 0-2,2 2 6,-1-1-8,-2 2 0,0 0 1,-1 1 0,0 0-2,-3 2 2,-2 1 1,0 1 1,-4 0-1,0-1 0,-2 1-6,0-1-5,-1 3-2,0-3-5,-1 1-4,1-3-1,1 2-2,-2-2-7,0 1-2,3-2 3,-1 0-6,0 2-2,2-6 1,-2 5 1,2-5 8,4 6 4,-1-3 0,-3-3-2,10 4 1,-3 0 0,1-3 2,1 5-1,-1-4-1,2 3 6,2-1-1,0-1 3,-2 3-1,3-3 0,0 3 3,2-2 1,-5 2 1,1 2 1,2 0 3,-5-1 5,0 3 1,-1-1 7,-3 0 2,-1 2 2,-3-1-2,0 2-1,-5 1-8,-2 1-4,-1 0-1,-2-2-4,-3 3-2,-2 1-16,-2-1-37,-2-5-68,-2 3-78,2-2-84,-4-2-114,-1-1-108,4-1-212,3-4 28,-1 1 84,1-2-390,5-1-432</inkml:trace>
  <inkml:trace contextRef="#ctx0" brushRef="#br0" timeOffset="60833.07">19473 13003 2483,'-12'2'-89,"1"0"24,1 2 21,-2-1 25,2-3 23,0 2 22,2 0 20,0 1 13,0-2 10,8-1-1,-14 2 0,7 0 4,7-2 1,-10 3-2,10-3 1,-9 0-3,9 0-5,0 0-5,-9 0 4,9 0-9,0 0-2,0 0-4,0 0-3,0 0-4,0 0-7,30-5 4,-19 2-13,5 0-21,0-1-31,-2 1-46,4-1-55,0 0-75,-1 1-76,1-1-150,-2 2-30,-3 2-185,0 0-140</inkml:trace>
  <inkml:trace contextRef="#ctx0" brushRef="#br0" timeOffset="61103.07">19515 13165 1892,'-18'10'106,"0"-1"18,4-3 14,1 0 15,3-2 21,3-1 0,0-1-3,7-2-17,0 0-14,0 0-14,0 0-17,0 0-10,0 0-15,26-12-26,-9 5-39,0 1-36,1 1-41,7-3-50,0 0-64,1 1-59,0 0-70,0-5-129,2 4-35,-5-1-195,3-1-155</inkml:trace>
  <inkml:trace contextRef="#ctx0" brushRef="#br0" timeOffset="61433.07">20028 12903 1875,'-4'-10'69,"0"0"30,-5-1 16,0 3 19,1-4 21,-2 5 19,-1-3 21,2 5 6,-1-1-1,2 0-11,0 1-14,1 1-16,-2 2-14,9 2 10,-17 8-5,10-1-11,0 3-10,1 1-2,1 5-3,0-1-12,1 0-7,1 4-11,3 0-10,0-2-4,3 5-10,-1-5-6,5 1-5,0 2 1,1-1-11,2-4-4,1-2 2,1-2-6,3-3-5,2 0-2,1-4-1,-2-2-3,4-2-6,-4-2-1,1-5-4,0-1 5,-2 1-6,-1-4-4,0-2 1,-4-2-3,-4-1 0,-1-3-1,-4 2-3,-2-1-1,-4 1-6,-3 0 3,-2 1-2,-6 1-4,2 1 3,-6 4 0,4 5-1,-3 1 0,-3 2-8,3 2-10,0 0-10,0 4-15,3 2-22,-4 1-25,8 1-25,1 2-33,2-1-31,4 1-28,2-3-34,3 3-54,2-3-52,2 1-77,5-3-140,-1 2 9,2-5-336,5 3-373</inkml:trace>
  <inkml:trace contextRef="#ctx0" brushRef="#br0" timeOffset="61683.07">20428 12868 2695,'0'-7'98,"0"1"15,0 1 10,-2 0 21,0-1 3,2 6-4,-4-7-19,4 3-13,0-2-30,0 6-47,0 0-34,4-6-62,-4 6-64,4-3-76,3 3-60,-7 0-129,10-4-105,-6 2 32,-4 2-152,11-3-114</inkml:trace>
  <inkml:trace contextRef="#ctx0" brushRef="#br0" timeOffset="61993.08">20596 12673 1756,'2'-9'83,"-2"1"30,0 1 21,0-1 10,-2 3 18,2-1 23,0 1 13,0 5 10,0-10 0,2 5-4,-2 5-5,0-5-6,0 5-10,-2-5-8,2 5 18,0 0 5,0 0-5,0 0-15,2 17-3,-2-9-10,0 4-3,0 2-4,2-1-5,-2 3-17,1 1-4,-2 1-14,2 0-7,2 1-7,-1-2-11,0 3-10,0-5 1,0 5-15,3-5-6,-1 3-6,0-3-7,5-2-3,-3 0-3,3-1-3,-1 0-3,4-5-1,4 1-5,-2-5-3,-1 1-6,2-2 0,2-2-3,-3 0-10,4-2-10,0-2-19,2 1-13,-2-1-24,-1-2-26,1 1-33,-4-1-42,2-2-54,-2 3-52,1-4-47,-3 2-46,2-1-55,-2-1-36,-4-2-122,1-1-79,-2 0 74,-1 3-417,-2 1-468</inkml:trace>
  <inkml:trace contextRef="#ctx0" brushRef="#br0" timeOffset="62243.08">20988 12726 2531,'-5'-5'-15,"-2"-1"52,1 3 37,2-3 29,-2 2 27,2 2 33,4 2 26,-11-3 6,4 1 2,7 2-13,-6-4-16,6 4 9,0 0 7,-8 11-8,6-4-10,0 3-3,0 4-16,2 1-6,0 0-5,2 6-21,-2-1-14,2 0-9,0 1-10,0 4-7,2-1-8,0 4-35,0-4-39,0-4-59,-1 0-75,2 1-60,-1-4-78,0 0-89,-2-5-82,0-1-184,2-2 31,0 2 73,0-4-331,3-1-345</inkml:trace>
  <inkml:trace contextRef="#ctx0" brushRef="#br0" timeOffset="63323.08">21379 12279 2207,'0'0'-66,"0"-6"25,0 6 30,0-7 32,0 7 26,-2-7 28,2 7 21,0-8 17,0 8 11,-3-4 13,3 4 4,-1-5-2,1 5 2,0 0-1,0 0-9,0 0-9,0 0 8,0 0 17,0 0 6,-5 15 2,3-5-3,2 2-8,0 3-7,0 3-9,2 1-9,-2-2-6,2 3-8,1 6-11,1-2-6,0 1-9,3 0-9,1-1-3,-1 0-6,3-4-8,0-1-3,4 1-5,0-5-5,0-2-1,2-3-4,-2-2-3,1-4-1,0 1-4,2-3-2,1-4-3,-2 0-2,-1-1 1,0-4-5,-4 2-3,1-3 2,-4 0-7,-2 2 3,0-1-5,-6 2-2,-5-1-1,0 2-1,5 4-4,-14-4-12,1 4-10,2 2-16,-3 0-24,-1 0-25,0 2-37,0 0-36,5-3-34,-1 1-39,0 0-50,3 2-57,0-4-40,8 0-138,-11 0-56,11 0 47,0 0-284,-4-9-300</inkml:trace>
  <inkml:trace contextRef="#ctx0" brushRef="#br0" timeOffset="63793.08">21784 12243 2235,'-4'-6'42,"-3"2"26,-1-1 23,3 1 21,5 4 15,-8-6 16,6 3-6,2 3 5,-5-6-11,5 6-7,3-5-15,-3 5-4,12-7-9,-1 6 1,2-4-3,-2 3-2,5 2-4,-3 0-4,2 0-4,-3 2-3,3 3-4,-2-3-3,0 4-6,-3-1 0,1 1-1,-4 1 1,-1 3-3,-4-3-1,0 1-7,0 4-2,-4-4-3,2 4-8,-4 0-2,2-1-3,0-1-6,0 0-2,-1-1-1,1 0-5,0-1-1,-1 1-2,3 0-2,0-2 2,3 0 6,-1 1 12,3-2 6,-1 1 5,2-3 4,2 2 3,0-1 5,4 3 1,0-2 3,1 0-3,-1-1 3,4 0-1,-4 2 1,1-2 0,4 3-10,-5-2 2,3 1 4,-4 1 8,0 2 4,-1 1 2,-5 0 9,0 3-12,-3 0-5,-4 3-6,-6 1-6,-4 3-6,-10 4-28,-5 3-67,-9-1-108,-3-1-138,-5-6-183,-115 66-336,96-58 116,-8-3 84,0-4-630,-4 0-705</inkml:trace>
  <inkml:trace contextRef="#ctx0" brushRef="#br0" timeOffset="66203.08">14958 10921 630,'0'0'285,"0"0"-86,-4 5-41,4-5-16,0 0-2,0 0-8,-5 4-4,5-4-4,0 0-2,0 0 2,-5 2-1,5-2-3,0 0 1,0 0-4,0 0-2,-5 4-8,5-4-4,0 0-3,0 0-8,0 0-11,0 0 4,0 0 0,0 0-7,0 0-2,0 0-3,0 0-8,0 0-5,0 0 1,28-4-18,-20 0-1,1 1-3,-1 1-4,3-2-7,-3 0 1,3 0-4,-2 1 0,1-1-3,-2 2-8,3-1-16,-2 1-17,-3-1-27,0 2-35,0-2-31,-6 3-40,11-1-42,-11 1-53,8 4-51,-8-4-114,5 4-91,-5-1 58,0-3-112,0 14-59</inkml:trace>
  <inkml:trace contextRef="#ctx0" brushRef="#br0" timeOffset="66493.08">15069 11021 1443,'-5'7'10,"3"0"28,-2 1 19,1-2 17,-1-3 18,2 4 18,0-5 14,2-2 6,-4 7 0,2-3-2,2-4 1,0 0 4,4 7-1,-4-7-1,10 2-15,-3-2-9,-7 0-11,17-2-12,-4 2-11,-6-1-2,5-1-9,-1-1-18,-1 3-29,0-1-35,2-2-47,-4 1-61,-1-1-64,2 0-108,-2 1-180,-2-1 12,3-1-170,-2 1-134</inkml:trace>
  <inkml:trace contextRef="#ctx0" brushRef="#br0" timeOffset="67983.07">15363 10694 1751,'-7'-1'1,"7"1"25,-10-7 25,4 6 16,6 1 15,-14-4 3,8 2 1,6 2-7,-14 0-7,14 0-1,-13 4-7,7-2 6,-3 3-2,3 3-1,1 0 4,-2 1 1,6 3 0,-1 1 1,2 0-3,0 3-1,2 1-5,2-2-8,0 1-1,3-1-6,1 0 1,0-2-9,4 0 4,0-1-4,-2 0-4,4-5-5,0 0-1,1-1 2,-2 0-1,2-4-3,-3-2-4,4 0 0,-4-2-6,-2-2 0,1-1 4,0-1-8,-3-3 0,-4 0 2,1-1-2,-1-1-1,-4 0 2,-2-2-18,-4 0 9,3-2-2,-3-1-3,0 3-1,-1 1 3,-2 0-5,-1 4-2,0-1 4,-4 2-2,2 3 2,2 3-2,-3 1 0,0 0 5,2 3-5,1 3-6,0-1-22,0 3-25,2-1-37,4 2-38,0 0-46,4 1-46,2-3-64,2 1-142,0-1-55,2-2-192,4 3-168</inkml:trace>
  <inkml:trace contextRef="#ctx0" brushRef="#br0" timeOffset="68273.08">15655 10792 1938,'0'-8'24,"-2"0"12,2 3 13,-2-2 7,2 2 2,-2-1-5,2 0-6,-2 1-15,2 5-43,0-7-52,2 2-48,-2 5-51,4-9-120,-2 6-284,2-1-68</inkml:trace>
  <inkml:trace contextRef="#ctx0" brushRef="#br0" timeOffset="68593.08">15710 10617 1578,'-2'-6'28,"2"6"23,0-10 20,0 5 17,0-1 13,2 1 8,0-2 5,0-1-3,2 1-5,2-1-1,4 1-4,-2 1-5,1-1-11,2 3-3,3 0-4,-3-1-9,1 5-3,-2 0-14,2-3-2,-2 6 0,-2-1-2,1 1-3,-5 2 0,0 2 4,-2 0-8,-2 2-4,-2-1-4,0 3-7,-2 0-1,2 0-1,-4-2-4,3 3 1,-1-3-2,1 0-2,2 1-5,-1 0 1,2-3 2,2 0-8,-1 1 3,4-2 1,0 1-1,5-1 1,0-1 2,0 4-9,4-4 5,0 1-2,2-2 4,-2 1-6,1 1 0,0 0 1,-2-1-4,1-1 6,-2 2-3,-2 1-1,0-4 1,-2 3 0,2-1 4,-4 1 9,-2 2-3,-2-1 1,0 1-7,-4 2-2,-2-1 4,-2-1 2,-1 1-4,-2 1-5,-1-1-6,2 1-20,-1-2-29,0-3-35,1-1-46,0 0-52,1-3-49,7-1-73,-8-4-123,8 4-67,-4-10-181,2-1-171</inkml:trace>
  <inkml:trace contextRef="#ctx0" brushRef="#br0" timeOffset="69033.07">15979 10631 1773,'0'-9'-30,"-2"-1"33,2 1 29,-2 2 25,0-4 28,0 4 25,0-1 15,-1 3 1,1-1-2,2 6-7,-4-9-11,4 9-14,-2-2 4,2 2-2,0 0-4,0 0-5,0 0-1,0 19-3,0-14-10,4 5-1,-2 0-8,5 1-9,-3 0 6,2-1-14,2 4-8,-1-5 5,2 2-2,-1-1-4,0-1-4,1-1 0,0 0-1,-3-3-2,2-2-12,1 2 12,1-3-7,-1-2-3,-9 0-3,17-5 1,-9 3-7,-2-3 4,0-2-10,-1 1 7,0-2-3,-1 2 0,0 1 3,-2-1 0,0 1 3,0 0 2,-1 0-2,-1 5-3,5-5-2,-5 5-4,0 0 1,0 0 0,0 0-3,9 10 3,-7-3 0,0 0 1,0 0 1,0 1-3,3 1-2,-3 3-1,2-2 3,-2 0-2,3 2 4,-4 0-7,4-1-2,-1 0-15,0 1-35,0-2-18,0 0-37,-2-3-27,3-2-24,0 1-27,-1-2-35,2-3-44,-6-1-81,8 0-86,-8 0-27,13-7-147,-9 2-105</inkml:trace>
  <inkml:trace contextRef="#ctx0" brushRef="#br0" timeOffset="69383.08">16286 10643 1566,'-2'-14'-19,"2"3"40,-2 2 26,0-3 20,0 2 21,-2 1 20,1-1 15,1 3 9,0-1-1,0 1-5,0 0-11,0 3-10,0 0-12,2 4-8,0-7 4,0 7 0,0 0-2,0 0-6,0 0-1,10 12-1,-5-6-8,1 0-1,0-1-8,0 3-3,2 1 0,2 1-5,0 2-3,0-1-12,1 0-2,-2 1-7,-1 1 2,1-1-1,-2 1-7,0 0 2,-1-1-1,-1 0-1,-2 1-5,-1-4 0,-2 3-2,0-3-1,-2 0-5,-3-1 2,-1 0 4,3-4-5,-4 1-6,4-3 5,3-2 3,-13-2-5,13 2-6,-10-9 2,5 1-5,1-2-12,2 1-9,2-3-16,-2 0-20,4-3-27,-2 2-32,2-2-39,2 0-50,3 2-47,-1-3-89,-2-1-146,5 4 10,-4-1-175,2 4-147</inkml:trace>
  <inkml:trace contextRef="#ctx0" brushRef="#br0" timeOffset="69643.07">16474 10472 1764,'9'-4'48,"-9"4"34,2-4 16,-2 4 15,5-5 14,-5 5 4,0 0-1,8-3 7,-1 1-2,-7 2 4,19 2-7,-11 1 0,2-1-4,5 3-11,-2 1-6,0-2-10,1 5-9,-1-4-8,2 5-9,-5-3-7,3 3-8,-2 0-29,-2-1-40,1 3-50,-4-5-61,-2 3-87,0-1-79,-2-1-156,-4 0-84,2-1 42,-4-1-163,0 0-144</inkml:trace>
  <inkml:trace contextRef="#ctx0" brushRef="#br0" timeOffset="69873.07">16460 10398 1973,'-2'-24'90,"4"3"12,3 0 14,4 3 7,7-2 2,2-1-16,8-1-11,3 0-8,1 3-37,0 1-90,4 2-113,-6-1-137,7 2-203,-5 2-162,-5 3-147</inkml:trace>
  <inkml:trace contextRef="#ctx0" brushRef="#br0" timeOffset="71703.07">6385 11817 724,'0'0'93,"9"0"-25,-9 0-15,0 0-9,10-3-8,-10 3 0,6-2-9,-6 2-1,0 0 0,0 0 6,0 0-6,0 0 6,0 0 0,8-1-6,-8 1 3,0 0-5,0 0-5,0 0-1,0 0-8,0 0-2,0 0-27,0 0-33,0 0-53,0 0-151,0 0-70,0 0 159</inkml:trace>
  <inkml:trace contextRef="#ctx0" brushRef="#br0" timeOffset="72063.08">7235 11632 907,'-11'0'64,"11"0"10,0 0 12,-12 0 13,12 0 14,-8 1 10,8-1 7,0 0-1,-12-1-5,12 1-8,0 0-7,0 0-10,0 0-9,0 0-5,-4-4-10,4 4-7,0 0-8,0 0-5,18-10-7,-10 7-20,0-1-28,1-1-37,1 3-40,3-4-59,-2 4-70,3-5-152,-2 4-278,-2-3-132</inkml:trace>
  <inkml:trace contextRef="#ctx0" brushRef="#br0" timeOffset="72353.08">7339 11672 1724,'-4'7'-10,"-2"1"25,1-1 30,0-1 31,1-1 24,0 2 18,0-2 2,2 0-6,0-2-7,2-3-14,0 0-6,0 0-10,0 0-9,25-6-11,-12 2-30,0 1-39,2-4-47,5 2-59,4-2-60,-3 1-113,2-3-160,3 1-131,-3 2-81</inkml:trace>
  <inkml:trace contextRef="#ctx0" brushRef="#br0" timeOffset="75843.07">7837 11357 1580,'0'0'-11,"0"0"25,0 0 12,0 0 22,0 0 10,8 7-3,-8-7 3,0 0 3,0 0 6,0 0 1,0 0-3,0 0 0,0 0-3,0 0-3,0 0-4,0 0-3,0 0-2,0 0-2,0 0 0,0 0 0,0 0 1,0 0 1,0 0-3,0 0 1,0 0 2,0 0-2,0 0-5,0 0-3,0 0 2,0 0 3,0 0 4,0 0 0,0 0 2,0 0 3,0 0-6,0 0 1,0 0 2,0 0-6,0 0 2,0 0-7,0 0-4,-30-3 0,30 3-9,0 0 3,0 0-5,0 0-2,0 0 0,0 0-9,0 0 4,0 0 3,0 0-11,0 0 5,0 0-2,0 0 0,0 0 0,26-4 8,-12 1-2,6 0 3,5-1-5,3-5-2,2 3 4,4-1 2,5 1-5,-1-3-1,3 3-2,-1-2 4,-2 4-3,3-3-3,-7 3 2,-5 0-7,1 2-24,-6 0-29,0 2-36,-5 2-48,0-2-70,0 4-65,-5-2-71,2 0-151,3-2-15,-2 2-179,2-1-175</inkml:trace>
  <inkml:trace contextRef="#ctx0" brushRef="#br0" timeOffset="76273.08">8975 11258 1929,'-8'-5'18,"2"0"27,-1 3 24,-2-1 22,-2-1 18,-1 0 9,4 2 9,-4-1-4,1 1-3,-2 0-9,3 2-11,-3 0-3,1 4 2,-4 1-13,4 3 3,-1 2-4,3 3-2,-3 2-4,2 2 3,3 3 0,2 0-3,4 1-4,0 0-3,2-2-4,2 1-6,4 4-4,2-3-1,3-2 0,-1 0 0,5-4-3,0 1 1,5-6-3,-2 2-1,2-4-2,3-4-2,-6-2-6,6-2-3,-6-2-5,3-2-1,0-4-3,-6-1-2,2-1-3,-6-7-3,-2 2-4,-1-2-2,-7-2-2,-2-1-2,-3-1 0,-5-1-5,-4 3 0,-4-3-1,-3 5 0,-4-1-4,4 3 2,-5 2-3,1 5-1,-1 1 4,0 2-8,2 1-14,2 0-21,1 4-27,2 2-26,4 2-23,3 0-27,1-1-26,2 5-37,5-1-50,4 4-34,0-2-68,6 5-142,3-2-26,2 2-218,3-3-235</inkml:trace>
  <inkml:trace contextRef="#ctx0" brushRef="#br0" timeOffset="76553.08">9283 11491 2206,'11'-6'83,"-1"1"27,-4-2 26,0 2 11,-1-1 20,0-2 18,-4 2 10,4 1-10,-3-1-8,0 3-15,-2-4-16,0 7-16,4-8-13,-2 6-16,0-3-31,-2 5-42,0 0-38,4-2-37,-4 2-58,0 0-47,0 0-56,0 0-65,11 4-71,-9-1-162,-2-3-13,6 2 61,-6-2-128,0 0-87</inkml:trace>
  <inkml:trace contextRef="#ctx0" brushRef="#br0" timeOffset="76863.08">9660 11323 1583,'0'-5'49,"-2"-1"31,0-2 23,-3 5 23,1-5 14,0 1 7,2 4 2,-2-3 2,0 1-5,1 1-1,-1 0-15,-1 0-6,5 4-8,-8-2-7,8 2-5,0 0-2,-15 8-4,9-1 2,1 1-1,1 3-4,2-2-2,-2 8 4,2-5-3,0 5-4,2 0-5,0-1-7,2 1-8,1 3-3,2-3-5,2 0-3,1-3-3,1 1-5,-1-1-1,0-2-4,6-1-1,-3-2-1,3-2-5,-4-4-3,4-3-3,-4 0-1,2-1-2,-1-4-3,0-2-2,-5-2-3,0-1-2,-1-3-1,-3-3-2,-2 3-2,-2-4-3,-3-1-4,-3 3 0,-2 2-9,-2 0-19,0-1-22,-2 6-37,-2-2-39,4 3-33,-3 0-41,2 2-51,2 2-51,3 0-50,-2-3-116,4 4-117,-2 0 46,6-2-243,2 4-262</inkml:trace>
  <inkml:trace contextRef="#ctx0" brushRef="#br0" timeOffset="77203.07">9742 11269 2114,'9'-3'33,"-1"1"30,-1-2 25,-1 2 19,1-3 11,-1 0 9,0 3-4,1-5-4,4 3 0,-3 0-1,2 1-10,2 1 0,2-1-9,1 2-2,-4 1-7,2 0-3,1 1-8,-1 4 0,3-2 1,-5 5 1,-1 0 6,-1 0 0,-1 3 0,-4 2-6,-2 2-4,-2-1-10,-2 5-2,-2-2-4,0 3-6,-2-2-7,-3 3-2,3-6-6,2 3-5,-3-1-5,1-5 1,4 3-4,-1-2-1,3-2-3,0 0 2,5-3 1,1-1-6,3-2-1,1-2 0,5 2-5,3-5 4,-2 0-19,3 0-27,0-3-30,2-1-40,-1 3-47,0-5-54,4-2-45,-2-3-67,1-2-70,-6-1-141,3 2-30,-5-5 43,-2 2-207,-1-2-207</inkml:trace>
  <inkml:trace contextRef="#ctx0" brushRef="#br0" timeOffset="77523.08">10270 11247 1914,'-10'-4'13,"0"1"31,2 1 28,-4-1 31,5 1 28,-1 0 14,0 1 7,0-1-13,2-3-8,6 5-10,-6-3-10,6 3-3,0 0-11,12-8-4,-1 7-6,2-3 0,4 2-10,0 0-1,2-1 1,1 0-8,-2 3-8,-1 0 3,2 3-7,-6-3-3,3 3 1,-2 1-3,0 1 3,-3 1-1,-2 4 2,-1 1-3,-2 1-7,-1 1-4,-1 2-3,-3 0-4,-1 3-3,3 0 5,-3 2-13,0-1-2,0 0-1,0-2-1,-3 3-2,3-2-4,0-1-12,-1-2-30,1 3-36,0-5-44,0-2-42,0 1-42,0-3-54,1-1-53,-2-3-97,1-2-132,0-3 2,0 0-230,0 0-247</inkml:trace>
  <inkml:trace contextRef="#ctx0" brushRef="#br0" timeOffset="77883.07">10694 11172 2079,'-2'-7'34,"-1"1"33,-2-2 28,3 1 34,-2 2 27,0-1 22,2 0 9,0 1-14,-2 2-15,4 3-13,-6-4-10,6 4 7,0 0-1,-13 7-4,8 0-1,1 3-6,0-1-3,2 2 0,-2 5-4,4-1-5,0 6-8,0-1-3,2 2-10,0 4-6,4-1-5,0 1-12,3 1-3,4 2-8,-1-3-8,4 1-3,0-4-6,1-5-1,0 0-6,0-2-2,3-4-4,-2 0-1,1-7-4,0 0-1,-3-2-1,3-3-4,-1-3-2,-3-2 0,-2 2-3,0-4 0,-3 0-5,-4-2 1,-4 2-11,-2-1-15,-4 3-22,-4 1-43,-9 2-52,-2 2-62,-9 3-67,-8 5-85,-2-2-83,-8 7-201,-1 1-8,1-1 78,-3 4-347,2-2-385</inkml:trace>
  <inkml:trace contextRef="#ctx0" brushRef="#br0" timeOffset="82143.08">12565 14277 2426,'0'0'-5,"-12"-2"23,6-1 13,-1 1 20,7 2 28,-11-2 25,11 2 20,-8-4 24,8 4 19,-8-4 7,8 4 0,-9-2-1,9 2-5,-5-3-2,5 3-6,-6-4-12,6 4-11,0 0-14,2-8-14,-2 8-11,11-9-9,-2 4-11,3-2-8,1 2-6,2 0-20,0-3-23,1-1-36,4 4-40,-4-1-37,2 1-28,-2 1-41,-2-2-38,0 3-47,-3 1-44,-3-1-21,-2 3-27,-6 0-95,8 5-64,-6-2 21,-4 5-173,0 3-144</inkml:trace>
  <inkml:trace contextRef="#ctx0" brushRef="#br0" timeOffset="82423.08">12612 14380 1749,'-6'13'4,"2"-2"26,-1-2 23,3-2 18,-2-1 24,-1-2 25,3 2 23,0-3 10,2-3 9,0 7 1,0-7-7,9 1-10,-9-1-16,0 0-9,23-4-12,-11 2-11,8-2-4,-3 3-12,2-7-7,-1 2-14,1 1-23,1-1-32,-1 0-47,2-3-55,-2-1-65,3 4-67,-6-10-69,1 2-146,0 1-36,-2-5 38,3 3-128,-4-5-71</inkml:trace>
  <inkml:trace contextRef="#ctx0" brushRef="#br0" timeOffset="83313.08">13485 13883 1456,'0'0'-24,"0"0"30,0 0 22,-2-7 11,2 7 10,0 0 14,0 0 7,0 0 13,0 0 11,0 0 3,0 0 7,0 0 2,0-5-4,0 5 3,0 0-5,0 0 0,0 0-9,0 0-1,0 0-6,0 0-4,0 0-6,0 0-4,0 0-6,0 0-5,0 0-8,0 0 0,0 0 4,0 0 4,-7 16 0,4-8 3,-1 3 10,2-1 2,-2 3 0,2 2 5,-2-1 0,2 3-3,0-2 3,0 2-5,2-2-7,2 3 0,2 1 1,2-2-8,0-2-6,6 2 0,-2 0-6,4-2-3,4-1-1,-2-4-1,3-1-4,-1-2 1,-1 1-1,4-6-7,-5 2 1,3-4 0,-1-2-2,-2 0-2,2-4 0,-5-1 0,3-4-1,-3 1 2,-2-4-3,1-3-1,-4-3-1,0 3-2,-2-3-3,-2 2-2,-4-2-2,-2 3-1,0 0-4,-4 0-3,0 1-2,0 5-1,-4 0-1,-3 1 2,0 3-5,-2 0 2,3 4 1,-6-2-5,6 5-11,-1 0-18,1 0-26,-1 3-37,2 2-35,-1 2-35,4-5-45,-4 5-52,6 1-54,-1-5-60,4 3-139,1-2-26,2 1 50,0-5-230,5 8-212</inkml:trace>
  <inkml:trace contextRef="#ctx0" brushRef="#br0" timeOffset="83593.08">13984 13922 2254,'10'-3'144,"-3"0"-20,0 1 0,-3 0 10,-4 2 4,8-3 12,-8 3-11,0 0-19,6-3-9,-6 3-22,0 0-50,7-2-46,-7 2-74,4-4-78,0 2-82,-4 2-162,6-3-100,-1-1 68,2 2-156,-3-2-91</inkml:trace>
  <inkml:trace contextRef="#ctx0" brushRef="#br0" timeOffset="83923.08">14273 13677 1896,'-2'-5'165,"-3"1"-15,5 4 0,0-6 5,0 6-2,-3-4 8,3 4 15,0 0 3,0 0-10,-8 12-5,8-5-13,-2 3-9,4 2-9,-1-1-6,2 4-12,1 0-8,4 1-8,2 1-11,-2-2-9,5 2-6,0-1-7,-2-3-8,5 0-1,-2-2-7,2-1-5,-2-2-2,1-2-6,2-1-2,-2-3 0,0-2-8,-2-2 0,-1 0-4,1-3 0,-2-1-6,-1-4-2,0 0 2,0-1-3,0 0-1,-1-2-2,-1-3 0,-2 4 0,0 0 17,1 2 11,-3 0 3,1 3 2,-1 0-3,0 0-5,-2-1-6,2 5 0,-4 3-1,4-2 4,-4 2 5,0 0-2,0 0-2,8 15-2,-8-8 2,3 5-6,-3 0-2,2 3-2,0 2-5,0 1-2,0-2 5,3 3-9,-2-4-28,3 3-45,-2-3-67,0 0-71,2-1-83,-4-4-86,4-1-60,-2-3-166,3-3-17,2-1 55,-3-2-367,-6 0-401</inkml:trace>
  <inkml:trace contextRef="#ctx0" brushRef="#br0" timeOffset="84263.08">14838 13660 2465,'3'-9'47,"0"1"32,-3 3 11,3-4 12,-1 4 17,0 0 21,4-2 20,-2 2 13,3-1 3,3 1-5,1 1-9,-2 0-10,2 2-8,2 0-8,-2 2-6,0 2-6,-1 0-3,-2 2-8,1 4-2,-5-3-13,-1 4 7,-2 1-8,-2 2-11,-2 3-6,-3 1-3,-1-1-8,1 2-7,-1-4-4,0 2-4,0 1-6,0-5-2,1 0-6,0 0-4,4-3-7,-3 1-2,1-1 6,4-1-5,0-2 0,3 1 4,1-3-7,3 1 1,0-2-3,5 0-7,-2 0 0,2-4-13,-1 2-28,2-2-43,-1 0-59,3-2-61,-2 1-67,2-3-73,-1-2-74,-3 1-92,0-5-134,-1 2 28,1 1-435,-3-2-508</inkml:trace>
  <inkml:trace contextRef="#ctx0" brushRef="#br0" timeOffset="84523.08">15189 13583 2715,'0'-6'16,"1"0"32,2 1 20,-3 5 22,5-8 22,-3 4 28,0 1 23,-2 3 8,8-9 1,-3 7-4,0 1-5,2-1-3,-7 2-3,18 2-7,-8 1-4,0 1-4,3 1-10,-1 2-10,4 1-10,-4-1-13,0 3-8,2 1-10,-4-2-5,-1 2-7,-3 1-10,-2-2 1,-4 1-17,3-1-32,-8 1-43,1-2-61,0 3-63,-3-4-66,1 1-64,-4-3-58,0-2-52,0 1-118,0-3-73,-1 0 39,11-2-322,-17-4-354</inkml:trace>
  <inkml:trace contextRef="#ctx0" brushRef="#br0" timeOffset="84793.08">15237 13590 2353,'0'-15'44,"2"-1"33,-2 5 13,4 0 16,0 1 32,-2 1 15,4-1 17,-2 0-3,4 0-16,3-1-13,1 2-13,2 2-12,0-1-10,4 0-25,-4 0-47,5 4-64,0-3-63,0-1-86,5 3-91,-6-1-136,2 0-116,-3 3 39,-2-1-206,2-1-185</inkml:trace>
  <inkml:trace contextRef="#ctx0" brushRef="#br0" timeOffset="85053.08">15730 13379 1902,'6'-4'122,"0"1"25,0 0 9,0-1 14,2 0 29,-1 1 30,0-1 25,4-2 5,-1 2-6,2 1-9,4 1-8,-2 0-11,5-1-2,-2 3-16,4 3 6,-1 1-39,-2-1-1,1 3-5,1-1-12,-6 5-6,2 0-4,-4-1-11,-4 5-9,1-1-2,-4 2-7,-5 1-6,-4 3-14,-4 1-10,0 2-3,-2 0-10,-1-3 1,0 1-5,1-1-8,1-5-5,1 1-8,2-5-5,-1 0-1,7-1-3,2-3-5,7 0-3,4-2-1,3-3-11,6-2-24,4-1-31,4-2-51,9-6-67,10 1-83,31-11-119,9-6-196,5 1-268,0-3 66,-5-5 106,-1-3-673,0 0-776</inkml:trace>
  <inkml:trace contextRef="#ctx0" brushRef="#br0" timeOffset="86473.08">5198 15743 3459,'0'0'-107,"8"0"36,-8 0 27,0 0 24,0 0 21,0 0 13,0 0 5,0 0 6,6-8-5,-6 8-2,8-6-1,0-1-4,-2 1-2,4-1 1,1 0-7,0 0 4,3-1-6,-1 2-11,2-1-29,0-1-29,-1 3-43,2-2-44,-2 3-45,-3 1-88,-1 0-142,1 0-24,-2 3-108,-1 6-63</inkml:trace>
  <inkml:trace contextRef="#ctx0" brushRef="#br0" timeOffset="86543.08">5399 15905 1670,'-2'9'119,"-2"-1"11,2-1-1,-1-2 2,-1 3 12,2-3-1,2-5 6,-2 9-7,2-8-14,0-1-11,0 0-13,0 0-11,19-1-7,-8-3-9,-1-1-8,6 0-25,0-3-28,4 3-30,5-6-22,5 1-40,1-3-50,7-1-70,0-5-70,4 2-161,-1-4-30,-5 2-179,2-2-134</inkml:trace>
  <inkml:trace contextRef="#ctx0" brushRef="#br0" timeOffset="87133.07">6208 15430 1957,'-6'-4'92,"-3"-3"10,3 0 20,-1 2 20,1 3 22,0-3 1,-1 0-10,3 5-11,0-3-13,4 3-18,0 0 11,-13 10 4,11-5 3,-2 5-4,1 2-6,1 0 7,0 5-7,2 0-7,0 3-3,2-3-5,0 4-7,5 4-3,2-6-8,-2 2-8,4 0-7,0-3-3,2-1-2,2-2-5,-3-3 0,4-2-6,0-1-2,-1-7-3,2 1-6,2-3-3,-5-5-5,2 0-5,-2-1 0,-3-5-4,0-1-4,-5 0-2,-2-2-2,-1-3-5,-8-1-1,1-1-2,-7 0-2,3-1-1,-7 2-3,1 5-2,-4-4 2,2 5-3,-2 7-3,1-2 2,3 2-3,-4 3-11,6 2-17,-1 2-23,2 3-37,3-2-31,4 3-31,2 1-36,2 1-44,2 1-54,6-1-57,-1-3-111,6 3-160,1-7 67,6 6-356,1-5-382</inkml:trace>
  <inkml:trace contextRef="#ctx0" brushRef="#br0" timeOffset="87183.08">6729 15444 2731,'0'-4'90,"2"-2"5,-2 6 9,-4-8 11,0 1 2,4 7-6,-2-7-14,0 4-18,2 3-34,-2-4-46,2 4-45,4-10-65,0 7-86,0-5-111,0 3-213,-2-3 53,2 0-189,-4 3-154</inkml:trace>
  <inkml:trace contextRef="#ctx0" brushRef="#br0" timeOffset="87243.08">6729 15115 2072,'-6'-13'155,"2"4"19,2 2 35,-3 1 15,5 2 3,-3-2-17,3 6-22,0 0-6,0 0 3,0 0-8,0 0-10,12 12-15,-4-1-3,-1 0-15,4 5-12,-1 1-12,2 4-10,3 0-13,-3 0-6,4-1-11,-2 7-34,1-6-44,0-1-55,0-1-66,-3-1-69,2-2-71,0 1-71,-4-7-88,-1-3-133,2-2 2,-1-2-345,1-3-384</inkml:trace>
  <inkml:trace contextRef="#ctx0" brushRef="#br0" timeOffset="87723.08">7030 15124 2426,'-9'-12'36,"0"0"31,1 3 27,2 1 33,0 1 27,2 1 39,0 1 15,-3 1-4,4 0-13,3 4-15,-6-8-17,6 5-6,0 3-2,2-10-6,-2 10-8,6-2-9,4 2-1,-10 0-4,12 0-7,-4 3-1,-2 1-3,3 2 3,-2 6-20,-1-1-1,-2 2-1,-2 4-4,3-2 2,-3 2-8,-1-1-11,2 1-5,-3-1-1,2-1-16,0-4-4,-2 2-7,2-3 1,2 0-5,-2 0-3,5-5-2,1 1 0,1-5-3,1-1 1,3-1 2,4-1-17,0-2-24,0-4-18,2-1-27,3-1-33,-4-2-48,1 0-55,1 0-55,-2-8-55,0 6-53,0 0-55,-5-3-99,0-1-109,-4 0 9,1-1-426,-4 4-509</inkml:trace>
  <inkml:trace contextRef="#ctx0" brushRef="#br0" timeOffset="88203.08">7429 14849 2731,'0'-13'-32,"-1"2"44,-1-2 28,-3 5 29,1-2 32,0 2 33,0-1 20,-1-2 12,-1 4 0,2 2-4,-4-3-4,2 3-7,-5-2-10,1 6-10,3-1-9,-4 2-11,-2 2-9,3 4-7,-3-6-10,3 10-4,-4-2-10,2 1-9,2 2-5,-1 0-6,4 1-5,1 0-3,4-1-4,0 0-4,2-2-1,2 3-2,2-5-2,2 1-2,3-3-3,2 0 0,1-2-4,4-3-2,0-3 0,3 1-1,-2-1-5,4-4 0,-3 1-3,-1 1 0,1-1-1,-3 0-2,0 2 3,-3-1 3,2 3 1,-4-2-1,0 3 5,-1 1 12,4 0 13,-3 0-3,3 1 6,-1 3 6,4 3-1,-2 1 3,3 5 15,0-3-1,-1 4 8,2 1-9,1 2-4,-2-5 3,-1 3-33,2 5 3,-3-6-11,2 3 1,-3-4-2,0 3-6,-4-7 6,2 3 3,-3-4 11,2-1 20,-3-3 1,1 0-3,1-11-8,-2 2-5,6-3-10,-2-4-29,1-5-45,-1-1-61,1-9-91,2-3-89,-5-3-146,-1-4-192,-6 0-138,-6-6 78,-9-3-625,-3 1-764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00:00.4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 1185 1253,'-8'-5'163,"2"0"14,-3 2-27,1-2-24,-2 2-8,-2-1 2,4 0 6,-2-1-9,0 0-1,-3 4 0,6-3-6,1 0-9,-2 2-8,1 1-10,7 1-12,-13-7-7,7 7-4,6 0-8,-11 7-6,7 0 0,-2 0-8,2 5-4,0 3 0,1-1-4,2 5-4,-2-1 3,1 6-6,2-2-4,2 4-21,-2 2-34,0-6-33,3 1-40,-3 0-41,1-3-47,2 0-44,-6-5-102,3-4-131,0-1-179,0-3-150</inkml:trace>
  <inkml:trace contextRef="#ctx0" brushRef="#br0" timeOffset="477.89">279 1047 1759,'-13'-13'-24,"2"2"21,-3 1 20,4 3 17,0 2 8,-1-3 4,1 3 5,-2 0-2,-2 1-3,1 2-1,-1 2-2,-2 2-5,0 0 2,2 3 0,-4 3 0,-2 4-3,3 1 1,-3 2 2,2 5 1,0 2 5,-2 7 1,4 1 1,-1 8-4,3 4 2,-2 4 2,6 2-4,3 2 4,2 5-3,-1-1-3,5 1-1,2-5-5,5 0-2,2-2-1,2-5-2,4-6-1,-1-6 1,7-2-1,4-2 3,2-8 2,7-4 3,3-6-4,0-9 2,4-5-3,6-10 3,16-13 3,-3-9 1,-3-5-2,-8-6-3,-5-7-3,-7 0 8,-8-2-9,-9 3 3,-5 7 0,-8-3-11,-8 6 2,-5-2-2,-4-2-7,-8 2 0,-2 4-2,-6 4-4,-2 4 0,-5 3-4,-2 6-2,2 8 0,0 6-8,3 6-21,-5 5-24,1 7-23,-1 2-27,5 8-28,1 5-20,0 4-23,7 6-27,6 0-23,4-1-33,9 0-130,2-4-73,6 5-109,9-1-66</inkml:trace>
  <inkml:trace contextRef="#ctx0" brushRef="#br0" timeOffset="1779.27">2184 1084 1491,'5'-10'-20,"-3"9"15,0-3 21,-2 4 21,0-8 21,0 8 12,2-5 13,-2 5 2,0 0 1,0-7-2,0 7-8,0 0-7,-2-5-11,2 5-2,0 0-3,0 0 7,-11 17 3,5-4 2,-2 1-3,-3 3-2,0 4-3,-1 1-2,-4 5-6,2 4-5,-2-2-1,2 3-6,-2-1-3,3-2-4,-1 3-2,1-4-12,4-6-22,-2 2-27,3-6-25,-1-1-25,3-3-19,-1-1-21,3-5-38,0-2-15,4-5-14,0-1-22,0 0-420,0-16-128</inkml:trace>
  <inkml:trace contextRef="#ctx0" brushRef="#br0" timeOffset="2001.4">1981 1376 1602,'2'-30'-85,"0"2"24,0 3 23,1 2 23,-1 3 18,0 3 19,0-3 23,0 1 22,-2 2 16,2 0 10,0 2 7,1 0 1,-1 2-4,0 1-6,2 0-9,0 3-8,2 3-1,-1 1 2,8 1 2,-3 1-3,0 6 0,3 2 0,0 5 0,2 3-6,1 2-6,0 4-5,-2 2-5,1 7-5,0-4-1,-2 5-5,-3-1-7,1 2 0,0-1-15,-5-1-24,0 0-31,-4-4-45,0 0-49,0 3-51,-2-8-59,-4 0-125,-2 1-92,0-6-137,-5 2-95</inkml:trace>
  <inkml:trace contextRef="#ctx0" brushRef="#br0" timeOffset="2200.32">1901 1556 1740,'-13'-4'51,"2"-1"16,3 1 23,2 0 14,1 0 13,5 4 1,-9-5-4,9-2-15,2 2-12,5-3-8,2-1-8,3 2-6,10-5-6,-1 0-14,9 1 2,3 0-13,0-3-29,4 4-39,-1-2-43,2 2-49,2-2-65,-2 1-146,-2 1-141,1 0-117,-3 2-95</inkml:trace>
  <inkml:trace contextRef="#ctx0" brushRef="#br0" timeOffset="2479.95">2784 1061 1786,'-5'-10'56,"3"3"21,-4-1 19,2 0 20,-2 1 11,3 1 9,-1-1-6,0 0-10,2 4-3,-2-2-9,1 0-15,3 5-7,-4-3-14,4 3-8,0 0-2,0 0-5,-2 21-8,2-8-7,5 2 2,-4 2-5,2 5-5,-1-2 0,0 6-3,0 3-6,-1 0 4,2 3-1,-3 1-10,2-1-23,-2 0-28,0-1-41,-2 0-48,2-5-52,0 1-50,-3-6-105,2-4-159,1-4 29,0-3-143,1-3-100</inkml:trace>
  <inkml:trace contextRef="#ctx0" brushRef="#br0" timeOffset="2649.99">2894 1074 1721,'0'-10'13,"2"2"8,-4 1 9,2 0 1,2 1-2,-2 6-3,0-9-8,0 9-13,0-4-26,0 4-28,0 0-34,0 0-27,0 0-70,8 9-314,-8-9 1</inkml:trace>
  <inkml:trace contextRef="#ctx0" brushRef="#br0" timeOffset="2823.55">2879 1272 1279,'2'12'-5,"0"-3"22,-2 1 25,3 1 21,-1 1 18,0-3 3,2 2 10,-2 2 2,2 1-3,-2-2-6,0 1-11,2 1-4,-2-2-8,2 2-6,0-1-5,-2 0-27,2 3-33,-2-4-52,0-1-57,0-2-71,2-1-142,-2-1-209,0-3-42</inkml:trace>
  <inkml:trace contextRef="#ctx0" brushRef="#br0" timeOffset="3265.2">3068 1293 1508,'2'-5'46,"0"-2"23,-2 4 11,0-3 6,0 6 4,1-5-6,-1 5-11,0 0-2,0 0 5,0 0 3,0 0 2,5 13 5,-3-4-7,0 0-4,0 6-2,0-2-5,0 0-8,0 2-7,0 0-4,4 3-2,-4-3-7,-2 0-4,2-1 1,-2-1-3,0-2-3,1 1-3,-1-2 2,0-3-4,0 1 0,0-3-2,0-5-5,-3 4 4,3-4-4,0 0-6,0 0 1,-8-19-2,11 7-1,0-3 0,-1-2-6,1 1 5,2-1-6,1 0 1,0 2-1,0 1-3,3-1 1,0 4-1,1-2 0,1 3 1,1 1-2,2 1 3,-2 3 1,2 1 2,2 1 4,-2 2 3,1 2 16,0 2-6,1 1 5,2 1-1,-3 3 2,0 0-5,-3 1 0,1 0-1,0 3-2,-3 0 3,0-2-3,0 5-1,-2-3-20,0 0-37,-1 0-54,-3-3-63,2 3-68,-4-5-70,3 1-125,-3-1-69,2-3 54,0 0-112,3-3-48</inkml:trace>
  <inkml:trace contextRef="#ctx0" brushRef="#br0" timeOffset="3639">3582 1394 1625,'0'0'67,"0"0"7,0 0 18,0 0 10,11 0 9,-11 0-5,0 0-6,8-2-5,-8 2-3,13-2-5,-2 0-5,-2 1-10,7-5-5,-4 2-9,4-2-3,-2 1-5,1-2-3,0-1-6,-3-2-6,1 0-2,0 1-2,-4-3-3,-1 0-2,0 2-4,-4-4-4,0 3-1,-4 0-2,0 1-3,-2 1-2,0 0-1,-2 2 0,-4 3-4,0 0-2,-1 4 2,9 0-2,-23 4 4,8 2 1,2 3 2,-2 1 1,3 0 1,-1 3 3,4-2-1,-1 2 0,3 3 0,1-3-2,2 3 2,2-2-3,4-2-1,2 1 4,0 1-4,5-3-1,1 0-6,5-2-25,0-2-31,0-1-34,4-2-36,4-4-48,1 2-32,1-2-34,2-4-76,1 2-81,1-4-249,1-1-139</inkml:trace>
  <inkml:trace contextRef="#ctx0" brushRef="#br0" timeOffset="4387.95">4234 1281 1781,'6'-11'38,"1"2"33,-5 3 22,1-1 21,-1-1 14,-2 3 6,-2-4 8,-1 4-3,-1-1-15,-1 0 3,1 1-9,0-1-13,-2 0-1,-1 3-13,-1 1-13,0 0-8,-6 2-4,4 2-7,0 0-8,-3 5-4,-2 3-8,2-1-3,3 2-1,-3 1-6,2 3-1,5 1 4,-2-1-10,2-1-3,4 2-1,-4 0-5,6-2 5,0-2-4,0 1-1,4-3 1,0-1 0,0-1-2,2-1 6,2-3-5,1-2-5,0-2 3,-9 0-2,21-6-1,-11 1 2,0-1 0,2-3-3,0-3 0,-2 0 7,1-1-8,0 0-3,-3 0-1,-1 2 1,1 0 4,-2-2 13,1 4 0,-1 2-2,-1-1-6,-2 2 1,2 1-4,-3-2-1,1 6-4,-3 1 0,9-2 3,-9 2-4,9 5-3,-2 2 3,-3-2 0,2 2 1,-1 1-1,3 1 4,0 3-5,-1 0 6,0-1-7,3 0 5,-2-1-2,0 1-1,4 0-1,-4-1-1,0 0 2,-2-4 7,3 1 0,-1-1 1,1-2 5,-1-1 4,5-3-4,-3 0 1,4-3-1,-2-1-3,0-4-1,4-3-3,-4-2 4,3-2-6,-3-5 0,2 2 0,-2-4-5,1 0 2,-2-2-1,-3 2 3,0-1-1,-2 0 2,-1 4 15,-1 2 8,-2 0 2,0 2 6,0-1-1,-2 3-8,0 2 0,0 1-3,-2 2-6,0 1-1,-2 3-2,0 2-3,4 2 1,-14 0-2,14 0-4,-11 7 2,3-1-1,5 2 0,-5 2 0,5 1-1,1 2-1,0 0 1,-1 2-3,2-1 0,1 2-1,1-2 0,2 3 0,1-1-3,-1-1-1,5 0 0,-2 0 1,0-1 1,3-2 1,-3 0-1,3 0 0,-1 0-1,0-3 0,0-1 2,0 0-4,0-3-17,-2 4-22,0-7-27,4 4-38,-5-4-35,2 3-37,1-5-58,1 0-64,-3-3-65,3-1-131,-3 0-51,3 0 49,1-3-202,5 1-191</inkml:trace>
  <inkml:trace contextRef="#ctx0" brushRef="#br0" timeOffset="4621.43">5299 1248 1963,'0'0'75,"0"0"22,0 0 13,-28-3 8,28 3 12,0 0 2,-3-3 4,3 3-18,0 0-8,0 0-11,0 0-10,0 0-5,0 0-9,17-9-11,-9 6-3,5 1-8,0-2-14,1 1-27,4 1-34,-2-4-41,1 2-50,0 1-61,2-1-44,-1-2-86,-4-1-149,1-2-20,2 2-121,-2-1-93</inkml:trace>
  <inkml:trace contextRef="#ctx0" brushRef="#br0" timeOffset="4891.96">5971 920 1617,'-4'-8'40,"-1"1"32,-1 1 33,-1-1 19,-1-1 22,2 1 9,0-2 8,0 4 9,0-1-14,2 2-10,0 0-14,4 4-19,-8-3-11,8 3-12,0 0-11,0 0-6,-4 14-4,4-2-12,0 1 0,4 3-9,-4 1-5,2 3-2,0 0-9,0 1 3,-2 1-6,2 4 1,-2 1-7,0-1-7,0 0-49,2-2-59,-2-3-65,0 5-78,-2-7-85,0-2-168,0-2-30,0 0 60,0-3-129,2-3-86</inkml:trace>
  <inkml:trace contextRef="#ctx0" brushRef="#br0" timeOffset="5076.23">5772 1177 1829,'-9'-10'107,"1"3"14,2-1 14,2 2 9,1 1-2,1-1-12,2 1-13,2-4-7,5 5-14,3-3-14,3-1-5,4 1-8,4 0-7,0-1-25,1 1-39,5-2-50,-2 1-58,1 1-68,-1 0-88,-4 1-178,-2 0-19,-1 1-130,-4-3-93</inkml:trace>
  <inkml:trace contextRef="#ctx0" brushRef="#br0" timeOffset="5236.2">6147 935 1762,'0'0'80,"0"-9"16,0 3 13,2 0 9,-2 1 2,0 5-2,0-10-11,0 6-8,0 4-12,2-8-13,-2 5-26,0 3-31,3-4-37,-3 4-42,0 0-49,0 0-40,11 7-52,-11-7-121,3 8-344,-6 0-164</inkml:trace>
  <inkml:trace contextRef="#ctx0" brushRef="#br0" timeOffset="5411">6151 1051 1769,'2'5'-18,"-2"2"27,1 1 30,-1-1 24,3-1 18,-1 1 12,0 3 6,1-2 3,-2 2-4,2 1-8,-1-2-7,0 3-6,0 1-8,0-2-5,0 3-6,0-3-18,-2 0-42,2 2-51,-2-2-64,2-1-58,-4 0-126,2-1-147,0-3-137,-2 0-86</inkml:trace>
  <inkml:trace contextRef="#ctx0" brushRef="#br0" timeOffset="6289.46">6343 1097 1751,'5'-4'82,"-3"1"10,2-2 10,-4 5 4,4-5-1,-4 5-3,2-4 3,-2 4 12,0 0 8,15 6-3,-8 0-2,-1 1-4,0 0-4,2 5-7,2 0-5,0 1-7,-2 2 3,1-2-13,1 0-9,-1 1-3,-3 1-3,1-3-7,-2 2-4,0-6 0,-1 2-4,0 0 2,0-3 3,-2 1 7,2-2 1,-2-2-8,-2-4-4,0 0-5,0 0-8,0 0-2,0 0-6,-2-19-3,-2 7-2,4 0-5,4 0-5,-2-4-6,0 1-2,0 2-3,2-1-2,-2 3-4,0-1-1,1 3-3,2 0-1,-1 2-1,3-1-2,2 6-1,1-3 3,-1 3-4,1 4 4,0 0 0,2 1 1,0 1 2,0 2-2,2 2 4,-2 0 0,-1 3 2,-1-3-1,-1 2 6,2-2-2,-5 1 1,0 0 0,0-1 0,-1-1 3,1-1 1,-1-1 1,-1-1 2,-2 1 5,-2-5-5,0 0-2,0 0 1,0 0-2,0 0-1,0 0-7,4-16-2,-4 7-1,2-1-4,0-3 0,2 0 0,0-3-4,3 3-1,-1-3 3,-2 3-2,3 1 0,-4 3-2,5 0-3,-5 1 1,2 3 3,0-2-2,2 4-1,-1 1 4,-6 2 2,14 2 7,-8 1 8,0 2 3,3 0-3,-3 3 12,0 1 4,3 1 3,-2-1 0,1 2 2,0 3-1,0-3 0,0 1-2,0-1-1,0 0 1,2-2-2,-1 0 4,2-1 0,-1-3-1,1-1 1,1-2-1,2 0-4,0-2-2,2-4 0,0-2-1,1 1-2,-1-5-2,0 1-2,-1-3-1,2-1-2,-4-2-1,-1 1-1,-2-3-4,-2 2 0,2 1 0,-4 2-3,-2-2 1,0 2-2,-2 3-5,-2-1 1,0 5-1,-4-1-2,0 2 2,-3 1 0,7 3 3,0 0-1,-19 7-4,11-1 8,2-1-5,-2 3 3,1 1-3,3 2 3,-3-3 1,5 4 0,0-3 0,2 3 2,0 1 1,2-2 0,0-1-1,5 4 1,-1-3-2,2-2 1,1 1 2,3-3-1,2 0-18,0-4-41,3 1-62,2-2-61,-2-4-70,4 2-64,6-4-57,3-1-144,0-2-72,5 2 53,4-3-280,-3-1-300</inkml:trace>
  <inkml:trace contextRef="#ctx0" brushRef="#br0" timeOffset="6482.04">7817 1064 2340,'0'-5'75,"0"5"18,0 0 17,0 0 2,0 0 5,0 0 5,3-5-15,-3 5-9,6-5-6,-6 5-16,13-2-7,-3 2-2,0-2-22,4 2-25,-2-1-41,1 1-49,-2-2-55,3 2-67,-3-4-79,-1 0-178,2 2-41,-2-2-165,-2-1-151</inkml:trace>
  <inkml:trace contextRef="#ctx0" brushRef="#br0" timeOffset="6891.01">8298 698 1713,'2'-3'13,"0"-3"25,3 2 22,-5 4 13,2-9 12,0 3 7,-1 3-4,2-3-10,-1 2-7,-2 4-10,3-5-9,-1 1-34,-2 4-26,0 0-20,0 0-34,0 0-40,8 11-30,-6-3-55,-1-1-134,-1 3-224,3 4-48</inkml:trace>
  <inkml:trace contextRef="#ctx0" brushRef="#br0" timeOffset="7096.07">8328 971 1567,'0'6'42,"2"-2"18,0 3 10,2-2 12,-4-5 12,2 8 13,2 1 8,0-4 5,2 1-4,0 1 1,-2 1-9,2 0-3,-1 2-17,0-3-8,4 3-14,0 1-7,-3 0-3,0 2-5,1 0-9,-1-1-28,0-2-41,0 1-55,-1-1-66,1 0-54,-3-2-97,-1-3-154,2-1-210,-2 3-158</inkml:trace>
  <inkml:trace contextRef="#ctx0" brushRef="#br0" timeOffset="7557.97">8584 1045 1894,'2'-5'64,"0"-1"12,-2 2 12,0 4 4,5-5 1,-5 5-7,4-4 10,-4 4 2,0 0 1,0 0 5,12 11-5,-8-5-8,1 0 5,0 1-15,-1 3-3,0-2-4,-1 1-8,2 1-9,-3-1 3,1 0-10,0 2 1,-3-2-5,2 0-1,0-1 0,-2 0-3,3-1-2,-3-1 0,2-1 0,-2-5-1,-2 6-1,2-6 7,0 0-4,-7 5-4,7-5-9,0 0 0,-8-13 0,6 8-9,-1-3 2,2-1-8,2-1-1,2 1 2,1-3-5,2 3-3,1-3 1,2 3-5,-1-1 3,2 0-1,3 2-6,2 1 4,0 2 6,-1-1-2,3 2 15,3 2-1,-3 2 9,2 0 1,-1 2 5,2 2 1,-5 0 3,4 1-4,-2 2 0,-3 0 0,2 1-5,-2 1 0,-4-2 1,1 3-1,-2 1-3,-1 0-3,-1-1-1,-3-2-8,-1 2-28,0-3-36,-1 3-49,0-3-54,-2-1-65,0 1-75,-2-2-76,2-3-144,-5 3-30,5-5 48,-3 4-217,3-4-203</inkml:trace>
  <inkml:trace contextRef="#ctx0" brushRef="#br0" timeOffset="7974.22">9080 1017 1980,'2'-7'23,"-2"7"25,2-2 21,-2 2 18,4-5 12,-4 5 10,6-5 3,-6 5 1,9-2-6,-2 2 4,-7 0-3,18 0 3,-5 5 0,0-3-6,2 5 7,-1 0-5,-1 3 2,4-1-5,0 2-7,-1 3-6,2 1-6,-1 0-4,-1 0-7,1 0-7,-1-1-7,-2 2-4,-1-3-5,-3-2-3,-1-1-5,2-1 4,-3-1 2,-2-2 14,0-1 19,2-1 9,-4-2-9,-4-2-8,10-2-7,-6-4-8,-2 1-3,2-5-7,1-4-6,-3-1-5,0-1-5,2-4-3,-1-1-6,1-4-13,-2 1-14,2-3-18,0 3-19,-2-1-13,3 2-16,-3 3-19,0 1-25,2 5-29,-2 0-33,-2 3-41,1 2-30,2-1-31,-1 5-36,-2 2-84,0-1-142,0 4 26,0 0-226,0 0-229</inkml:trace>
  <inkml:trace contextRef="#ctx0" brushRef="#br0" timeOffset="8596.52">9819 1106 1898,'-4'-1'-48,"-2"-3"33,0 0 25,0 0 22,2-1 19,0 1 17,-2 0 17,2-2 12,-1 3 9,1-4 4,2 2 7,-2 2 1,-1-2-5,5 5 3,-6-9-5,2 5-15,-1 2-8,-1-2-6,0 2-10,6 2-4,-18 4-9,8-2-6,-2 4-3,-2 1-2,4 3-10,-2 0-1,3 1 0,-1 0-13,1 3 5,0 0-7,3 2 0,1 0-6,2-3 3,1 3-1,0-4-3,2 0 4,2-1-4,0 0 1,1-2 0,4-1-6,-1-1-2,1-4 0,3 1 0,-1-2-2,-9-2 3,15-4 1,-7 1-6,-1-6-4,-1 1 4,3-1-1,-3 0-3,0-2 1,2 1 2,-3-1 0,0 1 11,-1 2 4,-2 1 8,2-1 2,-2 2-4,2 1-9,-2-1 0,0 2 1,-2 4-9,7-4 1,-7 4 5,0 0-1,0 0-2,17 10 7,-13-4 4,3-1-6,1 1 5,0 4-3,0-2-4,6 0 2,-4 1 2,-2 2-32,5-3-26,-4 1-55,-1-3-59,1-1-71,-2 2-61,0-2-130,-4-2-135,6 2 73,-5-3-228,0 0-200</inkml:trace>
  <inkml:trace contextRef="#ctx0" brushRef="#br0" timeOffset="8904.51">9993 1091 2024,'4'-7'62,"-2"-1"23,0 5 2,0-1 13,-2 4 2,4-5 0,-4 5 9,8-1-7,-8 1 4,15 1-4,-6 4-11,2 0 3,-3 1-8,2 2-8,2 1-2,-4 0-9,2 4-7,-2-2-3,-1 0-7,0 2-2,-1-2-3,-2 1-3,-2-2 0,0-3-4,0 3 6,-2-3 9,0-1 1,0 0 6,0-6-2,-4 3-6,4-3-5,0 0 3,0 0-4,-12-13-7,7 8-1,3-3-4,2-3-9,-3 2-7,3-6-21,3 1-24,-1-3-38,3-3-29,1 1-41,-2-3-38,2 0-51,3 3-50,-5-3-84,0 6-171,2-3 14,-1 4 72,-1 0-145,1 0-85</inkml:trace>
  <inkml:trace contextRef="#ctx0" brushRef="#br0" timeOffset="9076.86">10325 844 1619,'13'-4'88,"-9"0"33,-2-1 14,2 2 16,-4 3 6,7-7 0,-3 5-8,-2-2-17,-2 4-9,8-6-18,-8 6-12,6-2-17,-6 2-33,7-1-39,-7 1-41,0 0-55,0 0-60,11 9-45,-9-3-106,-2 0-163,0 1-183,-2 3-144</inkml:trace>
  <inkml:trace contextRef="#ctx0" brushRef="#br0" timeOffset="9277.89">10385 977 1705,'2'8'28,"0"0"24,-2-3 19,2 0 22,0 2 19,-2 0 16,4 1 11,-2-3 3,2 3 1,-2-1-7,2 4-12,1-4-9,-1 1-10,2 1-12,-1-1-10,-1 1-6,0 0-6,0 2-4,1-4-10,-1 3-10,0-5-25,0 4-35,-2-1-39,2 1-65,-2-1-68,3-1-54,0 2-92,-3-4-124,2 1-10,2-2-132,-3 0-95</inkml:trace>
  <inkml:trace contextRef="#ctx0" brushRef="#br0" timeOffset="9752.14">10682 1127 1764,'7'-8'72,"0"1"23,-1 1 18,-2 1 22,2-3 11,-2 0 5,3 1-1,-3-2 7,0 3-9,1-1 4,-1-2 1,-2 4-6,2-3-2,-1 2-7,-1-1-13,-2 3-11,0-3-12,0 3-11,0 4-11,-7-5-9,7 5-4,-13-3-9,13 3-8,-19 3-5,9 2-3,-3-1-2,0 5-8,3-3-4,-3 1 0,4 3-7,-1-1 0,1 1-7,5 0-1,0-1-5,-1 1-4,5 1-7,-1-2-4,2 0-3,2-1-6,-1 0 1,4-2-7,-1-1-1,1 1 0,2-2 2,-1-2-2,2 0 6,1-2 0,-2 0 1,3-2 2,-2 0 5,-1-2 5,4-2-4,-1-1 3,-2-1 4,-1-2 1,1 6 1,-3-4 6,2 0 3,-3 2 2,1 1-1,1-1-1,-1 0-3,-2 2-2,0 1-6,-2-2 1,-2 5 1,9-3-5,-9 3 4,0 0 2,15 6-1,-11-2 2,-1-1-2,5 3 3,-5 0-2,4-1 0,-4 1-3,2 0-31,1 1-36,0 0-44,-3-5-48,2 4-66,-1 1-70,-3-4-99,2 1-155,1 0 39,-4-4-234,6 3-235</inkml:trace>
  <inkml:trace contextRef="#ctx0" brushRef="#br0" timeOffset="10181.77">11033 1023 2072,'5'-8'49,"-3"1"33,3 0 25,-3 2 11,0 2-3,-2 3 1,3-7-12,-3 7-5,8 0 8,-8 0 0,0 0-4,13 8 0,-6-1-1,0 0-10,0 0-1,-1 3-6,-3-1-5,4 2-7,2 3-3,-5-2-10,0-3-6,-2 2 1,0-1-2,1 1 0,-1-2-4,-2 0-5,0-2 1,-2-1-3,-1-1-4,-1-2-3,0 0-1,4-3-2,0 0-11,0 0 8,-17-8-6,14 3-6,0-1-2,1-2-3,2 0 3,0-2-9,2 0-1,0-1 1,2-3-2,3 1-4,1 1 0,-2 1 2,3 0-7,-1 1 2,2 1-1,-1 2 2,-1 2-1,2-1-1,0 2 0,-2 3 2,3-1 2,-1 4 10,1-2 5,0 3 2,-1 2 1,0-2 1,0 4-4,-2 0 0,0 0 0,-1-1-5,-3 1 7,2 1-9,-4-1-21,3 4-45,-3-4-52,-2 1-73,0-3-69,-2 1-84,2 0-186,-5-1-50,1 1 79,4-6-261,-2 3-245</inkml:trace>
  <inkml:trace contextRef="#ctx0" brushRef="#br0" timeOffset="10341.42">11495 848 2082,'5'-17'40,"-1"7"40,1-2 27,-3 5 26,0-1 10,0 2 5,0 1-7,0 1-13,0 1-13,-2 3-6,8-3-4,-8 3 2,14 10-4,-4-3-5,-4 5-5,3 0-10,-1 2-1,-1 4-7,-1-1-10,0 0 0</inkml:trace>
  <inkml:trace contextRef="#ctx0" brushRef="#br0" timeOffset="10559.54">11361 1017 444,'0'-7'352,"0"-2"-84,0 2-25,2-1-53,0 3-30,0-3-26,2 2-15,2-1-16,2-1-6,2 1-12,6 0-9,1-1-25,-2-1-40,2 4-75,4-2-74,-2-1-173,-2 1-308,-2-2-118</inkml:trace>
  <inkml:trace contextRef="#ctx0" brushRef="#br0" timeOffset="11833.5">11481 779 754,'13'-11'134,"-3"-1"-13,1 0-16,-3 1 10,1 4-5,0-3-2,-1 0 2,-2 2 1,-2-1 7,2 0 6,-1 3 0,1-1-3,-3 1-1,1 2-7,-2-1-8,2 1-6,-2-1-12,-2 5-8,0 0-8,0 0 2,0 0 2,0 0-7,-2 24 1,0-11 0,0 2-7,0 3-2,0 2 1,0 0-1,-1 6-2,1-2-5,-2 4-5,2-4-3,2 3-3,0-4-4,0-1-8,0 2-1,0-2-3,2-1-3,0-2-3,-2 0 7,2 0-11,0-4 1,3 1 5,-1-1-7,0-6 1,2 4-1,3-5 1,1 2 2,4-4-6,-2-3-14,2 2-23,2-5-36,-4 0-37,5-3-47,-2-2-66,2 1-48,-3-4-91,0-2-150,-2 1 17,-7-2-156,3 0-136</inkml:trace>
  <inkml:trace contextRef="#ctx0" brushRef="#br0" timeOffset="12012.36">11545 986 1750,'-10'0'20,"2"0"23,8 0 22,-12 0 13,12 0 6,-11 0-2,11 0-11,-2-5-6,2 5-8,0 0-6,19-12-4,-1 7-8,0-1-16,8 0-26,3-1-42,9 0-49,3 0-44,-1-3-88,11-1-444,-3 2-165</inkml:trace>
  <inkml:trace contextRef="#ctx0" brushRef="#br0" timeOffset="12485.73">13301 894 2043,'2'-9'86,"0"4"14,-2-3 13,-2-1 13,2-1 0,-2-1 4,2 0 0,-2-1-8,2-1-8,-4 1-13,4-1-3,-4 0-16,2-3-6,0 5-5,-3 1-9,2 1-11,-4 0-1,-1 2-7,-5 2-6,-1 2 0,-3 3-11,-5 0 2,4 3-4,-4 1-2,-1 1-7,1 3 8,0 1-5,0 1-7,3-1-4,5 1-7,-1 2 0,5-1-4,5 0-3,3 1 9,4 0-2,2 1-3,6 0-3,6 2 5,-1-2-2,7 1 0,2-1-1,1 1 4,3-2 1,-5 0-2,0 2 0,-1-3 2,-3-2 1,0 3-8,-4-5 7,-4 3 1,-1 0 5,1-1 8,-5-3-2,-4 3 5,-4-1 0,-2-2 4,-2 1-1,-4-2-2,2 0-4,-2-2 2,-5 4-5,1-5 1,2-1-12,-2 1-18,-2-4-21,2 2-29,4-3-35,-6-2-43,8 0-55,4 0-39,2-4-30,2 0-82,6-6-102,2 2-18,5-7-135,4 3-105</inkml:trace>
  <inkml:trace contextRef="#ctx0" brushRef="#br0" timeOffset="13216.01">13523 771 1699,'2'-2'29,"-2"2"21,0 0 12,0 0 9,0 0 13,0 0 8,-4 16 2,-3-11 3,3 5 1,-1-1-6,1 3 6,2-2-3,0 3-3,2 0-6,2 0-7,0 2-1,2 1-4,5-3-3,2 0-9,-1 0-2,3-2-4,2-2-12,0-2 1,-1 1 2,4-2-6,-5-2-3,5-1-2,-6-1-8,4 1-1,-4-6 4,1 1-6,0 0-2,-3-3-4,1-1-4,-3-3 1,0 1 2,-1-2-10,-2 2 0,-1-1 3,2 1-5,-2 1 2,-2 1-2,0 1-9,2 1 2,-4 4 3,0 0-3,0 0 1,2 13 1,-2-4-2,-2 3 1,2 0-1,-2 3 1,2 4 4,-4 1-3,2-2-3,-4 5 3,2-1-1,-2 2-5,-4-2 7,2 2 1,0-2 4,-6-1-7,3-2 6,-5-2 2,2 0-4,-1-4 1,0-1 7,2-4-12,-1-2 0,-1-3 0,2-1-8,3-4-2,1-1 3,3-5-4,1-1-5,5-5 1,5-1-9,1-6-4,5-4-4,5-4-6,6-5-5,3-2 1,3 0 4,12-13 1,-8 8 3,-3 9 5,-1-3 3,0 7 2,-7 2 7,-1 6 11,-4 1 16,-4 3 2,1 1 2,-4 2 4,-3 4-6,-2 0-5,-2 3 3,-4 0-6,-2 3 3,4 3-1,-13 0-2,13 0 2,-15 1-1,7 3-3,2 2-2,2-2-2,0 1-6,-2 2-5,1 2 4,5-1-1,0-1 1,3 3 5,-1-1-3,6 0 1,-2 3 3,4-1 0,0 0-3,4 1 4,-4-1-3,3 1 4,-1 0-1,0-2 1,2 2 1,-2-3-1,-1 1 0,0 0-1,-3-3 2,1 0-2,-3 0 4,0-2-3,-2 1 3,-2 0 1,-2-1 2,-4 1-2,0-2-15,-4 0-27,-1-1-37,-3-1-46,1 3-48,-3-5-54,1 0-125,-1-5-129,1 2-182,1-3-156</inkml:trace>
  <inkml:trace contextRef="#ctx0" brushRef="#br0" timeOffset="13473.35">14115 495 1850,'5'-5'55,"-1"3"18,-2-2 7,-2 4 0,6-6 5,-6 6-10,0 0-7,5-2-4,-5 2 14,4 9 10,0 1 8,-1 1 0,1 7-8,0-1 1,0 7-1,0 1-15,0 0-6,-2 0 0,2 4-11,1-3-6,-2 1-1,1 2-6,-2-4-4,0 1 1,-2-6-18,0 2-28,0-3-33,0 0-51,0-2-55,0-2-61,-4-2-105,2-2-180,0-2 24,-1-1-147,-1-3-112</inkml:trace>
  <inkml:trace contextRef="#ctx0" brushRef="#br0" timeOffset="13633.99">14097 840 1766,'-2'-6'84,"-3"0"4,3 0-5,2 1-7,2-3-6,0 2-6,5-1-8,1 1-5,5 1-8,1-1-38,2 0-52,2 2-71,0-2-115,0 2-443,4-2-172</inkml:trace>
  <inkml:trace contextRef="#ctx0" brushRef="#br0" timeOffset="13985.95">14503 877 1853,'2'5'9,"0"0"27,-2-5 16,2 8 22,1-4 14,-3-4 4,8 2-7,-1 0-8,-7-2-5,19-4-9,-8 2-5,2-3-4,3 0-8,-2 0-1,1 0-7,0-4-4,-4 1-2,1 1-3,-1-2 4,-2-1 0,-4 3-7,2-3 4,-5 2 0,0 1-5,-4-1 0,0 1-3,-5 3-5,2 0-1,-7 2-2,2 2-1,-4 2-2,-2 4 2,0-1-4,-2 3 5,1 3-2,1 2 3,1 1 4,2 1-2,3 0 7,1 1-2,3-3-3,2 2-3,2 1 4,4-2 0,4 2-3,0-3-2,7 1-12,0-4-29,2-2-42,2 1-57,6-2-62,4-1-42,-1-2-124,2-1-113,1-1-192,-1-2-153</inkml:trace>
  <inkml:trace contextRef="#ctx0" brushRef="#br0" timeOffset="14536.87">15041 868 1946,'0'-8'99,"2"1"13,-2 2 6,2-1-1,-2 2-8,0 4-12,2-7-9,-2 7-6,6-3 6,-6 3 7,11 8 0,-2-2-6,-1 3-4,1-1-6,-1 1-7,0 3 6,1-2-8,-2-1 4,-1 1-18,0-3-1,-2 3-1,2-5-4,-2 4-3,2-4 3,-4 1 1,2-2 5,-2-1 9,-2-3-10,0 0-3,0 0-4,0 0-6,0 0-3,0 0-7,2-18-1,-4 9-7,2-1 1,0-1-6,2 0-4,-2 2-3,2-4-7,0 4-2,-1 1 0,2 1-5,-1 0-1,0 3 1,2 0-2,-4 4-6,0 0-3,0 0 5,15 8 0,-12-3 2,-1 3-1,0-2 3,0 1-3,0 1 4,-2-3-1,2 4 0,-2-4 1,0-1 1,2 2 5,-2-6-1,3 5 4,-3-5-4,0 0-2,0 0-7,0 0 3,16-9-1,-10 3-5,4-1 6,0-5-5,2 0-1,5 1 2,-2-2-3,4 0 7,3 3-7,-2 0 2,0 2-3,1 3 5,-2-1 0,0 4 2,-2 2-5,0 2 10,0 2 2,-3 3 11,-2 1 2,0 3 3,-4 1-3,-2 2 1,1-3 1,0 5-5,-3-6-2,0 4-15,-2-1-37,0-2-39,0 1-51,-2-2-46,1 0-91,-1-1-84,4-2-147,-8-1-9,3 0 62,-1-1-191,0 1-134</inkml:trace>
  <inkml:trace contextRef="#ctx0" brushRef="#br0" timeOffset="21754.78">16286 497 1847,'0'0'301,"0"0"-111,0-7-52,0 7-21,0-6-13,0 6-19,0 0-11,2-8-11,-2 8-7,2-3-5,-2 3-8,0 0-4,0-7-7,0 7-16,2-2-21,-2 2-21,0 0-19,0 0-26,0 0-29,0 20-35,0-13-46,0 3-74,-2-1-165,0 2-233,0 3-148</inkml:trace>
  <inkml:trace contextRef="#ctx0" brushRef="#br0" timeOffset="21923.02">16314 759 1707,'4'7'-9,"-4"-2"20,2 3 13,0-2 12,-2-1 4,0 1 3,2 0 5,-4 1 0,2 1-5,0-1-1,-2 3-3,0 0-5,2 1-1,0 0-1,0 0-7,-2-1-32,2 2-47,4 1-48,-2-4-56,0 1-121,0-1-264,5-1-46</inkml:trace>
  <inkml:trace contextRef="#ctx0" brushRef="#br0" timeOffset="22299.77">16690 821 1565,'5'-10'46,"2"1"25,-5 1 21,2 1 16,-2-1 6,-2 0 4,2 0-5,-2 1-8,-2 2-11,-2-2-10,-7 4-8,1-1-10,1 4-7,-4-2-5,2 4-9,1 0-4,-1 0-3,1 1-9,2 1-6,0 0-14,4 3-5,0 0-1,2-2 0,4 3 3,2-2-3,5 1-3,2 3 1,1-3 1,5 3 1,-2-2-1,5 3 0,3-1 0,-2 1-1,2-2 2,-2 0-3,-1 4 0,0-4 0,-5 1 2,2-3-3,-4 3 2,-1-3-1,0 0 3,-4 1 1,-2 0 4,-2-2-2,-4 1 3,-2-1 1,-2 0-1,-4-1 1,-4-1-3,-2 2 1,-1-1-1,-4-5-6,-2 5-17,-1-5-34,2 2-42,-2-2-64,1-2-55,3-3-127,-2 0-117,8-3-141,-4-1-95</inkml:trace>
  <inkml:trace contextRef="#ctx0" brushRef="#br0" timeOffset="23679.82">17549 390 1654,'2'-7'33,"-2"-3"33,0 3 25,0 1 18,2-2 7,0 3 4,-2-2-9,0 2-12,0 5-6,4-8-15,-4 8-6,0 0-7,0 0-8,16 18-2,-6-3 3,-2 6 0,2 3-2,1 5-4,-1 6-1,1-2-7,0 4 0,-3 1-8,0 0 0,-1-4-4,0 1-2,-3-4-2,0-5-3,0 1-2,0-8-4,-2 1 1,0-3 0,2-1 2,-1-3-2,-3-1-4,2-2-4,-2-5-1,0-1 1,0-4 4,0 0-8,0 0 1,0 0 1,-19-14-4,9 7 1,-2-5-5,0 1-2,-5-1 3,-2 1 0,-2 1-3,-1 1 0,0 1-2,-6 5 4,4 3-5,-1 0 2,-1 5-2,-1 1-3,4 2 7,2 3-3,-3 0 2,8 3-1,1-1 2,1 0 0,6 1-5,2-1 6,4-3-2,2 1 1,2 0-3,6 0 4,1-2-1,6-1-2,2-3 2,4-1 3,0-1-4,2-1 3,3-2-5,-1 0 4,3-3-2,-3-1-3,0-2-1,-1-2 1,-3 0 4,0-2-3,-5-2 0,2 0 4,-6 1 4,1 1 0,-1 2 8,-2 1 0,-2 0-6,0 1-1,-1 2 0,-4 0 2,-3 4-3,9-1-1,-9 1-3,9 5-2,-4-1 7,-1-1-3,2 2 0,0 0 4,2 2 2,5 0 2,-2-1-3,2-2-2,0 1 4,2-1-2,-1 2-1,4-5 1,-4 3-4,3-4 3,-2 0 4,2-2-1,-1 0-3,2-3-1,-6-1 1,3 1 0,-4-5 1,-1 1 1,1-3-6,-5-2-1,0-1 0,-1-2-2,-3 0 3,-1 0-3,-1 2 3,-1-1-3,-3 3-10,-1 0 4,1 3 8,-2 2 4,-4 5-8,3 1-2,-1 0 8,8 2-8,-18 7 1,10 1 6,2 2-5,2 1 2,0 0-1,2 2-1,2 2 1,0-3 3,4 3-5,0 1 1,4-4 6,0 5-2,3-6 4,1 2-4,2-1 0,0-4 2,4-1 1,-4 0 1,3-3-7,2-2 6,-2 0-6,1-4 1,2-1 1,-2-3-5,-2-3 2,3-3-3,-2-4 2,-4-1 0,1-1-1,-2-6 1,0-4-1,-3 0-2,1-5 0,-1 0 4,-3 0 1,-2 5 1,0 1 3,1 2-9,-3 4 4,-2 1 2,1 1-6,2 4-2,-3 2-1,2 2 2,-2 7-1,-2 1 3,2 3 0,0 0-4,-3 16 5,3-1 5,0 2-5,-1 4 7,1 6 4,-2 3 2,2 1-4,0-2 3,-2 4 2,-1 2-3,0-3-1,3 3 0,0-3-2,0 0 2,3-1 0,0-3 4,-1 0-3,1-4-4,-3-3-4,5-3-2,-3-2-4,1-1-11,2-5-6,-1-3-10,2 0-1,-2-7-6,2 3-4,-6-3-6,0 0-5,4-12-3,-6 5-1,0-3-3,-3-3 3,-3-1 0,-4-4 7,1 0 5,-2 2 1,0-2 7,-1 1 3,3 0 6,1 5 9,-2 0 11,4 0 11,2 2 0,4 1 3,0 1-3,4-1 3,2 1 1,6-2 0,4 3 3,2-3-1,3 1 7,5 2 3,-2-3 2,4 3 6,-2-1-2,1-2 0,1 4 5,-4-2-1,-2 3 1,-1 1-6,-5 1 0,2-2-4,-4 3 6,-2 2 2,2 0 8,-4 5-9,0-2 6,1 3 1,-3 2-5,-2-1-2,3 2-2,-1 4-2,-1-1 2,-2 2-6,2-1-6,-3 0-17,0-2-28,-1-2-40,-1 2-56,0-2-54,0 0-61,-1-1-125,-1-1-123,-2-2 38,0-1-123,-3-1-79</inkml:trace>
  <inkml:trace contextRef="#ctx0" brushRef="#br0" timeOffset="23822.26">18454 497 1627,'-2'-13'11,"0"2"16,0 2 0,0 4-9,0 2-8,2 3-14,2-7-21,-2 7-57,0 0-105,15 4-297,-15-4 10</inkml:trace>
  <inkml:trace contextRef="#ctx0" brushRef="#br0" timeOffset="24546">18733 606 1480,'1'5'63,"4"-1"6,-3 2 25,2 1 22,2 0 20,-2 3 2,3 2 2,1 0 6,3 0-6,-3 5-9,3-2-15,-1 2-6,1-1-10,0 1-6,-1 1-6,1-5-10,-3 2-7,-1-2-10,1-1 0,-1 0-5,-3-3-7,0-1-2,2-1 2,-2 0-1,-2 0-4,3-4 1,-5-3-8,4 5-4,-4-5-12,0 0 2,0 0 0,0 0-6,3-17 2,-3 8-2,0-2-1,4-4-4,0 2-7,0-5 0,3 3-7,0-2 3,5 0-3,-2-1-4,2 3 2,-2 3 2,4-2 4,1 4 3,-1-1-4,2 3-1,0 3-2,1 1 0,0 0 1,-2 4-6,2 2 15,0 2-2,-2 0-4,-1 3 7,2 1 0,-2 1 6,-2 1 0,2 2 7,-2 0 5,-1 2 8,2-3-5,-3 0-7,-1 3 9,1-3-3,-2-1 2,4 3-4,-6-3 4,4 0-5,-4-3-1,3-1 0,2-1 2,-1-1 0,-1 2-8,3-5-1,-2 2 4,4-1-3,-2-4-4,-1-1-1,0 2 0,-1-3-2,3-3-1,-4-3-1,3 0-2,-3-3-2,3-4 0,-2-2 0,0-4-1,-2 2-2,0-1-1,-1 0 1,-3 5 0,0-2-4,0 2 2,-2 2-3,-2 1 5,0 2-4,-2 4 1,-2-1 1,0 1-1,0 1 1,-3 4-1,1 3 5,6 0 2,-12 10 0,4-2 0,2 1 4,2 4-2,0 2-1,2 0 3,0 1-2,0-1-1,2 2-2,2 1 1,0-3 2,1 2 2,2-3-3,-1 1 1,5-1-1,-2-2 2,3-1-13,3-1-25,-1-1-16,9 3-50,-4-8-56,1 1-67,3-1-62,-2-2-58,-2-4-138,1-2-74,2-1 47,3-5-223,1-2-216</inkml:trace>
  <inkml:trace contextRef="#ctx0" brushRef="#br0" timeOffset="24981.57">20168 118 2027,'-2'-16'40,"-2"4"47,4 0 20,-2 4 10,2 1-4,-2 1-10,2 6-10,0 0 6,0 0 12,4 19 1,0-2 5,2 8-6,0 1-2,2 9-9,0-1-6,0 8-1,-2-3-9,0 12-14,-1-10 0,-1 1-7,-2-1-6,0-4-5,0 2-5,0-10-4,-2 3-3,3-8-2,-3-2-10,2-2 7,-2-3-5,2-1 0,-1-6-3,2-1 0,-3-3-8,2-3 0,-2-3-6,0 0-1,0 0-4,0 0-7,0 0 2,-13-25-6,7 15 0,-3 1-5,-3 0 0,2-1-4,-5 5 7,2-1-3,-4 2-3,2 4 5,-2 2 0,-1 0 4,4 4 0,0 1-1,-2 1 1,6 1 0,-1 0-7,3 1 1,2 0 9,4-1-8,2 1 7,2-1-1,0 1 1,2-3 2,4 1 3,1 0-6,3 0-18,2-3-27,0 1-36,-2-4-56,2 0-65,5-2-75,-2 0-130,0-4-150,0 2 71,10-4-238,3 1-217</inkml:trace>
  <inkml:trace contextRef="#ctx0" brushRef="#br0" timeOffset="25448.69">21091 347 2187,'0'-7'92,"1"2"22,-1 5 5,0-8-2,0 8-1,0-5-14,0 5-3,0 0 12,0 0 8,11 18 1,-4-6-2,0 5-2,-1 4-6,-2 4-1,1 0-10,-1 1-5,0 3-9,-2 0-8,-1-1-5,2 0-6,-3-2-5,0-4-5,-3-1-5,2 0-7,-1-2 0,-2-2-4,1-1-1,2-5-2,-1 0-2,-3-3-4,1-1-4,0-5 0,4-2-5,0 0-3,0 0-4,-15-9-13,13 1-6,2-1-11,0-2-8,3 0-3,2-4-7,0 2 2,3 0-2,1 2-2,1-1 5,0 3-2,3 1 6,2 0-3,0 5 3,0-1 2,0 4 5,1 0 2,2 4-1,-4-1 2,3 3 2,-2-1 1,-2 3 13,-1 1-12,-1 0 11,0 0 4,-5 2 8,-2-1 5,-2-3 7,-2 3 5,-2 0-3,-2-1 1,-2-1-1,0 1-4,-6-1-7,4-1-33,0 0-44,-1-2-53,1 0-59,-1-2-73,3 1-60,-1-4-112,7 0-118,0 0 33,0 0-215,0 0-211</inkml:trace>
  <inkml:trace contextRef="#ctx0" brushRef="#br0" timeOffset="25921.8">21587 623 1917,'8'-4'19,"-2"0"39,-1 2 22,-5 2 10,6-4 3,-6 4 3,0 0 8,0 0 11,0 0 8,11 10 6,-5-5 5,0 3-8,2 0-6,4 0-2,0 1-6,3 1-12,0-3-12,2 0 0,1-1-8,2 2-9,-1-5-6,0 2 1,2-3-9,1-2-6,-2-2-3,0-3-6,3 0-4,1-3-5,-6-1 0,2 0-5,-4-6 0,-1 1-8,0-1-2,-2-2 1,-1 0-5,-1 0-3,-2 1 3,-2 5-4,2 0 0,-2-2-4,-3 4-7,2 3-1,-2 2-7,-4 4 12,9 3-1,-2 4-1,-2 7-2,5 3 7,1 5-4,5 7 0,-4 5 0,5 7-1,-3 5 5,2-1 1,-4 2-2,0 3 3,-4 2 0,-4 1-1,-4 0 3,-2-2-2,-2-3 6,-10-2-3,0-6-3,2-7 0,-6-5 1,1-5 1,3-6-3,-2-8 3,2-1-4,2-6 0,-1-4 2,0-3-3,2-3-2,1-4 1,4-3 1,2 0-6,4-3 1,4-3-16,2-1-31,4-3-37,7-4-35,0 2-38,0-1-34,4 1-40,0 3-37,1-3-40,-1 2-127,-5 4-80,0 3 48,-4-2-150,1 3-114</inkml:trace>
  <inkml:trace contextRef="#ctx0" brushRef="#br0" timeOffset="28630.97">4759 2779 1342,'-2'-8'152,"2"3"-10,-4-1-33,2 1-24,-2-1-4,0 0 4,0 1 1,-1 2-6,1-1-2,2 3-8,2 1-6,-9 0-2,7 5 7,-2 3-2,2 1 1,0 5 0,0 4 4,-1 2-3,3 3-6,-2 4-5,2 3-2,0-1-6,0-1-4,2 3-4,1-1-9,-3-1 0,2-3-4,0 4-1,2-4-1,-2-2-12,2-1-21,-2-4-35,3 0-39,-3-4-42,0 1-44,3-3-35,-1-4-64,0-1-147,-2-1-37,4-5-91,-2-2-43</inkml:trace>
  <inkml:trace contextRef="#ctx0" brushRef="#br0" timeOffset="28893.98">4916 2893 1491,'2'-15'34,"-2"2"36,0 0 26,2 0 19,-2 4 17,3-2 0,-3 4-6,0-3-11,2 2-12,-2 3-12,0 5-7,2-5-8,-2 5-4,0 0-2,8 12-4,-4-2 2,-2 5 0,5 1-4,-2 1-6,-1 3-5,-1 3-4,2 2-1,1-2-5,-2 2-4,1-1-6,-1 0-2,0 0-9,1-2-31,-1 1-33,-2-7-42,-1 1-52,4 0-43,-3-2-45,-2-3-75,-2-1-135,0-3-11,-2 0-98,0-2-47</inkml:trace>
  <inkml:trace contextRef="#ctx0" brushRef="#br0" timeOffset="29073.82">4761 3200 1422,'-6'-2'28,"6"2"28,-6-3 11,4-1 0,0-2-2,2 6-2,4-14-2,2 7-3,2-2-3,6-4-7,0 2-2,3 0-8,2 0-24,0-2-40,3 5-47,0-1-50,0-1-90,-1-2-350,-1 3-63</inkml:trace>
  <inkml:trace contextRef="#ctx0" brushRef="#br0" timeOffset="29398.04">5311 2825 1572,'-5'-4'44,"0"0"26,1-1 24,0 1 23,0-2 14,-3 2 11,3 0 6,4 4-12,-8-5-11,8 5-16,-6-3-5,6 3-15,-9 10-10,4 0 0,-1 3-8,2 2-3,0 5-3,2 2-7,-2 2-3,2 4-2,0-1-6,0 1-2,2 1-6,0-1-2,0 1-7,2-2-2,2-1 6,0-1-11,2-2-6,0-2-24,5-2-29,-2-6-39,1 1-63,3-5-65,-3-2-66,6-2-166,-6-4-63,2 0 60,0-2-110,2-3-50</inkml:trace>
  <inkml:trace contextRef="#ctx0" brushRef="#br0" timeOffset="29809.62">5480 3023 1567,'0'0'73,"-9"-4"20,9 4 11,-4-3 6,4 3 6,-3-4 4,3 4-5,0 0-2,5-10-2,-2 4-12,7 1-7,-1-1-7,7-4-5,-2 3-9,7-3-6,1 0-7,-1 1-4,0 1-3,-3 1-2,-2 0-11,0 3 4,-4-2-2,-1 1-3,-1 3 4,-2 2 7,-8 0 9,14 5 1,-12 0 4,-2 2 5,0 4-2,-2 0-5,-3 2-7,1 3-6,-3 1-1,1 0-4,0 0-6,-1 4-1,1-4 0,0 2-8,2-1-1,0-2 1,-3 1-6,4-2-4,-1-1 4,2 1-5,2-3 0,-2 0 6,4-2 2,0-2 5,2 0 8,1-2 2,4-1 5,-1 0-6,3-4-3,1-1-4,3-1-3,2-2-2,0 0-5,4-3-30,0-2-53,0-2-47,2 0-60,-1-4-69,-1-1-68,-2-2-103,0-3-165,-2-1 44,0 3-244,-4-3-262</inkml:trace>
  <inkml:trace contextRef="#ctx0" brushRef="#br0" timeOffset="30114.16">5996 2636 2173,'-6'-9'41,"0"1"31,1 1 22,1 0 17,0 4 4,2-1 5,2 4-24,0 0-5,-2-6-9,2 6-8,0 0-3,19 2-1,-5 2 0,2 3-4,2-5-2,6 8-6,1 0 0,1-1 0,3 6-6,3-1-5,-4 3 10,-1 0 4,-4 0 1,0 2 3,-3-2 2,-6 2 7,0 1 2,-6 1-2,-6-3-6,-2 6-4,-4 0-7,-7 0-6,2 2-29,-3 2-53,-3-1-55,0-3-83,0-3-90,-3 3-119,0-7-222,1 1 70,0-2 64,0-1-202,0 2-162</inkml:trace>
  <inkml:trace contextRef="#ctx0" brushRef="#br0" timeOffset="64717.22">6869 3023 889,'0'0'317,"0"5"-92,0-5-56,2 6-28,-2-6-2,0 0-7,0 6-4,0-6-10,0 0-9,0 0-4,0 6-6,0-6-5,0 0-11,0 0 1,0 0-4,2 4-7,-2-4 2,0 0-3,0 0-5,0 0-3,0 0-1,0 0-5,0 0-1,0 0-3,0 0-12,12-2 3,-12 2-3,16-6-10,-6 2-3,0 0 3,1 1-7,2-2-1,2 2-22,-1 1-26,2-3-34,0 2-50,1-1-59,2 2-52,-3-1-69,4 3-150,-5 0-65,-2 2-165,-2 1-163</inkml:trace>
  <inkml:trace contextRef="#ctx0" brushRef="#br0" timeOffset="64926.87">7055 3326 1904,'-8'9'40,"-1"-1"17,1-1 17,1-1 23,2-2 19,2-2 12,0 2 1,3-4-9,-5 5-11,5-5-6,0 0-7,3 6-9,-3-6-8,0 0-8,18 0-7,-18 0-7,23-1-25,-11-1-37,2-2-43,-3 1-58,4 0-64,3-1-69,-1 0-173,-1 0-81,-1-1-150,0-1-140</inkml:trace>
  <inkml:trace contextRef="#ctx0" brushRef="#br0" timeOffset="66249.36">8095 2452 1680,'0'-6'-17,"-3"0"8,2 1 14,1-2 19,-2 2 12,-3 0 9,3 0 13,-2-1 3,1 3-1,3 3 3,-8-8-4,3 6-1,2-1-4,3 3 1,-10-4 1,2 2 0,8 2-1,-14 4-2,6-2-5,-1 1-1,-1 3 0,-1 3 0,0 3-1,3 0-1,0-1-3,-1 4-2,2 0-3,1 0-1,2 3 0,2 1-2,0-3-3,4 1-2,-2 0-4,4-1-1,-1-1 2,4-1-1,1-1 1,0-1 1,-1-3 6,3-1 10,1-3 1,1 0 3,1-5 2,-1 0-3,3-5 2,-2-3 1,-1-1-9,1 0-1,-3-4-3,1-6-3,-2-1-4,-3 0 1,-2-4-6,-2 2-6,0 1 2,-2-1-3,-2 2-2,0 1-3,-2 3-1,0-3-5,-5 4-3,3 3 0,-2 2-6,-3 3 1,2 0 7,-3 6-7,2 2-5,-4 1-10,1 3-15,1 4-16,2-1-17,-3 4-23,2 0-26,3 2-30,0 1-30,1-2-25,2 0-28,3 0-62,0-1-115,2-2-59,0-1-79,4 1-44</inkml:trace>
  <inkml:trace contextRef="#ctx0" brushRef="#br0" timeOffset="66484.88">8421 2524 1510,'2'-6'88,"0"2"22,-2 4 16,0-7 10,-2 1 8,2 6 2,-2-10 0,2 7-5,0-4-11,0 7-10,-2-7-15,2 7-9,-2-7-14,2 7-13,0-6-22,0 6-25,0 0-36,0-8-43,0 8-47,0 0-35,0 0-39,6-1-47,-6 1-108,2-2-127,-2 2-121,0 0-82</inkml:trace>
  <inkml:trace contextRef="#ctx0" brushRef="#br0" timeOffset="66763.81">8663 2276 1731,'0'-7'75,"0"1"17,0 6 17,-2-9 10,2 4 5,0 5 0,0-7-12,-3 4-8,3 3-11,0-7-10,0 7-13,0 0-6,0 0-7,0 0-6,0 0-2,9 20-8,-5-11-4,-1 3-9,2 0 3,1 2-3,-1 1-2,-1 2-1,0 3-9,2-4-1,-1 6 4,1-5-22,-1 3-28,1-2-37,-2-1-46,2-2-45,0 3-53,2-5-101,-3-2-146,0-2-209,1-1-164</inkml:trace>
  <inkml:trace contextRef="#ctx0" brushRef="#br0" timeOffset="67171.79">8938 2317 1892,'0'-10'27,"0"2"21,2-2 27,-2 3 17,0-1 10,0 1 5,2-1-9,0 1-10,-1-1-9,6 0-9,-4 2-8,5 1-5,1 1-8,-1 0-8,1 2-3,-2 2-7,-7 0 1,19 6-6,-9-2-3,-2 1 0,0 4-5,1 1 0,-3 2 1,-1 1-2,-1 1-2,-2 0 2,-4 4-1,-2-3-1,-1 2-3,-1 1 3,-1-1-3,1-4-1,-2 2 2,2-2 0,-2-1 0,2 1 2,2-3-1,-2-3 0,2 1 1,2-2 8,-2 1 5,0-2 6,3 0 2,1 1 4,-2-3-7,2-3-8,0 0 1,17 3-1,-7-3 1,6-3-2,-2 2-3,6-3-6,-1 0-10,1 2-21,2-1-28,1-4-37,3 2-44,-1 2-48,2 0-53,1-5-80,2 2-128,-3 3-56,1-3-125,-3 4-114</inkml:trace>
  <inkml:trace contextRef="#ctx0" brushRef="#br0" timeOffset="67741.48">9710 2334 1610,'2'-8'7,"-2"-1"23,2 2 12,1-1 22,-3-1 15,0 0 8,0-1 3,-3 0 9,3 0 2,-2-2-1,2 2-2,0-1-2,-2 0-2,0 2-1,0-4-3,-2 4-4,2-3-6,-2 5-3,0-2-16,0 1 0,-3 0-9,-2 1-2,-1 0-7,-1 4-2,-2 1-12,-2 2 2,-3 0-5,0 4 1,2-1-5,-3 4-4,2-2-1,2 3-4,1 1 0,-2 1 0,6-1-2,-1 4-2,3-4-1,2 2 1,1-2-2,3-1-4,2 1 2,2 0-4,0-1-1,5 1-2,-1-4 0,3 1 0,1 0 0,-2-3 0,4 1 0,0 0 3,-2-3 0,1-1-2,0 3 3,-2-3 1,1 0-3,0-3 0,0 3 1,-10 0-4,16-1 5,-8 1 0,-8 0 6,10 0-5,-10 0 1,12 0 0,-7 1-3,-5-1-2,0 0 2,13 3-6,-8-2 4,-3 3 0,2 0-1,0 1 1,0 3 1,0 4 5,3 0-7,-2 0 5,-1 5 1,0 0-3,0-3 2,0 3 0,-2 0-2,2 3 0,0-4 3,-2 1-1,3 1-1,-2-3 3,1 1-6,-2-2-3,0 1-23,0-3-19,0-2-39,0-1-31,-2 1-38,2-3-36,2 0-51,-2-4-118,1-1-135,-3-2-158,4 4-147</inkml:trace>
  <inkml:trace contextRef="#ctx0" brushRef="#br0" timeOffset="68449.61">10630 2198 1722,'0'0'-17,"-2"-5"27,2 5 24,0 0 17,0 0 13,0 0 5,0 0-1,0 0-2,0 0-9,0 0-11,0 0-4,0 0-4,0 0-4,0 0 0,2 22 1,0-12 0,0 1 3,0 2-1,0 2 0,2 3-4,-2-1-1,3 1-3,-3 2-2,2-1 0,-1 1-4,1-2-1,0 6-2,0-7-1,-2 3-24,2-3-40,-2 0-43,2 1-50,1-3-55,-3-3-100,-2-4-377,3 2-166</inkml:trace>
  <inkml:trace contextRef="#ctx0" brushRef="#br0" timeOffset="68655.36">10501 2446 1762,'-7'-6'8,"3"1"26,-2 1 25,2-1 17,2 2 9,2 3 9,-2-5-6,2 5-11,6-11-9,3 6-8,5-5-7,2 3-6,8-1-2,2-2-5,5 1-21,5-1-36,0 3-46,0 0-62,0-1-60,-4-1-120,-3 4-348,4 2-150</inkml:trace>
  <inkml:trace contextRef="#ctx0" brushRef="#br0" timeOffset="69132.08">11822 2151 1852,'-2'-8'31,"-1"0"20,0 1 11,1-1 13,-4 0 10,1 1 4,0-1-2,-1 0-1,2 3-5,-2-2-8,-1 3-9,-1-2-6,0 3-7,1-1-5,-2 4-5,-1 0-5,0 4-1,-1 2-4,0 1-6,1 4 1,-3-2-2,5 4 0,-5 0-2,8 5-2,-1-3 2,0 2-2,2 3-1,4-3 1,0 1-4,0 0 5,4-1-4,2 0 1,0-2 6,5 0-3,0-1 7,1-3 2,3-3 3,0 0 3,2-4-1,2-3 1,-3-1 7,4-1 1,-3-3 7,0-4-11,-1-1 5,-2-5-2,0-4-11,-3 0-7,-3-3 3,-1-3-8,-5 0-4,0 2 2,-4 0 2,-3 0-13,-1-1 3,-2 3 3,-5 2-9,3 0 4,-6 5 3,4 2-7,-4 3-3,0 1 8,1 3-18,1 4-8,-1 0-15,2 2-18,3 1-19,-3 1-25,2 2-33,3 0-35,1 1-32,5 5-33,0-2-71,4-2-134,0 4-52,3 0-118,2-1-100</inkml:trace>
  <inkml:trace contextRef="#ctx0" brushRef="#br0" timeOffset="69319.99">12260 2239 1818,'4'-5'65,"-1"-1"11,-1 1 10,-2-1-2,2 1-7,0-1-9,-2 1-6,0 5-15,4-10-39,-4 5-51,1 3-68,3-3-60,-4 5-131,2-6-298,-2 6-100</inkml:trace>
  <inkml:trace contextRef="#ctx0" brushRef="#br0" timeOffset="69907.96">12444 2022 1705,'-6'-5'42,"6"5"9,-4-5 18,4 5 9,-2-5 9,2 5 5,-3-5-6,3 5-4,0-6-11,0 6-5,0 0-9,9-6-5,-3 3-5,-6 3-5,15 0-4,-6 0-5,-9 0-3,15 1-3,-7 3-4,0 0-2,3 2-1,-4-1-2,1 2-2,-2 0-1,3 3 0,-2-3-1,-3 1-1,0 1 2,-2 0-3,0 2 1,-2-2-1,0 2 0,-2-1-3,0-1 2,0 0-2,0-1 1,-2-1-2,1 2 0,1-1-3,0-3 1,-1 1 0,3-1-1,-2 1 1,0-2-6,2 1 4,0-5-2,2 8 2,3-6 1,-5-2-2,9 5-4,-3 0-2,0-1 3,3-1 4,-1-1-6,0 2 0,3 0 1,-2 0 1,1-1-1,0 1-1,0 1 1,0 0-1,-2 0 3,3 2 0,-3-2 0,1 1 1,-2 0 0,3 1 4,-2 1 3,-2-1 1,0 0 9,0 1 5,-4-1 9,-2 4 3,0-4 15,-5 3-3,2-3 0,-3 1 1,0-1-13,-1 2-4,0-5-3,-4 5-2,-2-2-4,2-1-2,1-2-5,-2-1-10,-2 1-32,4-2-41,-2-2-58,-2 0-71,4-2-65,-5-4-119,3 1-113,3-1 41,2 1-90,1-3-46</inkml:trace>
  <inkml:trace contextRef="#ctx0" brushRef="#br0" timeOffset="71674.06">13328 1952 1390,'0'0'-37,"0"0"19,0 0 30,0 0 13,8-1 17,-8 1 10,0 0 8,0 0 1,0 0-2,6-2 3,-6 2 1,0 0-7,0 0-2,0 0 5,5-5 5,-5 5 1,0 0 0,0 0-3,0 0-6,0 0 3,0 0 4,0 0-2,0 0-1,0 0-7,0 0-5,0 0-5,-15-5-5,15 5 0,-10-2-4,10 2-7,-7-2-1,7 2-3,0 0-5,-14 2-1,5 0-2,2 1-1,1-1-1,-1 5-3,-1-4 3,0 2-5,-1 0 1,3 1-1,-1-3-2,1 1-1,0 2-2,0-2 2,0 1-4,0-1 1,2 2 0,0-1 1,2 2 0,2-2 2,-2 1-1,2 1-1,2-1 1,0 0 1,2 1 0,3 2-2,0-2 1,3 3 0,0-2 0,3 1-2,0-2 2,-1 2-4,1 2 2,3-1-1,-5 0 2,2 0-1,-2-1-2,2 0 0,-5 3 1,3-2 1,-5 0 0,0-1 4,1-2 1,-4 3 6,-1-3 3,-2 1-1,-2-1-1,-4 0 2,2 0-2,-2 1 0,0-5 1,-2 3 4,-1-4-3,0 0-3,0-2 4,9 0 0,-18-4-3,10-2-2,0 1-1,-4-3 0,4-1-3,1-4 1,2 2-2,0-2-5,1 2 1,2 0-3,2-1-6,2 0-9,0 1-4,5-2-12,1 1-14,2 0-19,4 1-25,-2 0-28,5 0-35,2 0-33,-3 1-58,5 0-132,-5 2-301,0-1-172</inkml:trace>
  <inkml:trace contextRef="#ctx0" brushRef="#br0" timeOffset="78532.23">13770 1874 226,'0'0'108,"0"0"-25,0 0-21,-4-5-10,4 5-17,0 0 2,0 0-8,0 0-2,-4-5 0,4 5-1,0 0 1,0 0-5,0 0 2,0 0 1,-6-1 5,6 1-1,0 0 5,0 0-1,0 0 2,0 0 7,0 0 6,-5-4-3,5 4 7,0 0-1,0 0 5,0 0-6,-8-2-1,8 2 5,0 0-1,0 0-3,-5-4 2,5 4-3,0 0 3,0 0 3,0 0 5,-4-3-2,4 3 0,0 0 4,0 0 1,0 0 0,0 0-2,-6-4-1,6 4 1,0 0-5,0 0 1,0 0-1,-2-6-1,2 6 0,0 0-2,0 0 1,0 0-4,0 0-2,-2-5 0,2 5-4,0 0-5,0 0-5,0 0 0,0 0-7,0 0-3,0 0-1,0 0-2,0 0-4,0 0 0,0 0-3,0 0-2,0 0-3,0 0 1,-5 15-1,3-8 1,-2 5-5,2-3 2,-2 4 0,1 1-1,0 1 1,1 0-1,-3 2 2,3 1 1,-3-3-6,1 5 2,2-4-1,2 3 0,-2 1 1,0-3-2,2 1 2,2 1 1,0-3 0,0 1 0,0 0 2,5-2 0,-2-1-2,1-1 4,2-2-1,0-1-1,1-1 2,1 1-2,1-4 3,2-2-3,-3-1 0,4-3 1,-2 0-2,0-3 3,-1 3-1,2-7 1,0 2 0,-3 0 1,0-4 6,0 0-3,-4 1-1,0-1 0,-1 1-1,-2 0 0,-1 1-3,-4-1-2,-1 1-2,-2 1 2,-3 2-3,2-1-14,-6 1-11,4 2-24,-5 0-32,3 0-40,-3-1-44,4 3-39,-1 0-49,2 0-113,-2 0-109,10 0-146,-10 0-115</inkml:trace>
  <inkml:trace contextRef="#ctx0" brushRef="#br0" timeOffset="79290.22">14103 2019 1617,'-6'-2'21,"6"2"25,-9-3 19,2-2 19,3 3 13,4 2 13,-6-2 6,6 2-1,-4-5-6,4 5-8,-6-4-7,6 4-5,0 0-10,-6-4-3,6 4-12,0 0-5,0 0-5,0 0-8,16-5 2,-6 3-8,6 0-2,-2 0-2,5 0 0,1-1-3,-2-2-2,2 2 3,-4-1 2,3-1-4,-3 2 12,-2-1 7,-2 3 11,-1-4 6,2 3 10,-6 0 3,3 1 3,-1 1-6,-3-2-1,-1 0-11,-5 2-8,12-2-3,-12 2-11,8-2-5,-8 2-7,8 0-5,-8 0-6,2 6 2,-2-6-7,-2 10-3,0 0 2,0-1-5,-2 2 0,0 0 3,0 4-8,0 1-1,2 1 3,-4-2-4,5 2 7,-1-2-1,0 3-2,-3-1-3,4-2-16,-2 1-22,3-3-25,-2-2-28,2 0-30,0-1-40,-2 0-46,4-1-42,0-1-32,1-4-67,1 1-123,0-3-44,-4-2-172,13 0-177</inkml:trace>
  <inkml:trace contextRef="#ctx0" brushRef="#br0" timeOffset="79780.15">14607 2019 1809,'0'0'41,"-4"-5"34,4 5 22,-6-5 23,6 5 13,-3-4 15,3 4 3,-2-7-12,2 7-6,0 0-17,0-6-14,0 6-7,11-4-13,-3 3-2,5-3-10,1 2-12,1 0-4,3 2-3,-2-2-9,1 1 1,-4-2-13,0 3-2,-1-2 3,1 2 0,-2 0-10,-3-1 0,-8 1-4,14 0-4,-14 0-1,14 1-2,-10 1-5,-4-2 0,4 8 3,-6-2 4,-2 3-6,-3 0 0,-3 3-2,-1 2-4,-1 3 3,-2-1 0,4 2-2,-2 1 4,-1-2 2,2 3-5,-2-6 2,5 1-3,0-1 7,-1-1-2,2 1-4,1-3 3,0-2 0,2 2-4,-1-4-1,4 1 3,1-1 6,0-1-1,1 0 3,4-1-6,1-1 7,0-1-3,5 1 3,0 0 4,1-2-7,1 0 0,0 0 3,0-2-10,1 2 4,2-2 2,-4 0-18,0 0-20,1 0-24,0-4-44,0 2-57,-3 0-56,3-6-75,0 1-169,-3 0-77,-1-1 77,1-3-156,-1-2-111</inkml:trace>
  <inkml:trace contextRef="#ctx0" brushRef="#br0" timeOffset="80873.98">15007 1702 1537,'0'0'-45,"0"0"32,0 0 25,0 0 18,0 0 19,0 0 19,0 0 10,-11 0 3,11 0 5,0 0 0,0 0 0,0 0-2,0 0-4,0 0-7,0 0-7,0 0 0,0 0-4,0 0-2,30 4-7,-17-1-4,-1-3-4,1 0-5,2 0-3,2 0-7,0 1 2,2-1-16,-1 2-30,0-4-45,1 2-55,-2 0-54,-1-1-81,-1-3-144,3 1-237,-6 0-127</inkml:trace>
  <inkml:trace contextRef="#ctx0" brushRef="#br0" timeOffset="81107.17">15356 1538 1830,'0'-8'83,"-2"1"30,0 2 28,2-1 19,0 6 14,0-9-4,0 3-6,0 6-18,0-5-18,0 5-18,0 0-9,0 0-16,0 0-4,0 0-5,2 26-6,0-11-8,0 4-4,-2 0-11,2 3-15,1 4-35,-3 1-33,0-2-48,0 1-59,-3 1-72,3-5-54,0 2-143,-2-3-94,0-3 42,2 3-114,2-3-79</inkml:trace>
  <inkml:trace contextRef="#ctx0" brushRef="#br0" timeOffset="81417.87">15912 2025 1562,'0'0'70,"0"-6"35,0 6 18,0 0 14,0 0 9,-4-5-1,4 5-7,0 0-8,0 0-22,0 0-9,0 0-6,0 0-13,-6 17 7,6-10-5,0 4-13,-2 3-2,2 0-8,0 4-1,0 3-6,0 1-6,2-2 0,-2 3-8,3 4 1,0-3-2,-1 0-14,0 2-25,-1-3-30,2-4-55,-3 0-56,2-2-50,-2-1-83,2-5-170,-2 0-49,2 0-174,-2-1-163</inkml:trace>
  <inkml:trace contextRef="#ctx0" brushRef="#br0" timeOffset="81658.76">15668 2276 1965,'-11'-3'100,"5"-1"16,0 2 16,2-2 10,4 4 5,-5-4-2,5 4-13,0-7-13,6 2-13,5 2-13,4-2-8,6 0-11,6 1-6,1 1-6,6 1-8,-1-2-27,1 2-41,1-4-59,-3 1-63,1 3-79,-3-3-138,0-2-171,-2 4 61,2-4-146,-1 4-107</inkml:trace>
  <inkml:trace contextRef="#ctx0" brushRef="#br0" timeOffset="82134.01">16763 2151 1749,'-8'-8'49,"7"0"20,-3 3 17,0-4 24,-1 2 14,-1-1 10,4-1 7,-2 1-9,-3 1 2,3 0 4,0 0-15,-2-1-12,2 5-12,0-3-4,-4 3-16,1 1-8,0 0-6,7 2-6,-24 5-9,12 1-4,-1 2-6,1 4-8,-2 2 5,2 3-9,0 0-1,1 3 0,0-3-8,1 4 1,3 2 6,1-6-8,2 1 0,2 4 1,2-5-5,0 2-1,4-2 4,2-1-3,3-1-1,1-2-3,3-4 9,2 1-2,-1-4-5,4 0 4,0-6-2,-1-2 0,3-2-4,0-3 2,2-6-6,-3-2 5,2-5-4,-4-3-6,1-2 5,-8 1-4,-3-2 5,0 2-2,-5 2-4,-2 0-4,-2 1 3,-2 3-5,-2 1-3,-2 5 1,-4-2 3,0 4-3,0 3 3,-1 1-11,-2 4-21,0 0-16,3 2-27,-7 2-22,6 3-41,0-1-31,0 5-46,5-2-39,-1 2-61,1-3-125,6 4-45,0-3-141,4 1-127</inkml:trace>
  <inkml:trace contextRef="#ctx0" brushRef="#br0" timeOffset="82346.91">17272 2269 1737,'6'-6'84,"-4"-1"26,0 3 17,0-2 19,0-1 8,0 0 0,0 0-12,0 1-16,0 0-9,0 1-14,-2 5-13,4-10-21,-2 8-41,1-1-40,-3 3-52,8-5-61,1 3-74,-9 2-99,10-2-186,-1 2 48,-9 0-98,14 0-37</inkml:trace>
  <inkml:trace contextRef="#ctx0" brushRef="#br0" timeOffset="82870">17716 2034 1591,'0'-7'75,"2"-1"29,-2 1 24,0 0 18,1 0 10,-1-1-5,5 3-7,-3-3-8,5 1-15,-1 1-12,2 1-16,2 0-2,3 2-10,0 1-8,2 2-12,0 0-4,2 3-3,-3 4-8,2-2-2,-4 2-3,1 3-6,-2 1 0,-3 2-3,-2-1-5,-1 3 3,-5-1-8,0 3 8,-5 0-7,-1-2 1,-2 0-4,-3 3-1,-2-3-5,-1 0 3,-2 0-5,2-4-4,1-1-1,3 0 2,-3-1 0,4-1 3,1-1-1,0-1-9,1 2 0,2-4-7,1 2 3,2-2-2,2-4 4,4 7-7,0-3 5,6 0 4,-2-1-2,2 3-3,1-2 1,2 1-4,2 1 3,-1 1 5,2 0-8,-2-2 4,-2 3 6,4 0-4,-4-3-2,1 3 5,-1 0 0,0-1 6,-2 2-3,-2-3 2,-2 1 9,1 2 7,-5-2 4,1 1 12,-3-3 2,-5 4 4,-1-1-1,1-6-4,-3 5-6,-4-2-2,-3 1-3,2-2-4,-2-2-1,0 1-9,0-1-30,5 0-33,-3 0-48,0-2-50,3-2-63,10 2-64,-13-6-56,10 1-121,2-3-67,5-4 43,5 2-138,1-4-110</inkml:trace>
  <inkml:trace contextRef="#ctx0" brushRef="#br0" timeOffset="83285.12">18287 2128 1791,'14'-12'78,"-3"2"37,-4-1 18,-1 4 9,-4-4 12,-2 4-1,-2 0 0,-1 1-2,0 0-6,-4 1-19,2 1-5,-2 2-12,7 2-10,-18 2-16,10 0-2,0 2-11,0 1-1,2 2-14,0 1-2,-2 1-6,4 2-3,0 0-2,4 2-2,0-2-4,0 4-7,4 3 1,-2-3-2,3 2-2,4-1-3,1 3-4,0 0 2,1 0-3,2-2-3,-3 2-1,3 1 4,-3-3-9,2 0-4,-4-3-13,-3 1-9,2 1 4,-4-1-10,3 0 0,-9-3 4,3 0 4,-4-3-5,-2 1 7,0-5 5,-1 2 4,-1-2 9,-1-5-2,1 0 4,8 0-5,-19-5 4,11-2-2,-1-3-2,2-1 0,1-2 8,4-1-3,0-6 0,2 3 3,2-2-7,2-3 2,5 2-8,2-1-2,0 2-2,3 0-18,0 2-28,2-1-16,0 5-35,2 0-36,1 1-43,-3 4-51,2-1-48,-4 1-134,-1 3-96,2-1 45,-5 2-130,1 0-97</inkml:trace>
  <inkml:trace contextRef="#ctx0" brushRef="#br0" timeOffset="83943.7">18816 1949 1548,'2'-8'-13,"1"0"26,0 1 27,-3-1 31,0 3 30,0-2 18,0 2 18,0-2 2,0 1 4,0-1-1,0 2-5,0 5-7,0-7-14,0 7-12,0 0-16,0 0-2,0 0 0,0 0 0,-24 20 2,18-6-4,-5 5-2,0 0-5,1 4-6,-1 1-3,1 5-9,-4 3-4,4 1-4,0 1 1,-1-1-6,5-1-2,-1 2-8,3-5-5,4 0 5,0-1-3,0-1 0,6-3-1,1-3-5,4 0-1,1-6-1,2 2-2,4-8-2,1 2 0,0-5-3,-2-3-1,5-1-2,-6-4-5,3 0-1,-2-3 2,-2-3-4,-3-4 3,0 2-3,-4-4-1,-4-1-6,-2-1-1,-2 3 3,-5-1-2,-2 2-2,-6 0-4,2 0-5,-4 3-10,0 1-13,0 0-19,1 5-20,-2-1-31,4 2-51,0 0-65,3 4-63,-2-2-110,7 2-154,4-2 35,0 0-199,0 0-205</inkml:trace>
  <inkml:trace contextRef="#ctx0" brushRef="#br0" timeOffset="84384.13">19372 2239 1895,'10'-11'20,"-4"4"34,1-2 28,0 1 20,-3-2 16,-2 0 6,0-1 3,0 2 6,-2-3-2,0 1-2,-2 1-13,-2 0-9,-2 1-8,-2 2-9,-2-1-12,0 3-3,-6-2-14,2 6 0,-2-3-12,3 4-4,-5 0-4,2 2-8,1 1 3,0 1-6,1 1-1,3 0-3,1 5-2,4-5 3,2 2-9,4 0-2,0 0-1,4 1 0,6-2-5,-2 0-10,1-3 7,7 3-7,-2-3 5,4-1 1,-2 0-8,0-2 8,0 2 0,-1-2-9,0 2 3,-4-2 3,1 0-5,-1 2 1,0-2 3,-3 2-4,-2 0 0,2 1 2,1-1 7,-2 5-1,-1-2 11,0 3 0,1 1 8,-3 1 4,2 4 1,-4-1-5,2-1 0,-4 4-4,2 1-2,-2-2 0,0 3 3,0-2-4,0 1-2,-2-3-4,2 3 3,0-4-21,-3 1-30,3 0-33,0-3-36,-1-2-54,1 3-63,0-3-56,-2-1-76,2-3-140,0 2-15,0-7-216,0 11-216</inkml:trace>
  <inkml:trace contextRef="#ctx0" brushRef="#br0" timeOffset="84860.93">19705 2130 2038,'-4'-4'36,"4"4"33,-2-10 24,2 10 18,-2-6 12,2 6 11,-2-7 3,2 7 3,0-4-17,0 4 3,0 0-6,0 0-12,2-5-9,-2 5-9,14-2-8,-4 2-10,0 0-6,3 0-5,0 0-6,0 0-9,-1 2-4,0-2-3,-2 0-5,0 0-3,-2 0-2,1 1-2,0 1-6,-9-2-6,10 2 0,-3 0-5,-7-2 1,4 5 0,-2 1 1,-4 2-2,-1 0-2,0 2-2,-2 1-1,-3 2 4,-1 0-1,1 3-4,-3 1 3,1 0-5,2 0 5,-4-3 0,4 3-3,0-2 2,-1-1-1,3 1-3,-1-1-1,1-2 4,2 0-3,2-4 6,2 5-3,0-6 6,4 1-5,0-1 0,3-1 2,1-1-5,3-1 3,1 1-2,-2-4-21,6 1-27,-2-2-43,-1-2-46,2-2-67,2 2-77,-2-5-79,3-5-170,-3-2 6,3 1 75,0 1-159,4-4-104</inkml:trace>
  <inkml:trace contextRef="#ctx0" brushRef="#br0" timeOffset="85076.29">19962 1796 1658,'-10'-7'38,"-1"-2"35,5 2 27,-1 1 10,4 1 7,0-1-2,3 2-7,0 4-11,3-11-9,0 7-8,6 1-8,0-1-11,1 4-19,2-3-42,4 2-48,-2 1-60,6 0-61,-4-2-97,3 0-185,-1-1-133,0 3-85</inkml:trace>
  <inkml:trace contextRef="#ctx0" brushRef="#br0" timeOffset="85409.43">20295 1647 1590,'0'0'31,"4"-8"25,0 5 11,0-3 7,3 3 6,-1-1 4,5 2 6,0-2 4,3 4 3,2-2 5,-2 2-7,3 2-7,2 0-5,-4 2-7,1 1-5,-2 1-3,-1 2-2,-3 1 0,1 3-3,-7 1-5,-2 0-4,-2 4-8,-6-1-6,-1 3 0,-4 0-2,1 1-5,-3 0-2,-2 1-4,3-2-1,-3-2-3,2 0-5,4-3 5,-1-1-8,4-1-4,-2-1 2,3-2 1,2 0-3,1 1-1,4-3-1,3 2-2,2-1-4,1-3-13,0 1-13,5 1-28,0-3-29,0 0-36,1-1-48,4 1-42,-2-4-70,4 3-135,-2-3-52,-1 2-146,5 1-109</inkml:trace>
  <inkml:trace contextRef="#ctx0" brushRef="#br0" timeOffset="85863.83">21153 2085 1555,'-1'-5'-19,"1"5"29,-2-7 27,2 7 33,0-6 22,0 6 21,-2-7 13,2 7 13,-2-7 8,2 7 4,0-7 3,-3 3 1,3 4-13,0 0 3,0-8-10,0 8-8,0 0-16,0 0-11,0 0-9,0 0-11,0 0-9,0 0-5,0 0-5,5 17-3,-5-8-7,2 4-1,-2-1-1,0 4 3,0 3-7,0-1-3,-2 0-8,2 1 2,-2 2-7,2-2-2,-3 2-3,3-1-4,-1-2-36,1 1-39,0-2-40,-2 1-46,2-3-49,2 0-61,-2-1-41,0-6-81,1 1-122,2-2-4,1 1-171,-2-5-165</inkml:trace>
  <inkml:trace contextRef="#ctx0" brushRef="#br0" timeOffset="86071.74">21132 2334 1919,'-5'-6'62,"3"0"31,0 1 24,2 5 10,-2-10 1,0 5-6,2 5-4,4-11-9,0 8-11,2-1-14,4 0-4,0 0-9,7 2-9,-4-1-7,5 3-1,4-2-20,-6 2-32,4-2-47,-2 2-56,2-3-69,-1 2-69,1-1-169,-2 0-85,-2-1-146,0-1-137</inkml:trace>
  <inkml:trace contextRef="#ctx0" brushRef="#br0" timeOffset="86630.21">21890 2088 1780,'2'-8'24,"-2"8"34,0-5 30,0 5 25,-2-8 5,2 8 1,-5-7 1,3 4 3,2 3-12,0 0-15,-7-6-7,7 6-8,0 0-3,-21 9-9,11-1 5,-2 1-12,-2 2-7,0 4-3,-1 2 0,2 1-7,0 0 0,3 3-10,0 0 2,1 2-7,2-2 1,4-2 3,3 0-4,0 0-2,5-1 0,5-4-3,-2 0-3,4-1-1,1-1-5,6-2-5,-2-5 2,3-1-2,-4-2 0,3-4 1,0 0-3,-2-5 1,0 0-2,2-3-2,0-5 3,-4-2-3,0 0-5,-1-2 4,-2-2-1,-4 1 3,-2-2 3,-2 5-1,0-2-1,-4 2 4,-4 0-9,0 2 10,-2 1-10,-5 1 0,2 2 5,-4 1-7,-1 3 2,2 0 3,-6 2-14,4 2-22,-1 3-20,-2 0-26,2 0-38,-2 3-47,2 1-43,1 0-45,0 2-110,4-3-133,2 1 28,0 1-143,7 1-106</inkml:trace>
  <inkml:trace contextRef="#ctx0" brushRef="#br0" timeOffset="86818.95">22294 2230 1822,'8'-2'99,"-3"1"30,4-3 21,-3 2 13,0-2 7,0 0-6,-3 1-9,5 1-13,-5-2-14,2 1-11,-5 3-12,9-5-15,-4 3-38,0 1-49,-5 1-58,6-7-74,-6 7-71,7 0-70,-7 0-176,0 0-47,0 0-152,6-2-142</inkml:trace>
  <inkml:trace contextRef="#ctx0" brushRef="#br0" timeOffset="87079.53">22516 2049 1816,'2'-7'46,"0"1"37,0 1 23,0-1 18,3 0 10,-2 1 6,-1 3-4,-2 2-7,4-7-16,-4 7-15,0 0-1,0 0-6,0 0 1,6 9-5,-4-1-6,-2 4-4,2 2-6,-4-2-13,2 5 2,-2 1-4,0 1-6,0 2-3,0 0-8,0-2-32,2 0-36,-2 0-44,0 0-49,-1-2-55,3 1-59,0-7-57,5 4-128,-5-6-72,4 3-185,-2-4-174</inkml:trace>
  <inkml:trace contextRef="#ctx0" brushRef="#br0" timeOffset="87461.34">22718 2070 1805,'4'-6'-33,"0"2"30,-1-3 23,4 0 20,0 1 14,2 2 13,-3-1 0,5 1 3,-3 2 1,2-1 0,2 2 0,-2 1-7,0 1 0,1 2-3,-3 1-2,1-1 2,-3 5-7,1 0 0,-5 1-4,0 1-5,-2 0-2,-2 2-5,-5 2-2,1 1-7,0 0 2,-3-1-3,-2 1-6,1-2-2,2-2 1,-1 4-2,0-4-3,1-2-3,2-2 0,-1 1 1,3 0 1,0-3 8,0 2 7,4-2 5,0-5 1,2 8-1,0-4-2,4-1-5,0 1-4,3-2 2,-1 0-7,4-1-4,0 2-23,-2-3-36,3 0-47,0-3-59,4 2-61,-3-3-71,4-2-143,0-1-47,2 1-137,3-1-109</inkml:trace>
  <inkml:trace contextRef="#ctx0" brushRef="#br0" timeOffset="87869.86">23412 2126 1684,'3'-8'17,"-1"0"33,-2 1 28,0-1 23,0-2 11,-2 2 10,-1-1 3,-1 1-3,2-1-4,-3 2-11,-1-1-7,0 3-12,-2-1-10,-6 2-10,2 2-7,-3 0-1,1 4-9,-6 0-6,6-1-1,-4 6-8,2-2-3,1 1 0,0 2-5,4-1-5,-1 1 1,4 2-4,0-3-6,2 1 0,4-1-9,2 1-1,2-2-4,2 1-1,4-2-2,0 2-1,0-2 6,2 0-5,3-2 0,0-1-1,-2 0 3,1-2 2,1 2-1,0-2 8,-3 0 5,1 0 12,-2 2-7,-1-2 2,-1 2 0,-7-2-7,14 1-1,-8 2-1,0-2 3,-2 3 7,4 2 3,-8-6 2,27 90-869,-27-77 619,-5 0 365,1-2-152,2 1-48,-2 0 348,0-1-616,-1 0 243,0 2-74,2-2-182,-1-1 80,-1 4-201,1-5-185</inkml:trace>
  <inkml:trace contextRef="#ctx0" brushRef="#br0" timeOffset="88248.87">23868 2080 368,'2'-5'405,"0"-2"-99,0 2-52,0-1-39,-2 2-27,2-1-22,-2 5-21,4-6-1,-3 2-13,-1 4-10,7-6-12,-3 3-9,1-1-11,-5 4-8,11-4-7,-5 0-5,1 1-8,-1 1-4,-1-1-8,-5 3-2,10-2-2,-4 0-7,-6 2-4,0 0-1,11-3-1,-11 3-2,6-2-5,-6 2 1,0 0-6,6-4 0,-6 4-3,0 0-4,0 0-9,8 0-16,-8 0-20,0 0-25,0 0-26,10 4-32,-10-4-35,6 5-32,0-5-34,-6 0-64,8 0-129,-8 0-265,11 0-168</inkml:trace>
  <inkml:trace contextRef="#ctx0" brushRef="#br0" timeOffset="89865.71">23683 2118 1741,'0'0'-53,"0"0"31,0 0 23,0 0 16,0 0 21,0 0 8,0 0 13,0 0 1,0 0 5,0 0 1,0 0-2,0 0-4,0 0-2,-11 5-3,11-5 1,0 0-1,0 0 0,0 0-1,0 0 2,0 0-1,0 0 2,0 0 3,0 0 0,0 0 1,0 0 0,20 5-3,-20-5-2,10 0-7,-10 0-3,19-2-5,-8 2-2,0 0-4,3-3-2,0 3 0,2-2-1,1-1-1,2 1 0,0 0-2,1 0-5,0 0 0,2-2 2,1 1-10,0 1 1,-4-2-1,3 2-3,-2 1-1,-1-1 0,1-1-2,-4 2-1,2-2 1,-6 3-4,1 0 1,0-1-4,-3 1 1,-1-2 1,1 2 4,-2-2 1,0-1 2,-8 3 3,12 0 3,-6 0-2,-6 0 10,0 0 0,13-2 1,-13 2-10,6-2 2,-6 2 0,0 0-6,0 0-2,0 0-2,0 0-3,0 0-1,0 0 4,0 0 3,-25 7-9,15-3 0,-4 4 1,2-3-2,-3 4 5,0 1-3,-2 0 2,1 2 1,2-1-3,-2 0-2,-1 2 2,0-2 4,0 1-4,4 0-5,0-1 4,1-2 3,-1 2-2,2-1-3,1-3 4,1 4-4,1-4-2,2-1 4,-1 2-4,0-3-2,0 3 9,4-2-12,-3-1 4,2 0 1,0 4-4,0-4-1,-5-1 5,8 2 1,-3-1-4,2 0 4,2-5-5,-6 7 4,4-2-1,2-5-3,-2 7 9,2-7 1,0 6-5,0-6 2,6 4-1,-2-1 0,2-1-1,-6-2 9,16 2-9,-4-2 0,-2 0 6,6 0 5,-2 0-1,5 0 7,1-2-5,-2 2-2,4 0 6,-3 0 0,2-2-4,0-1 1,-1 3 3,-4 0 8,1 0-9,-2-3 12,-2 3-8,-1 0 6,-2-1-5,2 1 4,-4 0-4,2-3-4,-10 3-7,15 0 3,-15 0-4,13-1 0,-13 1-3,9 0-2,-9 0-6,10-2-12,-10 2-3,0 0-10,10 0-9,-10 0-14,8-3-16,-8 3-16,4-2-17,-2 0-25,-1-3-36,-1 5-37,5-6-33,-1-1-35,-3 1-85,2-2-112,-1 1-3,0-3-101,1 1-69</inkml:trace>
  <inkml:trace contextRef="#ctx0" brushRef="#br0" timeOffset="90315.84">23957 1684 1608,'-7'-4'49,"7"4"28,-6-4 20,6 4 18,-7-5 10,7 1-1,0 4-4,2-8-5,3 5-10,-5 3-4,15-7-13,-5 5-3,0 1-8,4 1-12,0-2-3,3 2-6,0 2-6,0-1-3,3 3-15,-4-1-33,3-1-48,-2 1-61,0 2-65,3-2-60,-4-3-126,-1 0-116,0 0-132,4-3-108</inkml:trace>
  <inkml:trace contextRef="#ctx0" brushRef="#br0" timeOffset="90767.89">24522 1497 1691,'0'0'9,"0"-9"25,2 6 21,-2 3 16,0-8 10,0 8 0,2-5-4,-2 5-8,7-4-6,-7 4-5,10 2-6,-10-2-2,17 5-7,-6-3-3,-3 1-3,-1 1-5,3 0-3,-2 0-3,1 1 0,-3 3-1,1-3 3,-6 3 0,4 0 0,-3-1-2,-4 3 1,2-1-1,-5 1-5,2-1 2,-5 1-5,5 0 2,-6 0-4,5-1-1,-2 0-2,-2 0-2,3-1 1,-1 2-2,2-2 0,0 1-1,-1 1 3,-1-1 7,5 0 2,-1 2 2,2-3 3,0 1 8,0 2-2,2-2 4,-1 3 1,3-1 1,1 2-2,1 1-2,-1-3 5,4 2-1,-2 0 4,1 3-4,1-3 3,-3 1-5,3 1 2,-3-3-1,0 1 0,-2-2 8,0-1-8,-2-1 6,0-2 2,-4 3-2,-4-4-1,-2 3-4,-8-3-2,0 0-16,-5-1-49,-5-1-72,-5-2-104,-5-2-115,-6 0-242,-1-2 42,-3-2 64,1 3-170,-1-3-124</inkml:trace>
  <inkml:trace contextRef="#ctx0" brushRef="#br0" timeOffset="92824.06">7849 3331 1749,'10'3'16,"-10"-3"-3,14 1 1,-8 2 0,2-3-2,-8 0 5,9 1 8,-4 1 7,-5-2 3,14 2 9,-6 0 4,1 0-3,-1 1 0,5-1 4,-2 1 3,1 0 1,4 1 4,2-2 5,1 1-1,1 0 2,-2-2-1,4 4-3,1-4-2,7 1 1,-1-2-9,3 2 0,4 1-2,6-3-3,7 0 0,-1-3-4,15-1 1,-2 3-5,1-4-3,28 1 4,-6-1-1,3 1-7,0-4 4,0 3-4,-2-1 2,-13 1-2,-7-1-6,18-1 0,2 0-1,-13 2 5,-11-1 0,24 0-9,0-2 2,0 3 2,-14-1-4,16 1-6,2 0 3,-5-3-6,5 3-1,0 1 2,2-1-2,0 1 1,-2-1 0,3-1-3,-1 2 5,1 0-5,4 2 2,2-2-3,0 3 1,2-3 3,7 4 1,0 0-2,0 0-3,-2 0-1,-2 0 0,-2 1 3,-2-1-8,-2 0 3,1 3 4,0 0-2,1-1 3,5 0-3,0 0 0,-1 0 0,7 0 3,-1-2-8,0 0 1,4 0 2,2 2-1,-5-2-1,4 1 0,-6-1 0,-3 0 2,0 2-4,-4-2 10,-1 0-6,4 0 1,-3-2-3,-2 2 1,2-1-3,-4-1 3,-2 0 0,0-2 1,2 2-2,-3-2 2,7 3 1,-1-2-3,3 0 2,4 0 4,0 1-2,4 2 0,-1 0-5,0-3 6,-5 1 2,-5 0-3,-1 2 4,2-1-7,-4-1 3,-2 2 8,0-3-1,-2 3-11,-2-1 4,5-3-1,-1 4 3,5-2-3,3 2-1,7-2 5,2 2 2,3 2-10,2-2 5,-1 2 0,1-1 7,-4 3-6,4-1 0,-2 0-5,-1 4 0,-1-7 0,2 5-1,2-2 5,0 1-2,1-2-4,-1 0 1,-2 2 1,-4-4-4,2 2-1,-1 0 7,-2 0 0,4 1 1,1 0-3,6 0-3,4 1 11,1-2-5,-3 3-6,-2-1 4,-2 1-3,-7 1-3,-4-4 11,-6 3-4,-5-3-4,-6-2 2,-15 0-4,-11 3 3,0-3-1,0-3 2,-3 3-6,3 0 5,3-2 3,23 2-3,-12-2-4,14 2 1,0 0-1,0 2 2,0 0 1,0 1-2,-4 1-2,-2 0 6,-13-2-2,-9 4 1,0-5 0,-4 3 1,-5-2 2,-5 0-3,-1 0-2,-2-2 7,1 1 2,-1-1-6,2 0 1,8-1-2,0-1 3,1 2-2,2-2 2,-1 0 2,1 2-1,-2-2-4,1 0-1,-7 2 5,-3 0-1,1 0-4,-4 0 1,-1 0 0,-4 0 1,-5 0 0,-1 0 1,-4 0-3,-1 0 2,1 0 0,-2 2-3,-1-2 0,3 2-1,0 0 5,0 0 2,-1 1-2,4 0-4,0 1 3,6-1 2,-1 2-2,0-3 3,-1 1 0,-6 1 6,-1-3 4,-4 2 18,-1-2 6,-4 2 7,-4-2 6,1-1-1,-2 0-1,-3 2-4,0 0-4,-2-2-2,-1 0-9,-1 0 2,0 2-3,-3-2-7,-8 0-2,17 2-2,-8-2-1,-9 0-2,12 0-5,-5 2-5,-7-2-14,10 0-19,-10 0-22,8 1-21,-8-1-17,0 0-13,9 0-28,-9 0-43,0 0-48,5-3-31,-5 3-48,0 0-142,-12-9-68,6 5 70,2-2-122,-2-1-64</inkml:trace>
  <inkml:trace contextRef="#ctx0" brushRef="#br0" timeOffset="124984.98">8275 3880 638,'2'-3'289,"0"-1"-91,-2 4-56,3-7-20,0 4-7,-3 3 10,2-5-1,-2 5-6,3-7 1,-3 7-6,0 0-6,3-3-6,-3 3-2,5-5-4,-5 5-3,0 0-1,4-3-1,-4 3-6,0 0-7,0 0-3,0 0-16,0 0-4,0 0-8,0 0-1,7 10-1,-9-2 4,-2 2-8,3 6 5,-1 3-6,-2 4 0,0 4-3,-1 0 0,0 1 2,2 1-5,1-1-7,-2 2 4,2-1-8,-2 0 1,2-2 6,0-1-11,-4-1-2,4-4 2,-1-2-4,2 0 2,1-2-6,-2-2 3,0-2-3,2 1 3,-2-3-6,2 0 3,0-1-8,-2 0-17,2-3-21,0 1-24,-2-2-33,2-1-33,0 1-44,0-6-53,0 4-39,0-4-114,0 0-109,0 0 34,0 0-91,6-17-46</inkml:trace>
  <inkml:trace contextRef="#ctx0" brushRef="#br0" timeOffset="125768.97">8661 4146 1414,'0'0'2,"0"0"34,-3 4 14,3-4 17,0 0 16,-2 4 13,2-4 11,0 0 7,0 0 0,-5 5-1,5-5-3,0 0-5,0 0-3,0 0-11,0 0-5,-4 4-8,4-4-5,0 0-7,0 0-5,0 0-6,0 0-2,0 0 3,7 7 5,0-6 14,5 2 3,5-2-1,2-1-3,4 0-1,7 0-6,0-1-4,1-2-8,3 3 3,-2-1-15,-1-3 2,1 1-7,-2 0 0,-3 2-6,1-4-3,-6 4-3,-3-2-2,-1 2 1,-2-2-4,-2 3 0,-1 0-2,0-3-2,-3 3 3,-1-2-5,1 0-1,-1 2-5,-9 0 7,15-2-5,-9 0-3,-6 2-5,12 0-8,-12 0-26,12-1-31,-12 1-25,8 0-39,-8 0-52,6-4-60,-4 2-58,-2 2-104,2-6-114,0 2 36,-2 4-159,11-5-134</inkml:trace>
  <inkml:trace contextRef="#ctx0" brushRef="#br0" timeOffset="126446.04">9924 3921 1812,'-5'-3'62,"4"-2"18,-3 1 15,-1-2 16,5 6 16,-5-10 8,0 6-3,0 1-3,5 3-7,-5-6-11,5 6-14,-5-3-8,5 3-14,-8 0-5,8 0-11,-11 9-7,5-2-3,-4 3-5,5 3-5,-4 3-1,2 1 2,2 4-10,-1 0-6,2-2 7,2 1-8,0 2 1,-2-1-3,8-1 2,-4 1-1,4-1 0,2-1 1,0-1-5,0-2 6,5-3 15,-4 1 7,7-7 3,1-2 6,-1 0 0,2-3 3,0-6-6,2-1 0,-1-3-1,-1-4-4,-1 0 0,2-5-7,-4-2-4,0-2-1,-1-1-4,-3 0-1,-5-4-3,0 0-4,-2 6-4,-4 0-1,0 1-2,0 1-3,-4-1-1,-1 4-6,-1 1-2,-3 3-4,0 1-6,-1 5-15,-5 1-13,4 4-16,-1 0-12,-3 4-25,-1 1-26,3 1-23,0 1-32,3 1-31,-1 4-43,5 0-33,0-3-74,3 0-132,5-1 2,0 2-206,5-3-178</inkml:trace>
  <inkml:trace contextRef="#ctx0" brushRef="#br0" timeOffset="126630.92">10335 4046 2170,'11'-1'157,"-7"-5"-1,-4 6 12,5-4 11,-5 4-6,2-5-10,-2 5-15,0-7-16,0 7-16,2-6-38,-2 6-56,2-4-59,-2 4-67,2-5-80,2 3-71,-4 2-134,6-6-100,-2 5 30,1-3-135,2 0-93</inkml:trace>
  <inkml:trace contextRef="#ctx0" brushRef="#br0" timeOffset="127085.47">10632 3893 1856,'0'-5'124,"-2"1"10,2 4 6,0 0 9,0-9 6,0 9-12,0-7-3,0 7-9,2-5-9,-2 5-11,6-7-14,-2 4-11,3 1-8,-1-1-13,-6 3-15,15 0 2,-15 0-9,17 5 0,-8 0-5,-1 0-8,0 3 2,1 3-5,-1-1-1,-1 3 3,-3 0-2,-2 3 7,-2 0 7,-4 1 5,-2 0 0,-1 3-5,-4 1-2,-1-1 1,-3-2-4,0-1-4,1 3-3,-2-6 0,2 2 3,-2 0 1,2-3 2,3-2-1,1-1-2,0-1 1,0-2 2,2 1-7,1-3-2,2 3-4,-1-1-1,3-5-1,-1 5-5,0-4 0,4-3 0,0 8-1,0-8-2,11 4 4,-1-2-3,2 0-1,4-2 0,-2 0-2,3 0 2,2 0-2,2-2-6,-1 0-30,2 0-44,0-2-47,3 0-57,-3 1-70,2-3-63,0-2-62,2-2-136,-1 3-29,-3-1 45,2-1-197,2 2-181</inkml:trace>
  <inkml:trace contextRef="#ctx0" brushRef="#br0" timeOffset="127591.93">11335 4071 1841,'6'-8'78,"-4"7"20,-1-5 16,-1 0 15,0 1 11,3-3 7,-6 1 3,3 0 3,0 1 2,0-3-3,0 1-3,-1-1-7,-1 2-12,0-6-8,0 4-14,0 0-8,-2-1-7,2 1-8,-5-1-8,3 0-9,-2 2-7,-1 1-8,-1 0-6,-1 1-6,1 0-5,-4 4-4,-2 1-2,0 1-9,-3 1-1,0 1-1,0 4-3,-1 0-5,1-1 2,3 4-1,-3 1-3,2 2 2,3-1-10,0 0-5,1-1-12,4 1-10,1 2-2,2-5-16,4 2 1,0-2 7,2-1-2,2-1 9,4-2-3,0-1 5,1-1 5,2 1-1,1-3-1,-1 0 9,4 0-6,-2 0 7,-1-3 2,1 3-1,0 0-2,-3 0 6,1 0-3,-1 3-5,1-3 10,-2 2-3,-1-1 2,0 3-1,-2 1-12,4 2 15,-4-2-1,0 3 2,0-1-1,1 3 1,-3 1 10,0 1-7,-2-1 0,3 1 0,-3 4 8,0-6-14,-2 4 9,2-1-7,0 0-20,-2 0-32,0-1-37,-2 2-41,2-3-48,0 0-46,-2-1-59,0 2-97,0-3-106,-1-1 31,1-1-116,2-1-77</inkml:trace>
  <inkml:trace contextRef="#ctx0" brushRef="#br0" timeOffset="128164.99">11519 3945 1556,'-2'-4'57,"2"4"28,-4-7 16,4 7 17,-4-6 14,4 6 13,-5-4-1,5 4-4,-2-6-9,2 6-5,0 0-5,0 0-8,-2-6-9,2 6-3,0 0-14,0 0 0,9-6-12,-1 5 0,0-1-12,6 0-5,-2 2-5,0 0 2,1-2-13,2 0-4,0 2 2,0 0-8,0-2-8,-3 2 1,4 0 3,-4 0 0,3 0-4,-3-2-2,-1 2 5,1 0 2,-2-1 5,0 1 1,1-3 2,-2 3 4,-9 0 3,16 0 3,-11-1 2,-5 1 1,14 0 0,-14 0 1,11 0 2,-11 0-4,8-2-5,-8 2-5,8-2 1,-8 2-7,0 0-4,0 0-2,10 0-5,-10 0-3,0 0-4,8 4-4,-8-4-2,1 4 2,-1-4-4,0 7 2,0 0-2,-1 1 0,-1 2-1,0 1-1,-4 3 1,2 1-2,0 2 2,0 1-1,0-4 1,0 5-2,-2-1 1,1 0 1,1-1 0,-1 3 0,-1-5 0,2 2 0,0-1-7,-2-3-22,5-1-29,-1-1-33,0 0-34,0-2-21,-1-1-30,3-1-33,-1-2-39,2 1-46,-1-6-39,0 0-129,5 0-59,-5 0 34,9-10-176,-3 2-152</inkml:trace>
  <inkml:trace contextRef="#ctx0" brushRef="#br0" timeOffset="128478.27">12238 3820 1901,'0'-7'93,"0"2"23,0-1 20,0-1 13,0 7 20,2-10 22,-2 6 6,0 4-7,0-6-12,0 6-15,0-5-17,0 5-18,2-6-16,-2 6-18,0 0-11,0 0-8,0 0-6,2 15-8,-2-6-4,2 3-4,-2 5-6,2 0-1,-2 2-7,2 1-3,-2 2-2,0-1 0,2 6-5,-4-3 1,2 4-1,0-4-5,-2 2-21,0-4-38,2-1-47,0 0-40,-2-2-52,0-4-64,2 2-64,-2-3-59,4-5-121,-4 0-36,4-1 41,-2-4-177,0-4-149</inkml:trace>
  <inkml:trace contextRef="#ctx0" brushRef="#br0" timeOffset="129623.51">12593 3764 1668,'-5'-4'-42,"5"4"33,-8-4 24,8 4 14,-8-1 23,8 1 16,-7-5 13,7 5 6,-6-3 4,6 3 2,-6-5-3,6 5-2,-4-3-3,4 3-3,0 0-6,-7-2-6,7 2-5,-5-3-8,5 3-8,0 0-2,0 0-4,0 0-7,0 0-1,0 0-3,0 0 1,26 3-4,-17-1 3,1-2-7,3 3-1,-2-3 1,1 0-5,0 3-3,0-3-4,0 2 1,-1 0-3,-1-2 0,-1 0 0,0 1 0,-9-1 2,14 0 4,-8 3 6,-6-3 3,12 0 4,-7 2 0,-5-2 8,9 1-2,-9-1 3,8 3-2,-8-3-4,0 0 8,0 0-4,13 0-1,-13 0 7,0 0-12,9-3 0,-9 3 13,0 0-2,0 0-11,8 3 1,-8-3 1,0 0-10,0 0-1,0 0-4,0 0-6,11 0 1,-11 0 0,0 0 1,0 0-9,6 3 3,-6-3-5,0 0 0,0 0 8,6 2-9,-6-2 1,0 0-1,2 6-8,-2-6 9,-2 9 1,0 0 1,0-2 0,-2 6 1,-2 0 2,-3 3 6,1 0-8,-1 4 1,-2 0 3,1 1-8,0 0 3,-4 0-2,4 0 5,0 1-3,1-4-2,-2 2 2,3-1-2,-1-4 1,3-1-2,0 1-4,0-4 7,2 0-4,-2-3-1,2 1 8,0-2 1,1 1 5,0 1 3,-1-4 3,2 1 8,0-2 4,0-1-1,2-3-2,-4 8-2,4-8-8,0 3-1,0-3 4,0 0-5,0 0-4,0 0 0,0 6-5,0-6 0,0 0 0,0 0-1,8 2-1,-8-2-2,12 4 1,-4-4 1,4 2-2,0 1 1,1-3-2,6 2-3,-2 1 4,2-3-3,-1 2 4,2 0-2,-1-2-1,0 3-2,1 0 0,-4-2 0,-1-1 4,-2 1 2,0-1 1,-1 3 9,-2-3 13,2 0 15,-4 0 14,2 0 12,-10 0 8,14 0-5,-6-3-8,-2 1-5,-6 2-6,11-7-6,-7 1-4,0 1-5,-4-1-5,4-2-11,-2-1-18,-1 1-27,2-4-37,-3 3-39,2 1-39,1-3-66,-3 0-77,2 1-75,1-1-147,-1 0-112,0-3 78,1 1-346,2 0-364</inkml:trace>
  <inkml:trace contextRef="#ctx0" brushRef="#br0" timeOffset="129879.97">13332 3716 2346,'-11'-6'74,"5"1"29,0-1 3,0 3 13,2-1 12,0 0 7,4 4 2,-6-4-10,6 4-10,-7-4-10,7 4-17,-1-3-4,1 3-19,0 0 4,0 0-12,18-6-15,-10 6-20,2-3-29,1 3-42,1 0-43,0 0-59,2 0-65,0-1-59,2-2-124,-2 2-112,-1-1 35,0-2-158,-1 2-126</inkml:trace>
  <inkml:trace contextRef="#ctx0" brushRef="#br0" timeOffset="130084.33">13550 3518 1879,'0'-8'130,"0"3"19,0 0 11,0-2 5,2 3 7,-2 4-5,1-7-22,-1 7-11,0 0-19,3-6-17,-3 6-5,0 0-7,0 0-9,11 16-6,-6-6-11,1 2-1,-2 5-6,2 0-5,-1 5-21,5 0-60,-5 2-63,-1-2-85,2 3-76,-4-4-137,0 0-125,-2 1 39,0 0-176,0-1-152</inkml:trace>
  <inkml:trace contextRef="#ctx0" brushRef="#br0" timeOffset="130929.83">14184 3843 1794,'2'-5'16,"-2"5"28,2-4 22,-2 4 21,0 0 13,2-5 7,-2 5-4,0 0-6,0 0-13,4-4-10,-4 4-8,0 0-6,0 0-3,2 13-6,-2-3-4,0 1 2,0 5 5,0 1 3,2 4-6,-4 0 5,2 0-4,-2 5-10,2-1-1,-2 1-2,2-1-6,0 2-3,-2-4 0,2 0-3,0-3-5,-2 1-67,2-3-39,0-1-58,0-2-56,0-1-45,0-3-103,2-4-108,-2 1-201,2-5-150</inkml:trace>
  <inkml:trace contextRef="#ctx0" brushRef="#br0" timeOffset="131131.97">14105 4154 1848,'-6'-5'98,"2"-1"19,1 2 8,-1 0 7,1 1-2,3 3 7,-2-10-24,4 5-10,3-1-7,2 0-11,5 1-5,7-3-8,5 4-9,6-2-8,1 2-30,9-1-55,0 0-74,5 2-77,-3-3-76,3 4-139,-1-1-60,-1-1-175,-3 1-129</inkml:trace>
  <inkml:trace contextRef="#ctx0" brushRef="#br0" timeOffset="131545.42">15109 3875 1949,'2'-9'120,"-2"1"21,0 1 20,2 2 5,-2-1 16,2 3-6,-2 3-12,2-8-15,-2 8-16,0-6-14,0 6-11,0 0-21,0 0-7,0 0-8,-4 15-5,0-5-6,-1 2-8,0 5-8,0-1 3,1 3-8,-3-1 0,3 1-8,0-1-1,2 4-2,0-1 1,2-1-4,0-3-2,0 1-1,4-1 0,0-1 1,2-3-2,3-2-1,1-1 4,1-3-6,2-3-2,-2-1 0,4-3-1,-5 0-2,4-7 6,-2 2 4,2-7 3,-3 1 4,-3-5 2,-1 1-2,0-2 10,1 0 9,-4 1 0,-3-2 0,2 1-4,-3 3-9,-3 0-5,0 2-4,-5 0-5,-1 1-3,2 3-3,-3-2-2,-1 5-4,-2-1-18,0 2-28,3 0-43,0 4-35,-2 2-38,0-2-38,4 2-54,-1 4-49,3-2-41,-1 1-93,3 2-121,2-4 38,2 5-245,0-8-245</inkml:trace>
  <inkml:trace contextRef="#ctx0" brushRef="#br0" timeOffset="131732.35">15498 3987 2052,'2'-6'116,"2"2"20,-1 1 7,-3 3 0,7-10 11,-5 6 2,0 0-18,-2 4-14,6-7-13,-4 3-15,-2 4-41,5-6-59,0 2-67,-1 1-76,1-1-69,1 0-107,-1 1-173,0-2 57,2 2-149,0-1-88</inkml:trace>
  <inkml:trace contextRef="#ctx0" brushRef="#br0" timeOffset="132237.37">15698 3825 1579,'4'-4'72,"-4"4"33,6-5 12,-4 1 6,-2 4 5,6-7-2,-4 4-7,-2 3-5,12-4-6,-4 2-11,2 2-3,-1-1-9,1 1-13,1 1-5,0 1-8,-1 0-8,0 3-3,0-2-2,-2 1-6,0 1-3,-2 3 3,-2 1 3,1 0 6,-5-1-1,0 4-4,-2-2 0,-4 1-8,3-2-5,-4 3 0,2-1 0,-3-1-6,0-1-3,2 1 2,0-2-5,2-1-3,-2 0 3,1 0-8,3-1-3,-2-2 0,0 3-6,2-2 4,-1-1 0,3 2-5,0 0 6,0-1-2,3 1-2,1 1 5,2 0 2,1-2-9,1 3 5,2-1 0,2 1-3,0 0 0,-1 1-4,3 0 1,-1-2-3,-2 2 7,1-2-4,-2 1 4,1 0 2,-2-1-6,-1-1 4,-2 1 2,-1 2 0,-1-5 11,1 4 13,-3 1-6,-4-2 7,-1-2-2,-1 1-3,0 0-1,-5-1-3,1 2-2,-4-5-1,0 4-3,-3-4-1,4 1-9,0-1-19,-2 0-26,2-2-23,-1-2-36,-1-3-46,2 0-61,2 1-56,-1-4-61,4-5-137,4 4-29,0-3 42,4 0-123,2-1-70</inkml:trace>
  <inkml:trace contextRef="#ctx0" brushRef="#br0" timeOffset="132563.82">16178 3939 1670,'5'-4'119,"-5"4"23,6-5 16,-6 5 6,4-4 10,-4 4-5,0 0-6,6-5-12,-6 5-17,4 0-18,-4 0-12,0 0-10,0 0-14,0 0-4,0 0-9,11 9 0,-8-4-8,1 1-5,-1 2-2,4-1-6,1 4 2,-1-3-12,1 4-3,1 0-1,2-1-5,-3 2 1,2-1-5,-2 0 0,4 3-2,-4-4-5,0 1 0,1 3-3,-3-4 0,1 2 3,-1-2 1,-4 0-1,0-1-2,-4 2-4,0 0 4,-2-3 0,-2 0-14,-3 2-23,0-3-21,-1 1-28,-2-2-28,-4-4-36,4 2-54,-1-2-54,0-3-45,0 0-106,1-2-105,-1-2 31,2-1-153,1-3-119</inkml:trace>
  <inkml:trace contextRef="#ctx0" brushRef="#br0" timeOffset="132815.8">16224 3897 1822,'5'-2'79,"-1"-1"20,2 0 27,-6 3 14,15-3 12,-4-1 11,2 2 4,-1 0 4,6 1-10,-2-1-10,6 0-13,-3 0-14,-1-1-14,4 2-8,-3 1-9,1-1-11,0 1-7,-3 0-2,-3-3-28,-1 3-44,0 0-44,-2 0-41,-3-3-52,-8 3-53,15 0-52,-9 0-60,-6 0-123,9 3-89,-9-3 74,0 0-141,0 0-80</inkml:trace>
  <inkml:trace contextRef="#ctx0" brushRef="#br0" timeOffset="133323.92">17002 3679 1526,'2'-7'17,"0"2"33,1 1 15,-3 4 20,2-6 20,-2 6 10,0 0 12,2-5 2,-2 5-6,2-4-3,-2 4-21,0 0 1,0 0-4,0 0 3,0 0-5,-11 11-1,9-2 0,-5 2 9,3 2 6,-2 2 1,-2 2 0,-1 1-10,-2 4-6,-1 5-9,-1 2-4,0-1-8,0 1-4,3-1-12,0 2 2,0-1-8,2-2-6,2-2-1,2 1-4,2-3-3,0-3-5,2 2 2,2-3-2,0-2-2,2 0-3,4-2-1,2-1-4,0-3 4,2-2-7,3-1 4,-2-1-7,2-5 2,-1-2 0,0 0-6,0-2 0,1-5-2,0-1 3,-3 1-1,1-3-7,-5 1 0,1-3 0,-4 4-12,-3-1-7,-2 1-8,-2-3-12,-5 4-14,0-1-15,-3 2-21,-5-1-34,-1 0-39,-4 0-52,4 5-67,-2-5-79,-1 1-169,5 2 17,-4-2 56,6 3-187,0-3-136</inkml:trace>
  <inkml:trace contextRef="#ctx0" brushRef="#br0" timeOffset="133639.64">17510 3834 2017,'9'-3'160,"-7"-1"23,2 0 32,-4 4 11,6-3 0,-6 3-13,4-7-13,-4 7-20,5-1-17,-5 1-20,0 0-19,0 0-14,0 0-12,6 9-9,-8-1-7,2 1-6,-2 3-7,-3 4-4,3-2-4,-2 3 0,2 0-2,-2 3-6,2-1-4,0-1-5,0 2-2,0-1-5,2 1 2,2-3-6,0 3-3,0-3-1,4-1-3,2 2 1,4-1-6,0-3-31,0 0-49,8-3-82,-1-2-26,0-5-48,-2 0-56,1-3-50,0-2-42,-2-3-109,0-2-72,-4-1 40,-1-4-239,-3 1-233</inkml:trace>
  <inkml:trace contextRef="#ctx0" brushRef="#br0" timeOffset="133831.98">17753 3989 2021,'-2'-5'10,"2"5"14,-4-3 11,4 3 22,0 0 27,0 0 13,0 0 9,-8 15 12,8-3 5,-2-1 3,0 7-1,0-1-7,-1 3-14,1 6-5,-2-2-8,2 1-12,-1 1-7,0-1-3,-3 1-4,5 0-23,-3 1-49,-1-7-64,1-1-78,2 1-85,-3-5-94,4-4-156,-1 0 9,4-1-177,-1-4-149</inkml:trace>
  <inkml:trace contextRef="#ctx0" brushRef="#br0" timeOffset="134317.99">18051 3958 1730,'-1'-5'61,"-1"-1"31,0 0 23,2 6 13,-2-7 5,2 3 7,0 4-1,0-9-8,0 9-5,2-7-5,-2 7-12,4-2-12,2-4-12,3 3-7,0 1-9,1-2-6,1 2-6,1 2-3,1 0-4,-2-2-8,1 2-4,-2 0-2,2 0-5,-2-1-2,-2 1-8,1 0 3,-1 1-4,-1 1-2,-7-2-3,11 8 8,-7-2-11,-4 1 8,0 3 3,-2-1-6,0 6 7,-5-1 3,1 3-2,-3 2 0,-1 2 2,-1-3-2,3 2 0,-6 1 3,4-3-2,2 2 1,-2-3-7,1-2-1,0 1 1,3-1-2,0-1 0,-1 0 0,0-5-2,4 4 0,-1-3 1,1-1-2,2 0 2,-2-1 2,6 2-2,-2-3 2,4-1 0,-1 3-3,4-3-1,1-2-5,-1 1 3,3-2-3,0-2-23,3 1-49,1-2-60,0-2-68,2-3-77,0-3-84,0 1-191,-1-7 8,4 0 66,1-6-209,1-1-171</inkml:trace>
  <inkml:trace contextRef="#ctx0" brushRef="#br0" timeOffset="134525.64">18545 3747 2110,'-4'-5'136,"0"2"5,4 3 1,-4-4 16,4 4-7,0 0-20,-2-5-9,2 5-13,0 0-11,0 0-14,11-3-10,-11 3-43,19 0-39,-11-2-53,3 2-68,1 0-63,1-1-84,0-1-160,-3 0-28,3 0-190,-2 0-149</inkml:trace>
  <inkml:trace contextRef="#ctx0" brushRef="#br0" timeOffset="134858.97">18757 3583 1860,'2'-6'65,"-2"0"15,3 3 9,-3 3 8,4-8 2,-4 8-7,6-5-8,1 3-8,-1-1-5,3 1-6,1 2-9,0 0-4,2 2-6,-2 1-2,0 0-6,1 1-2,-2 2-1,-1-1 1,1 4 6,-5 0 8,-2 0 5,-2 5 4,-4-1 0,-3 0 3,-1 4-17,-3 0-1,-2 4-5,-1-1-6,0-1-2,0-1-1,-1 2-5,3-2-2,1-4-1,0 0 0,1-1-5,4-2-2,0 2-7,0-3 5,4-2-5,4 1 0,4-1-1,0-3 0,4 1-30,3 0-39,4-5-56,0-1-63,3 0-67,2-1-134,-1-5-114,0 0 38,-2 1-147,1 1-103</inkml:trace>
  <inkml:trace contextRef="#ctx0" brushRef="#br0" timeOffset="135585.71">19616 3901 1577,'4'-9'-24,"-4"9"32,0 0 23,0 0 15,0 0 19,0 0 17,7-3 10,-7 3 12,0 0-6,0 0 0,0 0-2,0 0-7,0 0-7,0 0-8,0 0 10,0 0 13,3 17 19,-3-7-4,-3 2-7,3 3 10,-1 2-2,-1 0-8,0 5-5,0-4-7,2 4-10,-4 2-7,1 1-9,3 0-6,-3-3-3,1 2-5,2-5-5,-2 1-6,2-1-38,-2-1-48,2-3-48,0-2-52,-2-2-55,2 1-58,0-2-90,0-3-155,0-1 19,-2-1-191,2-5-170</inkml:trace>
  <inkml:trace contextRef="#ctx0" brushRef="#br0" timeOffset="135814.97">19529 4159 2005,'-2'-9'105,"2"5"18,0-3 7,0 0 14,0 1 7,4 0-6,-2 0 3,4 1-15,1-1-12,4 1-11,5-1-12,1-1-6,1 2-11,1 1-11,3 2-3,-1-1-12,0 0-3,3 2-28,-3 1-58,0 0-49,0 0-62,-1 0-51,-2 0-36,-1 1-35,-2-1-78,-2 0-93,-1 0-19,0-1-107,-2 1-65</inkml:trace>
  <inkml:trace contextRef="#ctx0" brushRef="#br0" timeOffset="136745.97">19042 4156 1508,'0'0'-8,"0"0"22,0 0 21,-3-3 19,3 3 14,0 0 12,0 0-1,0 0-2,0 0-3,15-3-8,-15 3-2,19 0-5,-9 0 1,4 0-3,0 3-4,3-2-4,0 1-5,-4-2-5,-1 3-3,1-2-3,-2 2 3,-3-3 1,0 0 2,-4 3 5,-4-3-3,0 0-4,0 0-3,-24 2-1,4-2-4,-1 2-2,-5-2-1,2 0-4,-6 0-3,0 0-4,5 0 1,1 0-1,1 0-3,1-2 1,4 2-3,-1 0-1,5 0 0,3 0-1,2 0-3,3-2 2,6 2 0,0 0-4,0 0 1,0 0-5,33 4-12,-13-4-24,0 1-35,3 2-42,5 1-44,2-1-44,-7-3-91,7 2-126,-2 0-190,-5-2-107</inkml:trace>
  <inkml:trace contextRef="#ctx0" brushRef="#br0" timeOffset="137400.2">19738 4078 1634,'-2'-5'24,"2"5"17,-2-10 13,2 10 17,-5-7 11,5 3 19,0 4 10,-2-7 2,0 1 4,2 6 3,-2-7-3,2 5 4,0 2-5,-2-7 1,2 7 9,-2-6 6,2 6 0,0 0 2,-4-5-4,4 5 0,-2-6-4,2 6-3,-5-4-9,5 4-8,-7-3-6,7 3-11,-8-3-11,8 3-5,-12 0-9,12 0-7,-14 0-5,7 3-6,-2 0-4,1 3-4,-1-1-4,1 5 1,-2-1-5,0 4 1,0-2-1,1 4 1,1-1-4,2 4 1,-1 1-3,1 2-2,2-1 2,2 0 0,2 1 0,0 0-3,0-2 2,3 1-1,2 2-1,4-1-1,-1 0-1,3-4-1,3 0 1,2 0 0,0-3-1,5-1 1,-1-2-2,0-1 0,2-5 4,-1 1 4,-2-2 2,2-4 1,-1-2 3,0-2 3,4-5 3,-1-2-2,3-7 0,-3-1-8,-1-1-1,-2-6 1,0 2-2,-4-3-3,-1 0 3,-2 5 6,-5-2-5,-1 0-6,-1 2 2,-4 2-2,-4 1-8,-2 2 0,-5-2-3,-1 2 0,-6 3-5,0 2 3,-4-1-8,0 4-6,-3-1-12,-1 7-22,-4-1-25,5 2-28,-2 4-29,-2 0-31,-1 3-23,4 1-21,-1 2-31,1 0-36,2 2-44,4 2-36,4-2-48,3 1-113,3 3-37,1-3 39,3 3-223,1-3-217</inkml:trace>
  <inkml:trace contextRef="#ctx0" brushRef="#br0" timeOffset="137682.91">20239 4286 2229,'3'-6'149,"-3"6"31,4-8 30,-4 8 37,0-5 21,0 5 7,3-4-12,-3 4-11,1-6-28,-1 6-20,0 0-20,3-5-21,-3 5-18,2-4-19,-2 4-46,0 0-62,0 0-68,0 0-84,4-6-76,-4 6-84,4-4-81,-4 4-161,4-3-55,-4 3 54,6-6-310,-1 3-332</inkml:trace>
  <inkml:trace contextRef="#ctx0" brushRef="#br0" timeOffset="138823.63">20808 4046 2050,'0'0'-154,"6"-1"25,-6 1 22,0 0 19,0 0 15,0 0 19,0 0 21,0 0 13,0 0 10,0 0 18,0 0 8,0 0 11,4-6 6,-4 6 1,0 0 6,0 0 4,0 0 7,0 0 0,0 0 1,0 0 5,0 0-4,0 0 5,0 0-6,0 0 1,0 0 8,0 0 2,0 0 0,-13 17 3,7-10 4,1 1 7,-3 1-1,0 3-1,0-1 2,-2 3 0,0-1 1,2 3-4,-3 1-8,1 0-6,1-2 1,0-1-11,3 2 0,0 0-3,0-2-6,2 2-5,0-1-3,1-3 0,3 1-4,0-2 2,3 0-2,1-2-3,4 4 1,0-2 2,1-3 3,3 1 9,-1-4 5,2 2 12,1-4 0,0-1 3,0-2 7,3-2 4,-2-3 2,1-3 0,3-2-5,-1-3-8,-2-2-4,0 0-5,-2-4 1,-1 2 2,0-2-4,-4-1 4,-1 4-3,-4-1-8,0-1-4,-2 1-6,-4 2-3,-4-3-6,0 5-3,-3 0-2,-2 1-8,-1 1-16,-1 2-24,-2 2-33,-2 0-31,2 3-26,-2 2-35,1 2-42,-1 0-54,2 2-43,2 0-38,1 1-98,1 0-73,6 1 21,0-1-167,5-3-144</inkml:trace>
  <inkml:trace contextRef="#ctx0" brushRef="#br0" timeOffset="139234.25">21089 4080 1899,'6'-6'91,"-1"0"17,-2 1 13,2-1 2,-1 1 16,1-1 1,-1-1-2,2 5-2,-1-5-2,1 2-13,-1 1-9,2 0-18,-1 0-7,4 3-6,-3-3-9,2 4-8,0-2-3,1 2-11,-1 2-3,-1 0 1,1 1-9,-1 1-3,-2 4 2,-2-1 9,2 3-2,-3 2 5,-3-1-3,0 2-1,-1 2-6,-7 3 1,4-3-1,-4 2-4,-1 3-4,-2-3-1,1-1-4,0-1-2,0 0-2,0 0-1,3-3-2,-3-1-7,4 2 3,-1-2-4,2-3-1,0 1 0,2-1-1,-2-1-2,3 1 0,0-3 1,2 4 2,4-2-1,1-1-2,1-1 3,0 1-3,4-1 1,1-1-2,-1-2-14,8 2-54,-3-4-48,2 0-62,-1-4-72,4-2-71,0-3-102,2-4-142,-3-1 35,0-3-263,2-2-275</inkml:trace>
  <inkml:trace contextRef="#ctx0" brushRef="#br0" timeOffset="139590.11">21421 3945 2143,'-4'-7'34,"1"1"34,0 2 22,1 0 22,0-2 20,2 6 15,-3-5-5,3 5-8,0-7-10,0 7-17,0 0-8,7-5-10,1 5-8,3 0-12,2 2-7,3 0-4,4-1-5,1 5-5,0-5-6,-2 2-8,3 2 3,-4-2-7,-1 1-8,-2 0-3,0-2 4,-3-1-6,0 2-7,-2-2 4,-2 3-4,1-2-2,-3 3-1,-2 1 1,1 0 3,-5 2 1,-3 2-3,-2-1 3,4 2 5,-5 2 0,-1 4-5,-1-2 7,2-1-8,0 3 4,-6 0 1,6 1-5,-2 1 2,0 0-4,-1-2 2,2 0 0,-1-2-17,2 1-39,-1-4-42,1 3-55,2-4-65,-1-2-59,0 0-66,2-5-128,1 2-43,2-2 42,0-4-141,0 0-102</inkml:trace>
  <inkml:trace contextRef="#ctx0" brushRef="#br0" timeOffset="140015.9">22055 3848 1617,'6'-14'78,"-4"5"32,0 0 30,-1 1 22,2 2 26,0 0 11,-1 2 8,0 0-6,-2 4-10,1-9-14,-1 9-16,3-5-18,-3 5-17,0 0-13,0 0-8,0 0 2,0 0 0,-6 22-7,-2-6-5,3 1-3,-5 4-6,1 4-7,-2-1-5,-1 5-5,-3 1-8,2 3-7,0-3-4,1 3-2,-1-3-6,2 0-4,1 2-2,2-10-7,1 1-1,3-3-4,1 0 0,1-3-4,2-2-1,5 1 1,-1-3-4,5-2-1,-1-1 1,0-1-4,5-6-3,-2 2 2,-1-5 1,3-2-5,0-4-3,0 1 3,-2-5-7,-1 1-1,1-3-3,-3 0-2,0 1-1,-5 0-4,0 0-2,-3-1-5,-4 0-5,-2 1-4,-4 0-15,-6-1-5,2 3-17,-3-2-20,0 4-22,-2 1-31,-1 2-34,0-3-54,0 3-56,4 3-46,-5-1-92,5 0-105,4 2 0,4 0-248,-1-2-260</inkml:trace>
  <inkml:trace contextRef="#ctx0" brushRef="#br0" timeOffset="140551.26">22433 4038 2103,'-2'-3'63,"2"3"28,-3-8 12,3 8 17,-1-8 10,-1 5 5,2 3 13,0 0-1,-2-6-2,2 6-13,0 0-14,0 0-8,4-6-12,2 4-10,-6 2-7,20 0-6,-7 0-11,-1 0-7,3-2-2,2 2-6,-3 0-4,4 0-3,-3-1-6,-1 1-4,2 0-4,-4 0 2,0-3-5,0 3 0,-2 0-4,-2 0-4,-8 0 1,17 0-6,-17 0-1,13 0 0,-13 0-3,8 3-4,-5 0-1,-3-3 3,0 10 0,-4-5 2,-1 3 3,-1 2 1,-5 0 2,3 2 1,-3 2 2,-1 0-4,-2 4 2,2-1 0,0 0-1,-2 0 1,0 0-4,3 1 1,1-3 0,-1-2-4,2 1-1,1-1 0,2-2 2,-2 1-2,3-5 3,-2 3-3,3-2-1,2-1 3,-2 1 4,2-2 1,2 1 1,2-2 0,2 2 2,0-1-2,2-2 0,4 1-1,-2-2-2,0 2-3,2-1 2,4-1-3,-4-1-7,3 0-29,2 0-59,-2-2-54,-1-2-74,5 0-83,-2-5-59,1 0-159,0-1-40,-2-1 47,3 1-239,3-6-238</inkml:trace>
  <inkml:trace contextRef="#ctx0" brushRef="#br0" timeOffset="140785.14">23069 3859 2067,'-9'-6'84,"3"1"25,0 0 14,4 2 19,2 3 13,-7-3 10,7 3-4,-2-5-13,2 5-12,0 0-15,0 0-8,15-5-20,-7 5-8,2 0-9,1 0-23,4 2-48,3-2-50,-4 0-63,3 2-80,5-2-74,-4 0-145,4 0-110,-1 0 43,0-2-150,0-2-123</inkml:trace>
  <inkml:trace contextRef="#ctx0" brushRef="#br0" timeOffset="141262.86">23612 3663 1840,'0'-6'92,"0"1"16,0 5 4,3-8 7,-1 5 0,-2 3-5,5-7-11,-1 4-12,2 1-10,-6 2-7,15-3-9,-4 3-8,-1 3-2,-2 1-8,6 1-7,-4-1-1,3 2-10,-3 1 2,-1 1-4,0 0-1,-3 1 3,-2-1-5,-2 2 2,-2-1 1,0 0-8,-2-1 2,0 3 2,-2-4-8,-3 4 3,2-2-2,0 3-4,0-5 0,-1 3-5,2-3 3,-1 0-5,0 1 1,2 0-4,-1 2-1,0-3 4,0 1 2,2-1-3,-1 0-1,2 1 3,1 2-2,0-2 1,0 1 2,0 2 0,4-1 2,-2 2 9,2 1-5,0-1 4,2 2 9,0-1 1,1-1 4,-1 2 1,1-3-3,-2 2 5,3 2 6,-4-4 5,2 0 6,-2-2 8,0 0 8,0 1 7,-2-2 6,4 0 6,-6-1 5,-3 1-3,0-2-9,-3-1-6,-4-1-7,-3 1-9,-2-5-5,-4 3-21,-3-3-46,0 0-58,-6-3-73,-3 3-95,1-7-111,-6 3-187,0-1-44,-2-3 59,0 0-290,4-1-300</inkml:trace>
  <inkml:trace contextRef="#ctx0" brushRef="#br0" timeOffset="158831.69">1461 5012 705,'-8'-8'240,"1"0"-86,2 0-9,-1-1-13,0 4-2,-5-5 3,4 1-2,-1 1-7,0-1 11,1 3 2,1-1 1,0-2 2,-1 2-1,-2 1 0,3 1 8,2-1-3,-2 0 2,2 2-7,-1 1-9,1-1-13,0 0-19,4 4-9,-9-4-10,9 4-9,0 0-5,-13 10-10,7-1-1,2 6-7,0 2-6,0 8 0,0 2-5,-1 11 0,2 0-7,1 6 0,-2 7-14,0 1-28,2 1-24,0-1-24,0-9-23,0 1-23,0-5-20,-2-8-32,4-2-35,0 0-33,0-9-25,-2-4-48,4-5-106,-2-5-56,0-1-184,0-5-144</inkml:trace>
  <inkml:trace contextRef="#ctx0" brushRef="#br0" timeOffset="159312.02">1229 5046 1881,'-8'-17'47,"1"2"30,-2 1 11,6 2 14,-4 2 7,1 0 9,1-1 4,3-1-3,0 0-5,2 1-12,4-4-10,7 0-4,2 0-6,8-3-10,5 3-2,4 0-5,3 2-6,1 1-4,0 4-6,-2 1-6,-4 5-2,2 0-9,-6 4-1,2 2-4,-2 1-2,-6 6 2,-5-1-7,-5 6 1,-8 1 1,-4 5 3,-7 7-2,-6 2-3,-6 5 1,-5 0-2,-13 11 4,0-1-4,3-7 3,4-10-1,0-1 4,1-4-9,3-3 4,2-2 3,5 0-2,3-4-3,1-4 6,5-2-8,1 2 0,3-5-1,1 0-1,3-3-4,4-1-1,2-2 1,0 0-1,0 0 1,19 0-7,-9 0 0,1 2-2,-2 1 2,1-1-2,2 1-2,1 5 1,-3-1 0,4 1 3,-2 3 3,1 1 0,2 2 0,-3 2-3,4 0 1,-4 0-2,1 2 4,-3-1-2,3 0 2,0-1 1,-1 1-1,0-2-21,-4-1-33,2-1-32,-1-2-37,-3-2-47,0-1-51,5 1-47,-4-5-70,0 0-136,2-4-40,-9 0 62,21-8-120,-12 3-67</inkml:trace>
  <inkml:trace contextRef="#ctx0" brushRef="#br0" timeOffset="159680.96">1623 5492 1665,'4'-2'105,"-4"2"8,0 0-4,0 0-3,0 0 2,0 0 8,0 0 2,0 0-4,0 0-10,0 0-6,20 0-10,-10-2-5,2-2-12,6-1-6,-1-2-5,1 0-9,4-1 0,-1-3-14,0 1-10,0 1-3,-3-2-4,-2-1 0,-3 0-6,-4-1-6,-3 2 4,-2 0-4,-4 0 0,-2 1-2,-4 2 2,-2 2-6,-2 1 5,-2 1-1,-6 0 4,-1 4 6,1 4 4,-2-2 12,4 3-1,-3 1 1,0 2 0,2 2-4,2-1-1,2 1 1,3 1-6,0 2-4,2-1 3,4-2-4,4 2 1,4 0 3,4-1-11,2-2 5,5 0 5,6-1-23,2 1-16,3-4-29,3-1-13,4 0-12,2-2-51,7 0-49,-3-2-16,3 0-38,-4 0-29,2-2-3,-2-2-26,-2-2-52,0-1-274,-8-3-110</inkml:trace>
  <inkml:trace contextRef="#ctx0" brushRef="#br0" timeOffset="160077.51">2326 5392 1701,'18'-17'20,"-8"3"25,-5-1 15,0 3 14,-5-2 20,0 3 15,-2 0 8,-2-3 7,0 3 1,-2-3 1,-3 3-4,-2 1-6,1 1-4,-1 0-13,-2 2-2,-4 2-7,3 1-2,-6 4-8,2 2-7,-2 2 4,1 2-11,-1 3-11,0 3 0,2 3-6,2-2-5,2 5-3,1-1-5,2 1-1,5-2-7,1 1 0,3 2 0,2-4 0,2 0-6,3 1 7,1-5-12,1 0 3,3-1-5,3-5 3,-1-1-3,1-1-3,2-3-3,0-3 0,0-1-7,0-1 9,-1-1-9,-1-3 5,0 1-5,-1-1-1,-1 2 0,0-2 6,-3 4-2,1-1 0,-1 0 1,-2 2-1,1 0-5,-1 3 3,3 1 1,-9 0 0,13 4 3,-6 1 1,3 1 0,-2 4-2,0 0 2,0 5-3,1-4 0,0 4-1,-1-2 3,1 1-3,-1 1-4,0-2-21,1 0-36,-2 1-38,1-1-54,-3-4-68,2 3-53,-2-7-80,1-1-143,-2 0-21,-4-4 76,0 0-151,15-8-89</inkml:trace>
  <inkml:trace contextRef="#ctx0" brushRef="#br0" timeOffset="160316.13">2519 5017 1696,'-3'-18'76,"1"0"33,-2 7 17,2 0 18,0 3 9,2 0 13,0 0 0,-2 3-11,2 5-15,0-5-9,0 5-5,0 0-2,0 0-2,0 0-7,20 15-5,-14-4-8,2 4-10,-2 5-7,3 2-10,-1 1-9,1 4-1,-1 3-7,1 3-6,-3-1-21,0 0-44,0 4-41,-1-7-39,-2-1-51,-1-1-54,2 0-56,0-6-37,-4-4-100,2-6-105,0 0 18,1-7-159,2 0-135</inkml:trace>
  <inkml:trace contextRef="#ctx0" brushRef="#br0" timeOffset="160466.41">2805 4988 1953,'2'-17'79,"-2"3"9,0 2 3,0 0 0,0 4 2,-2-1-5,4 2-9,-2 1-10,0-1-20,2 3-31,0 0-43,-2 4-48,8-2-74,-8 2-80,10 0-155,-10 0-245,8 6-126</inkml:trace>
  <inkml:trace contextRef="#ctx0" brushRef="#br0" timeOffset="160663.97">2881 5034 1849,'2'7'110,"1"-2"6,-3-1-6,2 2-1,-2-1 5,0-5 2,2 10 1,-2-3 3,2 1 0,-2 1-3,2 5-8,2 0-15,-2 1-10,2 1-8,-2 2-7,0 1-4,1 0-5,4 0-10,-5 2-16,2-2-21,0-2-49,0 0-50,-2-3-63,2 1-71,-2-6-69,2-1-143,1 0-41,1-2-196,1-3-165</inkml:trace>
  <inkml:trace contextRef="#ctx0" brushRef="#br0" timeOffset="161211.67">3233 5119 1999,'2'-8'88,"-2"1"16,0-2 13,0 2 9,0 1 11,0-1 7,2-1-4,0 2 0,2-1-16,3-3-8,-1 2-9,1 1-13,7-2-10,-1-1-11,-1 3-4,2-1-9,-2 1-7,-2 0-6,1 4-6,0-1 0,-3 1-5,-2 2 4,3 1 2,-9 0 8,8 8 6,-6 2 6,-4-2 4,-2 8 2,0 1-4,-5 5-3,-2 4-3,3 1-4,0 3-5,-3 1-6,3 0-4,2 3-2,0-1-5,1-3-4,0-1 0,5-2-4,0 2-2,5-5 1,2-1 0,3 0-3,0-4-2,3-2 2,2-2-1,4-3-2,3 0-2,0-5 1,4-1-2,-3-6-3,1 0-3,1-4-2,0-3-6,-3-2-3,5-9-7,-3 1-3,-4-4-1,1-3 1,-3-3 3,-4 1-4,0 0 1,-4 1 6,-4 4 0,0-2 2,-1 6 2,-5-2 8,2 5 3,-4 1 1,0 1 4,-1 3 0,-1 1-2,-1 3 0,0 1 1,-3 2-3,8 2 1,-16 6 2,10-1 0,0 5-2,2 1 0,-1 1 3,1 4-5,2-5 4,4 4-3,-2 0 1,4 1 1,1-1-1,0 0 0,4-1-22,2-3-29,2 0-34,3 0-15,8 2-27,3-6-52,5-2-68,6 5-77,1-8-76,3 2-149,3-4-7,3 1 63,3-1-257,8-1-232</inkml:trace>
  <inkml:trace contextRef="#ctx0" brushRef="#br0" timeOffset="162145.98">5064 5278 2074,'0'-7'53,"2"-1"18,-4-1 5,0 0 22,0-3 17,2 0 21,-4 4-2,2-6 15,-2 2-5,0-1 1,-3-1-13,2 1-2,-1 2-6,0-1-11,0 0-8,-1 4-8,-2-1-10,2 2-6,-4 3-9,-2-2-3,-1 5-4,-2 1-8,0 0-5,-4 3-4,1 7-6,-1-1-3,-2 4 0,-3 7-2,3 1-3,4 1-1,-2 3-4,6 3-3,3 0-3,2-3 0,3 1-1,4-1-4,0-3 2,4-1-2,2 3 0,2-7-1,1 0-3,4-6-3,1 0-7,1-3-4,2-4-3,0-4-4,1-2-3,0-3 0,0-3 1,4-6 1,-4 1 0,1-5-2,-2-4 6,-2 1-4,1-2 2,-2 0 1,-2 5 3,0-4 5,-1 7 12,-3 0-1,1 4 0,-2-3-4,0 7-1,-1 1-2,1 4-2,-5 2 2,0 0 4,12 9-2,-8-1-1,3 2 2,0 3-2,-1 0-2,2 2 1,0 0-2,3 1 2,0-1 0,-1 0 1,1-1 2,-1-2-1,1-3-1,0-2-2,1 1-9,1-6-6,0 1-8,-3-6-9,5-3 0,-2-2-1,0-1 0,-2-6-1,3-2 1,-3-4 6,-3-1 6,0-6-1,1 2 3,-5-1 2,2-4 1,-1 5-4,-3-1 7,1 3-3,1 0 5,-2 7 2,0-2 1,-2 4-3,2 2 2,-2 3-2,2 2 1,0 5-1,-2 3 5,0 0-6,0 0 5,8 19 2,-6-6 1,0 6 4,0 3-2,0 4-3,4 1 5,-6 1-5,2 0 5,0 1-3,0 2 0,0-5 0,-2 1-4,0-6 10,-2-1-3,2-3 1,0 1 2,0-4 3,-2-3-2,2-4-2,-2-1 2,2-6-5,-2 2 0,2-2-1,0 0 1,2-19 0,2 8-4,0-2-3,2-4-5,0-1 0,3 3-2,-1-3 1,3 1 1,2 2-4,-2 0 7,-1 4-1,5-1 0,-3 2-3,5 3 1,-2 0 1,2 1-3,0 4 7,-4 0-4,1 2 2,-1 2 3,0 0-6,-2 1 4,-1 5 2,-4-2 0,1 4 3,-3-2-4,-1 2 2,-6 0-1,-1 3 4,-1-1 2,-3-1 3,-2 1-8,-1-1 6,-2-1 1,-2-1-1,1 1-2,-4-2-10,3-1-23,3-1-34,-3 0-32,4-3-35,1-3-46,-2 0-46,6 0-56,-2-3-35,4-3-102,0-5-108,4 2 51,1 0-204,6-2-172</inkml:trace>
  <inkml:trace contextRef="#ctx0" brushRef="#br0" timeOffset="162484.16">5878 5130 1908,'13'-9'42,"-3"0"25,-4 4 20,-2 0 19,0 0 18,-2 0 6,-2 5 12,6-6-6,-6 6 3,-2-6 9,2 6-7,0 0-5,0 0-11,-22 10-10,14-5-5,-3 4-9,2 4-9,1 0-2,-2 2-8,0 5-9,3-1-6,2-1-5,-3 1-2,5 1-10,3 0-2,0 0-2,2-3-6,-1 0-1,7-3-2,1 1-2,-1-6-1,5 1-7,-3-5-2,1-1 2,1-4-4,1-2-1,-3 0-2,6-3-3,-6-5 0,1 1 1,-3-6-8,-1 3 4,-3-5-8,-4 1 1,0-1 0,-4 2-2,-1 0-13,-5 1-16,-1 4-25,-1-1-30,-2 4-25,0-1-41,-1 3-49,2 1-46,3 1-47,-2 2-48,2-1-113,5 0-80,-2-1 64,7 3-200,-5-5-160</inkml:trace>
  <inkml:trace contextRef="#ctx0" brushRef="#br0" timeOffset="162758.8">5945 5078 1864,'11'-7'35,"-3"-1"28,-1 1 27,-3 1 28,3 2 23,-1 0 10,-2 0 0,0 2-13,-4 2-4,13 0 0,-13 0 19,19 5 2,-9 3-2,3-1-4,2 6 5,3 0-10,1 2-13,1 7-6,4-2-3,-3-1-11,-2 1-8,-2-5-11,-1 0-8,-1-2 1,-2-1 0,-2-3 4,-3 1 9,0-5 13,1 1 5,0-2-11,-3-4-10,-6 0-9,0 0-13,14-10 7,-8 3-23,-4-2-14,0-2-24,0-3-35,0-2-52,-2-2-59,4 3-51,-2-5-64,2 1-53,0 2-52,3-1-54,3 2-146,-1 2-55,-1 5 73,1-1-316,1 7-331</inkml:trace>
  <inkml:trace contextRef="#ctx0" brushRef="#br0" timeOffset="163083.09">6471 5067 2310,'4'6'-33,"0"-2"21,0-1 28,0 1 26,0 0 37,4-2 27,-8-2 15,12 2-1,-4-2-9,3 0-5,2-6-15,1 2-5,1-3-9,0-1-7,2 0-6,2-2-1,-2-5-10,2 2-10,-4 2-1,2-4-9,-3 3 0,-2-1-1,-2 0-4,-1 3-5,-1-2-4,-2 5-2,-2-1 0,-2 1-5,-4 3-1,2 4 1,-10-2-3,10 2 4,-25 6 5,9 1 5,0 3 6,-5 3 10,3 1 0,2 0 7,-4 3-3,6 3-4,-1 1 1,4 0 3,3 0-7,1 0 0,5-2 0,4 2-3,3-4-5,1 1-2,4 0-9,2-4-23,2 0-40,7 1-4,2-5-45,5-2-88,5 3-74,8-5-54,-4-2-140,6 0-65,-6-6 50,5 0-216,3-4-176</inkml:trace>
  <inkml:trace contextRef="#ctx0" brushRef="#br0" timeOffset="163474.98">7457 4833 2105,'-2'-16'93,"0"6"10,0-1 14,0 2 15,0 2 8,0 1 7,0-2-3,2 5-11,-3-4-12,3 7-14,0 0-9,0 0-5,0 0 5,0 0-7,9 22-6,-5-9-5,0 5 1,-2 2-7,2 6 2,1 3-10,0 1-2,-3 9-8,0 1-4,0 1-3,-2-2-7,0 0-5,-2-1 0,-2-1-3,1-7-13,1-1-9,-1-4-20,1-3-5,0-2-5,2-4-10,-2-1-3,0-6-7,2 1 3,-2-5 3,0-1-1,2-4 5,0 0 3,0 0 5,0 0 3,0 0 0,0 0 1,-17-13-2,15 7 4,-3-1 4,2 2 1,-2 0-7,3-2 7,0 2 4,-2-1-13,1 1-4,3-1-11,0 6-9,-6-9-15,6 4-18,0 5-29,-2-7-36,2 7-39,-3-5-43,3 5-28,-1-5-67,1 2-116,0 3-17,0 0-165,-4-8-112</inkml:trace>
  <inkml:trace contextRef="#ctx0" brushRef="#br0" timeOffset="163828.07">7288 5178 1743,'-9'-4'77,"1"2"14,2-3 6,-2 5 9,1-5 13,-2 3 12,3 0 11,2-2 6,4 4 19,-11-4-6,7 3-11,4 1-10,-4-4-11,4 4-12,8-7-8,1 1-3,5 0-12,6 1-11,2-4-3,6 1-7,8-1-9,3 0-9,1 0-1,0 1-6,-2-2-22,0 2-28,2 1-44,-8 1-57,-2 2-76,1-3-74,1 1-67,-2 1-202,-1 1 9,-3 0 61,-5 2-201,-1 0-150</inkml:trace>
  <inkml:trace contextRef="#ctx0" brushRef="#br0" timeOffset="164749.95">7898 5099 1647,'-2'-6'-61,"2"1"14,0 5 9,0-11 10,0 5 12,0 6 21,2-10 22,-2 7 17,0 3 13,2-9 9,-2 4 9,0 5 11,0-10 8,0 7 10,0 3 1,0 0 4,1-6-4,-1 6-3,3-4-5,-3 4-5,0 0-10,0-5-1,0 5-3,0 0-7,0 0 1,2-6-7,-2 6-7,0 0-3,0 0-9,0 0-2,0 0-4,0 0-4,0 0-6,0 0 0,0 0-5,0 0 0,0 0 2,0 0-3,-2 24 7,2-17-3,-3 2 7,2 2 4,-3 6-4,2-2 10,-3 4-11,1 1 4,-2 2-5,2 2 3,-2 0-8,2-1-6,-4 2 2,2-4 3,2 1-10,0-4 3,0-1 1,2-1-6,-3-1 0,3-4 1,0-2-2,0 1 15,0-3-15,2-1 0,0 1 3,0-7-4,2 3-3,-2-3 1,0 0-1,0 0-8,0 0 0,6-17-6,-3 7 0,1 0-13,-2-1 4,2-2 0,-2-4-1,2-2-13,0-3 4,0 3 1,4-3 2,-6 0 0,4 2 0,-2 1 2,-2 0 7,4 1-6,-4 2 5,3-1 2,-1 3-1,-1 0 4,0 3 1,-1 2-6,1 2 7,-1-1 4,0 0-2,-2 0-1,2 0-2,2 5 3,-2-1-5,0 0 6,-2 4 0,0 0 2,0 0 4,0 0-2,15 11 7,-12-7 7,2 4-5,2 0 1,0 4-2,-1 0 1,2 3 4,-2 3-1,5-1 1,0 4 1,-3-3 1,3 2-8,-1-1 2,-2 0 1,4-2 2,-4-2-6,0 1 10,3-5 3,-5 1 6,2-3 7,1 1 12,-2-3 11,-1-1 4,0-5 0,0 2-5,-6-3-2,12-3-5,-6-2-6,-2-1-6,0-3 0,0 0-2,0-7-4,0 1-9,-2-4-20,1-2-15,2 0-25,-3-3-23,2-2-33,-4 0-20,2 3-38,-2 2-43,0 0-51,2 0-54,-2 4-137,0 0-113,0 0 73,-2 3-235,2 3-206</inkml:trace>
  <inkml:trace contextRef="#ctx0" brushRef="#br0" timeOffset="165683.97">8798 4942 1990,'-2'-10'2,"-2"3"8,-1-2 18,1 0 18,-2 1 16,-1 1 19,1-1 11,0 1 5,0-3 5,-6 2 2,4 1 0,2 1 0,0 1 2,0-1-6,-1 0-4,0 2-4,3 0-14,0 0-4,4 4-8,-11-1-7,11 1-3,-12 5 4,4 3-11,1 1 3,-3 5 17,3 1-5,1 2-6,-1 6-3,3 2-7,0 3 0,-1 3-4,3 7-4,2 2-2,-2 0-3,2 4-3,0-2-1,2 0 0,-2-1-7,0-1 1,0-5-19,0-3-31,2-3-26,-2-1-39,-2-5-39,2-4-33,-2-2-56,2 0-49,-3-10-71,3 1-111,-1-3-48,-1-3 63,2-2-144,0 0-78</inkml:trace>
  <inkml:trace contextRef="#ctx0" brushRef="#br0" timeOffset="165845.98">8493 5372 1609,'-6'-9'67,"2"-1"19,1 1 6,-1 1 0,4 0 7,0 0 3,2 1-2,3-1-7,3-1-7,3 1-13,3 1-6,6 0-6,2 2-6,2 1-18,3-2-26,1 3-38,-2-1-43,3 2-43,-1 2-44,-6-2-24,0-1-51,-1 0-431,-1 2-160</inkml:trace>
  <inkml:trace contextRef="#ctx0" brushRef="#br0" timeOffset="166215.33">8922 5223 1799,'0'0'11,"13"0"12,-13 0 7,9 5 6,-5-4 21,-4-1 25,4 6 22,-2 1 9,-2-1 6,1 3-2,-1 3 0,4 0-10,-2 3-2,0 0-6,0 2-1,0 1-11,3-1-3,-3-2-11,-1-1-10,2 3-3,-1-5-5,-2-2-9,2 1-1,0-3 5,-2 2-7,0-3 0,0-4-1,0-3-5,-2 7-4,2-7-6,0 0-1,0 0-6,-8-15 3,6 6-8,0-2 6,2 0-7,0-3-4,2-3 3,1 2-7,4-2 5,0 2-3,0-1-3,2 3 1,1 2 2,4 0-7,-2 0 8,6 4-4,-2 1 8,1 1 12,3 3 9,-2 2 8,2 0 0,-4 3 5,1 4-3,1 0-1,-4 1 1,1 1-4,-4 3-4,-1-1-4,-1 2-3,-2-1-3,2 1 1,-4-4-24,-3 1-39,1 1-44,0 0-65,-3-2-82,3-1-86,-3-1-153,0-2-83,0 1 44,0-6-248,0 8-242</inkml:trace>
  <inkml:trace contextRef="#ctx0" brushRef="#br0" timeOffset="167836.55">10505 5296 2025,'-5'-5'4,"1"-2"30,-1 1 27,0-3 21,1 3 14,0-3 9,-1 0 9,0 1 14,1 0-6,1 0-4,0 3-5,1-1-6,-3 0-14,4 2-9,1 4-12,0 0-3,0 0-10,0 0 1,-9 23-2,9-5-10,0 0 5,0 6 1,0 4 4,3 0-3,-1 3-8,0 1-1,1-1-7,0-1-1,1 1-4,-1-5-5,2 1-2,0-3-2,0-4 0,-1-3 0,2 0 0,2-6-5,-1 2 0,8-6-1,-5-3-4,3-4 0,-1-2 0,1-2-1,2-4-1,-3-2-6,6-3 4,-6-4-6,1-1 6,0-6-5,-5 0-1,1 0 4,-1 2-3,-4-2-3,2 7 1,-1 2-2,0 1-3,-1-1 2,-2 6-6,0 1 1,0 5 4,-2 3 2,0 0 0,0 0-2,8 11 3,-4-2 1,1 2-5,1 0 4,0 0-1,1 0 1,1 1-2,3-2 1,-1-1 6,1 1-3,0-5-1,1 1 4,0-2-2,0-2 0,0-2 1,1-2-1,-1-4 0,-1 1-1,2-5 2,-5 3-3,3-4 2,-3-4-3,1 2 1,0-2-3,-1 0 0,0-1 2,-2 3-4,2 2 2,-2 0-6,0-1 2,0 4 3,4 4-7,-1 1 6,4 1-6,-2 4 5,0 1-1,5 6 0,-3-1 1,1 4 0,4 3 0,-4 0 3,-1 1-2,0 1-1,-3 0 5,0 2-3,-3-3-1,-1-1 2,-4 0 3,-2-1-1,0-1-1,-2-2 2,-1-1 1,0 2 3,-4-5-5,2-1 1,-4-2-3,0-1-3,2-3 0,7 0-2,-14-5 3,7-2-4,4-1-4,1-4-2,0-2-1,2 1 0,2-3 2,2 3-4,2-2 1,3 4 0,1-3 3,3 4 13,0 1-3,3 1 4,2 3-4,-1 1 0,-1 2 0,-2 4 0,2 2 2,-4 0-5,2 3 8,-4 1-5,-1 4 0,-5-4 4,2 3-25,-4 0-31,-2 0-41,0-1-56,-4 2-67,2-4-71,-2 2-89,2-2-162,-3 0 39,3-3-249,0-1-238</inkml:trace>
  <inkml:trace contextRef="#ctx0" brushRef="#br0" timeOffset="167981.73">11274 5296 1977,'-4'-31'-13,"2"7"24,2 4 26,-6 1 15,6 6 12,-2-1 3,2 6-4,-2-2-8,2 2-7,0 2-5,2 2-14,3 1-39,-5 3-50,11 0-48,-11 0-55,16 5-53,-3 1-422,0 0-136</inkml:trace>
  <inkml:trace contextRef="#ctx0" brushRef="#br0" timeOffset="168381.57">11579 5273 1779,'6'5'35,"0"-2"22,-2 0 11,3 1 21,-3 1 32,0 2 14,0 2 7,1 0-2,1 5 9,-1 0-2,-1 4-4,2-1-14,0 1-3,0 3-4,1-3-10,-2 1-11,1 1-6,-2-3-7,0 0-10,0 0-7,-2-2-2,0 1-10,-2-4 1,3 1-7,-6-4-2,3 1-4,-2-3-7,0-1-3,-2-2-2,4-4-7,-8 0-3,8 0-6,0 0-4,-6-17-3,6 5-2,0-4-7,2 0 1,0-1-5,4-2 2,0 1-1,0 1-1,3-1 1,4 0-1,2 2-3,-2 4 4,6 0-5,-1 2 0,-1 3 0,3 4 5,-4 3 2,2 0 4,-2 7 1,-1 1 2,2 2 2,-2 4 4,-3-1-4,2 3-1,-4-4 7,-2 6-4,0-3 2,0 0-16,0-2-36,-2 5-41,0-5-43,1 1-49,-1-1-49,1-1-34,5-3-31,-1-1-57,1-3-71,3-1-42,2-2-12,0-1-131,2-2-95</inkml:trace>
  <inkml:trace contextRef="#ctx0" brushRef="#br0" timeOffset="168879.99">12308 5520 1651,'13'-19'40,"-1"2"31,-6 3 32,0-1 23,-3 4 20,2 0 11,-3-1 6,-2 3 3,-2-3 9,2 4 3,-5-1-7,4 1-13,-3-1-13,-2 4-17,-2 1-14,-3 4-12,11 0-9,-17 6-10,4-1-5,2 5-9,-2 1-9,3 2-5,0 1 0,1 1-11,0 0-14,5 1-20,0-1-15,2-2-15,2-2-8,4 1-10,0-2-1,2-3-11,4-1 1,-2-2 1,4-1 0,1-1 7,0-2 4,0 2 0,1-4 4,0 2 7,-2 0 1,0 0 2,-1-2 0,0 4 3,-3 0 0,3 0 1,-5 3 2,2 3-1,-2 1 10,0 8 1,0-1 13,-2 9 14,2 4 14,-1 8 7,2 2 9,0 6 4,-1 6 13,-1 3-3,-1 4-2,-3-1-14,-2-3-1,-3-2-7,-3-3-2,-4 0-2,-1-3-6,-3-7-1,0-6 2,0-4-5,-1-5-1,-2-5-4,2-6 2,0-3-7,1-5-1,1-5-2,-3-3-9,0-4-4,1-5-10,-2-3-3,0-9-2,-2-2 1,-3-8-11,2-5 5,2-2-3,0-3-7,1 0-2,6-4-12,0 0-4,5 7-3,5-1-6,4 2-12,3 1-11,5 2-21,6-5-25,6 4-36,3 2-38,5 1-35,0 0-61,5 7-162,13-11-20,-3 9-184,-2 6-157</inkml:trace>
  <inkml:trace contextRef="#ctx0" brushRef="#br0" timeOffset="169149">13321 5020 1811,'-4'-14'49,"-1"3"25,2-1 31,1 3 17,0 1 9,0 1 5,0 1 10,2 0-3,0 1-12,-2-2-17,2 7-13,0-7-11,0 7-4,0 0-6,0 0 1,8 17-11,-6-5 7,1 5-9,2 2-2,-1 5-11,0 3-1,1 0-8,-2 1 0,2 9-3,-1-1-9,3 0-23,-4 2-42,2-1-47,-5-5-66,5 2-82,3 2-42,-4-5-102,2-5-124,7 2 13,-3-4-158,8-5-136</inkml:trace>
  <inkml:trace contextRef="#ctx0" brushRef="#br0" timeOffset="169629.98">13891 5472 1795,'6'-12'52,"-2"-2"21,0 1 22,-1 1 18,1-2 15,-4-1 4,2-2-2,-2-1 0,-2 0-4,2 1 2,-4 0 8,1 0-2,-3 0-16,1 0-5,2 1-13,-5 3-11,0 1-3,-4-1-8,2 6-10,-5-1-10,-2 5-5,2-1-8,-3 4 0,-2 1-8,3 4-3,-2 2 0,0 4-5,0 0-6,2 4 2,3-2-4,0 3 2,4 1-4,-1 2 0,5-3-5,0 1-6,2 1-7,2-3-9,4-2-6,0 0-5,2 1 4,0-4-9,4 1-3,1-4 2,-1-1-9,3-3 6,-2-1 2,1-2 3,-10 0 2,20-5 1,-10-3 4,-3-1 3,3 0-4,-2-6 3,-2 2 3,0-2 8,-1 2 3,0-2 8,-1 1-3,-2 3 7,2 2 4,-2-2-3,0 4-7,0-1 1,0 1-4,2 5 2,-4 2-4,4-2-3,-4 2 1,8 9 3,-4 0 4,0-1 0,0 3-6,0 0 1,2 2 4,-1 2-2,3-2-1,-1 3-4,-1-1-30,3 0-31,-3-1-42,2-1-47,-3 1-52,8-3-57,-7-1-98,4-2-148,-2-3 42,1-1-182,2-1-144</inkml:trace>
  <inkml:trace contextRef="#ctx0" brushRef="#br0" timeOffset="169914.68">14141 5078 1819,'-2'-12'51,"0"0"26,-1 2 27,1 0 24,0 3 17,0 1 11,0 1 0,2 1 13,0 4-14,-2-8-12,0 4-15,2 4-14,0 0-15,0 0-6,0 0-6,0 0 4,0 17-6,-2-3 5,2-1-1,0 6 1,0 2-8,0-1-7,0 6-4,0-2-6,0 6-9,2-1-1,0-1-5,0-2-4,0 3-5,2-5-2,1 2-6,-1-8-21,0 1-24,3-3-35,1-1-42,0-2-61,-1-4-68,4-1-65,-3-4-71,2-4-143,-1 0-36,-1-2 43,1-2-198,0-2-181</inkml:trace>
  <inkml:trace contextRef="#ctx0" brushRef="#br0" timeOffset="170087.4">14115 5281 2022,'-10'-7'67,"4"4"18,-3-1 20,4 0 13,1 0-3,2 1-23,2 3-11,0-8-2,4 2-12,1 2-9,4 3-8,1-3-11,3 0-34,1 0-44,2 2-62,0-1-59,2-4-69,0 2-145,-4-1-63,2 0-122,1 1-61</inkml:trace>
  <inkml:trace contextRef="#ctx0" brushRef="#br0" timeOffset="170343.44">14443 5027 1656,'-2'-6'95,"0"-1"25,-2 1 13,2 2 18,0-1 3,2 5-1,-4-8-15,0 5-9,4 3-19,0 0-11,0 0 3,0 0 13,-9 12 12,9-2-4,-2 1-4,2 4 1,-2 5-9,2 1-6,0 1-11,0 2-4,2 2-13,-2 3-6,2-1-4,-2 1-8,2-1-7,0 0-2,3-4-4,-3 0-23,2-4-29,0-1-37,0-2-39,2-3-59,2-2-64,2 0-71,-2-7-64,0-1-124,1-2-56,2-2 39,-11 0-176,17-6-153</inkml:trace>
  <inkml:trace contextRef="#ctx0" brushRef="#br0" timeOffset="170514.3">14382 5271 1921,'-4'-8'65,"2"4"15,2-1 9,0-1 0,2 0-2,2 1-9,5-2-8,-1 2-4,5 0-10,0-2-26,-1-2-55,4 4-61,0-1-83,1-2-156,0 1-122,0-1-90,-2 3-41</inkml:trace>
  <inkml:trace contextRef="#ctx0" brushRef="#br0" timeOffset="170691.69">14782 5069 1623,'0'0'130,"0"-10"15,0 7 11,0-3 1,0 6-5,3-8-10,-3 8-4,0-6-19,0 6-15,0-5-9,0 5-18,0 0-37,6-6-35,-6 6-45,0 0-57,0 0-57,15 9-55,-13-2-100,-2 1-135,2 1-179,-2 0-120</inkml:trace>
  <inkml:trace contextRef="#ctx0" brushRef="#br0" timeOffset="170846.68">14802 5237 1612,'0'9'11,"0"1"16,0-1 21,-2-1 19,4 2 15,-2-2 10,0 3 3,0-2-3,2 0-7,0 0-8,-2 3-6,2-2-8,-2 0-4,2 1-13,0-2-35,-2 2-43,2-1-56,1-3-59,-1 1-89,0 0-141,2-2-187,-2-1-66</inkml:trace>
  <inkml:trace contextRef="#ctx0" brushRef="#br0" timeOffset="171349.75">15126 5174 1703,'0'-9'92,"-2"-2"24,2 4 21,-2 1 15,0-1 11,-1-3 5,1 7 13,0-4-4,0 2-23,2 5-8,-9-5-11,9 5-10,-10 0-8,10 0-2,-13 13-8,5-6-9,1 3-3,1 3-5,-1 0-7,1 2-9,0 3-6,4 2-2,0-4-7,0 5-10,2-2-2,2 0-3,2-2-4,0 2-2,0-2-3,2-1-3,3-3-7,2 0-8,-1-4-8,3 1-15,0-3-5,2-2-12,-3-5 0,0 0-1,4-2-3,-2-1 8,1-4-4,0 0 4,0-1 2,-3-4 5,2 1 1,-4-4-1,0 2-1,-1-3 3,0 3 1,-3-1-3,0 2 11,-1-2 2,-1 4 5,0 1 9,0-1-4,-4 2 3,2 6-1,-2-5-3,0 7 0,0 0 1,-6-4 2,6 4 4,0 0-1,0 0 2,-13 16 7,11-8 0,0 1 1,-3-2-4,4 5 2,1-3-5,0 4 0,-2-1-1,4 0 4,-1-1-3,4 0 0,-3 1-8,5-2-21,-3-1-41,6-2-42,-4 1-55,4-4-76,2 1-83,-2-2-101,1-6-162,2 3 35,-3-3-330,9-1-349</inkml:trace>
  <inkml:trace contextRef="#ctx0" brushRef="#br0" timeOffset="171544.54">15776 5170 2384,'-4'-3'51,"-1"1"41,0-5 25,2 6 25,3 1 29,-5-4-2,1 0-16,4 4-12,0 0-17,-2-6-14,2 6-18,9-5-4,-4 3-30,7 2-45,-2-2-44,3 2-66,1-2-70,2 2-81,-4-4-111,3 2-171,2-3 56,-2 1-206,1-1-175</inkml:trace>
  <inkml:trace contextRef="#ctx0" brushRef="#br0" timeOffset="171991.38">16458 4871 1950,'-3'-9'67,"1"2"17,0-2 17,0 4 17,0-3 15,-1 2 9,3-1 2,-1 3 2,1 4-9,-2-7-12,2 0-19,0 7-13,-2-6-3,2 6-14,0 0-8,0 0-7,0 0-2,0 0 2,0 0 3,8 24 8,-6-11 1,2 4 5,-2 0 1,3 2-1,-3 6-4,1 2-1,0-1-7,-1 3-4,0 1-2,0-2-9,0 1-6,1 0 0,-3 0-8,2-2-3,-2-1 1,0-4-7,2 0 0,-2-3-2,0 0-4,2-1 0,-2-4-3,0-1-2,0 1 0,3-2-4,-3-3 2,0 1-1,2-3 0,-2 1-4,2-1 3,-2 0-1,3-3-3,2 0 1,-1 0-1,2-1-3,3-1 1,2-2-4,-3 3-10,5-3-12,-3 0-21,3-3-21,0 3-34,3-2-32,0-3-39,0-1-54,1 2-58,3-3-52,-2 0-103,6-3-93,-2 1 17,3 1-270,-3 1-268</inkml:trace>
  <inkml:trace contextRef="#ctx0" brushRef="#br0" timeOffset="172454.69">17066 5221 2154,'1'-8'13,"2"1"34,-3 1 34,0-1 15,-3-2 21,2 0 16,-1 1 11,0-1 19,-1 0-7,-1 1-6,2 1-4,-4-1-10,1 1-11,0 0-15,2 2-9,-2 2-15,-1-2-8,6 5-8,-14 0-5,14 0-11,-20 5-1,10 3-2,-3 1-9,2 2 1,-1 0-5,1 3-6,1-1-3,1 2-1,2 2-2,1-2-2,2 3-5,2-3-3,4 2-8,-2-1-12,4-3-6,0 0-5,3-2-4,-1-2-8,3-1-2,-1-1-6,3-5 2,-1 1 3,1-3 5,2-3-1,-3 1 10,3-3 2,-2-5 4,1 3-1,-1-4 0,-1 0 6,1-3 0,-2 1 10,-1-1 8,-2 3 3,0 0 9,1 2 3,-3 1-4,3 1-1,-4-2-4,2 1-2,-3 3-6,1 1 1,-3 4-2,8-2 1,-8 2-3,0 0-1,4 14-1,-2-9 2,0 4 0,2 1-2,-2 2-1,1-2 3,1 2-14,-3 0-19,7 2-39,-5-1-39,2-4-55,-1 1-61,4 1-64,-2-3-71,1-3-147,4 2-17,-3-4 49,5-1-170,6 1-137</inkml:trace>
  <inkml:trace contextRef="#ctx0" brushRef="#br0" timeOffset="173067.77">17656 4787 1763,'-2'-12'49,"0"3"24,-1 4 8,3-2 9,0 2 2,0 5-5,-1-6-10,1 6-1,0 0 15,0 0 2,0 0 4,1 23 8,2-9-1,-1 1-5,2 6-13,-3 4-2,4 1-8,0 5-13,-2 4-2,1 2 3,-2 3-3,2-1-12,-4 0 0,2-1 1,-2-6-14,2 1 0,-2-4-1,0-3-8,0-3 1,0-4 3,0 0-7,0-6 2,0-1-11,2-3 3,-2-4 1,0 0-1,0-5-6,0 0-1,0 0-3,0 0-3,-8-23 5,2 12 1,-2-3-11,1-1 4,0 0 7,-3-1-14,-1 5 4,-2-5-5,0 6-1,-1 0 0,-2 2 4,0 2-4,-1 3 1,0 3 0,0 3-4,0 1 5,2 2 3,1 4-2,0-1 3,2 3 0,2 1-2,2 0-6,3 2 7,0-2 1,4 1 4,1-1 1,4-2-2,0-1-8,2 2-5,5 0-12,-1-5-9,3-2 2,1 1-7,1-2 3,0-4 3,0 2 4,2-4 3,-2-2 1,4 1 1,-5-1 4,2-2 4,-1 2 6,-3 1 5,-1-1 6,0 0 9,-1 0-5,-2 1 0,-1 1-2,2 2 5,-3-3-9,-6 3 6,15 3-3,-15-3 1,10 2-1,-3 3-4,-1-2 2,0 4-2,-1 0 3,1-1-9,0-1-17,0 1-38,0-2-40,2 2-52,0-2-58,-2-3-68,2-1-127,-1 0-75,-7 0 33,16-1-103,-9-3-50</inkml:trace>
  <inkml:trace contextRef="#ctx0" brushRef="#br0" timeOffset="174216.33">18173 4739 1525,'2'-5'94,"0"1"13,0 0 4,-2 4-1,4-4 2,-4 4-2,3-4 8,-3 4 5,0 0 0,10 10 0,-8-3-7,0 4-10,1 2-1,-1 3-2,0 9 15,2 0-1,-2 2-2,1 3-9,-1 6-11,0 3-9,-2-1-8,2 1-7,-4 2-8,4-4-1,-4 1-7,-2-1-7,1-7 1,1-1-8,-2-4-5,2-3-4,0-2 2,2-4-4,-3 1 4,1-4-3,2-4-12,-2-2-1,0-3-6,2-4-7,-2 4-3,2-4-7,0 0-10,-4-15 5,-1 8 0,3-5-8,-2-3 7,0-1-1,0 1 1,-2 0 0,-4 0 0,4 1-4,-4 0 6,2 2 1,-3 0-11,-2 4 14,-2-1-11,1 5 8,-2 0-2,2 4 1,-2 3 3,0 0-5,1 3 6,1 3-5,-2 2 8,4-2-5,0 4 3,-3-2 5,8 2-5,-1 1 6,1 0-5,3 1 8,2-4-5,2 0 2,0 1-2,4 0 0,0-3 0,3-2-14,3 3-11,1-3-5,0-1-6,3-1-11,-1-5 8,0 2 2,-2-4 5,3-1 4,2-2-1,0-2 6,-4 0 0,4-3 3,-6 3 5,3 0 8,-3-1 9,-1 1-1,0 2 7,-3 1-2,2 1-12,-2 1 10,0-1 3,-6 3 10,0 0 2,16 10 4,-12-3 3,-2-2 6,2 3-1,2-1-5,-1 2 2,1 1 7,-2 0-6,3-1 0,-1 3-2,3-3 3,-3-1-1,2 1-5,4-3-5,0 1 0,-2 0 3,3-6-6,0 3 1,0-4-6,1 0-1,-1-2-3,0 0-9,1-4-3,-1 1-4,2-5-3,-2-1-5,-1-3-7,2 4 0,-4-8 4,2-1-2,-1 2 9,0 1-3,-5 1 2,2 0 0,-1 4 14,-3-1 5,2 2-2,-2 1 11,-2 1 1,3 3-3,-5-1-3,0 6 5,0-5 1,0 5 0,0 0 6,0 0 4,0 0 0,-19 13-4,15-8 4,-3 3 2,3 1-1,0 3-8,2-2 7,-2 3-2,2-2-2,2 3 0,-3-4-4,6 5 0,-1-2 2,0 0-8,4 0 4,0-4 0,5 3 2,-3 0-10,5-3 5,0-1 5,-1-3-4,0 0 1,4-3-7,-2-1 1,2-2-6,1-4 0,-3 0 0,2-5-4,-2 1-2,3-7-4,-2 1-6,-3-4 2,1 2-4,-1-3 4,0 2-4,-4 3 2,0 0 1,-1 1-4,-1 1 3,-2-1 1,-1 5-2,1-1 4,-4 2-5,2 1 4,-2 4-1,0 3 3,-2-7-1,2 7 1,0 0 1,0 0 2,0 0 0,-11 16 1,7-8-3,2 0 3,0 1-1,-1 0 3,1 2 0,2 1 5,-2 2-2,2-1 0,0-2-5,0 2-2,0 1-4,2-1-20,0-2-20,1 3-26,1-3-33,-2-2-36,2-1-39,1 4-49,1-3-8,5 1-28,-1-1-70,7 1-78,2 2-53,13 1-136,0-2-108</inkml:trace>
  <inkml:trace contextRef="#ctx0" brushRef="#br0" timeOffset="174621.15">19738 5378 1641,'0'-14'29,"0"3"54,2-5 22,-2 3 18,-2-2 12,2-1 4,-2-1 1,0 2-15,-1 0-8,1-1-5,-2 3-11,2 0-10,0 2-8,0 2-11,-2-1-8,-3 3-2,-2-2-11,-1 4-5,0 1-2,-3 2 0,0 2-13,-3 2-4,3-1 0,-3 6-2,2 1-1,-1-1-3,2 0-4,1 3-1,1 0-1,1 4 0,4-4 0,1 5-3,-1-1-1,6 3-3,6 0-5,-1 0-6,1 2-2,2 0-3,3 3-6,1-2 1,0-1-4,2 0-4,-2-2 1,2 0 1,-3 0-1,-2-3 4,0-2-1,-1-1 1,1 0 5,-5-1 2,-3-2 3,-1-1 5,0-1 1,-3 0 2,-4-3 3,1 1-3,0-2 3,-3 0 0,0-2 1,-1 0-12,10 0-35,-20-2-46,13 2-60,-1-4-58,-1 1-70,2-3-109,3-2-75,2 1-180,2-1-137</inkml:trace>
  <inkml:trace contextRef="#ctx0" brushRef="#br0" timeOffset="175774.92">19782 5267 1711,'5'-6'13,"4"1"25,-3 3 14,0 0 20,-6 2 16,9-2 14,-9 2 5,11 2-1,-3 3 2,-2 1 1,-2 2 2,2 4 0,0 1-6,-1 0 0,-1 4-8,0 1-7,0-3 0,-2 1-17,1 1 0,-1 0-10,1-1-2,-3-3-3,2 1-13,-1-3 8,-1-2-4,3 1 8,-3-2-2,0 0-4,-3-5-9,3-3 2,0 0-8,0 0-4,0 0-3,0 0 0,0 0-8,3-22-2,1 13-7,-1-6-6,4 4-5,1 0-4,-1-1-5,4 3-5,-4 1-4,3 0 10,0 4-13,-2 4 10,2-3-6,-2 3 8,-8 0-5,16 6 12,-5-2-11,-2 1 7,-1 0-2,3 2 1,-3-2 3,3 1 3,-2 0-3,1-3 3,0-1 8,1 1-11,0-2-1,-1-2 8,0-2-6,0 0 2,4 1 1,-5-4-3,1-1-2,0-1 4,2 0-3,-4-1 2,-1-1 1,3 0-3,-2 1 0,-1-3 0,-2 4 2,2-1 3,-3 1-3,1 3-2,-3-2 0,2 1 1,-2 0-4,-2 6-3,0-3 7,0 3-3,0 0 2,0 0 1,0 0-1,-13 11 8,9-6 4,2 3-5,-3 0 6,4-1-3,-3 3 3,1 0-3,1-1 6,2 2 3,0 0-7,0-3 3,5 1-2,-1 2-4,2-2 5,5 0 2,-3-1-12,4-2-11,0-3-9,0-1 0,1-2 0,-2 0-6,1-2 2,3-3 4,-3-1-3,0-3 5,0-1-1,-4-1-1,3-1 3,-2-1 3,-1-2-4,1 4 4,-1-3 3,-2 2 2,-2 3 9,0 1-4,-1 3 1,-1-1 1,0 2-1,-2 4 10,0 0-4,0 0 5,0 0 4,-13 13 0,9-5 8,1 2-4,0 0 3,1 3 2,2 0-2,0 0 0,2 2 3,0-1 2,4-1-6,-1 1 4,3-2-2,3 0 0,-1-2 0,1-1-3,4-3 0,-3 0 2,1-3 4,0-1-8,0-4-3,-3 1 2,2-5-6,1-4-2,-3 0-5,1-7-11,-2-2-7,1-3-1,-3-3-11,0-1-1,-1-1-4,0-2 8,-2 0 4,0 3 0,0 2 4,1 0 1,-2 4-3,-1 3-1,0 0 7,-2 5-2,0 2 1,2 1 3,-2 1-1,-2 6 5,2 2 8,0 0 3,0 0 10,-4 21 11,4-10 0,0 6 3,0 0 2,-3 4-1,6 0 1,-1 0-3,0 0 1,0 4-5,4-2 2,0-1-4,-2-5 2,3 3 1,3-3-4,-1-1 1,2-3-4,1-1 3,-2-3-2,4-1-2,-2-3 0,-2-1 1,1-2-4,2-2-2,-2-2-3,-1-2-7,2-1-8,-2 0-6,0 0-6,-2 1 0,3-2-2,0 2 0,-3 1 0,-2 1 2,3-1-1,-1 3 4,-8 0 0,13 5-1,-6-2 3,-1 4 3,-2-2-2,-2 2 7,2 1-3,-2 1 2,0 1 0,0-1 4,-2 3-2,0-2 3,-2-1 1,2 1-7,-2-3-19,-2 3-31,0-2-45,-4-1-64,2-1-79,-4-4-90,2 2-149,0-2-32,-3-1 71,1-1-147,-1 0-92</inkml:trace>
  <inkml:trace contextRef="#ctx0" brushRef="#br0" timeOffset="175950.7">20653 5167 1722,'2'-14'105,"0"0"8,2 5 8,0 2 3,5-2 3,-2 4-11,1 0-11,2-2-9,1 3-12,2 3-11,-3 1-43,3 0-71,-3 0-78,2 1-90,0 1-192,-1 5-54,6 0-86,-1 3-45</inkml:trace>
  <inkml:trace contextRef="#ctx0" brushRef="#br0" timeOffset="176146.22">21483 5631 1783,'4'1'228,"-2"6"57,-2-7 44,2 3 32,-2-3 24,4 4-15,-4-4-17,7 3-26,-7-3-30,0 0-31,0 0-25,12 0-27,-12 0-20,11 0-55,-4 0-71,-7 0-75,12 2-100,-4 3-87,0-3-117,-3 0-117,2-1-205,-3-1-28,-4 0 90,0 0-425,9-3-472</inkml:trace>
  <inkml:trace contextRef="#ctx0" brushRef="#br0" timeOffset="181786.02">3995 7035 795,'1'-6'275,"-1"1"-100,3 1-25,-3 4-12,2-9-16,-2 4-4,0 5-4,0 0-9,0-7 0,0 7-9,0-6-6,0 6-10,0 0-12,2-6-3,-2 6-9,0 0-8,0 0 0,0 0 10,0 0 10,-4 17 1,1-5 3,2 1-2,-1 6-2,2 2-3,-2 6 1,0 1-1,2 1-6,-4 3-4,2 4-6,0 1-12,-4 1-1,4 0 0,0-1 1,0 2-13,2-8-7,-3 1-31,3-3-33,0-3-41,-1-5-45,1-2-43,1-2-32,2-6-54,1-3-114,2-1-88,0-7-159,0 0-121</inkml:trace>
  <inkml:trace contextRef="#ctx0" brushRef="#br0" timeOffset="182066.88">4270 7094 1804,'-3'-12'40,"3"4"27,-1 1 12,-1 4 9,2 3 4,0-8 6,0 8-6,-2-4-9,2 4 1,0 0 6,0 0 1,-5 15 3,5-5-7,-1 3-10,-1 3 5,2 0-2,-2 4-8,2 2-4,-3 1-10,3 4-2,-2-1-1,2 5-16,0 0 7,0-1-11,-2 2-2,2 1-5,0-1 3,-2-1-26,-1-1-37,0 1-39,0-6-51,1-3-58,2-3-48,0-2-63,0-3-124,0-3-54,-2-1-159,-1-4-126</inkml:trace>
  <inkml:trace contextRef="#ctx0" brushRef="#br0" timeOffset="182264.32">3953 7541 1789,'-9'-1'49,"3"-6"7,-1 4 5,5 0 6,2-3 1,2-2 8,3 2-3,3-1-5,3-1-3,3-2-7,6 1-5,3-3-3,1 3-8,12 0-4,-3-2-26,3-1-38,2 2-43,13-1-56,-5-2-84,1-2-167,1 5-243,-7 0-118</inkml:trace>
  <inkml:trace contextRef="#ctx0" brushRef="#br0" timeOffset="182563.45">4916 7200 1682,'-7'-5'26,"1"0"23,-2 0 19,2-2 22,-4 1 19,3-2 18,-3 3 16,0-1 15,4 2 2,-2-1-4,2 1-8,-1 0-14,1 2-12,6 2-11,-13 2 5,5 4 1,-1 1-8,-1 5-3,0 1-3,0 3-2,-2 4-3,4 1-8,-3 1-5,2 2-8,3-2-7,0 3-7,-1 0-8,5 0-3,0 0-6,2 0-3,0-4-4,2 3-3,4-1-8,1-2-30,1-2-34,7-2-46,0-3-46,4-5-63,-2-2-73,7-3-58,-1-2-131,-1-5-100,6-1 38,-1-2-224,1-3-229</inkml:trace>
  <inkml:trace contextRef="#ctx0" brushRef="#br0" timeOffset="182918.93">5204 7292 2153,'-6'-4'56,"-2"-2"24,3 3 17,-1-1 16,2 0 16,0 0-4,4 4-2,-7-3-11,3-1-13,4 4-13,13-7-1,-6 4-20,7-1 3,0 1-8,4 0-8,-3 1-8,4-1 2,-5 3-8,1-2-5,-3 4-3,2-2-11,-2 3-2,-4 2 4,-4-2 4,0 4 1,0 4 10,-8-2-5,-2 4 10,-2 3 11,-4 1 4,-1 0-1,-4 0-1,1 1-3,0 0-1,1-1-5,1 1-6,-2 1-4,4-4-1,1-2-4,3-2-5,2 2-2,1-5 4,3 0-2,4 0-3,3-3 1,1-1-1,4 0-2,1-4 2,4 1-12,1-2-28,3 1-31,5-4-32,1 3-44,3-7-66,-2 2-81,-1-4-88,3 2-198,4-5 31,-3 0 66,3-4-215,-2 0-172</inkml:trace>
  <inkml:trace contextRef="#ctx0" brushRef="#br0" timeOffset="183216.01">5562 6996 1951,'-13'-7'66,"5"3"21,-1 1 7,1 0 6,3 0 11,5 3 2,-8-4-14,8 4-2,0 0 13,0 0-6,0 0-3,30 15-3,-11-7-7,3 3 2,2 3 0,4 1-6,2 2 5,-3 2-15,1 2-1,0 0-7,-5 2-7,0 0-4,-3 1-3,-2 2-5,-3 0-3,-8-1-1,-2 0-3,-2-2 4,-6 5-5,-2-3-4,-2 0-2,-3-1-4,-4-2-29,0 2-23,1-5-39,-4-2-43,2 1-56,1-6-58,0-1-72,2-3-135,2-3-127,1-5 67,0 0-221,9 0-197</inkml:trace>
  <inkml:trace contextRef="#ctx0" brushRef="#br0" timeOffset="183407.96">6414 7277 2156,'0'0'100,"0"0"10,6-2 15,-6 2 13,0 0-6,0 0-15,5-2-11,-5 2-13,0 0-10,18 0-6,-9 0-36,3 0-36,0-2-57,1 2-64,3 0-68,-2-1-93,-1-2-163,0 1-29,-1 2-125,1 2-93</inkml:trace>
  <inkml:trace contextRef="#ctx0" brushRef="#br0" timeOffset="183567.98">6506 7406 1701,'-13'11'87,"3"-1"19,2-5 15,2 2 20,1-3 21,1-2 6,2 2-1,2-4-15,0 0-10,0 0-20,11 3-11,-1-3-4,4-2-29,4 1-47,3-3-49,-2-2-72,0-1-89,7 0-81,-6-1-194,4 1-14,1-3-188,-1 1-151</inkml:trace>
  <inkml:trace contextRef="#ctx0" brushRef="#br0" timeOffset="184278.81">8372 6815 1808,'0'0'21,"0"-5"23,0 5 16,0 0 16,0 0 10,0 0 6,0 0-2,0 0-6,0 0-13,0 0-5,0 0 2,0 0 12,0 0-2,4 24-1,-2-8-1,1 1-4,-1 0-6,0 2-1,2 2-9,-2 4-6,0-4-4,1 4-7,-1-2-2,-2-2 3,2-1-33,-2 0-38,0-3-50,0-2-55,3 1-59,-3-6-64,5 0-135,-2 0-76,1-4-139,-2-3-107</inkml:trace>
  <inkml:trace contextRef="#ctx0" brushRef="#br0" timeOffset="184771.18">8451 6917 1669,'0'-15'9,"2"3"15,-2 2 28,2 1 24,-2-1 15,4 3 4,0-2 1,2 1 0,3-2-2,2 3-3,4-1 1,-1 2 0,8 0-2,1 1-6,2 1-3,0-1-11,-1 5-1,0 0-11,-1 0-2,0 0-6,-4 5-8,0 1-1,-4 0-1,-3 1-4,-3 3-3,-3-1-3,-6 3-6,0-1 1,-6 0-3,0 3 0,-5-1-4,1-1 1,-4 1-2,2-1-6,-2-3 3,2 0-4,0 2-3,1-4 5,3 0 2,0-1-9,-1 0 1,2-1 3,3-1-9,0 1 3,4-1 1,0-4-1,4 8-1,2-5 2,3 2-6,0-1-1,1 0 8,5 1-7,0 1 4,0-1-4,-1 3 7,4-2-1,-2 4-1,-1-3-3,2 3-2,-4-1 1,1 1 2,-2-1-4,-2-1 4,-2 3 1,-4-3 5,1 1 4,-3 1 3,-2-2-2,-2 1 2,-3-2 3,-1 1-6,-2-3 9,-4 2-4,-4-2 0,2 1-1,-4-2-2,1-2-11,-1 0-6,-2 0-16,1-2-23,2-2-30,-2 0-46,1-2-49,1 1-61,4-6-63,2 1-125,2-1-59,2 0-185,6-1-157</inkml:trace>
  <inkml:trace contextRef="#ctx0" brushRef="#br0" timeOffset="185065.67">9249 6913 1838,'6'-6'16,"-5"1"25,5-2 30,-6 0 24,-2-1 18,-2 3 17,3-1 6,1 6-1,-9-9 0,6 7-12,-5 0 0,8 2-1,-20 4-1,8 1-4,-1 3-7,-2 3-2,0 2-5,1 3-6,-2-1-6,2 2-10,1 3-1,0 0-12,3 1-1,1 1-6,3-2-8,-3 1-4,5-2-5,2 2-6,2-3-2,2-1 1,0 0-16,7-3-29,1 1-42,3-5-35,2 2-56,2-4-70,4-3-73,-2-1-81,-1-2-138,7-2-26,-5-2 57,2-2-145,-1 0-114</inkml:trace>
  <inkml:trace contextRef="#ctx0" brushRef="#br0" timeOffset="185417.71">9463 7042 1628,'-4'-5'57,"0"1"22,-1 0 28,3-1 22,-2 1 10,4 4 5,-5-9-11,5 9-10,2-7-16,3 2-13,4 2-4,-1 0-12,5-1-9,1 2-3,4 0-6,-2 2-7,1-1-10,-2 2 0,0-1 2,-3 2-5,2 2-3,-4 0-2,-2 1-4,-2 1 0,1-1 4,-5 4-1,-2 0-1,0-1 0,-4 3 0,-3 0-2,1 4-4,-4-3 1,-1 2 1,-3 1-11,3 2 8,-2-2-5,3-1-8,-2-3 11,4 2-11,0-1 1,0 0 6,4-3-10,-1 0 3,5-1 2,5-3-5,-1 3 3,2-3-3,4 0-12,1-3-17,2 0-29,1 0-38,-1-2-50,4-2-67,4 0-44,-4-5-89,4 2-150,2-3 11,3-1-180,-2-2-152</inkml:trace>
  <inkml:trace contextRef="#ctx0" brushRef="#br0" timeOffset="185701.83">9855 6820 1749,'-7'-8'55,"5"2"12,0 0 8,2 1 11,0 5 13,4-9 13,-4 9 10,15 0 8,1 3-2,3 1-4,2 2 2,8 3-5,4 3-3,1 2-1,3 2-13,-1 3-11,-4 0-5,-3 0-10,-1 4-2,-5 0-8,-3 0-1,-4-3-7,-6 4-3,-3 1-7,-10-4-2,-3 3-3,-4-1-4,-5 6-9,-9-3-28,-3 6-37,-5-3-48,-6-2-61,0 2-67,-2-3-69,-3-1-106,-1-3-138,3-1 34,-2 3-194,5-3-175</inkml:trace>
  <inkml:trace contextRef="#ctx0" brushRef="#br0" timeOffset="186350.67">10853 7037 2032,'-1'-4'84,"1"4"15,0 0 10,0-5 16,0 5 11,0 0 3,0 0 3,0 0-7,0 0-12,0 0-10,-2-7-19,2 7-3,0 0-14,0 0-6,0 0-9,0 0-10,0 0-11,0 0-35,0 0-41,0 0-55,0 0-72,0 0-72,0 0-116,-2-3-164,2 3 35,-5-7-156,5 7-133</inkml:trace>
  <inkml:trace contextRef="#ctx0" brushRef="#br0" timeOffset="186863.73">11951 6740 1769,'-6'-16'50,"0"5"29,2 0 22,2-1 14,-1 1 16,1 3 10,-1-1 9,3 0 1,0 2 7,-2 1-20,2 1-18,0 5-18,0-8-3,0 8-1,0 0 8,0 0 4,7 23-5,0-6 3,-5 2-4,4 6-8,-2 2-10,2 1-4,1 6-7,-2-2-8,1 3-5,0 0-8,0-1-4,0-5-3,-1 1-14,-3-1-42,4-3-54,0 1-52,-4-4-63,3-1-65,2 1-56,-7-5-98,2-3-160,0-3 40,0 2-235,-2-2-241</inkml:trace>
  <inkml:trace contextRef="#ctx0" brushRef="#br0" timeOffset="187166.03">11570 7439 2187,'-13'-2'53,"5"2"30,-2 0 22,0-2 19,10 2 12,-14-3 17,10 3-18,4 0-12,0 0-12,0 0-7,28-12-5,-2 7-1,13 0-7,16 1-3,7 1 1,29-3 6,4 0-5,4 1-9,2-2-6,6 5-1,-4-5-11,2 1-5,-2 0-2,-9 1-9,-4-1-21,-20 2-16,-13 1-26,-8-1-24,-7 2-22,-8-1-21,-4 0-32,-7 2-53,-3-2-56,-6 2-48,-3 1-56,-5-2-113,-2 2-62,-4 0 32,0 0-118,0 0-89</inkml:trace>
  <inkml:trace contextRef="#ctx0" brushRef="#br0" timeOffset="187711.12">11966 7911 1845,'-9'4'116,"3"-3"-8,6-1 15,-10 3 10,4-1 8,6-2 1,-10 4-15,6-1-12,0 1-6,-2 2 8,2 1-1,0 2-8,-3 7-1,-2 0-3,1 2-5,0 3-8,-3 3-4,1 0-8,-4 5-10,4-1-5,-2 3-6,-1-3-3,-1 1-7,2-1-3,3-2-8,0-6-5,-2 1-3,6-3-10,-3-3-4,4-3-10,-2 0-15,2-1-13,1-4-21,3-5-6,0-2 2,5 5-3,-5-5-2,0 0-4,12-13 1,-6 4 4,0-6 5,6 1 4,-4-5 3,2-5 5,2-3 1,0-2 3,1 0 3,-1-2 1,0 3 6,-1 3 7,2 3 6,-2-2 13,-1 3 9,3 3 9,-2 0 9,1 4 8,1-2 4,0 5 5,-1 3 7,0 0 5,4 5-7,-3 1 10,-2 4 0,1 1 5,1 5 4,-3 3-1,-2 4 0,4 2-6,-4 5-7,-1 0-4,1 4-5,-2-2-5,-2 0-4,0 2 0,0 1-5,-1-5-11,-2 1-35,2-2-53,-3 0-38,2-4-42,-2 0-45,0-1-57,0-3-43,-2-4-76,2 1-118,-7-3-35,3 1 39,-2-3-169,-2 2-144</inkml:trace>
  <inkml:trace contextRef="#ctx0" brushRef="#br0" timeOffset="187914.67">11810 8267 2012,'-9'-10'126,"2"3"11,0 0 10,6-1 2,-1 1 11,2-2-10,3 1-12,6-2-11,1 0-8,6 2-17,8-1-12,1 0-10,2 1-8,0 0-12,3 0-40,0 3-48,-1-3-52,-1 1-69,2 3-76,-3-6-66,1 3-146,-2 0-41,-3-3 39,-1 2-93,0 0-34</inkml:trace>
  <inkml:trace contextRef="#ctx0" brushRef="#br0" timeOffset="188147.75">12436 7936 1498,'0'0'138,"-2"-9"13,2 5 17,0 4 9,0 0 7,-2-9 14,2 9-1,0 0-10,0 0 7,0 0 12,0 0-3,-13 11-12,9-2-10,-1 0-14,-1 5-8,1 1-13,2 2-11,1 0-12,0 2-12,-1 3-9,3-4-11,3 3-7,1 0-11,-1 2-9,4-2-31,-1-4-38,4 2-45,0-2-54,-3-2-73,3-3-72,5 0-76,-5-5-119,1 0-157,1-4 39,1-1-337,0-2-382</inkml:trace>
  <inkml:trace contextRef="#ctx0" brushRef="#br0" timeOffset="188488.61">12707 7995 2529,'-2'-9'52,"0"1"23,2 0 11,-3 0 11,3 3-2,3-1 7,3 0 1,0 3-1,6-3-10,0 2-2,3 3-4,1-3-12,4 2-2,-2 2-8,2 0-6,-1 0-9,-2 2-3,0-1-7,-3 3 1,-2 0-2,-6 3 6,0-1 6,-4 5 5,-4-2-2,-2 4-1,-2 0 4,-6 0-3,0 7 1,-3-3 1,-2 2-3,0 0-5,3 0-2,-2-2-5,2 0-6,-1 0-1,4-3-4,3-2-1,-1 3 1,5-5-2,2 2 0,2-2-3,2-3-1,2-1-4,5 1 0,-1-3-16,3 0-25,2-1-34,1 0-27,4-3-40,-2 0-56,4-3-70,-1-2-76,-1-1-134,4-3-106,-1-2 42,5-7-279,-4-1-288</inkml:trace>
  <inkml:trace contextRef="#ctx0" brushRef="#br0" timeOffset="188734.97">13194 7737 2374,'-2'-9'60,"2"1"7,0 1 13,4 1 22,0 2 26,6 3 28,-2 1 12,6 1 8,1 3 2,5 2 2,2 6-12,1-1-3,7 5-9,-2 2-12,0 2-11,-1 2-14,-4 2-10,-4 0-12,-1 1-6,-10-2-7,-6 3-9,-6 1-10,-2 1-30,-14-2-45,-5 6-57,-5-1-65,-6-5-62,-17 9-83,1-15-86,-15 4-198,-8-4-12,-6-5 65,-4-5-317,-8-3-311</inkml:trace>
  <inkml:trace contextRef="#ctx0" brushRef="#br0" timeOffset="192536.34">4619 9281 2333,'-6'-3'-4,"1"-2"18,2 1 15,3 4 19,-8-5 15,3 2 8,5 3-4,-6-3-10,6 3-4,0 0-4,-13 10-3,8 0 1,0 6 2,-3 5 5,-4 3-4,2 5 1,-3 5-2,1 1-3,-6 3-8,2 2-1,-2-2-5,2 2-3,-3-2 1,4-4-16,2-2-24,-3-1-44,4-6-54,2-2-47,2-1-45,1-7-71,4 0-141,0-6-52,3-3-107,0-2-72</inkml:trace>
  <inkml:trace contextRef="#ctx0" brushRef="#br0" timeOffset="192779.27">4638 9416 1569,'5'-17'58,"0"3"35,-4 5 25,2 0 11,-1 3 10,-2 1-8,2 0-10,-2 5-8,0 0 3,0 0 1,14 10-6,-5 1-1,0 2 1,-1 9-14,3-1 0,1 8-7,1 0-8,0 3-6,-1-1-6,0 1-7,0 3-11,-4 0-3,1-1-7,-3 0-21,-2-3-33,0-3-47,-2 0-48,-4-2-53,2-4-59,-3-2-58,0-4-125,-1 0-84,0-3 34,-3-1-93,1-4-47</inkml:trace>
  <inkml:trace contextRef="#ctx0" brushRef="#br0" timeOffset="192968.99">4436 9799 1586,'-13'-10'79,"2"3"32,3-1 18,1 3 9,1-1 4,4 0-8,2-1-15,2 0-7,6 0-10,3-3-10,6 5-11,4-2-8,5-1-3,1 4-10,5-1-8,6 0-21,2 2-39,1-1-60,-1 1-59,2 3-69,-8-5-113,2 3-177,-2-2-166,-3 1-149</inkml:trace>
  <inkml:trace contextRef="#ctx0" brushRef="#br0" timeOffset="193221.71">5198 9518 1753,'-2'-12'28,"-4"2"41,3-3 32,-1 2 26,-2-1 18,-3 2 22,1 0 11,5 3 6,-4 0-9,4 1-12,-3 0-18,0 6-5,6 0-4,-15 6-4,8 2-8,-1 4-6,-1 0-10,3 5-6,0 4-5,-3 2-11,5 2-4,-3 1-9,5 0-5,-2 3-9,4-4-5,0 2-4,2-1-4,2-2-19,3 0-39,1-2-51,3 0-55,-1-5-62,5-1-76,3-3-70,-6-7-129,7 0-106,-3-3 38,2-1-240,3-2-253</inkml:trace>
  <inkml:trace contextRef="#ctx0" brushRef="#br0" timeOffset="193576.62">5397 9578 2208,'-6'-10'56,"-1"1"35,3 3 30,0 0 13,1 3 3,-1-1-3,4 4-14,-2-8-8,2 8-7,4-7-15,3 2-12,1 3-9,3-3-6,0 3 0,1 1-7,4-1-8,-4 2-8,1 2-7,1-2 0,-3 3 0,0-1-7,-3 3-4,-1 2 1,-2 1 3,-3 1 2,-4 0 3,-3 2 5,2 1 2,-5 4 6,-2-3 4,-1 4 5,-5 0 0,2 0-2,0 0-3,-2-1-4,4-1-3,-1-2-7,2 1 3,3-2-9,-1-2-3,3 2 1,2-3 0,0-1 0,6-1 0,0 2-2,2-4-4,2-2-1,5 2-4,-3-1-26,5-4-33,0 0-38,1 0-39,4 0-57,-2-4-72,6-1-74,-2-3-142,2-1-94,3-2 46,5-2-232,2 0-236</inkml:trace>
  <inkml:trace contextRef="#ctx0" brushRef="#br0" timeOffset="193897.59">5727 9317 2124,'-10'-7'42,"-1"1"35,2 2 23,3 0 19,0 1 7,2-1-7,4 4-8,-5-4-3,5 4 0,0 0-3,0 0-1,0 0 4,30 11 3,-13-3-1,2 5-1,2 1-5,5 5-9,-2 3-5,1 0-6,-2 4-8,-1-2-5,0 4-4,-3-2-7,-4 3-3,0-3-3,-7-1-3,1 0-5,-7-1-2,0 0-5,-4 0-1,-2 0-6,-3 0 0,-3-2-6,-1 0-4,-1-2-30,-2-1-37,2 1-49,2-5-46,-3-4-55,2-2-78,3-1-63,0-3-148,3-1-65,3-1 46,2-3-226,0 0-220</inkml:trace>
  <inkml:trace contextRef="#ctx0" brushRef="#br0" timeOffset="194103.8">6394 9699 2003,'0'0'101,"6"-2"28,-6 2 15,0 0 24,0 0 14,0 0 4,0 0-6,10-3-21,-10 3-17,10-2-14,0 2-9,3-2-17,2 2-12,3-1-42,1 1-53,1 0-64,-1 0-78,2 0-87,-2 0-93,1 0-157,-6 0-25,1 0 59,-4 3-114,-1 2-64</inkml:trace>
  <inkml:trace contextRef="#ctx0" brushRef="#br0" timeOffset="194268.98">6572 9854 1831,'-6'7'165,"2"-2"8,2-2 13,-3 2 15,5-5 16,0 0-10,0 0-21,11 2-17,-1-2-15,1 0-20,4 0-13,-1 0-32,6 0-64,-1-2-76,-2-1-94,4 1-104,-5-1-149,2-2-134,-3 5 44,0-7-191,2 5-173</inkml:trace>
  <inkml:trace contextRef="#ctx0" brushRef="#br0" timeOffset="195825.95">7521 9405 2081,'0'-8'108,"2"-2"15,0 3 14,-2-1 6,0 3 8,2-3 5,-2 2-8,0 1-14,0 5-13,0-9-14,0 9-9,0 0 0,0 0-3,5 24 3,-3-7-3,0 4-5,2 6-11,0 0-4,2 3-5,-1 0-8,2 2-4,-1 2-8,0 1-2,0-2-5,0-5-2,-3 1-6,5-3-9,-3 2-33,1-6-50,2 2-51,-3-8-60,-1 1-72,4-2-65,-1-5-131,3 0-121,0-3 44,3-3-228,0-2-233</inkml:trace>
  <inkml:trace contextRef="#ctx0" brushRef="#br0" timeOffset="196063.96">8220 9726 2071,'0'0'99,"-9"-3"18,9 3 15,0 0 9,0 0 11,-4-4 4,4 4-7,0 0-9,0 0-14,0 0-9,24-2-14,-10 0-10,8 2-7,7-1-11,3 1-7,6 0-2,4-3-12,3 3-16,1 0-38,1-1-38,1 2-23,1-2-53,-2 1-84,-1-4-78,-1 4-164,-5-4-81,-6-1 45,0 2-157,-3-1-129</inkml:trace>
  <inkml:trace contextRef="#ctx0" brushRef="#br0" timeOffset="196511.42">9690 9561 1927,'-7'-10'84,"2"1"21,-1-1 13,2 1 8,0-1 21,-2 0 9,-1-1 3,3 4 4,-2-1-9,0 0-8,-3 3-16,2 1-7,-4 1-5,1 1-5,-1 4-5,-3 3-7,-2 1-4,3 3 1,-4 4-8,2 5 1,-1-1-3,4 2-2,-1 1-7,5 0-3,-3 3-3,5-1-8,4-2-5,-1 0-3,3 0-6,5-1-3,4-1-2,-1 1-2,5-1-6,1-3-2,4-2-1,-2 2-4,6-8-1,-3 0-3,-1-4-2,4 0 1,-1-1-4,0-4-3,-2-2-2,5-3-1,-6-2-3,2-4 1,-8-2-2,1-3-2,-2-2-2,-7-5-2,0 0-1,-6 0-3,-2 1 1,-5-1-3,-1 4-1,-5 0-3,-3 4-3,0 4-8,-4 4-17,1 1-21,1 4-27,0 4-33,2 2-36,-2 4-37,5 1-49,3 1-66,2-1-56,7 4-146,-2-4-78,7 3 50,1 1-277,3-2-294</inkml:trace>
  <inkml:trace contextRef="#ctx0" brushRef="#br0" timeOffset="196681.33">9859 9694 2212,'2'-4'74,"-2"4"17,2-5 15,0 2 12,-2 3 3,0-11-8,0 8-7,0 3-12,0 0-13,3-10-25,-3 10-60,4-5-67,2 3-90,-2-2-85,3 0-209,2 2-14,1-3-132,-2 3-100</inkml:trace>
  <inkml:trace contextRef="#ctx0" brushRef="#br0" timeOffset="197081.31">10310 9492 1840,'-2'-6'108,"2"6"25,-2-9 19,2 6 17,0 3 10,2-10-10,2 6-17,2 1-1,1-2-12,3 3-10,1 0-5,0 4-10,3 0-7,2 3-4,-2 0-6,3 5-1,-2-1-6,-2 4-4,-1 1-7,-2 1-2,-2 0-3,-2 2 2,-4 1 1,-4-1 4,-2 0-7,-6 3-2,-2 0-3,0-2-1,-5 2-4,-1-3-3,0 0-6,-2-4-1,2 2-7,0-2-1,1-1-3,5-2-6,-1-1-3,0-1 0,3-1-5,4 2 3,1-6-3,3 2-2,2-5-6,0 0-2,14 7-2,-3-5-1,5-1-1,2-1-1,4 2-3,3-4 1,5 2-1,1 0-6,1 0-29,-2-1-45,2-1-63,1 0-54,1-3-72,0 2-79,5-2-68,-3-4-167,-7 4-19,5-5 46,-6 3-305,0-1-335</inkml:trace>
  <inkml:trace contextRef="#ctx0" brushRef="#br0" timeOffset="197493.76">11080 9644 2340,'3'-8'42,"-3"3"34,0-2 25,0-3 17,0 3 20,0-3 16,-3 1 14,1-3 5,0 2-3,-2-1-8,0-2-8,0 2-12,-4-2-12,-1 5-13,0 1-11,-3-2-14,-1 4-8,-2 1-8,-2 4-9,1 0-5,-4 4-7,-2 1-7,6 1-5,-5 4-2,1-2-4,6 1-5,2 0-2,-1 2-2,2 1-6,5 0-10,1-2-8,2-1-6,6-2-8,2 1-10,1-3-4,3 1-3,1 0 4,5-2 2,-1-3 2,4 3-2,-4-1 6,1-3 0,-3 2 3,2-2 1,-2 3-1,0-3 1,-2 4 4,0-3 10,-2 6 8,6-2 2,-6 1 12,0 1 1,1 3 4,-4 0 3,2 0 1,-2 2-2,-1 2 0,3-1-2,-5 1-3,-2-1 1,0 2-5,0 0-2,0 1-3,-2-1 0,0 0-13,0-2-32,-1 1-45,3-4-49,-2 1-50,0-2-51,2-1-68,2-4-74,-2 1-153,2-3-51,1 0 49,-3-2-268,0 0-274</inkml:trace>
  <inkml:trace contextRef="#ctx0" brushRef="#br0" timeOffset="197855.95">11210 9535 2200,'-2'-6'78,"0"2"28,0-3 13,-1 4 12,3 3 8,-4-5-2,4 5 8,0 0-5,11-10-4,-3 8-8,5 2-9,0-2-5,3 0-8,4 2-8,1-2-13,-2 2-8,0-2-7,-1 2-4,-4 0-10,0-1-2,-2 1-3,2-3 4,-5 3 10,-2-1-2,0-1-6,-7 2-6,0 0-1,3-4-5,-3 4-1,0 0-5,0 0-2,0 0-4,0 0-2,0 0 0,-13 15-2,9-6 0,-1-2 0,1 3 0,0 2 0,0 3-2,-2 2-1,5-3-1,-1 1-3,0 2-2,-3 0-1,5 0-1,-2-1-4,2 1 1,0-2-15,-2 1-39,2-3-44,0 2-53,2-4-64,-2-1-74,2 2-75,-2-5-122,3-1-120,-1-1 37,2 1-327,1-1-364</inkml:trace>
  <inkml:trace contextRef="#ctx0" brushRef="#br0" timeOffset="198152.93">11836 9416 2648,'2'-3'86,"-2"-3"13,0 6 27,4-6 26,-4 6 7,0 0-7,0 0-2,0 0 30,0 0 4,0 0-9,-4 23-10,2-12-8,2 1-9,0 3-10,0 4-13,0 0-12,2 1-14,-2 2-9,4-3-7,-2 4-10,0-2-7,-1 0-28,-1 0-50,0-3-60,5 4-69,-3-7-63,-2 2-84,4-4-87,0-2-155,-2-2-78,2-1 55,1-3-339,1-1-375</inkml:trace>
  <inkml:trace contextRef="#ctx0" brushRef="#br0" timeOffset="198607.35">12385 9450 2396,'-12'-10'50,"3"-1"35,3 4 28,1 1 12,0 3 31,4-1 20,-3 0 14,4 4-3,-2-6-8,2 6-13,0 0-14,2-7-14,6 2-13,-1 3-10,3 2-12,5 0-8,0-5-11,2 5-7,2-2-7,2 2-8,0 0-6,0 0-3,-1 0-6,0 0-6,-2 0-5,-6 2-2,3-2-7,-4 2-1,0 1-2,-3 1 1,-4 1 0,-2 3-1,-1 1 0,-2 2 1,-3 0-1,0 3-2,-2 1-1,-5 4 2,0 3-2,-1-5 1,-1 5 0,0 0-4,0 0 4,1-1-3,-1-2-3,0-1 0,3 2 0,1-2-1,3-6 0,0 2 2,-1-1 3,5 0 10,0-2 3,2-1 3,4 0-4,0-3-3,3 1-2,-1-1-4,5-3 0,-1 3-1,6-4-4,-2 2-25,3-5-38,-2 0-61,4 0-79,-2-3-80,0-1-107,-1-4-119,4-5-170,-4 0 44,4-7 76,-3-2-351,1-4-375</inkml:trace>
  <inkml:trace contextRef="#ctx0" brushRef="#br0" timeOffset="198810.47">12870 9247 2436,'-12'-4'40,"3"0"27,3 2 11,-1-2 10,3 3 7,4 1 1,0 0-9,0 0-7,0 0-4,15-4-9,-4 4-11,1 2 5,1-2-11,7 3-11,-2-1-37,-1-2-68,2 0-80,0 0-91,3-2-190,-6 1-76,1-3 62,0-1-103,-2 0-46</inkml:trace>
  <inkml:trace contextRef="#ctx0" brushRef="#br0" timeOffset="199033.86">13188 8963 1547,'-2'-12'133,"0"3"35,0 2 18,2 0 24,-2 4 23,2 3 3,0-7-18,0 7-15,0 0 1,0 0-7,0 0-11,18 17-18,-9-5-15,0 5-10,-1 2-14,2 6-12,-2 3-12,4 1-11,-6 5-6,1-1-22,-3-3-52,-3 1-64,2 6-66,-3-9-73,0 3-95,0-3-93,-3 1-176,3-3-13,0-4 77,0 2-251,3-2-230</inkml:trace>
  <inkml:trace contextRef="#ctx0" brushRef="#br0" timeOffset="199446.22">13964 9380 2107,'-9'-10'59,"2"5"33,1-1 32,2 3 16,-1 0 19,1 0 6,4 3 4,-6-4-6,6 4-16,-6-2-11,6 2 6,0 0 15,2 13 1,0-2-1,2 3-5,0 3-2,0 4-11,3-1-9,-2 5-13,4 2-11,-2-1-10,0 0-9,-1 1-8,0-3-8,-2 0-8,-3 1-27,2-1-53,-3-3-71,2-2-71,-2-1-78,0-1-98,-5 0-91,4-6-199,-1-2 39,0 0 68,-3 0-268,4-4-274</inkml:trace>
  <inkml:trace contextRef="#ctx0" brushRef="#br0" timeOffset="199629.39">13817 9714 2336,'-7'-10'69,"1"3"27,2-3 22,2 5 8,2-4 1,0 4 2,4-3-20,2 1-13,5-2-8,4 4-9,2 0-14,9-2-2,0 2-7,4 2-7,5-2-18,7 3-54,-2-3-67,2 1-86,11-4-80,-10 1-162,-1-3-85,1 3 46,-1 0-126,-3-4-84</inkml:trace>
  <inkml:trace contextRef="#ctx0" brushRef="#br0" timeOffset="200020.12">14732 9429 1771,'-4'-5'99,"-1"-1"27,-1 1 28,-1-1 26,1 1 17,2 2 6,-5 1-2,1-1-3,8 3 0,-19 5 0,6 1-11,3 2-10,-5 1-11,2 2-12,0 6-16,3 1-8,-3 0-10,3 4-11,3-1-13,1-1-8,2 4-10,1-5-5,2 1-6,2 2-7,4-3-6,-1-3-3,2 2-3,-1-3-6,5 0-3,0-4-3,3 1-3,0-5 0,4 1-6,-2-3-5,1-2-4,0-1-3,-2-4-3,1-4-3,-2-1-3,0-3-3,-5-4 0,0-1-1,-4-2-1,2-4 1,-9 1-2,0 1-2,-3-5 2,-4 4-2,-3-2 0,-2 5 0,-2 1-1,1 1 0,0 5 0,0 0 0,0 2-6,2 5-16,-2-1-22,5 4-28,-2 0-28,4 4-33,1 1-34,2 1-47,0 0-53,4 1-62,-1-2-68,8 4-155,-2-1-18,4-1 66,5-2-236,4 3-235</inkml:trace>
  <inkml:trace contextRef="#ctx0" brushRef="#br0" timeOffset="200189.76">15092 9603 2122,'2'-8'76,"-2"1"22,0 0 17,0-1 13,2-1 0,-2 2-4,0-1-12,0 3-14,2-1-19,-2 6-44,1-9-60,4 5-72,0-1-86,-1 3-138,3-3-171,-1 2-187,0-1-175</inkml:trace>
  <inkml:trace contextRef="#ctx0" brushRef="#br0" timeOffset="200619.13">15230 9389 1995,'3'-4'58,"1"-5"26,2 3 12,-2-1 12,4 1 8,-3 0-3,2 3 2,4-1 2,-2 1-1,3 1-9,1 2 0,-3 0-10,6 2-9,-4 3-11,-2 0-2,3 1-4,-2 4-3,-5-1-7,3 0-8,-3 3 3,-4-2-5,0 1-7,-2 0-3,-4 0-4,2-1-1,-4 2-1,-1 0-4,1-1-4,-2-2-6,1 0 0,3-1 0,-3-1-8,3 0 0,0 0 0,0-1-4,2 2-1,0-1 4,2-1-3,0 1-1,2 3 0,2-2-3,0 0 0,4 1 1,-1 0-1,2 0-2,1 3 4,1-2 1,-1 0 0,1 1 2,0-2-1,-1 2 3,0-3-4,-1 1 3,-2 0 10,1 0 6,-4-1 16,-1-1 14,1-1 5,-2 1-2,-8 1-2,5-1-9,-5-2-3,0-1-6,-5 1-11,2-1-46,1-2-57,-4 2-60,0-2-82,4-1-95,-4-2-110,1-1-160,3-2 30,-1 0-306,5-1-342</inkml:trace>
  <inkml:trace contextRef="#ctx0" brushRef="#br0" timeOffset="200819.34">15633 9490 2416,'9'-1'29,"2"-3"30,-1 4 26,1 0 16,0 1 15,0 3 9,1 2-1,0 1-1,4 0-7,-4 1-6,1 3-9,0 2-2,0 0-13,-5 0-5,-1 3-1,0-3-13,-5 2-4,-1 0-20,-1 1-44,-1-1-56,-5-4-71,-2 2-88,0-3-76,-3 0-166,0-2-57,-2-4 39,1-1-164,2 1-137</inkml:trace>
  <inkml:trace contextRef="#ctx0" brushRef="#br0" timeOffset="200979.99">15642 9431 1983,'5'-15'128,"-1"1"14,2 1 8,3 2-4,-1 0-11,5 1-9,4 1-13,0 0-13,6 4 0,0-1-15,1 4-35,-3 0-63,4-3-77,-1 5-96,-5-2-127,-1 0-194,2 0 56,-4-1-127,2 3-78</inkml:trace>
  <inkml:trace contextRef="#ctx0" brushRef="#br0" timeOffset="201335.17">16227 9223 1718,'2'-8'105,"0"1"38,0 2 24,0-3 19,0 4 24,-2 4 10,2-7-9,-2 3-14,0 4-19,0 0 8,0 0 1,0 0-10,-12 19-14,8-5-6,-2 3-6,1 0-13,-2 5-12,1 3-11,0 2-12,2 0-9,2 1-10,-1 1-9,2-1-5,2 1-8,2-2-2,3 2-7,0-7-2,2 2-5,4-2-3,-2-5-5,3-1-5,-1 1-3,1-9-7,2 2-4,-3-4-4,2-1 2,-2-2-3,-4-3-2,1-3-4,-3 0 0,-1-5-4,-1 3 0,-6-5-7,0 2-5,-3 1-8,-5-3-16,-1 1-24,-3 1-22,-2 1-32,0 1-27,-4 0-35,3 1-36,-3-2-59,4 5-65,-3-1-76,2-1-162,4 2-8,2 0 68,4-2-244,1 4-244</inkml:trace>
  <inkml:trace contextRef="#ctx0" brushRef="#br0" timeOffset="201671.05">16722 9326 2164,'0'-7'87,"0"1"34,0 0 20,0 1 17,0 5 21,2-8 11,-2 8-9,0-5-15,0 5-17,0 0 16,0 0 8,0 0 5,-2 17-3,2-6-7,-2 0-7,0 5-5,0 3-11,-2-2-11,2 4-13,-2 2-6,0 0-10,-3 2-12,4-7-5,1 3-9,-3 0-5,4-2-12,1 1-2,0-3-4,1 2-6,2-2-2,3 0-17,4-2-1,-2-2-4,4 3-4,0-4-1,6 1-15,-1-4-22,1 0-37,-4-3-56,5 0-54,-2-3-66,0-3-88,-1-3-90,2-1-166,-2-1-76,0-3 51,-4-4-410,3 3-484</inkml:trace>
  <inkml:trace contextRef="#ctx0" brushRef="#br0" timeOffset="201881.89">17002 9483 2952,'0'0'-1,"-7"-2"27,7 2 41,0 0 17,-2 13 19,2-4 14,0 3 15,0 0 0,0 5-3,0-2-9,-2 4-9,2 0-9,0 0-11,-2 1-7,0 0-9,2 1-3,-2 1-11,-2-2-10,2-1-45,2 0-53,-2 0-60,0-4-68,0 0-71,4-6-60,-4 2-135,0-4-105,2-1 56,2-1-244,-2-5-224</inkml:trace>
  <inkml:trace contextRef="#ctx0" brushRef="#br0" timeOffset="202311.32">17165 9503 2001,'0'-9'47,"0"1"31,0 1 26,0-3 19,2 3 13,0 0 12,2-1-4,2 1-7,3-2-5,2 4-4,1-3-8,3 3-7,3-1-8,-2 0-5,4 2-7,-4 1-7,1-2-7,-2 3-12,0 0-7,-5 2-3,4-3-5,-6 1-8,2 2-1,-2 5-5,-3-3-1,1 5-1,-3 0 3,-2 5-1,-1-1-1,-1 0-1,-4 6 6,1-1-2,-3 1-1,1 1 5,-2-1 0,0 3 1,-3-1 3,1-2-2,3 2 1,-2-4-2,1 2-4,2-3-3,-4 1-1,4-2-4,0 0-3,2-3 0,0 0-2,0-1 2,2-1 19,0-1 15,4 1 3,2 1-6,0-2-2,4-4-7,1 4-4,2-4-2,-1-1-7,3 0 0,-1 0-6,4 0-4,-2-4-13,2 0-32,2-2-63,1 1-81,-2-5-84,-1-1-105,-1-6-114,5 1-207,1-6 50,0 1 71,6-3-341,10-4-373</inkml:trace>
  <inkml:trace contextRef="#ctx0" brushRef="#br0" timeOffset="202532.84">17719 9114 2503,'-14'-8'48,"3"1"34,3 5 21,0-3 12,4 2 17,2-1-21,2 4-5,2-8-11,-2 8-13,10-6-5,0 6-7,-1-2-7,4 2-6,-1 0-28,0 0-57,1 0-64,3 0-84,0-1-92,-1-3-194,2 2-34,-2-4 46,-1 1-129,2-2-79</inkml:trace>
  <inkml:trace contextRef="#ctx0" brushRef="#br0" timeOffset="202857.21">17985 8753 1562,'0'-7'71,"0"0"20,2-1 14,0 1 10,2 0 15,3 1 5,3 1-11,0-1 8,6 2-8,-2 1-5,1 3-3,4 0-13,-2 0-9,2 2-11,-4 1 2,-1 3-10,0 1-4,-4 1-2,-4 4 14,-2 1-4,-4-1-6,-2 4-8,-6 6-6,0-3-5,-6 1-12,0 2-2,-2-2-2,4 1-1,-2-2-3,-1 1-5,5-6-2,-2 1-3,4-1-8,-1-2 4,4 1 4,3-2-7,4-1 6,0 0-6,4-1 1,0 1 0,6-1-3,0-3-8,2 1-36,3 0-47,-2-7-88,2 3-112,-1-3-195,2-3-104,-1 0 86,2-3-254,2-2-233</inkml:trace>
  <inkml:trace contextRef="#ctx0" brushRef="#br0" timeOffset="203697.78">18586 9614 2074,'-9'5'69,"3"-5"23,-2 5 9,2-2 10,1-1 10,0 3 9,-1-3 2,6-2 2,-6 5 1,2-3-9,4-2 5,0 0 0,0 0-4,14 6-6,0-4-7,4 0-7,4-2-11,2 0-8,9 0-8,1 0-9,3-2-6,2 2-6,1 0-7,-2-2-6,-2 2-25,-1-2-46,-2 2-55,-1-3-69,-2 2-91,-1-6-88,-3 5-199,-3-5-27,-2 4 62,-2-2-236,0-2-219</inkml:trace>
  <inkml:trace contextRef="#ctx0" brushRef="#br0" timeOffset="204168.2">19759 9344 2244,'-4'-5'115,"0"-2"1,2 3 6,-1 0 8,3 4 3,-4-3 1,4 3-2,-4-4-14,4 4-1,0 0 4,-17 11 6,9 0 1,0 0 8,-4 2 1,0 2 0,1 4-4,-2 2-4,3 1-7,-1 2-7,2 1-9,4-1-3,-1 1-13,-2 1-9,4-2-7,4 0-5,0-2-7,4-2-5,5 1-3,0 1-5,1-4-3,5-1-2,4-4 0,0-1-4,0-2-3,4-5-7,-1-1-1,1-4-1,3 0-5,0-5-2,1-1 0,-5-4-1,2-2-3,0-5-2,-6-1 0,-3-1-3,0-2-2,-6-4-3,-5-2 3,-2 3-4,-4-2-3,-5 2-1,-4 2 1,-3 5 0,-5-3-2,-3 6 0,2 2-3,-5 2-11,3 3-16,-2 0-27,4 5-34,-2 0-42,3 4-47,4 2-47,-2 1-59,7 2-69,-1-2-94,4 0-167,5 2 30,2-2 69,2 3-283,8 0-287</inkml:trace>
  <inkml:trace contextRef="#ctx0" brushRef="#br0" timeOffset="204350.02">20367 9520 2489,'11'-5'160,"-5"3"13,0-3 24,0 3 16,-1-4 3,-1 2-21,3 0-21,-3 1-16,-4 3-20,8-6-32,-4 4-55,-4 2-78,7-2-68,-7 2-72,10-2-80,-8 0-84,-2 2-186,9-1-14,-9 1 74,9-5-189,-4 4-142</inkml:trace>
  <inkml:trace contextRef="#ctx0" brushRef="#br0" timeOffset="204783.52">20996 9300 1934,'-4'-6'91,"0"1"25,-1-1 22,1 1 16,-3-2 10,1 4-1,0-1 4,0-2 6,0 2-8,-4 2-7,4 0-2,-4 2-1,-1 2-1,1 2-5,-3 1-5,-3 2-9,3 3-5,-5 2-11,4 2-6,-1 3-5,0 1-7,2 0-3,1 3-11,1 0-3,1 0-6,5 2-7,1-1-6,2 2-7,2-5-4,2 2-2,4-1-8,2 2 0,4-3-8,0-2-2,2-2-2,4-1-2,1-1-3,-1-4-2,4-3-3,-1-1-1,-1-3 2,2 0-5,0-6-1,-4 0-3,4-3 0,-3-4-1,-2-5-2,-2-3-2,-3-1-1,-4-4-2,2 0 3,-6-2-3,-4-2-2,-4 3-1,-3 0 0,-2 5-3,-3 1 0,-5 3-20,0-1-19,-2 5-27,-3 0-39,2 4-42,2 4-55,2 0-53,-3 2-61,8 2-68,-4 2-107,5 1-130,4 0 44,-2 2-370,6 0-426</inkml:trace>
  <inkml:trace contextRef="#ctx0" brushRef="#br0" timeOffset="205257.44">21444 9401 2532,'-9'-12'-8,"-3"1"30,3 1 26,4 3 25,-4-3 13,5 5 19,-2-2 21,2 0 1,-1 1-1,1 1-11,1 1-12,3-2-9,0 6-14,7-9-4,-2 7-8,3-2-13,1 2-3,1 2 1,3 0-4,0 2 1,5 0 5,-1 2 4,0 1-2,2 3-3,-1 1 3,-2 1-1,2 4-1,-4-1 4,-1 4-1,-3-1-1,-3 3 2,-3-3-2,-2 3-3,-4 2 2,-2 0 1,-5 0-5,1 3-1,-5-2-4,1-1-3,-2-2-3,0 3-6,-3-5-2,4 1-3,1-3 0,-1 1-3,3-4-2,0 1 1,2-4-2,2-2 2,2 1 6,2 1 8,4-2 2,2-2 0,3 0-6,4 0-3,5-1-3,1-1-2,4-1-3,2 0-7,7 0-28,-1-4-49,1 0-63,2 0-72,4-5-92,3-3-102,-8-2-156,1-5-95,0-1 54,-3-1-392,-1-5-454</inkml:trace>
  <inkml:trace contextRef="#ctx0" brushRef="#br0" timeOffset="205570.21">21996 9359 2689,'-10'-11'25,"5"2"42,-2 2 25,3 1 19,0 4 0,4-5 7,0 1-13,0 6-8,6-7-6,3 3-8,1 2-6,3 0-5,6 2-3,-2 0-6,4 0-8,-2 4-3,-3-2-6,4 2-4,-2 1 0,-5 1-3,3 1 4,-2 3 2,-4 2 11,2-1 2,-6 4 6,0 0-2,0 3 1,-4 1-3,2 0-4,-4 0-3,0 2-5,0-1-4,-4 2-5,0-1-3,2-1-3,-2 0-3,0-3-1,0 2-3,-2-2-12,1-2-32,1 0-50,0-2-40,2-1-35,-3-2-48,3-3-60,0 1-60,0-4-59,2-2-123,0-2-41,0 0 44,0 0-200,0 0-184</inkml:trace>
  <inkml:trace contextRef="#ctx0" brushRef="#br0" timeOffset="205968.17">22516 9132 2113,'2'-6'109,"-2"1"13,0-1 6,2 2 7,-2 4-12,0-7-3,0 7 23,0 0 19,0 0 10,0 0 0,0 24 1,-4-10 0,2 1-8,-2 4-4,-2 6-7,2 2-8,-3 1-12,1 5-11,-1 2-9,1-2-11,-2 2-6,0-1-10,3 0-10,0-5-6,2 0-7,1-1-7,-1-1-7,3-5-1,3-1-4,1-1-5,2 0-5,2-5-1,3 1-3,1-6-1,2 3-3,0-6-2,3 1-1,0-2-4,0-5-3,0-1-2,0-1-1,-1-4-3,0 0-8,-2-2 0,-3-3-7,-3-2-3,-5 2-2,-1-1-7,-7 2-3,-1 0-6,-7 0-14,1 1-18,-8 3-23,2 1-27,-4 1-30,3 1-33,-1 2-38,0-3-52,1 6-61,2-3-56,2 0-143,2 0-66,1 2 50,3-2-278,3 2-301</inkml:trace>
  <inkml:trace contextRef="#ctx0" brushRef="#br0" timeOffset="206434.9">23088 9397 2467,'-10'-8'107,"1"4"26,3-3 23,1 3 17,1 2 2,0-2-7,4 4-8,-6-5-12,6 5-14,0 0-18,12-6-10,-3 5-9,6 1-10,3-3-7,4 3-12,3 0-5,5 0-7,0-2-5,1 2-5,-3 0-5,-2 0 0,-5-1-6,2-1-2,-5 2 0,0 0 5,-3 0-2,-3 0-3,-1 2-5,-4-1-1,-7-1-2,2 8-4,-4-2-2,-3 1 2,-4 6-6,-1 1-2,-4 1 2,0 4-1,-2 0-3,-1 3-1,-2 0-2,2 0 2,-3 2-1,2-2 0,3-2 3,2-1-2,-2-3 5,5 1 0,-2 0 2,4-5 5,2 2 10,2-3 9,4 1 2,2-3-3,4 1-3,2-3-3,6 1-2,0-1-3,3 2-5,2-6 0,2 2-7,3-5-34,-1 0-46,0 0-62,7 0-62,-5-7-88,7-1-103,-2-3-172,-3-4-79,1-2 59,-2-3-378,3 0-426</inkml:trace>
  <inkml:trace contextRef="#ctx0" brushRef="#br0" timeOffset="206654.82">23939 9184 2594,'-12'-10'65,"1"3"35,3 0 34,2 2 30,1-1 14,1 1-17,4-1-14,0 6-14,6-7-16,3 4-7,3 1-15,1 1-7,2 1-6,1 0-21,4 0-51,-1 1-59,0-1-64,3 0-83,-2 0-91,0-1-141,1-1-125,-2-2 51,0 0-216,-1-4-211</inkml:trace>
  <inkml:trace contextRef="#ctx0" brushRef="#br0" timeOffset="207083.56">24428 8824 2030,'0'-11'67,"3"0"37,-1 3 29,0-1 20,3 2 21,-1-1-1,0 1-10,2 0-5,2 0-11,6 2-9,0 1-4,2 3-16,0-2-7,3 6-12,-4-2-6,4 3-13,-4 1-5,-1-1-6,-2 4-7,-1 1-2,-2 1-7,-5-1-3,-4 1-6,0 2-4,-6 1-7,-2 0 1,-2 0-3,0 1-6,0-3-1,-3 3-3,3 0-4,-3-2-2,4 1 1,-1 1-4,2-1 1,1 0-1,1 0-5,1 3 2,3-3 2,2 1-4,3 1-1,1 2 3,2 0-3,3 2-1,1 0 0,0 1-1,4-2 2,0 4-1,-1-4-3,0 3 2,0-1-1,-1 0-1,-2-1 1,2-2 5,-4 1 5,-2-3 8,-2 0 11,-4-1 4,0-3 1,-4 2 2,-2 0-5,-4-4-4,-6 4-3,-3-4-6,-4 1-39,-2-3-62,-1 0-68,-6-3-82,5 0-108,-5-4-151,0 0-133,5 0 59,-3-1-350,9-3-395</inkml:trace>
  <inkml:trace contextRef="#ctx0" brushRef="#br0" timeOffset="207278.61">25070 9475 2629,'0'0'146,"9"2"32,-5-2 18,-4 0 20,0 0 8,0 0-8,0 0-20,13 0-21,-13 0-18,4 0-26,-4 0-48,0 0-65,11 6-76,-9-4-97,4-1-106,-6 3-128,0-4-211,2 6 42,-2-6 68,0 0-209,-8 7-192</inkml:trace>
  <inkml:trace contextRef="#ctx0" brushRef="#br0" timeOffset="209380.94">4825 10963 1239,'-4'-6'185,"-3"3"-32,1-3 17,0 1-4,-1 0-5,1-1-10,0 0-9,0 1-2,-2 1 1,4 1 8,-2-1-5,6 4-4,-8-6-11,4 4-14,4 2-7,0 0-22,0 0-1,0 0 1,-10 13-13,10-2 1,-3 3 0,3 1-10,0 5-8,0 1 0,0 0-6,0 5-4,0 0-4,-2 3-3,2 0-1,-2-1-29,0 2-42,2-3-43,-3-1-47,1-6-58,2-1-53,0 0-40,0-7-48,2-2-122,1-3-51,-1-3 38,5-3-112,-7-1-70</inkml:trace>
  <inkml:trace contextRef="#ctx0" brushRef="#br0" timeOffset="209867.64">4912 11094 1524,'11'-21'9,"-4"0"34,2 4 31,-3 0 25,2 2 27,-2 1 14,0 1 9,2 2-6,5-2-3,1-1-3,4 2 1,1 3-4,2 0-2,3 3-6,-1 1-12,0 1-7,-2 4-13,1 0-7,-3 1-1,1 5-9,0 0-6,-4 2-2,-2 1-8,-4 3-6,-2-1 1,-6 4-8,-2-4-5,-4 6-3,-2-1-5,-4 1-4,-4-2-1,2 0-1,-5 1 1,0-3-8,2 0-1,3-3 1,-2 0-2,4-2-1,0 1 0,-1-4 0,3 1-2,3 0-1,-1-3-3,2 1-5,4-4-1,-2 4-3,2-4 0,0 0-2,10 4 0,-3-2-1,6-2-2,-5 3 1,4-3 0,1 4-2,1 0 4,0 0-6,0 1 4,-2 3-3,2-1 3,-2 2-2,-1 0 0,0 1 2,-5 1 1,0 1 8,-1 1 5,-3-2 5,-2 3 4,-5-2 6,1 2 0,-4 0-1,-1-1 2,-2-1-4,-3-2-1,-3 2-3,-1-2-2,2-4-1,-1 1-2,-4-1-3,2-1-8,0-5-17,-2 2-24,4-4-31,-2 2-25,1-3-32,4-3-37,-1-2-53,5 1-45,3-3-35,3-2-61,4 2-115,2-4-37,7 1 34,-1 0-127,9-3-99</inkml:trace>
  <inkml:trace contextRef="#ctx0" brushRef="#br0" timeOffset="210157.28">5612 11047 1777,'8'-6'66,"-4"-2"25,-2 3 20,2-1 22,-2 1 13,0-1 10,-2 0 13,0 0-2,0 6 8,2-7-6,-2 4-11,0 3-11,0 0-10,-8-3-6,8 3-5,-16 7-4,8 1-5,-2 0-1,1 4 4,-1 0-8,1 2-3,-2 3-7,1 4-9,0-1-8,2 2-7,-4 1-8,4 3-6,0-1-7,3 2-4,-1 0-5,2-3-5,2 3-9,0-4-28,2-5-37,2 2-49,6 1-58,3-6-41,-1-4-64,6 0-65,-1-4-58,5-5-140,0 0-66,2-2 41,4-4-263,0-3-282</inkml:trace>
  <inkml:trace contextRef="#ctx0" brushRef="#br0" timeOffset="210517.63">5853 11214 2093,'-3'-7'31,"-1"1"34,0 1 27,0-3 25,-1 5 20,3-4 10,-6 1-1,7 2 0,1-1-21,0 5-8,4-10-13,1 7-12,4-3-8,1 4-4,3-1-17,2 0 0,0 2-8,-1 1-10,2 0 2,-2 1-5,-2 2-8,3-2-3,-4 3 2,0 2 3,-3-1 0,-2 3 7,-2 1 4,-4 4 2,0-2 4,-4 4-1,0 0-3,-2 2-5,-5 0-2,-1 2-2,-1 0-3,0 1-1,1-2-5,-4 1-1,2-3-6,1-1-1,5 0 1,-3-4-5,5 3-2,-2-1 2,3-1-3,0-3 2,5-1 2,3-1-1,-1 1 0,3-2-3,5-1-1,0-1-4,3-2-12,2 2-26,1-2-46,4-2-53,-1-2-52,0 0-78,4-3-77,-1-3-144,-2-1-91,2-3 44,-3 0-262,0-2-275</inkml:trace>
  <inkml:trace contextRef="#ctx0" brushRef="#br0" timeOffset="210826.69">6275 11049 2231,'-4'-8'35,"0"4"30,2-1 24,0 1 15,2-2 19,0 6 4,4-5 8,-4 5 4,15-3 4,-4 3 1,3 3-1,4 1 3,0 1-3,4 1-7,-2 3-8,3 2-8,-3-2-5,-2 8-7,0-5-9,-1 5 2,-3 1-1,-3 1-8,-2 5-3,-3 1-2,-4 0-5,-4 3-8,-4-2-6,-3 3-6,-4 2-7,1-2-2,-5 0-3,2-2-8,0-2-20,1-5-35,-2-2-53,2 2-61,4-5-59,-1-1-69,0-5-83,3-4-73,-1 2-145,5-3-18,4-4 47,0 0-288,0 0-303</inkml:trace>
  <inkml:trace contextRef="#ctx0" brushRef="#br0" timeOffset="211040.07">6837 11342 2290,'4'-4'94,"-4"4"26,4-3 20,-4 3 21,0 0 32,0 0 13,0 0-5,7-3-25,-7 3-11,13 0-15,-5-2-16,2 2-13,4-1-13,-2 2-9,3-1-15,0-1-35,0 1-46,1 1-53,0-1-53,-4 0-68,0 5-75,1-4-63,-2 1-157,0 4-92,-3 0 70,-4-1-228,-4 4-207</inkml:trace>
  <inkml:trace contextRef="#ctx0" brushRef="#br0" timeOffset="211203.64">6943 11561 2102,'-6'8'94,"3"-5"19,-1 1 15,2 0 34,2-4 13,0 0 2,0 0-11,11 6-13,-11-6-14,19-2-9,-7 0-19,6 0-9,-4 0-28,5 0-48,-2 1-83,0-3-103,3-2-111,-7 1-217,5-1-25,-3 0 61,0-2-198,-1 1-147</inkml:trace>
  <inkml:trace contextRef="#ctx0" brushRef="#br0" timeOffset="212731.35">8025 11196 1878,'-3'-8'77,"0"2"27,1-1 24,-4 0 15,3 2 14,1 1 12,2 4 4,-6-8-10,6 5-18,0 3-15,-5-4-11,5 4 6,0 0-1,0 0 2,11 24 4,-7-12 0,3 8 2,-2 2-5,2 3-7,-1 3-6,0 7-10,2-1-9,-5 1-4,2-4-13,-3 2-7,-2-3-4,0 3-10,0-1-4,-2-1-4,2-3-17,-2-1-41,-1 0-49,2-6-58,1-3-54,-2 0-60,2-1-58,0-7-67,2-3-136,-1-1-87,6-4 44,1-2-276,-8 0-298</inkml:trace>
  <inkml:trace contextRef="#ctx0" brushRef="#br0" timeOffset="212973.95">8419 11555 2210,'0'0'63,"0"-7"30,0 7 28,-2-8 28,0 4 31,2 4 25,0 0 9,0-7-10,0 7-11,0 0-16,2-8-16,4 6-16,4-2-13,6 0-13,4 1-11,6-3-8,2 4-12,7 0-6,6-3-11,1 3-4,2 0-8,1 0-5,-3-2-9,3 1-17,-1 3-38,-1 0-49,-2 0-55,-4 0-69,-4 0-73,4 3-83,-7-3-130,-2-3-136,-6 3 76,2 0-323,-4 0-336</inkml:trace>
  <inkml:trace contextRef="#ctx0" brushRef="#br0" timeOffset="213527.81">9681 11388 2261,'2'-8'-44,"-2"3"27,-2-1 29,2-2 30,0 1 30,-3-3 22,3 2 18,-1 1 6,-2-1 4,1 1 0,0-1 5,-2 3-3,-2-2 1,-1 2-2,-1 1 2,0 2 0,-3 0-1,-2 4-2,1 0-1,-6 6-6,3 0-3,-1 5-4,-1 3-2,0 1-4,3 5-6,0 1-8,4-1-4,-1 3-11,5 0-1,4 2-6,2-1-7,4 0-4,2 2-3,3-3-8,5 3-2,2-2-4,1-4-3,6-1-3,0-2-3,1-6 1,0-1-5,2-5 2,1-1-5,1-2-2,-4-7 0,3 2-3,1-5-2,-6-3-2,2-4 0,-5-1-1,3-7 1,-8 1-5,-2-8-1,0 0 1,-6-1-9,-4 1 2,-2 0 1,-6-1-2,-4-3 0,-4 6-3,-2 1-1,-4 3 0,3 5-4,-3 1-5,-2 4-8,1 5-18,-3 2-12,6 0-14,-2 4-24,2 1-19,0 3-16,4 5-23,1-1-25,0 1-38,2 1-39,5 2-52,0-2-52,4 0-131,0 3-84,4-5 77,0 3-246,4-2-228</inkml:trace>
  <inkml:trace contextRef="#ctx0" brushRef="#br0" timeOffset="213741.49">10581 11548 2135,'8'-5'123,"-4"-2"28,-1 4 19,-1-4 35,-2 2 30,0-1 13,0 1 2,-2-1-11,4 0-23,-2 6-20,0-7-19,0 7-19,0-6-30,2 1-48,-2 5-65,0 0-56,7-2-67,-3-1-82,-4 3-89,8 0-81,-2-2-181,1 1-10,-7 1 53,10-1-236,-3-2-226</inkml:trace>
  <inkml:trace contextRef="#ctx0" brushRef="#br0" timeOffset="214205.64">10928 11323 2034,'0'-5'60,"0"-1"29,0 0 27,0 6 17,3-10 12,-1 6-9,-2 4-8,2-11-2,2 7-10,0 0-7,4 3-6,4-3-1,-2 2 0,4 2-4,0 0-4,2 0-3,0 0-7,3 3-1,-3 1-5,-1 0-5,0 4 6,0 1 0,-4 1 2,1 1 0,-4 3 4,1-1 6,-5 4 0,-4-1-3,0 1-4,-4 1-6,-5-1-6,-1 3-4,-1-2-6,1 2-6,-3-3-5,-3 0-5,2-1-7,0-1-3,0-4-2,2 0-4,-1 1-3,3-3-2,-1-1-5,2 2 0,1-4-1,2 1 2,2-1 4,-2-1 1,1 1 1,2-3-2,3-3 1,3 7-4,4-6-3,-1 1 2,-6-2-7,18 0 1,-4 3 1,0-6-4,1 3 0,5-2 0,-2 2-5,2 0 3,-2-1-2,1 1 0,1-1-10,-3 1-17,3-3-24,-7 0-30,2 2-30,-3-1-39,2 0-44,-4-2-53,0 1-60,2-1-64,-4-2-118,-2 1-146,0-1 72,1 0-376,-1-2-410</inkml:trace>
  <inkml:trace contextRef="#ctx0" brushRef="#br0" timeOffset="-212836.81">7881 11410 2439,'0'0'-62,"-6"7"23,6-7 18,-4 2 20,4-2 23,-4 6 18,4-6 12,0 0 3,-6 5 4,6-5 5,0 0 1,12 4 5,-6-1 3,2-1 2,1 1 4,6-2 5,2 3 4,5-4-8,8 1 11,4 2-4,13-3 5,16 2 20,35-2 8,12-2-3,13-1-2,12 2-4,7-1-9,0 4-5,9-2-10,0 1-7,0 4-6,2 0-9,-3-1-9,-6 2-5,-6 1-3,-11-2-8,-13 4-1,-12-4-7,-13 3-15,-19-4-20,-18 0-17,-7-3-20,-11 2-21,-2-2-2,-2 1-23,-7 0-27,-4 0-37,-4-2-48,-5 2-55,-6 1-46,-4-3-83,0 0-148,0 0 20,-36-9-220,6 6-223</inkml:trace>
  <inkml:trace contextRef="#ctx0" brushRef="#br0" timeOffset="-212431.03">7909 11651 2196,'-54'1'53,"10"1"1,8-2 13,7 0 23,4-2 21,7 4 0,4-2-2,0 0-20,6 0-4,8 0-8,0 0-8,0 0 0,47-3 8,-5 2 10,22 1 1,33-3 21,15 0 11,21 0 5,17 1 7,16 0-4,7 4-5,39 0-6,0 1-7,5 4-8,1 1-7,-4-3-11,-40 1-7,-10 2-8,-7-5-5,-11 1-8,-15-2-4,-10-2-4,-17 0-6,-9-2-1,-25 0-4,-13 0 0,-13 0-1,-3 1-6,-9-4-1,-2 2-4,-6-3-4,-4 2-5,-3 1 0,-4-2-3,-1 3-5,-1-4-17,-4 3-20,0 1-22,0-2-27,-1 2-18,0 1-21,-6 1-28,11-4-22,-7 2-32,-4 2-36,5-4-38,-5 4-37,0 0-105,4-5-148,-4 5 64,0-8-252,2 3-242</inkml:trace>
  <inkml:trace contextRef="#ctx0" brushRef="#br0" timeOffset="-211872.88">12282 11396 2072,'0'-12'-6,"-4"0"24,3 1 22,-1 1 30,2-1 21,-2 0 18,0 3 13,0-1 5,0-2-6,-1 3-2,-1 0 0,-2 0-6,0 3 7,-2-1 5,-4 2 1,0 0 3,-3 4-1,-2 2-3,-2 0-1,-5 4-1,1 1-1,0 4-8,2 4-6,-3 5-4,6 1-6,-2 1-7,4 6-6,3-6-7,5 3-5,0 0-5,7 0-7,2 0-3,9-3-7,0 2-2,7 0-4,5-2-4,-1-2-4,8-3-4,-4 0 0,5-5-5,-3-3-1,1-1 0,0-4-3,0-3-3,-3-1-1,0-4-2,0-3-3,-3-3-1,-2-2 0,-1-2-3,-1-5 1,-4-3-2,0-4-5,-4 1-1,-6 0-1,-3-3 1,-2 1-3,-3 0-1,-4 4 0,-6-1-4,1 3-5,-5 0-10,-4 6-14,2 1-17,-6 2-22,3 2-22,-3 3-31,8 2-22,-4 3-41,4 1-45,-2 1-53,7 3-54,1 2-107,4 2-161,1-1 75,5-1-329,4 5-346</inkml:trace>
  <inkml:trace contextRef="#ctx0" brushRef="#br0" timeOffset="-211685.19">12730 11471 2620,'13'-3'106,"-5"0"20,1 2 37,0-1 19,-1 0 20,-8 2 7,11-4-8,-5 2-19,0 1-21,-6 1-16,8-5-25,-2 4-53,-6 1-68,8-4-74,-8 4-80,8 0-77,-8 0-74,8 0-128,-1-1-120,-7 1 52,8-3-255,-1 1-247</inkml:trace>
  <inkml:trace contextRef="#ctx0" brushRef="#br0" timeOffset="-211443.81">13222 11214 2294,'2'-7'92,"-2"0"30,2 3 17,0 0 23,-2 4 23,0-7-6,0 7-16,0 0-13,0 0 20,0 0 4,0 0-11,0 20-10,-2-7-4,2 4-9,-2 5-12,4 0-10,-2 0-13,-2 7-10,4-2-9,-2 0-7,0 1-8,0-1-9,0-1-38,0-2-59,2 1-73,0-4-63,-2-2-79,2-2-79,0-4-72,3-1-150,-2-4-29,4-1 64,2-1-254,2-5-258</inkml:trace>
  <inkml:trace contextRef="#ctx0" brushRef="#br0" timeOffset="-211089.3">13542 11359 2193,'2'-12'63,"2"0"36,-2 0 22,0 3 15,-1 1 17,2 0 21,1 3-4,3-2-9,0 2-14,-1-1-11,4 0-8,3 5-13,0-3-7,1 2-9,0 0-4,2 4-7,-2-2-8,1 4-6,0 2-4,-2-3-1,-2 7-1,-1-1-1,-5 1-1,-5 1-3,-2 4-1,-5 2-2,-1-3-3,-9 4 1,2-4-3,-6 3-7,1 0-3,1-1-5,-1-1-5,2 0 0,2-1-5,1-4-3,2 1-3,3-2-1,-1 0-3,5-2-1,0 0 3,3 1-4,3-2-2,3 0-1,3-3-1,0 1-1,5 1 0,0-1-1,5 0-2,-2-2-14,1 0-22,5-2-37,-4 0-34,3-2-50,1-2-47,-1 1-64,3-5-67,0 1-36,0-3-68,10-2-73,-10 0-51,4-3-316,-3 2-353</inkml:trace>
  <inkml:trace contextRef="#ctx0" brushRef="#br0" timeOffset="-210688.63">14035 11369 2205,'17'-10'-43,"-4"-2"45,-3 0 44,-4 2 35,3 0 27,-4 3 15,-1-3 24,-2 4 14,2-3 10,-4-1 6,2 3-3,-2-2-10,-4 0-9,2 4-17,-7 0-10,0-2-11,-3 4-10,2 1-15,-6-1-7,4 3-11,-3 3-7,0-1-6,0 3-6,1 1-5,1 2-5,2-2-2,1 3-8,1 2-3,3-3 0,2 3-9,2-2-8,4 0-6,0 0-4,2-1-10,4 0-9,-1-3 1,5 2-7,2 0-1,-2-2 7,2 0-4,0-2 3,-2-1 5,1 1-1,-3 0 1,1 1-5,-2-3 4,-1 3 4,0 0-3,1-2 3,-2 1 3,1 3 7,-4 0 11,2 1 6,1 3 0,-3 0 6,0 1 2,0 2-3,-2 2 2,1-1-3,-3 1-2,0 0-1,0 3 3,0-3-2,-3 2-2,1 0-2,-2-1-1,2 1-2,0-2-3,0-1-8,-2 1-36,1-4-26,1 0-47,0 1-62,2-3-82,-2 1-66,0-5-74,0 3-163,2-4-7,0-4 59,2 8-220,2-6-211</inkml:trace>
  <inkml:trace contextRef="#ctx0" brushRef="#br0" timeOffset="-210054.79">14810 11246 1894,'0'0'-15,"0"0"33,11 0 19,-11 0 15,0 0 22,0 0 23,0 0 10,0 0 0,0 0-1,10 7 19,-8-3 13,0 3 3,1 2 8,3 4 12,-1 5 2,-3-1-3,0 2-8,2 5-9,-3 2-8,2 1-14,-1-2-11,0 1-10,-2 0-11,2-1-7,-2 2-7,1-2-9,-1-4-29,0 2-56,3-5-56,-3 1-64,-3-1-69,3-1-74,0-6-70,-3-1-151,1-1-47,0-1 73,-2-4-210,2 0-181</inkml:trace>
  <inkml:trace contextRef="#ctx0" brushRef="#br0" timeOffset="-209856.15">14664 11555 1844,'-11'-7'73,"3"-1"29,1 1 32,4 0 16,-2 2 14,1-1-1,4 2 0,1-3-10,5 1-15,2 2-10,8-1-13,5 1-12,5-1-13,4 3-7,4-1-7,0 1-8,-1 2-19,3 2-46,1-2-62,-3-2-73,2 2-94,-7-2-89,5-4-175,-4 3 4,-2-3 54,3 3-133,-1-2-65</inkml:trace>
  <inkml:trace contextRef="#ctx0" brushRef="#br0" timeOffset="-209148.92">15744 11332 1635,'2'-5'47,"0"1"17,0-4 26,2 3 21,-1-1 20,1 0 16,-3 1 8,2-2 14,-1 4 1,0-3 6,1 2-4,-3 4-2,2-7-6,-2 7-12,2-4-11,-2 4-12,0 0-7,0 0 1,0 0-3,-15 10-8,8-1-4,-1 3-5,0 1-5,0 2-6,-2 2-5,0 2-6,2 0-6,-1 2-7,1-1-7,-1 0-5,5-3-8,-2 0-2,-1-1-6,5-3-5,-2 2 0,0-1-6,0-3-1,1-1-1,-1 0-1,2-3-3,-1 1 1,1-1-1,-2 0-2,2-3-2,0 1 1,2-5-3,-4 6-7,4-6-5,0 0-9,0 0-6,0 0-1,-8-15-2,8 15 0,-2-7 4,2 3-2,0 4 0,-2-6 1,2 6-1,-2-5-3,2 5 0,0 0 4,0 0-2,0 0 2,0 0 2,0 0 0,10 15 1,-6-8 2,2-3 3,2 4-4,4 0 4,2 0 4,-1-3-4,6 3 1,0-3 0,3 1 3,3 0-1,0-1 0,0 0 1,3-3-1,-1-1 0,-1-1 0,-2-1 2,-2-1-1,4-4 2,-3-1 2,1-2 1,-6-4-2,2-3 0,-3 2 0,-3-7 2,-3 0-4,0-3-1,-6 0 0,0 0 0,-3 0-1,-6 0 0,0 1-3,-4 0 2,-5 3-1,-2 0 0,-2 1-1,-2 4 0,-2 1-2,1 3-2,-3 1-8,2 3-21,-2 1-19,1 2-19,4 4-20,-2 2-16,3 0-31,1 4-22,-1 1-24,6 3-37,1 1-39,1 3-50,3-3-77,4 3-138,4-2 10,2 2-283,3 0-288</inkml:trace>
  <inkml:trace contextRef="#ctx0" brushRef="#br0" timeOffset="-208932.56">16577 11580 2185,'2'-9'59,"-2"1"35,0-1 27,0-2 19,0 3 10,0-1 17,0 0 11,2 2-9,-4-3-15,2 4-12,2 3-17,-2-3-15,0 6-14,2-7-24,2 4-37,-4 3-62,8-2-57,-8 2-73,13-1-69,-8 0-72,-1 1-162,2-3-43,-6 3 57,12 0-165,-12 0-110</inkml:trace>
  <inkml:trace contextRef="#ctx0" brushRef="#br0" timeOffset="-208393.92">16919 11332 1809,'0'-7'80,"0"0"27,0 1 23,3-2 15,-1 0 1,2 4 4,0-5-7,2 3-6,3 1-9,1-1-12,1 2-9,0 0-5,1 3-1,1-1-12,0 2-5,-1 0-11,1 0-3,0 3-5,-2-1-11,-1 6 1,0-1-7,-3 1-4,-3 2 1,-1 1-2,-1 0-3,-4 1-5,-3 1-2,-3-2-4,3 2 1,-5 2-4,2-4-3,-6 0-3,4-2-5,-4 3 3,5-4-4,-2 1-2,0-1 5,3-1 0,2-1 0,0-1-2,-3 2 1,2-4-1,3 2-1,0 0-3,-2-1-1,2 0-3,4-4 1,-5 5-2,5-5-1,0 0-3,7 10 3,-3-7-3,2 1-1,0 2 1,3-1 1,4 4 1,-3-1 1,3 3-2,2-2-2,-2 3-2,2-1 6,2-1 0,-5 0-5,2 2 2,-2 0 3,0-1-2,-3 0 3,1-2 1,-4 3 2,-1-2 11,-2 0 8,0-1 7,-3 1-3,-3-3 9,0 1 0,-6-2-7,1 0-1,-2-1-4,-1 1 2,-5-1-3,3-1-5,-2-2-2,-1 2-13,2-4-27,-1 0-23,0 3-33,2-6-30,1 3-45,3-4-52,0 0-56,7-2-58,0-1-93,6-2-143,0-1 40,8-5-290,0-2-289</inkml:trace>
  <inkml:trace contextRef="#ctx0" brushRef="#br0" timeOffset="-207977.63">17529 11354 2409,'11'-7'90,"-2"-2"23,-5 3 24,-2 1 8,0-1 13,-4 0 4,-2 3 1,-3-1-2,0 0-8,7 4-12,-18 0-7,9 2-12,1 0-11,-3 4-9,2-1-7,1 5-11,2-1-7,0 3-5,-1 2-8,5-2-5,0 5-5,2 0-5,2-1-3,3 3-6,-1 0-3,2 2-3,2 0-3,3-1-4,-2 2-1,3-1-5,-3-1 1,1 0-4,-2-1 0,1 0-1,-2-2-2,-3-2-1,-2 0 1,0 3-1,-6-5-1,0-1-3,-7 1 0,0-4 2,-1 0-3,-3-2 0,-3-2-2,2 0-1,-1-5-7,2 0-1,0 0-2,1-2-4,0-3-1,2-2 0,2-1 0,3-4-1,0 1 1,5 0 0,4-6-1,3-2 2,4-2 0,1 0-7,5 2 0,2-4-4,4 3-10,3 2-12,0 1-23,2 1-26,3 4-29,-3 1-36,2 4-51,-3-3-63,1 5-54,-6-3-106,2 3-140,-3-2 36,0 5-268,-1-4-288</inkml:trace>
  <inkml:trace contextRef="#ctx0" brushRef="#br0" timeOffset="-207335.14">18161 11201 2035,'0'0'-70,"8"-4"33,-8 4 16,6-4 15,-2 1 23,-4 3 20,11-5 15,-11 5 11,4 0 6,-4 0 2,6-3 11,-6 3 4,7-4 1,-7 4 4,0 0-3,6-2-2,-6 2-10,0 0-1,0 0 20,5 9-5,-7-2 16,-1 2 18,-1 4 7,0 4 4,-3 3 3,-1 2 2,-3 3-3,1 4-4,-3 1-4,2 1-9,1-1-12,-4-1-7,4 2-12,-2-3-8,3-1-7,3-2-8,0-3-6,2 3-5,4-6-2,4 0-3,2-1-6,2 0-5,5-1-3,2-1-3,2-3-2,2-1-3,2-3-1,0-1-3,-1-5-4,0 1-1,0-4-2,-4 0-3,4-4 0,-5-3-2,-2-1-3,-1-1 2,-4-2-5,-3 1 3,-3-2-2,-4 1-3,-3-2 0,-3-2 0,-5 5 1,1-4 0,-1 3-2,-2 2-11,-2-3-30,3 3-42,0 2-50,0 2-54,3-3-70,0 3-77,3-1-59,2 1-157,-1-4-54,3 6 79,4-2-307,0 5-314</inkml:trace>
  <inkml:trace contextRef="#ctx0" brushRef="#br0" timeOffset="-206951.33">18454 11351 2315,'2'-9'19,"-2"3"40,0-1 21,3-1 11,-1 2 12,2-1 5,1 0 0,3 2 5,0 2-4,3-4 4,-1 6 2,6-3-6,0 2-3,4-2-6,-2 4-2,4-2-6,-3 1-4,-1-2-2,2 2 2,-5-1 7,-3 0-3,1 2 2,-2-2-3,-1 0-8,0 2-6,0-2-7,-10 2-10,12 0-3,-12 0-6,8 2-6,-6 2-2,1 1-2,-3 1-3,0 4 0,-3 1-1,1 5 1,-2-1-2,0 5 2,0 4-1,0 1 0,-3-2 2,0 5 0,1 0-3,0-1-1,0 0-5,0-1-1,1 3-2,0-4-3,2 1-6,-2-1 1,3-2-2,0-1-7,0-5-26,2 1-41,0-1-48,4-1-56,-2-4-54,3-1-81,3 0-56,1-4-88,-1-1-173,4-3 35,2 0 78,0-3-278,8 0-268</inkml:trace>
  <inkml:trace contextRef="#ctx0" brushRef="#br0" timeOffset="-206453.12">19123 11430 2277,'-12'-12'61,"4"4"33,-1-3 24,3 4 16,1 1 19,1 0 15,2 1-9,2-1-10,0 6-13,8-10-9,-1 6-9,6 0-9,1 0-2,4 4-11,3 0-5,0-3-9,2 3-8,1 0-5,-1 0-5,2 0-8,-2 0-4,1 0-3,-3 0-8,0-2 0,-4 2-1,-1 0 3,0-2 5,-2 2-2,-3 0-2,0-2-4,-1 2-4,-1 0-5,-9 0-4,17 0-4,-10 2-8,-7-2 4,6 7-4,-6 0-1,0 3 1,0 1 3,-4 2 4,-3 2 9,0 1 3,-1 7 4,-2-1 6,-1-1-1,-2 4 3,2-2-4,-1-1-1,0 5-3,-2-4 0,4 0-5,-3-1-4,3-2-3,-1 0-2,2-2-1,3-4-3,0 1 0,-1-2-1,4-2 8,1 1 6,2-2-1,2-3-2,1 0-4,4 1-3,1-2-2,1 0-2,2-3-3,1 3-3,1-2 1,-1-3-3,4-1-23,-2 0-32,1 0-49,0-1-53,2-3-55,-1-2-76,0 0-89,-4-3-91,3-2-203,0 0 45,2-4 75,0-2-332,2 1-356</inkml:trace>
  <inkml:trace contextRef="#ctx0" brushRef="#br0" timeOffset="-206204.46">19582 11190 2360,'-11'-5'32,"2"0"37,4 1 19,2 0 7,3 4 3,-2-4 9,2 4 4,8-5-9,-2 3-13,4 2-1,1-2-19,-1 2 0,3 0-9,1 0-7,-1 0-5,3 0-11,1 2-39,-2-2-53,-1 0-72,4 0-87,-4-2-105,1-2-196,3 0 32,-2-1-150,2-1-130</inkml:trace>
  <inkml:trace contextRef="#ctx0" brushRef="#br0" timeOffset="-205998.93">20109 10873 1949,'-2'-5'120,"0"-1"14,0 2 9,2 4 4,-4-7-15,4 7 51,0 0 0,0 0 0,-6 18-2,6-5-6,0 4-11,5 1-13,-4 5-15,5 4-14,-2-1-12,-2 3-5,0 0-45,0 1-68,0 3-71,-4-5-92,2 5-102,-4-7-125,-2 3-176,-1-1 41,0-1-264,-1 0-284</inkml:trace>
  <inkml:trace contextRef="#ctx0" brushRef="#br0" timeOffset="-205437.84">20829 11257 2177,'3'-4'2,"0"-1"32,-3 5 20,0 0 23,0 0 17,4-5 6,-4 5 2,0 0-6,3-4-4,-3 4-12,0 0 14,0 0 13,0 16 19,0-9-11,-1 4 9,-1 8-3,0-3-1,0 6-6,-2 3-8,-3 2-9,4 1-6,0-1-8,-1 0-8,0 2-8,-1-1-7,2 1-3,0-1-7,1 0-2,-4-2-7,5 1-22,-1-7-43,0 1-43,2-2-57,-2 1-50,-1-4-67,3 0-54,-1-7-83,1 3-150,0-3-1,1-3-241,-1 1-259</inkml:trace>
  <inkml:trace contextRef="#ctx0" brushRef="#br0" timeOffset="-205226.48">20545 11613 2241,'-14'-12'70,"7"3"41,-2 1 32,4 0 21,2 3 7,3-1 7,0 1-7,3-1-11,4 0-16,6 1-13,4 5-13,4-3-12,2 6-8,5-3-10,4 0-6,2 5-11,-3-3-39,7 3-57,-6-2-68,-2-1-77,1-1-108,-6-1-138,0-1-156,-2-4 53,-2 4-232,0-5-240</inkml:trace>
  <inkml:trace contextRef="#ctx0" brushRef="#br0" timeOffset="-202578.57">21591 11310 1976,'-11'-6'-4,"3"3"24,0-2 22,-1 2 20,2-1 16,3 1 11,4 3 7,-12-3-5,5 1-3,1 0-1,6 2-4,-13-2-7,13 2-5,-12 2 2,2 2-3,3 2 11,-5 1-6,1 5-6,0 1 8,-2 4 3,2 2 3,-1 4-1,1 0-5,3 1-4,-1 3-1,3 2-7,1-2 0,3 1-6,2 1-8,2-3-2,4 2-5,4-2-3,2 0-5,3-3-2,0-4 0,3-1-5,2-3 7,0-4 0,4 1 5,0-7 2,-4-3-4,4 0-4,4-6-2,-5-1 0,3-5-5,-6-1-2,6-6-3,-5-4-3,-3-2-3,-2-2-3,-5-4 2,1-1-7,-9 1 1,-1-1 2,-2 1-4,-5 3-1,-3-1-1,-6 5-5,1 2 4,-5 1-5,-3 6 2,0-1 1,-2 7-1,1 2-5,2 5 0,-2 0-25,1 5-25,2 1-34,2 5-22,0 0-37,2 4-43,3 0-54,5 3-50,1-5-73,2 1-139,4-1-15,2 2-240,3-1-250</inkml:trace>
  <inkml:trace contextRef="#ctx0" brushRef="#br0" timeOffset="-202399.85">22066 11622 2317,'10'-4'96,"-4"1"13,1-1 10,-1-2 3,-2 2-11,1 0-8,1-1-8,-2 2-6,-1-2-22,2 1-39,-1 0-69,1-1-75,4 1-84,-5-2-119,4-1-179,-4-1 45,5 2-101,-3-1-57</inkml:trace>
  <inkml:trace contextRef="#ctx0" brushRef="#br0" timeOffset="-201948.95">22286 11338 1715,'2'-6'90,"0"-1"13,0 1 12,3-1 11,2 1 10,0 1 8,6-3-7,-3 1-2,4 4-7,2-1-4,1 0-8,-5 2-7,3 1-17,0 2-4,-2 1 0,-1 0-12,3 4-1,-4 4 1,-1-2-8,-3 1 6,0 2-5,-5 0 0,-2 4-9,0-1-8,-7 1-3,1 2-7,-3 0-1,-1-2-5,-3 2-2,1-3-3,-3 3-2,5-5-4,0 1-2,2-1-6,-4-3-1,7 1-1,-1-3-5,1 3-1,3-1 4,2 1-7,0-3 4,5 3 2,1-3-4,0 5 0,5-2-3,-1 0 1,3-1 2,-1 0-5,2 2 4,-3-2-5,3 0 0,-2-1 2,0 1-2,-4 0-2,0-1 2,0 0 8,-4-1 11,1 3 5,-5-4 2,-2 1-2,-3 1 2,-1-2-3,-2 1-8,-4 0 6,-2-2-6,2 0-5,-3 0 4,-2-3-22,2 1-34,3-1-40,-1 0-44,0-4-61,3-3-75,2 3-52,5-6-110,1-2-133,2-1 31,5-3-252,3-1-265</inkml:trace>
  <inkml:trace contextRef="#ctx0" brushRef="#br0" timeOffset="-201541.08">22719 11410 2185,'24'-14'36,"-9"2"34,-3 3 21,-1-2 21,-3 2 17,-1 4 1,-3-3-11,-1 2 11,-3 2-4,0 4-13,-10-7 1,4 3 1,6 4-13,-17 0-4,6 2-8,-1 4-9,-1 0-11,3 3-3,-2 1-10,-1 0-4,6 1-6,1 2-5,-1 0-1,3 3-4,4-1-3,0 0-4,4 0-1,3 3-3,3-1-4,2 0 3,2-1-6,-2 4-3,1-3 0,2 0 0,-2 0-3,-3 3 1,1-4-1,-2-1-3,-3 1 4,-2-1-4,-4-2 2,-2 3 0,-2-1 0,-2-3-3,-6 0 4,0-2-6,-1 2 3,-1-5 0,-2-2-1,-1 0-3,2-1 2,0-4-1,1-2 2,-2-2 0,2-1 1,4-3-1,0-4 1,3-1-4,4-2-1,3-3-1,6 1-4,2-4-8,2 1-13,5 0-10,2-2-13,6 1-24,1 1-26,1 2-32,-2 0-45,-2 4-56,5 2-54,-3-5-52,5 0-140,-7 8-47,2-4 39,3 6-152,-3-2-131</inkml:trace>
  <inkml:trace contextRef="#ctx0" brushRef="#br0" timeOffset="-201181.04">23177 11310 1782,'4'-9'59,"-4"4"33,2 1 32,-2-5 19,-2 3 14,4 1 13,-2-1 14,0 6 11,-2-8-7,2 8-10,0-7-18,0 7-19,0 0-5,0 0 6,0 0-5,-16 9-8,7 0-3,0 5-7,3 1-4,-5 6-5,3 0-10,-3 3-9,3 2-7,-1 3-8,-1 3-7,2-3-2,-1 5-11,2-5-6,3-3-5,0 1-4,2-2-2,4-5-3,0-1-3,2-1-1,3-2-3,4-2-3,-1 0-1,4-6-4,0-1-1,2-2 1,-1-1-4,0-2-4,-2-4 0,-1 0-3,2-2-4,-6-1 0,0-1-4,-4-1-7,-2-3-4,-4 3-4,-4-4-9,-2 2-11,-6 2-17,0-3-22,0 3-28,-4 3-32,3-1-29,1 0-34,-2 1-54,6 0-69,0 2-54,-1-2-121,5 1-76,3-1 44,3 4-256,0 0-271</inkml:trace>
  <inkml:trace contextRef="#ctx0" brushRef="#br0" timeOffset="-200755.79">23444 11504 2076,'21'-10'16,"-6"1"34,-5-3 30,-1 3 23,0 1 17,-3-3 12,-2 2 0,-2 0 8,0 0 5,-2 1-3,-2 1-5,-4 0-4,-2-1-6,-4 2-2,0-1-5,-5 3-6,0-3-10,0 7-9,-2-3-10,-1 6-6,2-3-11,-1 5-8,2 1-2,0 1-9,2 1-1,3-1-6,1 3-4,4 0 1,1-2-5,4 1-5,2-1 1,3 1-4,2-2-2,5 0-1,-2 3 1,4-5-6,3 2-1,-2 0-2,2-3-2,-1 0-3,0 2 1,-2-3-1,0 1-4,-1 0 2,-2-2-4,-1 3 1,3-2-3,-5-2 2,0 4-3,1 0 5,-1 1 6,-1 2 7,-1-1 8,-2 1-2,0 1 6,-2 2 1,0-2-2,0 4 0,0-2 0,-2 4-4,-2-1-1,2 2-1,-3-4-4,1 2-1,-1 1-2,1-1 0,0-1-3,0 0-20,2-2-41,-2-2-52,1 3-52,1-4-54,0 0-61,4-1-69,-2-3-97,5 0-88,-1-3-41,4 1-376,3-2-415</inkml:trace>
  <inkml:trace contextRef="#ctx0" brushRef="#br0" timeOffset="-200330.78">23723 11432 2643,'-4'-7'32,"2"0"34,0 3 19,2 4 18,-2-7 16,2 7 15,-2-6 3,2 6-13,6-9-14,0 3-5,3 4 0,0-3 4,5 1 2,2 0-1,-2-3-3,3 2-8,-2 1-9,2 3-6,-3-3-5,0-2-8,-2 2-6,-3 2-5,2 0-4,-1 1-8,-2-2-2,0 1-7,-8 2-4,0 0-2,9 6 1,-9 0-3,-2 2-3,-1 1 1,-3 3 0,-2 1 0,2 2-1,-4 4-1,-1 0-1,2 0 1,1 3 0,-6-2-2,4 1 0,0-2-2,1 3 1,1-4 0,-1-3-4,2 1 0,1-3 0,2 2 1,2-2 5,0-4 4,4 2 2,0-3-2,2 1-3,0-2-3,5-1 1,0-1-2,-1-2-15,3 1-31,-1-4-47,-1 0-59,6 0-55,-3-2-78,2-3-86,0-4-85,-2 0-180,5-5-1,-4 0 72,0-2-318,1-5-345</inkml:trace>
  <inkml:trace contextRef="#ctx0" brushRef="#br0" timeOffset="-200092.75">23916 11073 2574,'-8'-5'80,"-1"1"24,4-1 8,1-2 18,0 4-1,1-2-4,2 0-4,1 5-22,6-7-9,0 3-9,4 2-4,0 0-5,3 0-13,-1 2-35,6 0-38,-4 0-59,4 0-65,2 2-86,-7-4-89,2 2-187,0 0-11,-3-1 75,-1-3-132,0 1-68</inkml:trace>
  <inkml:trace contextRef="#ctx0" brushRef="#br0" timeOffset="-199735.43">24250 10897 1619,'-2'-10'81,"2"5"27,0 5 28,0 0 10,0-9 8,2 4 0,0 1-9,6 2 0,-3-2-7,4 0-10,2 3-9,6 1 0,-4 0-13,5 0-10,0 0-10,-2 1-2,1 3-11,-2-2-2,0 3-7,-3 3-5,0-1-1,-4 3 6,-2 2-7,-4-3-2,0 5 1,-6 1-4,0 0-7,-6 2 3,-2 3-11,2-1-1,-3 2 1,-1-1-3,-2 0-2,2-3-3,0 1-2,2-3-4,2 2-5,1-6-2,0 0 0,2 0-1,2-3 4,3 2-3,2-3 2,7-1-1,0 0-3,9-3-3,0 2 1,3-4-16,3 1-30,3 0-46,0-2-50,3-2-74,0 2-97,-6-2-132,1-4-153,-7 5 47,1-3-271,-4 2-298</inkml:trace>
  <inkml:trace contextRef="#ctx0" brushRef="#br0" timeOffset="-199174.75">20960 12832 2370,'0'-8'51,"2"2"18,0-1 18,0 0 24,-2 3 19,2-2 16,-2 6-3,2-7-9,-2 2-19,0 5-10,0 0 8,0 0 0,0 22-3,0-11-4,-2 4-3,2 2 0,-2 4-8,0 4-10,2 2-8,0 1-7,-2 0-5,0 1-7,0 2-3,0-1-7,2-1-16,0-6-39,0-1-48,0 0-53,-2-5-62,2 0-71,2-5-78,-4-1-136,0-2-94,0-3 36,2-3-262,0-3-263</inkml:trace>
  <inkml:trace contextRef="#ctx0" brushRef="#br0" timeOffset="-198962.92">20738 13084 2379,'-11'-5'117,"2"-1"20,3 3 12,2-3 4,2 0-7,2 1-10,4-1-5,4 0-10,7-1-12,6-3-10,5 2-9,6-1-12,3-1-8,6 3-4,3 0-22,7-1-23,7 1-37,-2-2-51,3 4-61,1-3-72,3 4-64,-9-4-84,3 1-115,-10 3-34,-5-1-205,-2 0-195</inkml:trace>
  <inkml:trace contextRef="#ctx0" brushRef="#br0" timeOffset="-198635.04">21821 12850 2008,'3'-7'56,"-3"1"27,-3 1 23,1-1 18,-4 1 16,2 0 13,-4 2 16,-1-1-1,1 2-2,-5 2-4,2 0 1,-4 4 3,0 0 0,-1 3 5,-3 5-5,2-1-4,0 5-3,-1-1-16,4 2-7,0 2-10,0 2-14,6-3-7,0 6-10,3-3-6,3-3-8,2 4-8,2-5-5,3 2-9,3-4-3,3 2-5,2-5-2,1-1-3,4-4 0,0-1-11,3-1-1,1-3-5,0-2 1,0-2-6,-1-5 1,-1 2-2,0-5-7,-4-1 1,0 0-1,-3-6-13,-4 3-12,-5 1-14,-2-3-13,-4 4-23,-7-1-22,-4 4-28,-5-1-40,-2 3-35,1 3-33,-2-2-55,3 6-86,1-1-97,1-2-173,6 2 42,-1 1 67,11 0-294,-8 1-300</inkml:trace>
  <inkml:trace contextRef="#ctx0" brushRef="#br0" timeOffset="-198461.95">22203 12997 2520,'4'-3'136,"0"1"14,-4 2 17,8-4 11,-8 4-12,8-4-16,-8 4-16,6-5-23,-6 5-45,8 0-60,-8 0-61,8-3-87,-8 3-91,13 0-116,-6-1-170,-3-3 32,-4 4-193,13-5-175</inkml:trace>
  <inkml:trace contextRef="#ctx0" brushRef="#br0" timeOffset="-198224.94">22393 12685 2097,'2'-14'121,"3"-1"30,-3 6 32,-2 3 26,3 1 12,-1 1-4,-2-3-16,0 7-8,6-3 0,-6 3-12,0 0-10,12 15-14,-10-5-8,2 6-13,1-1-11,-3 4-15,0-1-10,-2 4-7,3-1-10,-3 1-7,0 5-14,0-4-36,0-3-55,-3 4-59,3-4-59,0-2-97,3 1-97,-3-2-124,0-6-146,0 1 40,2-3-368,0-3-417</inkml:trace>
  <inkml:trace contextRef="#ctx0" brushRef="#br0" timeOffset="-197859.5">22595 12804 2477,'2'-8'29,"-4"1"35,4 0 27,-2 0 20,2 1 11,-2-2 9,4 2 14,0 1-1,2-1 4,4 3-2,0-1-1,-2-2-7,5 4-6,-2-1-10,-1 1-8,1 2-10,-1 0-6,2 2-9,-2-2-6,-2 5-2,-2 1 0,-2 1-3,1 3 2,-5-1 0,-2 0-10,-3 6-3,-1-2-4,-3 2 1,-1 0-6,-3 0-1,3 2-5,-3 0-6,-1 0 1,4-3-10,2-2-3,-2-1-2,4 0-3,-1-1-4,0-1 3,4-1 1,3 0 0,5-3-2,0 1-1,4-2-4,-1-1 2,2 0-6,3-2 2,2 1-8,0-2-18,5 0-26,-4 0-45,1-3-54,1 0-56,0 0-80,1-3-93,-4-2-92,1 1-177,4 2 9,1-4 74,1 4-353,-4-1-380</inkml:trace>
  <inkml:trace contextRef="#ctx0" brushRef="#br0" timeOffset="-197285.28">23341 12804 2453,'0'-3'7,"0"-2"29,0 5 21,0-9 17,3 1 23,0 1 9,-3 0 5,4 0-3,-3-1 8,-1-1-8,3 1 5,-3-1-2,2 2-7,-4-2-9,-1-1-8,0 3-11,-5-1-7,3 3-3,-3-2-7,-5 4-6,-2 1-7,-5 2 1,1 2-3,-3 3-2,-4 2-3,2 2 4,0 2 0,2 3-7,-1-2-1,3 5-7,4-2-1,-1-1 0,4 3-4,5-2-2,1-3 1,5 2 0,4-2-1,3-4-4,3 3-3,5-2-1,3-3-1,6-3 1,-1 1-2,2-2-5,3 0 4,0-2-1,-4 0-4,2-2 1,-1 2 0,-3 0 0,0-2-2,-2 2-2,-4-2 2,-2 2-1,-1-2-5,0 4 6,0 0-5,-1 2 6,-2 2 2,-1 1 2,0 1 3,1 2 0,-4-1 2,2 3-1,-3 0 0,1 3-1,-2-1-1,0 0-1,0 1 1,0-3-3,-2 1 1,2 0-18,-2-2-40,4 1-52,-4 0-55,3-5-66,-1 1-67,2-2-62,1-1-141,-1-1-63,0-2 42,4 2-243,0-4-247</inkml:trace>
  <inkml:trace contextRef="#ctx0" brushRef="#br0" timeOffset="-196850.62">23880 12780 2168,'-2'-8'107,"0"3"19,2 5 21,-2-9 16,0 5 30,2 4 12,0-8-1,0 8-11,0-7-11,0 7-14,8-5-13,0 2-12,1 1-10,6-1-10,0-2-5,4 3-9,-1 0-9,2 0-12,-1 1-6,-2-1-7,-3 2-10,0-3-4,-2 3-4,-2 0-9,2-1 0,-4 2-4,-8-1 4,8 6 3,-8 0-1,0-1-1,-4 6 0,0-2-5,-4 3 2,-2 1-6,-2 3 6,-3 1-6,3 0-5,-5 1 1,4 0 0,-1 1-5,-1-4 0,4 2-4,1-2 1,-2-1 2,2 0-7,2-2 4,-1 0-1,3-1-1,2-3 8,2 1 4,2 2-4,0-4-7,2 1-1,4-3-8,0 1 1,5 0-4,-1-3 2,3-1-6,1 2-3,1-2-5,0-1-18,0-1-23,0-1-39,-2 1-53,2-4-55,1 0-59,-2-4-89,2 3-88,-3-5-143,0 0-93,0-1 49,-1 0-438,2-3-520</inkml:trace>
  <inkml:trace contextRef="#ctx0" brushRef="#br0" timeOffset="-196638.06">24310 12712 3122,'-5'-4'67,"5"4"28,-5-2 23,5 2 20,0 0-7,0-8-4,0 8-9,10-3-3,-1-1-12,1 2-13,5-2-7,2 4-6,0-2-13,2-1-41,0 3-66,3-2-67,-6 0-83,6-1-96,-6-2-134,1 0-145,0-2 43,-2 2-264,-1-3-278</inkml:trace>
  <inkml:trace contextRef="#ctx0" brushRef="#br0" timeOffset="-196162.87">24804 12310 2420,'-3'-10'138,"3"4"31,0 1 6,0 5 20,0-10 5,5 7-7,-1-3-9,2 2-15,2-2-12,6 5-14,0-3-10,1 1-10,0 2-11,1 0-14,-3 2-7,3-1-11,-6 1-6,2 2-6,0 1-9,-5 1-3,2-2-6,-3 6-5,-1-2-3,-3 3-3,-2-3-4,-2 3-3,2 2-3,-5-3-3,3 0-2,-2 1-3,2-1-3,-2 3-3,0 0 0,0-1-2,-1-2-2,1 2-1,1-1 6,-1 2-2,2-2 0,0-1-1,4 0-3,-2 3-1,2-3 2,0 3-4,0-3 0,3 1-1,2 1 1,-3 2 1,2-1-3,0 0 1,3 0 0,-3-2 0,2 1 0,1 1 5,-2-3 2,-1 3 1,0-3 1,-2-1 1,0 1 5,0 1 2,1-3 4,-2 0 6,-3 4-1,0-4-2,-3 3-1,-2-4-8,-1 1-1,0 1 4,-2 2-8,-3-6-18,0 1-48,-1-3-66,-1 2-78,1-3-89,-2 2-119,2-6-162,-3 0-98,0-1 58,5-1-444,-1-4-521</inkml:trace>
  <inkml:trace contextRef="#ctx0" brushRef="#br0" timeOffset="-51723.3">7517 10268 1184,'0'0'120,"0"0"-43,0 0-1,0 0-3,0 0-4,15 0 15,-15 0-2,0 0-2,6-4 2,-6 4-2,0 0 3,0 0 3,4-4 3,-4 4-1,0 0 3,2-4-4,-2 4-2,0 0 0,0 0-8,0 0 3,0 0-3,0 0-4,4-5 3,-4 5-11,0 0-9,-2-6-4,2 6-4,-4-9-7,2 5-4,-2-1-3,4 5-2,-9-8-3,5 3-4,-2 1-7,-1 2 1,-3 2-6,10 0 1,-20 2 0,10 0-1,-1 2-2,-1 2-5,-3 1 6,2 3-2,0 2-4,1-1 0,-2 4 1,0 1-1,4 1 1,-3-1-2,5 1-2,-3 3-5,5-5 6,-1 2-1,1-1-2,2-1 6,2 0-5,0-2-3,4 1 5,-2-3-2,2 0 1,0-1-1,2 0-2,2-5 5,0 2-3,3-5 0,0 3 1,-1-5 1,1 0 3,-9 0-3,15-5-5,-4 3 4,-3-5-1,0-3-3,0 1 4,-2-4-1,-1-1-2,1-1 0,-1 2-6,1-2 3,-4 2 8,3-1-7,-4 2 3,2 1-2,1 4 1,-2-2-3,0 1 0,-2-1 0,2 4 2,0-1-2,0 2-3,-2 4 1,0 0 2,0 0-2,0 0 5,0 0-1,13 12 1,-8-4-4,-3-1 4,1 3 0,2-1 2,-1 1-1,2 4 6,1-4-7,-1 4-1,3-3-7,-1 3-18,-1-2-27,1-2-35,-2 2-41,0 0-45,6 0-49,-8-3-83,2-1-142,0-1-13,-2 0-146,0 1-105</inkml:trace>
  <inkml:trace contextRef="#ctx0" brushRef="#br0" timeOffset="-51143.35">7630 10498 1603,'0'-5'-21,"0"5"29,0 0 17,3-8 1,-3 8 9,0-6 9,2 3-2,0-4 7,0 4-2,-1-3 4,5 2 1,-2-2 3,1 3-1,-1-3-3,2 0 3,-1 1-2,4-1-2,-2 2-7,0-1-4,0 3-1,2 0-6,0 2 5,-9 0 0,15 3-2,-8-2 5,1 4-1,-2 1 3,0 0 3,-2 1-4,0 1 2,-2-1-3,-2 0-2,0 4-1,0-4-4,-4 3-2,2-3-3,-2 1 1,2-1-3,-2 1-2,0-3-1,0 2-4,-2-2 0,3 1-2,1-2 1,0 0 0,2-4-4,-7 7 1,7-7 5,-2 6-8,2-6 1,-3 4-1,3-4-3,0 0-1,0 0 1,7 3-1,-7-3-4,9 2 1,-9-2-1,11 2-1,-3 1-1,-2-2 0,0 1 1,4 0-1,-4 1 2,0 2 3,2 1 4,-1-3-1,-1 3 6,0 0 4,-2 1 1,1 1 8,-3-1 9,0 0 0,0 4 1,-4-4-2,0 3 7,-2-3-10,0 3 2,-3-2-5,1 0-8,-3-3 1,-1 0-3,2 2 1,-2-2-1,0-3-5,0 2-27,-1-4-25,-2 0-46,1-4-52,1 2-54,1-3-55,-4-2-85,4-3-139,1 3-8,2-2-175,0-1-147</inkml:trace>
  <inkml:trace contextRef="#ctx0" brushRef="#br0" timeOffset="-50653.44">7987 10235 1758,'0'-6'0,"0"6"21,0-5 21,0 5 13,-3-5 9,3 5 10,0 0 5,0 0-5,0 0-4,-3-7-3,3 7-6,0 0-4,0 0-8,0 0 17,0 0 3,0 0 7,-5 20 5,5-11-5,-2 1-3,2 3 1,-3 3-1,3 1-6,0 0 0,0 1-8,0 2-7,3 0-2,-3 1-10,2 0-3,0 0 1,1-2-1,3 3-11,-4-2 0,4-1-16,-1-2-17,3 1-28,-2-5-30,1 1-41,1-4-48,2 0-53,0-4-70,0 0-142,-4-3-61,2-1-139,-1 1-116</inkml:trace>
  <inkml:trace contextRef="#ctx0" brushRef="#br0" timeOffset="-50002.81">8116 10332 1594,'0'0'-70,"0"0"19,0 0 11,0 0 16,0 0 16,2-6 15,-2 6 7,0 0 9,0 0 5,0 0 7,0 0 5,0 0 2,0 0 4,0 0 0,0 0 6,0 0-1,0 0 1,0 0-2,0 0-3,0 0-7,0 0-3,0 0 7,0 0 9,0 0 0,0 0-1,0 24 0,0-14-3,0-1-1,2 0 0,-2 2-3,2 1-2,0 1-2,3-1-4,-2 1-3,3 0-2,-2-1-2,0 0-1,0-3-2,0 0-1,2-1 2,0 1-1,4-3-1,-4 1-2,2-2 2,-2-2-4,3 1 0,-3-1-1,3-3-2,-9 0-3,13-4 0,-9 0-1,2-5-2,-2 4-2,0-5 0,0 1-3,-4 0 0,0-4-2,0 1 0,0 0-2,-3 1-1,2 0 3,-1 1-5,-2 1 2,0 1-3,0 0-6,-2 2-13,-3 3-14,2-1-22,-3 4-24,1-2-20,9 2-20,-18 2-17,9-2-21,0 2-15,9-2-34,-16 0-81,7 0-301,0-2-88</inkml:trace>
  <inkml:trace contextRef="#ctx0" brushRef="#br0" timeOffset="-49686.74">8273 10190 1626,'0'0'31,"0"-6"17,0 6 18,2-6 9,-2 6 3,0 0-1,6-4 4,-6 4 1,0 0 4,17 4 0,-6-1 6,0 4 5,1 0-6,2 3-3,2 4-6,0-1-5,2 4-5,-3 2-5,-1 2-3,2 0-6,-6-1-3,0 3-12,-4 2 1,-1 0 1,-3-2-14,-2 0-19,-7 0-31,1 1-46,-2-1-56,-2 2-65,-6-6-81,2 0-145,-6-2-65,-1-2-138,1 0-113</inkml:trace>
  <inkml:trace contextRef="#ctx0" brushRef="#br0" timeOffset="-48462.83">10640 10016 1691,'0'-7'4,"0"7"17,-2-4 13,2 4 16,0 0 14,0 0 11,-2-8 5,2 8 2,0 0-1,-2-3-3,2 3 1,0 0-4,0 0 0,0 0-6,0 0-4,0 0-7,0-9-3,0 9-7,0 0-6,0 0 4,0 0 3,0 0-6,-2 22-1,0-15-6,4 5-2,-2-1-1,0 2-6,0 3 1,2-1-4,0 2-4,0 3 0,-2-3 0,2-1-8,0 2-24,0-1-29,1-4-31,-1 0-38,-2 1-38,2-1-45,-2-3-64,2 1-115,-4-3-78,-2-1-96,-1 0-49</inkml:trace>
  <inkml:trace contextRef="#ctx0" brushRef="#br0" timeOffset="-48135.9">10377 10219 1544,'-4'-3'27,"-2"1"23,2-2 12,4 4 9,-6-5 14,2 3-3,4 2-7,0 0 1,0 0 5,0 0-1,0 0-2,0 0-5,0 0-1,29 11-7,-18-3 3,3 4 0,0 1-6,4 0-1,-1 2-7,0 0-5,0 1-4,0-1-5,2 0-3,-3 1-4,2-1-1,-3-6-3,-3 2-5,-1 0-1,2-3 0,-3 0 0,1-2-4,-1-2 4,-1-2-4,2-2 1,-1-2-1,0 0-4,0-5-1,2 3-2,-4-6-9,3 0-13,-3-1-25,1-4-24,0 0-36,-1 1-38,0 3-50,-2-3-59,1 3-135,-4 1-90,1 1-123,-4 3-91</inkml:trace>
  <inkml:trace contextRef="#ctx0" brushRef="#br0" timeOffset="-47354.9">9844 10643 1593,'5'-4'3,"-5"4"18,6-4 13,-6 4 12,0 0 11,4-6 7,-2 3 5,-2 3 1,0-6-1,0 6 4,0-8 5,0 3-2,0 5 1,0-10-2,0 7 2,-2-4-5,0 2 1,-2-3-4,-1 2-3,1 1-1,-1-1-5,-1 2-5,-2-1-7,0 1-4,-4 2 3,2-1-4,-2 3-2,-1 0-3,0 3-2,-2 1-5,3 1-5,-4 3-1,4 1 6,0 3-10,0 0-6,2-1 6,2 4-3,-1-2-5,5 3 4,0-1 0,-1 0-3,5 1-1,0-3 0,3 2 1,1-4-5,-1 3 3,2-4-6,4-2 5,-3 1 0,0-4-8,3-1-2,0 0 9,1-2-5,-2 0-2,-8-2 3,16-4 1,-10 0 0,2-2-2,-1 1-7,-3-5 5,0 2 2,0-3 0,1 1-1,-3 1 6,0 0 1,0 1 8,0 0-2,0 3 7,1-3-10,-1 2-2,-2 2 3,0 4-6,4-3-4,-4 3 4,0 0-3,0 0-1,6 14 4,-4-7-6,0 1-1,2-1 2,0 3-5,0-1 2,4 0-3,-2 2-21,0 1-26,0-4-41,1 1-51,-1 1-57,-1-3-58,3-1-122,-2 2-134,0-5 49,1 4-116,-1-5-79</inkml:trace>
  <inkml:trace contextRef="#ctx0" brushRef="#br0" timeOffset="-46910.02">9939 10773 1670,'0'-6'37,"0"6"13,3-8 16,-3 8 15,0-10 7,0 7 2,4-1-10,-1-2 1,2 2-3,4 2-8,-3-1-2,2 1-7,1 0-4,0 0-3,1 2-5,-2 2-2,-8-2-2,17 2-1,-8 2 0,-1-3 1,-1 4 1,-1 0 0,-2-1-6,0 1 5,-3 2-3,-1-2-3,0 3-2,-1-2-2,-1-1-5,-2 3-4,2-3 0,-2 1-1,2-2-11,-2 1 6,1-1 0,1 2-3,-2-2-1,2 0-3,2-4-3,-4 6-1,4-6-3,0 5 1,-2 0-4,2-5 3,4 5-1,0-1 2,-2-1-1,2 1 2,1 0-1,1-1-3,0 1 0,-1 0-2,3 0 0,-1-1 2,-1 2 4,0 0-6,-2 2 11,0-4 6,0 5 1,-2-2 6,1 1 6,-6 0-3,1 3-8,-2-5 0,-2 4-3,0-1 2,-2-1-6,-3 1-5,0-1-13,3-3-15,-3 2-26,1-2-29,-1-3-38,0-1-41,11 0-45,-12-4-50,6 0-89,2-5-118,1 0-6,3-1-110,3-1-72</inkml:trace>
  <inkml:trace contextRef="#ctx0" brushRef="#br0" timeOffset="-46604.9">10411 10655 1532,'7'-2'33,"-1"-3"19,-1 2 24,-3-2 22,-2 5 22,0-7 18,0 7 9,0-5 0,0 5-3,-4-6-6,4 6 0,-6-4-12,6 4 1,0 0 2,-18 2-3,18-2-1,-14 6-6,7-3-2,-2 3-2,1-1 0,0 3-5,-1-1-3,3 2-8,-1 2-9,3-3-4,-2 3-7,1 1-9,3-3-3,2 3-8,0-1-5,2 0-4,5 4-4,-1-4-4,3 2-6,2-2-7,1 0-20,2-2-29,2 2-36,3 1-39,-2-5-40,2-2-43,-1 1-52,2-2-53,1 0-36,0-4-59,-2 0-69,-1-3-56,0 2-263,-1-3-255</inkml:trace>
  <inkml:trace contextRef="#ctx0" brushRef="#br0" timeOffset="-46355.53">10723 10714 2122,'0'-6'11,"-2"-1"35,0 4 33,2 3 24,-3-9 17,3 5 5,0 4-8,0 0-7,-2-6-18,2 6 2,0 0-16,0 0 1,0 0 4,0 0-2,0 0-1,7 19-12,-5-11 4,-2 0-10,2 1-8,0 0-1,0 3-13,-2-3-3,2 2 0,-1 0-8,3 0 1,-2-1-8,0-1-29,2 0-30,-2-1-36,1 0-44,-1-3-52,0 3-62,0-6-84,2 0-165,-4-2 2,0 0 52,0 0-115,16-5-45</inkml:trace>
  <inkml:trace contextRef="#ctx0" brushRef="#br0" timeOffset="-46069.09">10864 10614 1514,'-2'-3'69,"0"-3"22,2 6 16,-2-8 13,0 5 11,2 3 1,-3-9-6,3 9-13,0 0 11,0 0 5,9 0 12,-9 0-10,0 0 7,24 7 7,-16-3 0,5 1 2,0 3-13,0-3-6,1 5-9,0-1-7,-2 1-8,2 0-8,-3 1-3,2 2-7,-5 0-9,1-2-3,-4 6-7,0-5-6,-5 4-3,0-3-8,-5 3-29,0-1-53,-1 0-53,-3-2-61,-3 1-80,0-3-88,0 0-127,-2-3-137,0-2 46,2-2-294,-2-1-313</inkml:trace>
  <inkml:trace contextRef="#ctx0" brushRef="#br0" timeOffset="-45026.63">14833 10258 2124,'0'0'-74,"4"-7"17,-4 7 25,0-6 17,0 0 20,0 1 19,0-3 14,-2 1 6,0 0 12,0 2 3,-2-3 3,2 1 7,-2-1 2,0 0 2,-3 1 7,3 2-5,-2-3-2,-3 1-8,0 2-3,-1 1-4,0 0-3,-4-1-3,4 3 2,-5 2 1,0-2-4,1 6 0,-3 1-1,-1 1-2,2 3-7,-1 4 3,-1-1-7,4 4-2,0-1-2,0 0-4,4 4-2,1-4 4,4 0-4,-2 3-8,4-5 2,1 2-1,-1-2-3,3 0 2,3-3-7,-1-3-1,5 4 5,0-6-4,-1 1 1,2-4-5,-1 1 3,3-3-1,0-1 0,0-3-5,1-2-3,2-1 4,-1-2-10,-2-6 10,0 5-2,-2-6 1,2 3 0,-3 0 17,0 0 0,2-2 9,-3 4 12,0 4-4,-4-1 0,5-2-6,-3 5-6,0 0-5,-4 5-4,9 0 1,-9 0 3,12 10-5,-8-3-1,6 4 3,-4 0-3,2 2-1,-2-2 0,3 7-3,-1-3-3,1 0-29,-1 0-38,1 0-42,-2 1-65,0-3-68,2 1-66,-2-3-133,-1 1-95,0-5 41,-1 1-175,3 0-158</inkml:trace>
  <inkml:trace contextRef="#ctx0" brushRef="#br0" timeOffset="-44548.76">14962 10411 1849,'2'-6'55,"1"0"13,-1 0 18,0 0 19,0-1 11,3 1 0,-1 1 7,0-1-16,2 3-4,1-2-9,-1 0-6,2 0-1,3 3-11,-2 2-5,-9 0-5,16 2-8,-10 1 1,3-1-5,-2 3-5,-3 0-7,0 0 5,-2 2-3,-2 1-3,0 1-3,-4 0-5,0-1-2,0 1-3,-5 2 3,2-2-8,-1 0-4,0-1-2,0 0 2,-2 0-5,2-2 5,2-1-7,0 1-3,1-1 1,-1-1 0,2 0-3,-1 0 1,1-1-4,2 2 0,2-5 1,0 5-1,0-5 3,5 7-2,-5-7 4,6 7 0,-2-4 8,0 1 2,3-1 2,-1 4 4,0-3 2,0 1 0,1 1 3,0 0 1,-1-3-4,0 4 7,0-2-1,-2 0 1,1 0 5,-1 0 5,1-1 8,-3 2 2,0-2 4,-2 2-2,0-6-1,-7 7-4,3-2-4,-3-1-5,1 1-6,0-3 0,-4 1-4,1 1-4,-2-3-5,1-1-27,-2 3-35,5-3-41,7 0-40,-22-4-38,11 2-51,4-4-65,0 0-51,-2-3-104,5-1-127,4-1 33,0 0-239,2 1-252</inkml:trace>
  <inkml:trace contextRef="#ctx0" brushRef="#br0" timeOffset="-44237.85">15293 10319 2018,'2'-8'25,"0"3"22,-2-1 28,2-1 26,-2-1 20,0 0 12,0 2 7,0 0 8,0 6 18,0-9-8,0 6-11,0 3-14,-2-6-13,2 6-3,0 0 1,0 0-1,0 0-7,-15 11 0,11-5 2,0 1-2,-1 2-2,1 1-6,-1 0-8,2 4-6,-1 0-4,0 1-7,2-1-9,0 1-5,2 0-5,-2 1-7,4-1-4,0 0-2,1-1-7,2-1-20,-1 1-27,2-3-42,1 0-40,3-2-45,1 0-61,2-4-58,-1 0-60,-2-2-74,8-3-135,-4 0-51,-1 0 78,2-5-261,0 2-248</inkml:trace>
  <inkml:trace contextRef="#ctx0" brushRef="#br0" timeOffset="-43865.22">15518 10363 2120,'-2'-6'60,"2"1"14,0 5 21,-2-9 20,2 9 11,-4-5 8,3 2 0,1 3 9,0 0-9,1-9-13,5 6-6,-1 1-12,-5 2-10,10-4 1,-1 2-1,2 1-16,-2 1-1,1 0-6,-10 0-1,19 3-14,-10-1-3,0 0-2,-1 2-2,0 1 2,-2 1 0,-2 1 1,1 2-2,-2-1-5,-3 3 4,0-2 0,-3 2-4,1-1-6,-5 2 1,3-1-3,-2 0-1,0 1-5,0 0-1,-3-3-1,4-1-4,-1-1-4,2 0-1,0 1 0,0-2-3,-1 0-6,3-1 10,2 2 8,0-7 1,3 10-1,3-6-3,-2-1-2,4 2 0,1-3-5,0 0-2,1 0-7,0-1-25,1-1-36,0-1-35,3 1-44,-3-4-64,4 0-68,0-2-75,-5-1-106,4-3-143,-2-2 37,-2-1-312,5 0-346</inkml:trace>
  <inkml:trace contextRef="#ctx0" brushRef="#br0" timeOffset="-43617.97">15819 10227 2399,'-7'-5'45,"4"-1"33,1 2 20,0 0 16,2 4 5,-3-5 16,3 5 3,0 0-3,5-6-2,-5 6-3,15 0 4,-15 0 2,19 8 5,-4-3-2,1 1-2,2 5-9,4 1-5,-4 2-7,2-2-11,-1 4-7,-1 0-6,0 2-7,-8-1-6,2 1-2,-6-1-12,-2 0-2,-4 0-5,-5 0-11,-4 0-36,-3-2-56,-3 3-70,-4-5-81,0 2-133,-3-4-166,-1-1-151,0 0 57,2-2-412,2-4-477</inkml:trace>
  <inkml:trace contextRef="#ctx0" brushRef="#br0" timeOffset="-42655.77">20748 10239 2650,'-8'0'-56,"1"-3"20,-1 2 33,1-5 17,3 1 12,0 0 17,0-4 9,1 0 7,1 1 3,0-4-1,2 4-2,-2-1-2,0-4-1,0 4 6,0-1-2,0 1 0,0 0-1,0-2 1,-2 4-2,0 0-4,-4 1-7,0 0-6,-2 1-1,-3 1-9,0 2-6,-2 2 0,-4 2 2,2-1-3,-1 5-2,-4 2-1,1 1-5,-2 5 1,6-2-2,0 6 7,0-1-11,4 1 2,1 1-1,1-1-2,2 1 3,5-1 2,0-3-3,2 0 2,4 0-3,2-3-4,2 1 2,3-2-2,2-2-6,1-4 3,0 0-4,1-2 5,1-1-7,-2-4 0,3-1 6,0-2-3,-4-3-4,5-1 5,2-4-10,-4 0 6,1-3 3,0 0-6,-3 2 3,-1-1 7,-1 5-4,-1 0 11,0 1-1,-1-1-4,-2 3 9,0 1-16,-1 3 0,2 0 9,-1 1 2,-6 2 1,14 8 2,-7-2-7,-1 1 7,1 3-4,-1 2-2,0-2-4,1 6 6,1-1-15,-2 0-27,1 3-47,0-3-59,-1 0-71,0-2-84,0 1-163,-4-1-74,1-2 48,5 1-159,-5-5-139</inkml:trace>
  <inkml:trace contextRef="#ctx0" brushRef="#br0" timeOffset="-42177.35">20883 10363 1785,'2'-6'61,"1"1"23,-1-2 22,2 0 7,1 1 7,-2 0-3,2 3-2,0-3-1,5 3-5,-2-1-10,3 2-4,0-2-2,1 4-16,-2 0-8,4 2 0,-2-2-13,-1 4-2,-1-3-4,1 3-6,-2 0 0,-3 2 4,0 1-8,-2-1 4,-2 1-6,-2 1-1,-2 2 1,-2-2-3,0-1-4,-2 1-1,-3 1 2,2-1-6,1 0-4,-2-4-4,4 5-1,-3-3 0,1-3-5,2 3-5,0-1 1,-1 0 6,3-2-8,-3 1-2,5-4-1,-6 8-5,4-4 10,2-4-2,-2 8-2,4-3 6,0 1-4,0 0-1,2-1 5,1 2-1,0-1 4,-1 0 4,0 1-3,2 0 6,-2-2 3,1 3-4,-1-2 1,0-1 4,0 3 2,0-3 7,-2 1 6,1 0 12,-1 1 8,-2 0 1,0-2 0,-2 1-2,-3 0-5,-1 0-4,0-1-5,-1-1-4,-3-1-4,2 1-3,-4-2-4,2 1-24,2-2-35,-2 0-43,0 2-39,2-6-42,-2 2-49,2 0-67,5-6-46,1 2-89,2-4-125,2-1-3,4-1-235,5-5-256</inkml:trace>
  <inkml:trace contextRef="#ctx0" brushRef="#br0" timeOffset="-41900.99">21316 10239 2171,'6'-7'35,"-2"1"41,0-1 32,-2 2 26,2-1 23,-1 3 22,0-1 3,-3 4-2,6-6-15,-6 6-13,2-5-13,-2 5-10,0 0 5,0 0-4,0 0-9,0 0-4,-11 20-5,5-11-5,1 4-9,-1 0-6,2 2-9,-2 2-6,-1 0-4,3 0-10,0 0-5,-1 0-5,1 1-5,2-3-6,2 2-2,-2 1-1,2-5-22,0 0-33,0-2-43,4 0-50,0 2-48,1-4-63,1-2-76,5 1-66,-3-4-126,2-1-108,0 2 41,2-5-280,-2 0-319</inkml:trace>
  <inkml:trace contextRef="#ctx0" brushRef="#br0" timeOffset="-41429.86">21540 10282 2329,'-2'-7'11,"0"1"41,0-1 30,2 1 22,0 1 8,0 5 3,0-10 2,2 5-14,-2 5-8,10-2-13,-4 0 0,4 2-14,-10 0 1,18 3 0,-7 1-4,-1-2-10,1 2-1,-2 2-5,1-1-2,-2-1-4,-3 0-4,4 1 6,-5 3-2,-2-3 6,0 2-5,-2-2 0,0 1-4,-2 0-4,-2 2-2,0-3-5,-3 1-1,4-1 0,-1 1-5,0 1 0,0-2-6,2-1-1,-2 1-4,2-2-1,0 2 1,2-5-1,-4 9-4,1-3 2,3-2 3,-2 1 3,4 4 7,1-2 4,1 1 1,2-1 2,0 1-6,2 1-2,4-2 2,-2 3-2,0-3-2,1 1-2,0 2-5,-1-2 3,-1-2-2,-3 1 0,1-2 1,0 1 0,-1 0 3,0-1 4,-2 0 5,-2 0 5,0-1 3,-2-4-1,-4 8-6,0-4 1,0-1-2,-6-1-4,2 0 0,-2 2-1,-1-4-16,0 2-35,-1-2-41,1 0-45,1-2-55,-3 0-66,8 0-80,-5-3-89,2-3-162,4-2 0,-1 0 82,5-2-222,3-4-202</inkml:trace>
  <inkml:trace contextRef="#ctx0" brushRef="#br0" timeOffset="-41212.81">21951 10147 1930,'4'-3'73,"1"1"30,-1-2 21,4 2 28,1 2 25,1 0 23,1 2 14,4 4 12,-1-1 3,2 5-3,0 4-2,3 1-12,-2 2-14,0 2-16,1 0-17,-5 7-17,-2-2-11,-2-2-10,-5 1-13,-6 4-11,-9-5-18,-5 4-67,-19 0-103,-6-4-121,-4-2-176,-32 4-278,-3 2 9,0-7 91,-1-2-400,-1-4-439</inkml:trace>
  <inkml:trace contextRef="#ctx0" brushRef="#br0" timeOffset="69214.26">11052 11494 1114,'2'-9'114,"0"2"-48,-2 0-28,0-2 2,2 1 9,-2-1 4,-2 0-4,2 0-1,0 1 0,0 3 0,-2-2 1,2 1-4,0 6-2,-2-9-1,4 5-2,-2 4-1,-2-8 0,2 8 0,2-8 0,0 5-6,0-2-3,2-2 3,0 4-6,0-4-1,2 4-2,-2-1-4,-4 4-1,10-4-3,-4 4 1,-6 0 1,7 8 4,-2-1 2,0 6 1,-1-1 3,-2 4 2,-2 2 6,-5 2 0,1 3 3,-4-1-1,-4 1-2,-6 2-2,-2-2-1,-6 0-4,-4-3-4,-5 4 0,-4-5-3,0-7-2,-1-2-3,-1-3-2,4 0 2,1-5-4,5-4 2,1-2-5,2-3-1,3-6-2,1 1-1,5-3 1,4-4-5,7 3 0,6-1 2,6-2-2,6-1 1,6-2-2,7 1 1,5-2-3,8 0 2,2 4 1,4 0 1,3 6-3,-7 2 4,-1 3-6,2 2 5,-5 4 0,-2 7 2,-3 0-2,5 2 4,-2 7 1,-4 1 7,-10-1 6,-4 9 3,0-5 0,-5 2 3,-5 4 2,-6-2 2,-4 2-1,-8 4-3,-2 0-3,-10 3-7,-5-1 9,-6-3-5,-3-2-1,-2-2-6,-5-2-1,-1-4 1,3-3-1,5-3 1,2-2-7,8-5-9,1-2-9,7-2-13,3-3-13,7-5-6,5 0-8,7 1-3,5-4 1,5-4 1,9-2 7,5 1 2,2-4 3,11-1 6,1 0 2,2 0 6,3 4 1,-7 4 3,2 0 4,-1 1 0,-1 4 4,-3 1 3,-1 3-1,-3 2 4,-4 1 0,3 2 3,-1 3 6,-3 2 6,-7 0 8,-1 3 4,-2 3 2,-10-1 2,0 2-1,-6 2-6,-4 1 6,-8 3-4,0-1-1,-9 4-3,-6-1 0,-8-1-3,-8 2 0,-20 5 0,-5-5-2,-5-3 0,-2-4 0,11-4-4,7-4-4,-1-4 4,-1-1-2,10-2-1,-6-2 0,8-1-2,5-3-1,4-2-2,2 0-3,5-3-7,10 0-3,-1 0-8,3-2 0,5 2-2,3 0-1,3 0-3,0-3-3,2 3 1,2 0 1,4-1 1,0-1 4,4 1 1,2-3 4,2 2 0,3 0 4,0-2 1,5 1 3,3-1 0,-2 4 3,4-4 0,-7 6-1,2 1 2,-2-1-1,-1 1-1,-5 5 6,-2 1 3,-4 2-1,0 0 2,0 0 2,-27 13-1,5-1 1,-7 1 0,-7 3-3,-8 0 4,-18 11 2,-4-4-2,-5 4-2,-1-2 1,-7-3 2,-11 0-2,-8-4 0,-4 3 5,0-4 10,2 1 0,2-3 1,6-2-1,3-2-4,7 1 0,16-6-4,11-2 3,9-3-1,1 1 5,11-2 3,6-2-3,5 1-3,7-3-1,4-2-1,8 2-1,6-2-1,4-1-10,6 0-10,2-2-14,9 2-12,3-1-15,2 1-10,-1 0-9,3-1-3,0 0 0,-1 1 5,1 1 10,-4 0 1,-2 0 4,-4 2 16,-3 0 5,-2 1 19,-2-1 1,-6 4 8,0 0 1,-7 0 10,0 0 2,0 0 7,0 0 2,-24 11 2,8-5 0,-5 1 1,-3 2 0,-4-1-1,-5 4-1,-1 0 0,-2-1-4,0 0 2,0 1-4,2 0-1,-2-1-2,8-4 2,-1 3-1,4-3-1,3 1 0,3-5-6,1 4-8,4-4-19,2 0-18,3-3-21,1 0-13,8 0-18,0 0-16,-7-5-19,7 5-45,-2-8-324,4 5-3</inkml:trace>
  <inkml:trace contextRef="#ctx0" brushRef="#br0" timeOffset="70493.91">13204 12154 1452,'0'0'42,"0"0"22,-4-4 10,4 4 6,-2-7 3,2 7 18,-4-4 17,4 4 6,-2-6 0,2 6-2,-4-4-5,4 4 3,-4-6 1,4 6-3,0 0 7,-2-4-12,2 4 3,0 0-11,0 0-5,0 0-12,0 0 3,-4-4-2,4 4-3,0 0-2,0 0-10,0 0-4,0 0-7,0 0-3,0 0-12,0 0-7,0 0-4,0 0-4,0 0-6,-7 11-5,7-1 3,0 2 1,0 1-4,2 6 6,1 2-2,-1 6 0,2 0 1,2 7 0,2-1 2,-2 4 0,4 1-5,0 1 0,-4 1-1,3-2 0,-1 0-4,1-2-2,-1-2-2,1-1 1,-5-8-2,2 1-1,0-3 0,-2-4 0,0 0-3,2-4-1,-4 0 1,0-3-1,2 0-2,-2-3 1,-1-2-9,2 3-12,-1-5-22,0 2-38,0-2-32,-2-5-20,0 4-31,0-4-46,0 0-57,0 0-43,0 0-96,0 0-125,0 0 9,-12-11-220,6 6-226</inkml:trace>
  <inkml:trace contextRef="#ctx0" brushRef="#br0" timeOffset="71027.01">13008 12680 2023,'-4'-4'13,"0"-1"18,0 0 22,2 2 24,-3-2 20,0 2 13,5 3 6,-4-6 0,2 2-5,2 4-6,0 0-7,-4-6 1,4 6-27,-3-5 4,3 5-8,0 0-13,0 0-4,0 0 20,0 0 5,0 0 5,0 0 5,23 15 4,-13-6-3,2 1 1,1 2-3,4 1-1,2 2 1,1 1-2,0 3-4,4-1-3,1 3-2,-1-2-8,0 2-3,0-1-5,-3-1-2,1-2-5,-6-2-4,4-3-3,-4 3-1,-1-2-5,-2-4-2,0 0-1,-3 1 4,0-3 7,-2 0 10,0-2 7,-3 1 8,2-2 4,-1 2 5,-1-2 6,-1-1-2,0-1-1,-4-2 2,9 4-4,-9-4-12,8 2-10,-8-2 0,0 0-9,11-4 12,-11 4-25,6-4-3,-6 4 1,8-6-10,-6 3 3,3-1-8,0-2 0,-3-2 0,4 0-8,-2-1 4,2-2-3,0-3-4,6-4-3,-2-2 3,0 0-6,1-4-23,2-2-34,-2 1-50,-5-1-71,4-5-72,-4 2-110,-1 3-125,-2 1-247,1 0 54,-4 4 86,-5 0-451,0 3-512</inkml:trace>
  <inkml:trace contextRef="#ctx0" brushRef="#br0" timeOffset="78819.74">12804 13643 2609,'-4'-3'-88,"0"-1"16,0 0 18,0 1 10,0-2 19,-1 2 18,1-2 19,4 5 17,-6-7 14,3 3 9,-1 0 3,4 4-2,-4-7 3,0 3 4,4 4 3,-5-6 9,5 6-2,-2-4 3,2 4-9,-4-3-6,4 3-6,0 0-5,0 0-1,0 0 11,0 0 1,-3 19 1,3-6-6,3 4-5,-3 6 2,0 3 3,2 1-9,-2 4 2,4 5 0,-2 3-13,-2-1 1,7 1-2,-3 0-4,0-4-5,0 2 1,1-7-4,-3-1-6,1-5 6,3 0 1,-4-4-9,0-3 1,0-1 11,0-1-2,0-2 16,-2-3 0,2-3-5,-4-1-5,4-1 1,-2-5-4,0 0 0,0 0-2,0 0-9,0-22-1,2 12 0,0-1-1,0 0-7,2-5 1,2 1 0,0-2 4,0 3-2,0-3 0,5-1-4,1 0-2,1 1 0,2 2 0,5 0 1,-2-1 0,2 3-5,5 0 2,-2 2-1,2 3-2,-1-1 5,1 5-4,-3 1 1,-2 1 1,2 4-1,-1 3 3,-2 2 2,-2 3 5,-3-3 7,0 4 6,-6 1 7,0 1 5,-2 3 11,-3-1 1,-1 3 5,-7-4-1,1 3-4,-2 0-3,-2 0-2,-6-1-3,2 1-3,-2-2-5,-2-2-1,-1 1-1,-1-4-3,2-1-3,-1-1-4,0-4-20,1-1-28,-2-1-31,2-2-23,1 0-33,1-2-22,-2-4-19,2 2-19,1-3-22,1 1-25,5 1-26,0-3-16,3 3-17,0-5-57,2 3-95,4-3-11,0 2-184,4 0-128</inkml:trace>
  <inkml:trace contextRef="#ctx0" brushRef="#br0" timeOffset="79316.07">13521 13994 1743,'12'0'44,"-8"-2"12,-4 2 2,7-5 0,-7 5 15,0 0 11,6-3 10,-6 3 8,0 0 2,0-5 4,0 5-1,0 0-9,0-7 0,0 7 0,0 0-3,-2-7-2,2 7-6,0 0 8,0 0-8,-6-4-7,6 4-12,0 0-3,0 0 1,0 0-2,-17 9 3,13-4 8,-3 2 3,0 5 0,1 1 1,0 1 2,2 0-2,-2 4-2,2-1-3,-1 2-7,0 0-5,1 2-6,4-1-7,0 0-3,2-1-2,2 0-5,1 0-2,2-2-4,-1-2 0,6 4-3,-1-7-4,2 0-1,-1-1 1,5-5-5,-1-1 3,0-3-1,4 1 3,-6-3 2,3-5 1,-3 1 7,2-3 4,-4-3 2,4-5-2,-9 0-3,2-6-2,-5 2-4,-2-1-3,-2-4-4,-5 0-1,0 2-4,-5 0-3,-6 0-1,2 3-3,-3 4-2,-5 1-13,0 2-32,0 4-52,1 4-61,0 3-65,0 1-88,3 0-97,4 5-189,-1-2-7,4-1 56,1 5-360,3-2-381</inkml:trace>
  <inkml:trace contextRef="#ctx0" brushRef="#br0" timeOffset="82203.86">17163 12322 2243,'0'0'-142,"0"0"15,0 0 19,0 0 14,0 0 10,0 0 17,0 0 7,0 0 7,0 0 7,6-7 4,-6 7 13,0 0 2,0 0 4,0 0 6,0 0 2,0 0 7,0 0 7,0 0 3,0 0 8,0 0 2,0 0 7,0 0 2,0 0 0,0 0 8,0 0 2,0 0-1,0 0 0,0 0 3,0 0 0,0 0-1,0 0 5,0 0-1,0 0 4,0 0-1,0 0 3,0 0-2,0 0 0,0 0-4,0 0-1,0 0-2,0 0-1,0 0 0,0 0-5,0 0-1,0 0-2,0 0-4,0 0 2,0 0-5,0 0 6,0 0-4,0 0 4,0 0 0,0 0 1,0 0-3,0 0 0,0 0 2,0 0-5,0 0 0,0 0-1,0 0 1,0 0 0,0 0-3,0 0 6,0 0-6,0 0 1,0 0-1,0 0-1,0 0 2,0 0-2,0 0 2,0 0 1,0 0 2,0 0 3,0 0-3,0 0 1,0 0-4,0 0 3,0 0 0,0 0 2,0 0-2,0 0-1,0 0-2,0 0 1,0 0-1,0 0 2,0 0-2,0 0 0,0 0-2,0 0 0,0 0 2,0 0-7,0 0 3,0 0-1,0 0-2,0 0 1,0 0 1,0 0 1,0 0 0,0 0-2,0 0 1,0 0 0,0 0 1,0 0 0,0 0 0,0 0 0,0 0-1,0 0-1,0 0 0,0 0-1,0 0-3,0 0 0,0 0 7,0 0 14,-6 18-2,6-11-1,2 4 6,0 6 0,0-2 6,0 5 9,0 6 1,0 2-5,2 7 2,1 2-2,-1 3 3,1 0-5,-1 2 5,0 2-8,-2-2-8,2 1 1,-2 1-2,3-2-6,-3 0 4,2-4-3,-2 0-4,0-6-1,-2-1 1,2-3-2,-2 1-3,2-6-3,-2-3 0,0 0 2,0-3 0,3-1 1,-3-1-13,0-4-12,0 0-16,2-1-30,-4-3-37,2-3-30,-3 1-37,3-5-39,-2 1-35,2-1-53,0 0-106,-8-10-68,6 3-200,-3 1-160</inkml:trace>
  <inkml:trace contextRef="#ctx0" brushRef="#br0" timeOffset="82611.46">16959 13053 1823,'-12'-10'21,"3"3"20,1 0 26,2 0 19,1 1 20,3 4 17,-2-3 6,4 5 10,-2-8-7,-1 4-13,3 4-10,0 0-4,9-3 7,-9 3 8,15 6 8,-4-1 9,1 4-2,1 3-3,4 2 1,0 3-3,0-1-6,4 8-1,-2-2-7,-1 1-8,2 2-6,0-2-8,-2 0-8,2 0-7,-6-5-2,1 2-8,0-3-8,-3 1-3,-3-6-6,2 0-3,-3-1-2,-1 0 3,-1-3 8,0-2 14,0 1 16,-3-3-7,6-4-7,-9 0-4,12-5-8,-4-5-10,1-3-2,1-5 0,1-4-28,1-5-22,3-4-26,1-1-27,-2-2-27,1 1-32,-2 1-28,-1 4-40,-1 5-24,-1 0-40,-3 3-47,1 5-65,-1 1-79,-1 0-133,-4 4-2,2 5-363,0 2-412</inkml:trace>
  <inkml:trace contextRef="#ctx0" brushRef="#br0" timeOffset="83255.75">17139 13868 2830,'-2'-7'106,"0"0"-8,0 4 1,0-1 5,2 4 13,-2-6 10,2 6-13,0 0-5,0 0 15,0 0 2,2 20-11,0-5-8,2 0-6,1 6-4,-1 2-4,0 3-7,-1 3-7,2-1-5,0 1-7,1 1-9,-4 1-3,2-2-5,0 0-6,-2-5-2,1-2-4,-3 0-5,3-3 2,-2-4-1,2 1 4,-3-3 7,2-3 2,-2-3-3,2 0-6,0-5-4,-2-2-3,0 0-4,0 0-5,12-9 1,-5 2-5,-1-5 0,3 1-3,1-3-2,3-1-3,0 3-1,4-5 1,-3 3-5,3 3-1,3-2 0,0 4 0,0-4-2,3 5 1,-3 0-1,4 2 4,-4 1-3,0 3 0,0-2-2,-1 4-1,-3 0 4,2 1 3,-2 4 1,0 0 5,-4 5 7,1-5 2,-3 5 9,-3 0 2,-3 1 5,-4-1-5,-2 2 1,-2 1-1,-7 0-5,-4 2-1,-1 0-5,-6-3-1,-1 1-2,-3-2 2,1 1-2,-5-3-20,3-1-34,-3-3-43,3 2-56,0-4-60,3-1-51,0-4-63,4-1-76,-2-4-101,3-2-147,4-6 45,5 3-430,5-3-493</inkml:trace>
  <inkml:trace contextRef="#ctx0" brushRef="#br0" timeOffset="83462.7">17810 14096 2786,'16'2'119,"-4"3"5,-4-3-9,2 1-16,-4 3 29,0-2 40,-2 1 24,2 3 12,-1 1-7,1 5-15,-1-2-16,-1 1-17,0 2-11,0 3-17,0-1-12,1-1-19,1 3-44,-2-1-71,4 1-89,-3-4-103,4 2-121,-3-5-173,4-3-98,-4-4 54,1 3-385,2-8-420</inkml:trace>
  <inkml:trace contextRef="#ctx0" brushRef="#br0" timeOffset="84276.61">22102 11925 2314,'-6'-4'-125,"6"4"40,0 0 35,-3-3 24,3 3 27,0 0 20,-4-4 17,4 4 9,0 0 17,-5-5 8,5 5 6,0 0 3,0 0-2,0 0-4,0 0-8,0 0-8,-8-1-10,8 1-3,0 0 0,-2 13 9,0-4-5,2 1 0,-3 4-3,3 1-3,0 2 0,3 0 1,-1 2-7,0 0 0,2-2-6,-2 3 0,2-1-4,1-2-2,-1-2-4,0 2-28,-1-3-35,-1-3-49,0 0-56,-2 1-53,0-5-55,-2 1-140,0-2-74,-5-3-146,1 1-112</inkml:trace>
  <inkml:trace contextRef="#ctx0" brushRef="#br0" timeOffset="84606.37">21805 12102 1743,'-4'-4'34,"-2"0"16,6 4 10,-1-6 18,1 6 12,0 0 9,9-3 1,-9 3 2,0 0-1,26 12 5,-14-5 1,2 1-5,4 6 1,-1-4-5,3 6-8,-2-3-4,-2 4-6,2-2-9,-2 3-9,-1-3-4,-2 0 5,0-3-8,-3 1-4,-3-4-3,4 1 0,-3-3 14,-2 2 2,-1-2 9,3-1 8,-2-2-8,-2-4-4,-4 0-7,7 3-11,-7-3-3,0 0-8,8-7-25,-3-1-24,-3 3-27,2-6-22,2 4-29,-2-7-35,0 1-36,3 0-37,-1 1-43,3-1-51,-3 2-110,2-2-131,1 4 66,2-2-127,-4 2-92</inkml:trace>
  <inkml:trace contextRef="#ctx0" brushRef="#br0" timeOffset="85120.22">22448 12094 1732,'0'0'56,"5"-7"32,-3 3 25,-2 4 16,2-5 5,-1 0-10,-1 5-9,0 0-15,0 0-7,0 0 2,0 0-5,0 0 0,8 18-5,-8-9 4,0 3-4,0-1-7,2 2-5,-2 3-3,2 1-12,-2-2-4,0-1-1,0 3-10,2-2-7,-2 2 8,2-4-4,-2 0-12,0-1 3,0-1-4,0-2-7,0 1 7,0-3-6,0 2 7,-2-3-3,2-1-2,0-5-4,0 6 0,0-6-8,0 0-7,0 0-6,0 0 2,0 0-6,4-19 5,-2 12-3,2-2-2,1 1 2,-1 1 0,1 0-4,1-1 0,0 3-1,0-1 6,0 0-3,1 2 2,2 1-3,-1-1 1,0 1 1,3 2-2,-3 1 7,3 0-4,-11 0 4,17 1 1,-8 2-4,1 1 3,-1-3 6,-3 3 0,2 2 6,-1-3 3,-1 3 6,-2 0 4,-3 0 5,2-1 2,-3 1 2,0 2-3,-3-3-3,0 2 2,1-2-3,-4 3-1,-1-3-3,1-1-23,0 2-35,-2-1-35,0-1-36,0 0-51,2 1-60,0-2-60,0-3-70,6 0-115,-7-3-42,7 3-219,0 0-215</inkml:trace>
  <inkml:trace contextRef="#ctx0" brushRef="#br0" timeOffset="85496.58">22736 12272 1950,'9'-5'-9,"0"0"29,-1 3 23,0-3 21,1 1 20,-1 0 10,4 0 8,-2 0 0,0 0 1,3 1 0,-2 1-6,1 0-4,1-2-8,-3 2-4,4 2-9,-4-1-5,0 2-3,-3-1-2,6 2 6,-7 2-7,0 0 5,-2-1-4,3 4 2,-5-2 1,0 3-3,-2-1 1,0 3 0,-2-1 0,0-1-9,-5 1 2,3 1-3,-4 2-7,2-3-4,-5 1-3,4 1-2,1-4-2,0 2-3,0-2-7,-1-2-1,2 3-2,1-2 1,0-2 1,2 1-2,-2 1 3,2-2 5,2-4-2,4 5-2,-4-5-2,15 5-5,-2-4 1,1-1-2,4 0-3,3-1-4,2-4-24,2 3-37,5-1-36,-3-3-53,3 1-61,0-1-77,-5 0-97,-1-2-189,-4 1 12,-2 2 80,-4-2-189,0 5-156</inkml:trace>
  <inkml:trace contextRef="#ctx0" brushRef="#br0" timeOffset="86239.95">22478 13324 2027,'6'-5'97,"-6"5"7,4-3 8,-4 3 10,8-4 10,-8 4 0,4-3-6,-4 3-25,0 0 5,0 0 4,10 8 4,-6 1-1,0 2 2,2 0-4,-1 2-4,0 2-6,1 3 4,-2 1-11,2 3 1,1 4-2,-3-4-5,0 3-8,2 0-6,-1 0-5,-1 0-6,-2 1-7,0-1-3,1-1-3,-1 2-6,0-6-4,0 1-3,-2-1-3,2-1-6,-2-3-2,2 0-2,-2-4-3,0 2-2,0-2-2,2-3-1,-2 2 0,0-2 0,2-1-2,-2-1 0,0 0-1,0-1 0,0 0-1,2-1 1,-2-1 0,0 2-1,0-6 0,2 7 1,-2-7-3,0 7 1,0-7 0,0 0 1,0 0-4,0 0-1,0 0-3,0 0-19,0 0-23,0 0-37,0 0-44,0 0-41,0 0-47,0 0-67,-4-17-58,2 12-76,-2-1-127,2 3-5,-2-3-337,-3 2-359</inkml:trace>
  <inkml:trace contextRef="#ctx0" brushRef="#br0" timeOffset="86568.19">22347 13811 2393,'-11'-3'62,"7"3"20,0-3 10,4 3 5,-4-4 11,4 4 17,0 0 19,0 0 13,0 0 4,0 0 0,13 10-5,-3-2-6,-1 1 3,-1 2-6,3 1-2,-1 1-7,5 5-7,-4-3-10,3 0-8,1 2-9,-2-2-11,0 0-8,-3-2-5,1-1-6,0-2 2,-3 0 3,2-1 2,-2-4-1,4 2-9,-4-6-5,0 3-5,3-4-10,-3-5-1,3 1-6,0-4-2,1-1-6,-2-5-27,4 1-26,-2-5-42,1 0-54,0-4-59,-2 1-46,-1 1-56,0-4-59,1 4-52,-4-1-81,1-1-123,-3 6 9,2 0-377,0 3-434</inkml:trace>
  <inkml:trace contextRef="#ctx0" brushRef="#br0" timeOffset="87096.23">22987 13719 2631,'8'0'30,"-8"0"22,0 0 2,10 0 14,-10 0 25,0 0 25,0 0 7,9 2-7,-9-2 6,6 4 21,-3 1 0,1 3-3,-1 1-2,2 3-4,-1 5 10,-3 0 3,3 3-9,0 4-5,-2 2-13,2-2-13,-2 3-8,0 0-8,0-1-4,-2-1-10,3 1-8,-3-2-6,2-2-6,-2-3-3,0 1-7,2-3-5,-2-3-4,0 1-3,2-5-1,-2 0 4,1 0-9,-1-5-4,0 1 3,0-6-5,6 2-4,-6-2-2,0 0-14,8-12-3,-4 5-6,-2-2-7,6-5-3,0 1 2,-3-1-3,4 1-1,-1-1 4,1-1-1,-1 4 2,3 0 2,-2-1-3,3 0 2,-2 3-1,4 1 0,-2 3 3,3-3 0,2 4 0,-2 1 1,1-1 2,0 4 4,-2 0 3,1 0 2,-2 2 5,2 2 4,-3 1 7,-2 1 3,0 1 0,-4 1 3,-2 1 3,-4 2 0,0-4 0,-4 4-1,-2-1-3,-5 1-3,0 0-6,-1-2-23,-5 0-41,2-1-50,0 1-64,1-1-49,-2-3-66,2 0-78,3-4-69,0-2-149,5 1-44,6 0 48,0 0-349,2-12-400</inkml:trace>
  <inkml:trace contextRef="#ctx0" brushRef="#br0" timeOffset="87567.94">23579 14000 2625,'9'-4'60,"-2"0"15,1 2 18,0-1 28,3 0 33,-3 1 27,3 0 11,0 2 0,0-1-7,6 1-8,-5 1-5,4-1-10,2 4-9,-1-1-9,-1 2-15,2 1-9,-2 0-14,-1 1-5,0 0-11,-2 1-9,-1 1-5,-3 2-5,0 0-6,-3-2-5,-4 1-8,0 2-3,-4-2-4,-2 0-4,0 4-4,-3-3-2,-2 0-6,3 1-2,0-4-2,0 1-3,-1-2-4,1 1-1,2-1 2,-1 2-8,1-4-1,0 0-4,-1 3 3,3-1-3,0 0 2,0 0 0,2-3-1,0 4 6,2-1 5,0 1 1,0 2 4,3-3 1,3 5-4,-1 1 5,-1-6 1,3 7 10,-1-2-3,2 1 2,2 2-8,-4-4 1,0 3 3,0-1-12,0-2 2,0 3 5,-2-4-4,-2 1 7,0-4 3,-4 1 7,0 0-13,-2 3-23,-2-5 0,-2 1-3,-4-3 2,-2 4 0,0-2 2,-6-1-16,2 0-24,-3-2-21,-3-1-42,2 0-52,-4-2-43,3-2-49,-1 0-80,4-1-85,-4-4-137,4-2-138,3 0 55,3-5-485,6 1-583</inkml:trace>
  <inkml:trace contextRef="#ctx0" brushRef="#br0" timeOffset="87755.7">24375 14356 3482,'16'-2'207,"-4"0"6,-1 0 26,-1 2 41,-1-2 47,0-1-19,-1 3-31,-2-5-26,2 3-23,-1-1-71,2-2-114,-3 3-144,0-5-150,1 0-194,-5 0-295,-2-1 53,-2 2 103,-1-3-506,-1 2-560</inkml:trace>
  <inkml:trace contextRef="#ctx0" brushRef="#br0" timeOffset="-132220.19">15350 9999 622,'0'0'124,"0"0"-70,-6-14 3,6 14-9,-6-5-5,6 5 9,-2-6-17,2 6 8,-2-6 0,2 6 11,-4-5 5,4 5-3,-4-4-5,4 4-3,0 0-3,-2-6-10,2 6-2,0 0-2,0-5-4,0 5-3,0 0-4,0 0-1,18-4-2,-8 4 0,7-2 0,7-1-3,8 3 3,8 0-2,5-5-1,13 3-3,3-4-1,6 2 1,17-1-5,-12-1 1,-12 2-5,-1 1-9,-9 1-12,-5 0-12,-1 0-11,-8 2-19,-2 0-7,-5 2-10,-5-2-3,-5 0 1,-2 4-9,-4-2-17,-7-1-41,-4 2-184,-2-3 154</inkml:trace>
  <inkml:trace contextRef="#ctx0" brushRef="#br0" timeOffset="-131990.19">15732 9999 909,'-26'2'-12,"2"2"9,5-2 5,5-2 7,3 2 2,0 0 5,3-2 2,8 0 3,-12 0 5,6 1-6,6-1 2,0 0 3,0 0 2,0 0-5,0 0-4,37-5 3,-16 0-3,9 2 1,1-2 0,10 1-2,0-1-6,5-2 1,0 1-2,-1-1-1,1 1 1,-4 0 0,-1 3-5,-7-1-8,-4 0-17,-1 1-7,-6 0-19,-2 3-19,-2-2-32,-1-1-98,-6 1-91,-1-3 197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01:14.4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14594 1840 1901,'-4'-5'-34,"0"5"34,4 0 34,-11-7 29,11 7 22,-9-2 14,5 2 9,4 0 3,0 0-4,-8-5-7,8 5-7,0 0-9,-7-2-3,7 2-7,0 0-3,0 0-4,-5-4-12,5 4 3,0 0-10,0 0-1,0 0-6,0 0-3,-5-4-2,5 4-7,0 0-2,0 0-13,0 0-23,0 0-25,0 0-41,0 0-39,0 0-53,0 0-49,0-7-116,0 7-151,2-8 47,-2 3-99,0 5-37</inkml:trace>
  <inkml:trace contextRef="#ctx0" brushRef="#br0" timeOffset="177364.82">1538 1691 1480,'0'-7'94,"0"-3"10,-2 0 14,2 2 4,-2-2-8,-2 0-4,0-1-8,0 1-3,-3-2 0,1 2-3,2-2-1,-3 2-2,1 1-5,-1-1-4,3 1-4,-2 1 1,0-1-2,2 1-10,-4 2 5,2-3-14,-2 3-7,1 3 2,0-3-7,-2 3-3,-2 2-7,1 2-4,-3 6-2,1 0-1,-2 3-2,2 8-2,-1 6-2,-2 6-3,5 6-9,-3 8 13,5 4-6,4 3-6,-1 0 7,5 2-2,0 1-7,3-2 7,1-1-8,-2 1-2,2-9 3,0 1 0,0-3-1,-2 2-19,3-3-22,-1-4-27,0-5-29,-4-2-44,2-7-42,-2-1-38,2 0-38,-6-6-77,0-2-123,0-4-21,-3-1-142,-1-3-110</inkml:trace>
  <inkml:trace contextRef="#ctx0" brushRef="#br0" timeOffset="177529.38">1054 2348 1645,'-5'-7'14,"-1"-3"24,2 3 4,2 0 4,4 0 8,0-1 5,6-1 4,8 0 4,2-2-6,8-1-1,7 0-7,5 2-5,5-1-4,-1 2-6,7-2-22,-1 1-31,-4 3-40,-1 0-46,0 2-34,-1-1-30,-6 0-77,-2 3-314,-7-1-59</inkml:trace>
  <inkml:trace contextRef="#ctx0" brushRef="#br0" timeOffset="178006.11">1827 2109 1575,'4'-6'22,"-4"0"23,0 3 24,0 3 14,-8-10 15,1 6 17,0 1 6,-1-1 3,0-1-3,-3 5-7,1-1-6,10 1-5,-20 6-4,5-2 0,5 4-12,-1 1-11,2 2 0,1 2 1,2 0-12,2 3-9,0-3-1,2 2-3,0-2-2,2 0 0,0-1-5,0 2-8,2-5-5,0 1 0,2 0-1,0-5-2,0-2-1,3 0 0,3-3-8,-10 0 2,20-4-4,-7-3-3,-3-2 1,7 1-6,-4-4 0,3-2 0,-2 2-4,2-3 1,-2 2-4,2 4 3,-2 0 0,1-1-2,2 3-8,0 0 4,3 6 3,-2-3-4,3 6 5,1 0-5,-2 1 4,1 2-2,3 4 0,-3 0-4,0 2 4,-1 1-6,-4 2 5,2-3 2,-4 4 1,-1-4-2,-5 3 2,1-2-4,0 1 5,-7-4 5,0 1-7,-2-1 4,-2 1 4,0-5 0,-5 3-2,0-4 1,1 0 4,-2-4-4,-1 0 2,1-6-4,0 1 1,-1-3-3,2-4-4,3 0-3,0 0-7,2-5-15,2 5-6,2-4-13,2 1-17,0 0-20,3 1-27,3-1-29,1 2-38,2 2-43,1-4-64,4 1-150,-2 3-65,0 1-179,4 0-170</inkml:trace>
  <inkml:trace contextRef="#ctx0" brushRef="#br0" timeOffset="179170.84">2911 1959 1846,'9'-5'31,"-5"3"30,-4 2 20,4-3 12,-4 3 16,0 0 2,6-5-7,-6 5-6,0 0-10,0 0-13,0 0 4,7 10 1,-4-2-1,2 1-2,-2 3-2,2 1-6,0 5-2,-1-1 1,0 1-3,0 1-3,-1-2-8,1 3-4,-3-4-2,2 1-6,-1 0-4,0-6 4,-2 0-2,2 0 10,-1-1 2,2-2 9,-3-1-2,0-3-7,0-4-3,-3 6 0,3-6-12,0 0 0,0 0-2,-3-19-3,1 9-5,2-3-5,0-2-4,2-4-3,-2-2 1,2 1-6,2-1 1,0 3-2,-1 0-5,4 1 1,-1-1 1,0 6-2,2 0-1,3 3-2,0 4-3,0 0 0,3 5-3,-2 0 5,6 6-2,-4 2 0,8 1-2,-5 2 0,1 3 2,2 1 2,-2 2-5,2-1 5,-5 1 0,1 0-1,0 2 7,-5-4-4,2 1 4,-1-1-6,-4-4 6,-1 0 2,1 2 7,-2-4 6,0-2 0,-2 1 5,1-1 1,-4-3 0,2 2-4,-3-6 0,0 4-5,0-4-2,0 0 4,0 0-6,-11-16-2,9 9 0,-2-4-3,2 0 1,-1-6-6,2 0-4,1-1-1,0 0-1,1-1-4,2 1-1,1 1 4,2-3-3,0 3 0,2-1 0,2 1-3,2 2 5,2 1-6,0-3 4,-1 9 1,2-2-1,2 0-3,-3 6 1,4 1 1,-4 1 0,3 4 2,0 1 2,-2 3 1,1 2-1,0 2 3,-5-2 0,5 6 2,-3 0 5,-3 4 0,1-4 3,-5 1 1,3 0 1,-3 4-1,1-3-2,-4 1 0,0 0 0,1-2 3,-2 1-2,-2-1 2,2-2-11,-2-2-28,2 2-34,0-4-36,-2 0-37,2-1-45,-2-3-66,3 2-56,-3-4-70,2-1-132,-2-2-19,0 0-245,13-10-256</inkml:trace>
  <inkml:trace contextRef="#ctx0" brushRef="#br0" timeOffset="179377.81">3858 2031 2164,'2'-9'57,"0"6"31,-2 3 21,0-5 14,0 5 5,4-7 2,-4 7-5,6-2-15,-3-3-8,4 3-5,1-2-18,2 2-1,0 0-8,3 0-11,0 1-4,2 1-6,-1 0-37,4 0-39,-6 0-56,3 0-54,1 1-66,-6-1-73,8 4-152,-10 0-65,0 2-183,-4 1-172</inkml:trace>
  <inkml:trace contextRef="#ctx0" brushRef="#br0" timeOffset="179530.44">3999 2167 1790,'-4'8'24,"0"-2"35,2-1 30,-2 0 23,2 0 27,2-5 17,2 8 16,-2-8 2,8 4-6,2-2-20,1-2-13,6-2-13,0 0-12,1 0-40,4-1-73,-5-2-95,4 2-116,-4-4-163,3 2-127,3-3 38,6 2-149,5-6-112</inkml:trace>
  <inkml:trace contextRef="#ctx0" brushRef="#br0" timeOffset="185033.12">4817 1835 1642,'2'-9'-59,"-2"0"12,0 0 19,2-1 22,-2 1 11,-2 0 11,2 2 11,-2-1 9,2 1 1,-3 1-3,3 0 2,0 6-2,-2-9-6,-1 6-2,3 3-3,-1-8-1,1 8-7,0 0 4,0 0-7,0 0-2,-10 11 6,5 0 8,1 4 8,2 4 0,-2 5 9,2 3 1,-2-1-1,2 3-4,0-1 1,-2 2-2,3 0-3,1-1 1,-3-3-3,3 0-3,0-3-3,0-2 0,0-2 0,0-4 1,0-1 16,0-1 16,0-4 10,0-1-2,0-3-8,0-5-2,0 0-7,0 0-6,0 0-3,0-20-6,-2 8-2,2-5-6,-2 0 2,2-6-8,-2-2-2,0-3-2,0-2-1,2-1-4,0 1-1,-2 1-1,2 1-1,0 1 0,0 3-2,0 4 0,0 1-1,0 2 0,0 2-4,0 1-2,2 2-1,0 5 1,2 3-1,3 4 2,-7 0 0,19 11 0,-6 1 0,4 3 0,0 4 5,3 4 0,4 2 2,-1 2 1,5 4 1,2-2-1,-3 0 2,-4-4-4,2-1 1,-1 0 0,-5-4-2,0-1 3,-2-3-4,-2-1 4,-2-4 5,-4-1 14,1 0 6,3-2 18,-6 1 19,2-4 17,0-1-4,-3-2-8,-6-2-7,11-6-7,-6 1-5,1-4-10,-4-8-2,0 1-5,-1-5-10,2-6-2,-6-1 2,3-5-10,-3-4 1,1-2-7,-4 0-2,3 6-3,-2 2-6,3 3-12,-2 1-6,2 6-6,-1 2-21,0 2-25,3 3-26,-2 5-11,0 1-19,2 7-25,0 1-30,0 0-26,6 15-41,-5-6-108,6 3-164,0 5 68,-2-2-96,6 4-49</inkml:trace>
  <inkml:trace contextRef="#ctx0" brushRef="#br0" timeOffset="185239.99">5531 2094 1420,'4'5'-19,"0"2"23,-2-1 20,2 2 23,0 0 20,-2-3 13,-1 3 6,2 0 7,2 1-3,-3-1-4,0 1-2,0 0-7,3 1-8,-4 0-6,4-2-5,-1 1-3,-3 2-9,5-1-5,-2 0-36,-2-1-50,2 1-67,-2-3-68,2 0-130,-2-1-312,3-2-121</inkml:trace>
  <inkml:trace contextRef="#ctx0" brushRef="#br0" timeOffset="185956.72">6225 1754 1689,'2'-6'18,"-2"1"24,0-3 25,0 3 25,0-1 19,0 1 13,0 5-1,0-9-10,3 5-12,-3 4-13,0 0-9,0 0-9,0 0-5,0 0-6,0 21-2,0-7-2,2 3-2,0 2 0,2 0-3,0 4-4,0 1-1,0 2-6,3-1-3,-3-1-4,2 0-1,1 2-6,-3-6 2,0 1 0,1-3-8,-1-1 1,-2-1 3,0-6-5,0 2 2,2-2 11,-2-1 16,0-1 2,0-3-4,-2-5-5,2 2-8,-2-2 3,0 0 1,0 0-8,-6-27-6,6 11-2,-4-4-7,2-4 5,0-5-4,0 0-5,0-1 4,2-1-4,-2 2-4,0 3 0,-1-1 0,3 7-5,-2 1 0,2 2 2,0-1 5,0 7-7,0-2-3,2 5 3,3 3-4,1-2 3,4 9-6,6 3 9,-2 4 0,5 4 5,2 2-10,4 6 2,0 2 8,5 5-6,-4-4 3,-1 0-10,-3 0 8,1 0-6,-2-2 3,-1 2 4,-6-7-4,3-2 2,-6-1 6,-1-3-1,1 0 8,-3-1 23,1-5 14,-3 1 4,1-3-14,-3-3 3,-4 0-6,0 0-4,10-11-7,-6 2-2,-2-4-4,-1-5-5,-2-1 2,1-3-4,0-4-1,-4 0-2,2-1 0,-1 2-4,2 4 0,-1 1-10,0 3-8,0 0-13,0 1-15,2 3-19,-2 1-21,0 3-20,2 4-27,-2-2-36,-1 4-42,3 3-44,0 0-68,0 0-166,0 0-23,0 0 61,0 0-133,0 0-79</inkml:trace>
  <inkml:trace contextRef="#ctx0" brushRef="#br0" timeOffset="186187.8">6847 1735 1498,'7'2'0,"-4"2"25,-3-4 17,12 4 25,-6-1 22,0 0 25,0-2 10,4 3 6,-2-2-3,2 0-7,3 0-5,0-1-5,4 1-15,-1 0-1,4-2-9,-2 0-3,2 0-14,-1 0-3,0 0-6,-1 0-13,2 0-23,-1-2-31,-2 2-38,0-3-47,-2-1-49,-1 2-53,0-3-61,-2-1-126,-4-2-65,-1 2-101,-1-1-49</inkml:trace>
  <inkml:trace contextRef="#ctx0" brushRef="#br0" timeOffset="186450.93">7259 1551 1507,'0'-6'36,"2"1"29,0 3 22,-2 2 9,2-7 2,-2 7-5,0 0-2,4-4 3,-4 4 10,8 11 5,-4-4 2,3 4-4,2 2-9,-3 2-7,2 7-4,0 0-10,1 1-5,2 4-7,-2-3-4,-1 4-7,-2-4-3,1 2-4,0 2-6,-1-3-9,0-3-22,0 1-29,-2-3-32,-3-2-37,4-3-37,0 0-38,-1 1-33,-2-7-66,0-1-140,0 0-44,-2-3-109,0-5-58</inkml:trace>
  <inkml:trace contextRef="#ctx0" brushRef="#br0" timeOffset="187842.02">7889 2019 1582,'0'0'50,"0"0"26,0 0 19,0 0 14,0 0 13,0 0 2,0 0 3,0 0-12,0 0-12,0 0-11,0 0-7,0 0-10,-8 6-7,8-6-4,0 9-6,-2 1-5,2-1-6,-2 2-1,2 2-7,-2-2-3,2 2-5,0 2-2,-2 2 5,2-1-7,-2 1-21,2-4-39,0 1-48,0-3-64,0 0-62,-2-1-90,2-1-170,2-1 25,0-1-110,0-2-53</inkml:trace>
  <inkml:trace contextRef="#ctx0" brushRef="#br0" timeOffset="188273.18">8563 1806 1517,'0'0'27,"1"5"21,-1-5 24,0 0 24,0 6 14,0-6 6,0 0 0,3 4-6,-3-4-12,0 0-7,0 0-11,5 5-9,-5-5-2,0 0-13,0 0-5,0 0-13,4 2-17,-4-2-28,0 0-35,2 5-37,-2-5-51,6 2-50,-6-2-87,0 0-174,0 0-117,17-9-61</inkml:trace>
  <inkml:trace contextRef="#ctx0" brushRef="#br0" timeOffset="188457.82">9114 1765 1600,'0'0'54,"6"5"18,-6-5 10,4 5 10,-4-5 4,4 2-11,-4-2-6,6 3-10,-6-3-12,7 0-24,-7 0-35,11 0-48,-3 2-51,1-2-50,-9 0-83,16-2-372,-7-3-105</inkml:trace>
  <inkml:trace contextRef="#ctx0" brushRef="#br0" timeOffset="188631.1">9571 1735 1682,'0'0'19,"6"4"24,-2-2 21,-4-2 15,4 4 7,-4-4-1,0 0-6,10 3-11,-10-3-4,8 0-9,-3 3-31,-5-3-41,13-3-65,-1 3-60,-4-2-131,-1-1-351,5-1-122</inkml:trace>
  <inkml:trace contextRef="#ctx0" brushRef="#br0" timeOffset="188830.16">10128 1705 1804,'4'1'62,"0"3"24,-4-4 25,0 0 19,9 4 10,-9-4-1,4 3-7,-4-3-10,8 2-13,-8-2-10,0 0-12,14-2-11,-14 2-23,12 0-34,-12 0-47,12-3-58,-3 3-69,0-2-63,-2-1-131,2-4-125,2 4-159,-1-3-129</inkml:trace>
  <inkml:trace contextRef="#ctx0" brushRef="#br0" timeOffset="188961.88">10340 1671 1721,'0'0'-13,"4"3"21,-4-3 16,2 4 17,-2-4 5,0 0-2,2 6-2,-2-6-4,2 4-3,-2-4-2,5 5-10,-5-5-37,4 6-49,0-3-61,-4-3-91,0 0-338,8 0-56</inkml:trace>
  <inkml:trace contextRef="#ctx0" brushRef="#br0" timeOffset="189844.66">10983 1272 1586,'0'0'24,"0"0"9,0 0 8,0 0 14,0 0 10,0 0 6,0 0 6,0 0-2,0 0 1,0 0 0,0 0 1,0 0 5,0 0 0,0 0-4,0 0 7,0 0-1,-6 13-5,6-13-2,0 0-5,-6 3-1,6-3-11,0 0-3,0 0-4,-13-8-2,8 4-6,1-3-4,0 1-7,0-2-8,2 1 3,-2-3-5,4 0-5,-2 1-2,4 1-5,-2-1 0,0-1-1,2 3-3,2-1-1,0 0-2,2 3-2,1 1 3,0 0-6,3 2 5,0 2-3,1 2-4,2 4 3,2-1-2,-3 5 3,1 2 2,-2 7-4,1-3-1,-1 5 5,-4 3 1,-1 0-3,0 3 2,-5-1 1,-2 1-3,-3 0 1,0 2 0,-6 1 0,-2 0 4,-2-1 2,-2-2-8,0-1 6,-1-1 0,0-2-3,0-4-1,0-1 2,0-3-1,2-2 5,-2-2-3,4-1-4,-1-3 4,2-2-4,-2-3 1,4 1 1,-1-3 0,3-3-4,-1 1-2,3-3-1,1 2 1,0-1-3,5 4 5,0-10-1,0 10 1,10-7-1,-2 3-1,1 0 1,2 4 3,1 0 1,2 0 1,2 4 1,0 0 6,2-1-4,-1 3 2,1-1-2,0 2-1,-2 1 4,0-1-3,-2 0-1,-1 1-1,-1 1-3,2-1-28,-4-1-43,-2 0-56,3 3-62,0-3-38,-3 0-76,4 1-162,-2-1-12,2-3-140,1 2-112</inkml:trace>
  <inkml:trace contextRef="#ctx0" brushRef="#br0" timeOffset="190055.68">11333 1819 1691,'0'0'63,"0"0"43,8 0 26,-8 0 18,0 0 10,0 0 3,0 0-9,10 0-12,-10 0-17,4 7-9,0-3-1,-2 4-13,2-3 2,-2 5-20,0-2-7,2 3-5,-2-2-7,2 4-17,0-1-30,1 2-50,-3-4-54,0 1-64,0-1-38,3 1-54,-3-3-111,0-1-147,2-1 36,0-1-105,-1-1-70</inkml:trace>
  <inkml:trace contextRef="#ctx0" brushRef="#br0" timeOffset="190490.66">12220 1213 1644,'0'-4'83,"0"4"32,0 0 24,2-5 15,-2 5 5,2-4-11,-2 4 6,0 0-11,0 0-19,0 0-6,0 0-17,0 0-7,0 0-8,0 0-16,0 0-3,6 17 6,-4-8-11,4 5 1,-2 3-4,0 0 0,0 5-5,0 0-7,2 4-2,-2-1-5,1 0-3,-1 3-6,0-1 2,-3 1-6,5 4-30,-4-3-41,0-1-36,0 0-56,-2-1-70,2-1-54,-2-4-90,0-3-145,0-2-1,2 0-171,3-4-161</inkml:trace>
  <inkml:trace contextRef="#ctx0" brushRef="#br0" timeOffset="190718.53">12669 1772 1867,'0'0'71,"8"0"19,-8 0 15,0 0 6,0 0 6,11 1-5,-11-1-6,7 7 0,-5-5-6,-2 5-3,2-2-5,-1 3-7,-1 1-5,3 1-9,-3 2-4,0-2-4,0 2-8,0 0-23,2-1-47,-2 0-53,0 1-64,0-3-72,2 1-66,1-3-144,-3-1-69,0 0-143,5-3-125</inkml:trace>
  <inkml:trace contextRef="#ctx0" brushRef="#br0" timeOffset="191285.66">13459 1276 1560,'0'0'-100,"-11"0"14,11 0 10,0 0 13,0 0 4,0 0 9,0 0 2,0 0 13,0 0-4,-15 2 7,15-2 2,0 0 6,0 0 2,0 0 4,0 0 5,0 0 0,0 0 1,-6 2 3,6-2 0,0 0 0,0 0 4,0 0 3,0 0-8,0 0 6,0 0-2,0 0 2,0 0-1,0 0 2,0 0 2,0 0 2,0 0-3,0 0 1,0 0-1,0 0 0,0 0-6,0 0-7,0 0-2,0 0 0,0 0 1,0 0 0,0 0-1,0 0 1,0 0 1,0 0 3,-4-6 0,4 6 5,0 0 3,0 0-1,0 0 5,0 0 0,0 0-3,0 0 4,0 0-4,0 0-2,0 0-4,0 0-11,0 0-28,0 0-38,0 0-56,4-10 48</inkml:trace>
  <inkml:trace contextRef="#ctx0" brushRef="#br0" timeOffset="196421.57">3399 3210 449,'0'0'106,"0"0"11,0 0 13,0 0 4,0 0 4,0 0 4,0 0 2,0 0-1,0 0-8,0 0-7,0 0-10,0 0-8,0 0-13,0 0-9,0 0-10,0 0-7,0 0-7,0 17 3,0-7 7,5 1 1,-2 7-3,1-2-5,-1 1 2,4 5-1,-3 4-5,3-3-1,-1 3-4,-2 1-5,3-3-3,-3 2-7,0-4-4,3 3-2,-5-6-2,2-2-1,0-2-4,-2-1 1,0-3-1,0 2 11,0-6 16,0 1-5,0-6-2,-2-2-6,0 0-6,0 0-1,0 0-4,-4-17-6,4 4-2,-4 0 0,2-4-10,0-3 2,-2 2-5,4-1 1,-2-2-5,0 1-2,0 2 3,2 0-5,0 3 1,0 2-8,2 1 3,0 1 0,2 1-6,0 3 2,2 1 3,3 3-2,2-2-2,-1 5 5,1 2-4,4 2 2,-1 2-2,1 2 2,0-1-2,0 5 2,-1-3 5,4 3-5,-6-1 5,1 0 5,-3 2-2,1-4 0,-1 2 5,-1-2-2,-3-1 1,1-1 2,0-1-1,-1-1 3,-2 2 10,0-1 7,0-2 3,-2-3 3,-2-1-6,0 0-3,0 0 0,0 0-5,7-11-1,-9 2-5,2-4-4,0 2-3,2-1 1,-2-5-6,2 2 0,0-2 1,0 2 1,0 1-2,0 4-8,2-2-2,-1 0 3,1 3-2,1 2-3,-1-1 4,2 3-8,0 0 7,0 3 2,3 2-4,-9 0 0,17 5-2,-9 2 4,3 1-3,-3 1 9,3 0-5,-2 5 3,-1-1 1,0-1-1,-2 3 3,2-2-2,-2 2 4,1 1-3,-2-1 1,0 0-21,1-2-16,-2 3-25,0-3-41,-2-1-53,1-3-63,1 3-57,-2-7-82,0 1-151,1-2-4,-3-4-195,10 0-199</inkml:trace>
  <inkml:trace contextRef="#ctx0" brushRef="#br0" timeOffset="196613.49">4131 3412 1936,'0'0'23,"4"-4"29,-4 4 24,0 0 16,8-4 2,-6 0-4,-2 4-6,9-5-7,-2 1-12,1 0-3,2-2-9,3 1-6,2 0-3,0 0-13,-3-1-31,3 1-48,0 0-53,-2 4-54,4-3-49,-7 4-107,1 0-120,-5 2-105,-2 1-40</inkml:trace>
  <inkml:trace contextRef="#ctx0" brushRef="#br0" timeOffset="196804.95">4257 3539 1538,'-3'9'48,"1"-1"31,-3-1 30,3-4 23,2 2 15,0-5 4,-2 6 13,2-6 9,6 6 12,2-4 4,1 0-6,2-4-13,6 2-15,2-4-18,0 3-10,2-5-11,3 2-16,-2-3-31,4 0-48,-3 1-51,1-1-52,-1-1-68,0-1-72,0 0-68,1-1-167,-6 1-55,2-1 45,-1-2-140,-3 3-105</inkml:trace>
  <inkml:trace contextRef="#ctx0" brushRef="#br0" timeOffset="203958.39">5058 3205 653,'0'0'218,"0"0"-45,0 0-34,0 0-16,0 0 0,-6 2-10,6-2-4,0 0 0,0 0 2,0 0 4,0 0 3,0 0-1,0 0 1,-6-5 0,6 5-4,0 0-2,0 0 0,0 0 1,-4-5-11,4 5 2,0 0-4,0-6-15,0 6-2,0 0-7,4-10-6,-2 6-5,2 0-7,0-1-7,2-1-7,0 0-4,1 2-4,2-4-3,1 3-9,1 0 5,-1-4-10,3 4 6,0-1-8,-4 2-4,1-1 4,5 3-9,-5 0 6,1 0 0,-1 2-2,1 2-4,-2 0 0,1 2 2,-2 2 8,-2 1-9,1 3 9,0 2-3,-5-2 2,0 2 0,0 1 0,-2 1 0,-2-3 1,0 3 1,-3-1 2,1 0 1,-1 0 5,1-1-2,-3-1 3,4-3-1,-1 1 4,-2-1 0,2-1 2,-1-1 6,-2-1-5,5 0-4,-2-1 5,4-4 0,-8 4-6,4-3 0,4-1-6,0 0-2,0 0-1,0 0-6,0 0-1,0 0 0,0 0-6,0 0-1,0 0-3,0 0-1,0 0-2,0 0 4,0 0-2,25 3-1,-14-2-5,-1 3 7,0 0 0,4 1 0,-2 3-1,1-1 3,2 2-3,-2-1 1,-3 0 1,0 2 5,2 0 4,-4-1 12,-2 2 8,-2-1 6,0 2 7,-4-1 7,-2-2 1,0 2 4,-2-1 5,-2 2 2,-2-2-5,-4-1-3,0-1-4,-3-1-6,2 0-4,-4-2-1,1-2-6,-2 1-3,2-1-3,1-3-4,-4-3-24,2 1-31,-2 0-40,4-1-42,3-2-41,-2 2-31,4-1-34,-1-2-44,5 1-49,4 1-36,2-4-88,2 3-136,4-3 16,3 3-302,3 0-339</inkml:trace>
  <inkml:trace contextRef="#ctx0" brushRef="#br0" timeOffset="204253.83">5759 3577 2164,'0'0'-109,"0"0"17,0 0 16,-2 8 16,2-8 12,0 0 22,0 0 24,0 0 23,0 0 21,0 0 21,4 4 23,-4-4 19,0 0 12,0 0 10,0 0 5,0 0 5,0 0-2,0 0-15,0 0-6,0 6-6,0-6-5,0 0-9,-2 9-4,2-9-8,-2 12-6,-2-3-9,2-1-3,0 0-14,-2 3-48,-1-2-89,0 1-102,-3-1-130,4 0-220,-2 0 61,2-4 64,0 2-151,1-3-66</inkml:trace>
  <inkml:trace contextRef="#ctx0" brushRef="#br0" timeOffset="205762.7">5357 815 1577,'-4'6'17,"0"-5"5,4-1 12,-8 6 15,6-3 12,2-3 9,-4 7-6,4-7-6,-4 6-7,4-2-7,-2 1-4,0 2-5,2 1 5,-2 1-1,0 1 2,2 2 1,-2-2-1,0 1 1,2-1 2,0 0-5,-2 1 2,0-2-3,2-2 5,0 1 3,-4-2 5,4-1 16,0 2 19,0-7 12,0 8 11,0-8-7,0 0-9,0 0-8,0 0-2,0 0-7,-12-18-9,10 6-2,-2-1-11,2-3-11,0-3 2,-2 1-4,1-3-6,1 0 1,2 2-7,-2-1 0,0 3 1,2 2-6,0 2-7,-2 0 2,2 0-11,0 4-3,2 2 5,-2 1 1,4 5-9,-4 1 7,11 0-6,-11 0 0,15 9 1,-2 0 0,-3 3 3,2-1-3,2 5 3,2-1 0,-3 0 3,2-1-5,-2 1-2,-4-4 0,1 0-1,3-2 2,-7-1-1,2 1 6,1-2 6,-5-3 11,2 0-3,1-3-1,-7-1-3,0 0-6,10-7-3,-7-1 4,-1 0-2,0-2 0,-2-1 0,0-6-7,0 2 1,-2-4 0,2 4-2,-2-2-18,-1 2-11,3 3-26,-3 0-17,3 1-38,-1 2-49,1 0-44,-2 4-33,2 1-45,0 4-92,0-5-177,0 5 66,0 0-133,11-3-112</inkml:trace>
  <inkml:trace contextRef="#ctx0" brushRef="#br0" timeOffset="205937.89">5791 768 1592,'6'1'17,"-6"-1"32,11 0 23,-11 0 18,8-3 13,-8 3 6,6-6-3,-2 2-5,3 0-10,-2-2-14,0 2-4,0 1-9,3-3-6,-1 3-16,3-1-35,-1 0-33,0 0-42,1 1-40,0 1-26,2 2-30,-2-3-45,-2 6-108,-8-3-236,15 3-55</inkml:trace>
  <inkml:trace contextRef="#ctx0" brushRef="#br0" timeOffset="206068.53">5982 768 1408,'-3'5'-42,"3"1"24,-2 0 25,2-6 29,0 7 18,0-1 17,0-6 14,0 8 9,0-8 2,0 5-4,0-5-9,0 0-11,0 0-23,9 3-31,-9-3-41,16-7-44,-4 3-46,4-1-59,-2-3-117,8-1-201,3-1 3</inkml:trace>
  <inkml:trace contextRef="#ctx0" brushRef="#br0" timeOffset="206482.81">6509 519 1406,'2'-5'36,"0"1"21,0-1 12,-2-1 12,1 0 0,4 1 1,-3-1-7,5-3-5,2 5-5,-3-5-7,4 5-2,3-3-2,-3 2-4,4 1-6,-4 0-7,2 2-1,2 0-7,-4 2 1,0 0-2,-1 2 1,-1 2-2,1 0 2,-2 2 2,-3-1 1,0 5 1,-2-3 0,0 3 0,-2 1-4,0 0-4,-2 1-2,2 0-2,-2-1-5,0 3 2,0-3-2,0 0 1,2 0-6,0 1-1,-2-2-2,4 1 0,0 0 6,0 1 0,0-3 5,4 5 3,0-3-2,-2 0 7,5-1 1,-2 1 1,1 1 3,-1-3 3,1 1-3,-2-1-3,1 1 0,1-3-1,-4 1 2,3 2 8,-6-3 3,2 3 8,-6 1-5,-2 1 0,-6 1-8,-6 2 3,-2 1-25,-10 1-48,-2 0-68,0 0-89,-9 2-96,-3-2-225,7-3 18,0-3-175,0 2-164</inkml:trace>
  <inkml:trace contextRef="#ctx0" brushRef="#br0" timeOffset="208024.92">6414 3268 1783,'4'5'-40,"0"-3"11,-4-2 4,6 5 20,-6-5 16,6 6 12,-5-4 13,5 2 12,-6-4 4,2 3 6,-2-3 8,0 0 5,0 0 6,2 6 3,-2-6 2,0 0 9,0 0-2,0 0-1,0 0 0,0 0 0,-6 5 1,6-5-1,0 0-1,0 0-3,-14-9-15,13 4 0,-3-3-6,2-1-11,-2 1-3,2-4-5,2 1-9,-2-2 3,0 1-4,4-2-1,-2 1-10,4 0 5,0 0-4,2-1-1,0 4-6,3-2-2,-2 0-3,5 1 3,1 0-1,-3 3-6,2 0 1,1 2 0,0 3-5,2 1 4,-3 2-1,2 2 1,0 3-3,2 3 7,-6 2 0,4 5 0,0 1 3,-4 1 6,-2 5-6,-1-1 4,-3 1 4,0 3-2,-4-2 6,-2 0 3,0 0 5,-4 4 0,-3-3 0,-1 0-2,-4-2-2,2-1 1,-2-2-1,-2-2 4,2-1-1,-2-3 6,2 1 0,-2-3 4,5-3 2,-3-3 5,2 1 5,2-4-1,-1-1-5,-1-1-2,12 0-7,-16-3-2,10 1-3,0 0-5,2-2-2,4 4-3,-4-6-2,4 6-4,2-7-3,-2 7-3,8-7-3,2 5 2,1-1-4,3 1 3,4 1-4,0-2 1,6 3-2,0 0-3,1 0 2,5 0 1,-1 3-33,3 0-66,0-3-75,0 5-125,-4-5-142,5-2-198,-1-1 53,-3 0 77,1 0-305,0-2-294</inkml:trace>
  <inkml:trace contextRef="#ctx0" brushRef="#br0" timeOffset="208471.36">7176 3563 2351,'2'-7'65,"-2"7"5,2-8 17,-2 5 8,0 3 12,2-8-1,-2 8-15,2-6-12,-2 6 2,0 0-13,0 0-8,0 0-5,0 0-2,0 0-2,6 22-5,-6-12-12,0 1-4,0 0-6,0 2-32,0 5-58,0-5-71,2 4-94,-4-4-125,4-1-141,0-3 47,3 0-165,2-2-114</inkml:trace>
  <inkml:trace contextRef="#ctx0" brushRef="#br0" timeOffset="208890.95">7998 3159 1824,'-3'-4'93,"-1"0"24,0 0 15,1-1 19,-1 0 27,2-1 15,2 6 8,-4-7 2,1 3-5,3 4-10,-3-6-20,3 6-17,-2-4-15,2 4-18,0 0-10,0 0-12,0 0-8,0 0-10,2 24-7,1-14-8,2 5-5,-1-1-7,3 1-4,1 7-2,1-1-6,-3-1-9,1 2-40,1-1-64,-2 1-61,0-3-75,1 2-92,-2-3-86,-2-1-143,6-4-12,-3 2 44,2-4-227,1 4-217</inkml:trace>
  <inkml:trace contextRef="#ctx0" brushRef="#br0" timeOffset="209077.52">8474 3446 2250,'4'-4'129,"-4"4"18,9-3 10,-9 3 16,4-1 6,-4 1-15,0 0-19,0 0-16,0 0-13,8 7-13,-5-2-9,-1 0-11,0 3-35,0 2-63,2-1-72,-2 1-106,2-2-104,-2 5-213,0-4 2,3 3 65,-3-3-191,3 1-132</inkml:trace>
  <inkml:trace contextRef="#ctx0" brushRef="#br0" timeOffset="-204264.93">5164 4783 1224,'0'0'242,"-5"-3"-92,5 3-46,-2-5-34,2 5-14,0 0-9,-4-1-4,4 1 3,0 0 6,0 0 4,-3 13 4,3-5 3,0-1 3,-1 5 6,1-1 2,0 2-3,0 4-1,0 5 4,0-1-3,0 6-5,0-1-2,-2 2-8,2 3-4,-2 0-5,2-1-1,-2-2-9,2 3-2,0-3-4,0-1-15,0-2-36,0-2-47,2-4-55,0 0-55,4-4-52,-2-5-124,-1-3-105,8-3-132,-3-2-91</inkml:trace>
  <inkml:trace contextRef="#ctx0" brushRef="#br0" timeOffset="-203867.66">5428 4935 1724,'2'-7'61,"-2"-1"17,-2 2 11,2 1 6,-2-1 0,0 2-2,2 4-3,0 0-2,-12 0 1,12 0-1,-17 12-4,8-3-6,-4 3-1,1 3-4,-2 0-7,-2 2-5,4 3-4,-3-3-9,2 1-6,0-1 2,3-2-8,2-4-2,-2 4 0,1-5-2,4 0-4,-1-1-2,2-4 1,2 3 0,-2-4-5,4 1-3,0-5 4,6 6-3,-2-5 1,0 3-4,2 0 0,-6-4-6,10 7 2,-3-5-2,2 5 1,-4-2-7,4 1 3,2 2 2,-1 1-6,0 2 4,4-3 2,-4 4-6,4 0-1,-2-1 3,0 2 3,1-1-5,0 3 2,-2-4-6,-1 2 4,0 1 4,2-2-3,-2 1-19,-2-2-28,1 2-47,-1-4-56,1 3-65,-4-4-67,1 0-138,-2-1-94,2-1 53,-2-3-84,2 2-43</inkml:trace>
  <inkml:trace contextRef="#ctx0" brushRef="#br0" timeOffset="-203228.52">5611 5359 1661,'0'-6'113,"0"6"15,0-7 9,0 7 10,0-5-5,0 5-7,0 0-19,0 0-12,0 0-7,0 0 2,0 0-8,9 16 0,-5-9-10,2 3-2,0 1-6,-2 3-9,0-4-7,3 6-2,0-3-5,-3 1-2,0-3-11,2 1-5,-4-3-2,0 1 1,1-3 0,1 1 0,-2-1 5,-2-3-3,2 1-5,-2-5-2,0 0 0,0 0-9,0 0 11,4-18-15,-4 7 3,0-1-4,2-2-1,0-1-3,0 1 1,3 0-1,-3 3 5,0-3-9,1 4-2,1 1-3,0 0 2,0 3-2,2 1-3,-1 3 1,5 0 0,-10 2-1,19 4 4,-10 1-3,1 2 2,1 1 1,-2 4 2,1 0-2,-2-2 1,2 2 0,-2 0 3,-1 0 7,0 0-3,-1 2 6,-1-5-10,-1 2 6,0-3 4,-2 1-4,-2 0 6,2-2 4,-2-1-4,0-6 3,-2 7-1,2-7-2,0 0-3,0 0-3,0 0 3,-8-17-2,8 7-5,0-3 1,0 0-4,4-2 0,-2 0 1,2-3-5,3 5 4,-4-1-2,5 4 2,-2-2-6,2 2 3,0 3-1,0 3 0,2 0 0,-2 0-1,0 4-3,3 4 1,-2 0 6,-1 0 0,3 3 0,-1 3 1,-2-1 5,2 3 0,-4 1 2,0-1 1,0 0 6,0 2-3,-1 0 1,1-1 0,-4-2-1,3 2-1,-3-1-4,0 0-2,0-1-23,0-2-38,0 0-43,0-1-48,0 1-66,1-2-54,-3-6-87,0 2-183,0-3 5,0 0 78,0 0-149,25-11-101</inkml:trace>
  <inkml:trace contextRef="#ctx0" brushRef="#br0" timeOffset="-202317.91">6814 5082 1602,'0'0'-21,"0"0"25,0 0 20,0 0 20,0 0 9,6-4 11,-6 4 4,0 0-6,0 0-3,6-1-3,-6 1-8,9-4 3,-5 2-3,0-2-6,-4 4-1,13-4-3,-4 2-7,-1 0 1,2-1-5,2 3-3,-4-5-9,4 3-39,1-1-51,2 3-49,0-4-59,-1 3-121,0-2-275,-2 1-80</inkml:trace>
  <inkml:trace contextRef="#ctx0" brushRef="#br0" timeOffset="-202123.23">6974 5283 1534,'-8'10'54,"2"0"25,2-2 19,-3-2 18,5-3 20,0 1 11,0 0 2,2-4-6,-2 6-2,2-6-21,0 0-7,0 0-10,10 2-10,-10-2-14,17-7-4,-8 4-12,8-1-26,-1-1-44,4-1-62,-2-3-74,9 0-81,-7-1-121,6 0-118,3-2 6,3 1-78,2-1-38</inkml:trace>
  <inkml:trace contextRef="#ctx0" brushRef="#br0" timeOffset="-201513.96">8344 5092 1530,'4'-8'37,"1"1"11,0-1 16,-1 0 18,0-3 10,0 3 6,-2-3 1,-1 0 5,4-1-3,0 0-1,-5-1-4,2 0-2,0 0-6,-2-1-4,-2 1-3,2-3-2,-2 1-2,0 0-1,-1 2-1,-2-3-2,0 5 6,0-2 2,0 2-5,-5 0-4,2 1-5,-2 2-8,2 0 2,-5 0-9,0 5-1,-1 1-8,1 0-3,-5 4-4,2 0-4,-1 4 0,0 1-6,0 7 4,-3-2-3,6 6-3,-1 1 4,4 3-5,1 0 1,4 0-3,-1 6 3,5-4-1,0 1-3,2 0 1,2-3-3,4 3-1,1-4 0,-1-3-1,0-1-1,5-4 1,-2-4-3,1-1-1,2 0 1,0-7-2,-2-1 0,1-1-1,1-6 9,1-2-2,-2-2-5,-1-2 2,0-2-2,2-5-5,-2-1 5,-2 2-5,0 0 0,-1 0-1,-4 3 6,5-1 11,-4 5 0,1 0 3,-3 0-2,2 2-5,-2 1-2,2 2-6,-3 1-1,2 2-3,-3 4 1,6-1 2,-6 1-1,10 7 0,-6 1-5,2 1 3,-2 2-4,2 5 5,3-1-1,-3 2-1,3 5-5,-2-4-31,3 5-39,0 0-55,-2-4-68,2 4-86,-2-6-86,-2 0-194,2-2 4,1 1 62,-1-5-228,1 0-211</inkml:trace>
  <inkml:trace contextRef="#ctx0" brushRef="#br0" timeOffset="-200890.67">8639 5095 1986,'2'-7'48,"-2"-1"29,0 3 17,2 1 8,-2 4 2,0-5-1,0 5-13,0 0-6,0 0 4,0 0 0,0 0-1,13 12 1,-8-4-1,1 1-11,0 0-1,-2 6 4,3-4-17,-3 2-2,2-2-1,-2 2-9,-2-5 0,2 4-5,-1-3-2,1-1 1,-1 1-4,-2-2 6,2-2 5,-1-1-3,-2-4-7,2 4-2,-2-4-5,0 0-2,0 0-3,0-20-5,2 9-3,0 0 0,0-5 4,2 3-6,0 1 0,0 0 1,4-2-5,-2 2-2,0 4-6,0-3-2,3 6 3,-1-1-3,1 4-2,1 0 0,1 4 1,-1 2-2,0 0 0,4 3 4,-4 2-3,1-1-1,-4 3 2,5-2 0,-3 0-4,-1 0-2,-2 3 2,-1-4 1,2 1-1,-1-1 7,-2 0-2,-2-1 2,-1-1-1,-1-1 0,0-5 4,-1 7-9,1-7 6,0 0-5,0 0 5,0 0 1,0 0-6,-19-16 6,16 7-3,3-2-3,-2-6 0,2 4-2,2 0 0,1 0 2,2-1-7,0-1 0,2 4 5,1 0-6,2 0 4,1 1-1,2 3 3,-2-1-6,7 1 0,0 2 4,-4 3-1,3 2-1,-2 0 3,2 2-4,0 0 5,-2 1-4,-1 5 6,-1 0 1,0 1-1,0 3 1,-3-1 4,-3-1 2,1 2 3,-1 1-4,-1 0 1,-2-4-1,-2 2-2,-2 1 5,2 0-16,-2-2-32,1 1-48,-2-4-63,-1 1-76,2-1-86,-2-3-166,0 0-81,2-4 44,0 0-209,0 0-215</inkml:trace>
  <inkml:trace contextRef="#ctx0" brushRef="#br0" timeOffset="-200632.49">9486 4814 1942,'-2'-7'78,"-2"0"28,0 2 16,-1-1 15,3 0-2,-2 3 2,4 3-15,-6-5 2,6 5-13,0 0-2,-11 10 3,9-4-10,2 3-3,-2 2-7,4 3-6,0 3-6,0 3-7,3-2-12,-1 5 0,2-1-5,0 4-5,3-2-5,-2 0-2,5-2-5,-3 1-32,1-1-44,2-4-51,-1-5-62,0 1-79,2-4-65,-3-3-134,0-5-101,0 0 39,2-2-152,-2-2-139</inkml:trace>
  <inkml:trace contextRef="#ctx0" brushRef="#br0" timeOffset="-200011.89">9710 4879 1915,'0'-9'86,"-2"2"15,2 1 4,-2 1-5,2 5-3,0-8 0,0 8 8,4-3 8,-4 3-14,0 0 12,18 7-12,-12-3 2,0 3-1,1 1-11,1 2 8,1 1-3,-3-1-8,1 1-4,-3-2-10,2 3-2,-2-2-7,0 1-9,-1-3 1,0-1-5,1 1-2,0-3 2,-2 2 1,0 0 6,0-5-9,-2-2-2,0 0-8,0 0-1,0 0 1,0 0-7,2-16-1,-2 8-5,2-1 0,2-2-6,0 2-1,0-3-4,0 0-5,3 3-6,-3-1 6,5 3-4,-3 1-4,2 0 5,2 3-4,0-2-3,3 5 2,-3 0-3,2 3 1,-1 1 1,0-1 1,2 3-1,-3 2 0,0-1 0,0 3 2,-2-5-4,-2 7 6,2-4-4,-4-3 1,3 3 1,-3 0 4,3-3-1,-3 1 4,0-1-1,-2-1 3,0 5 0,-2-9 2,2 3-1,-2-3-3,0 0 2,0 0 1,0 0-1,0 0-5,-8-17 4,4 9-2,4-1-2,2-3-1,-2 0-2,4-1 0,2 0-6,-1 0 3,3-1-1,0 4-1,1-3-1,4 4-3,-1 2 4,1-1-5,4 0 3,0 4-1,2-1-2,0 3 4,3-1 1,-4 3-2,3 3 1,-1-1 0,0 3 3,0 1 6,-1 0 4,0 2-3,-2-3 2,2 6-1,-4-3 4,-1 2-1,-1-1 0,-2 1-2,0 1 5,-3-2-24,-4-1-35,2 2-55,-2-2-49,-1-3-96,2 1-101,-3 2-190,-4-1-58,-1-3 83,1 0-279,2-4-277</inkml:trace>
  <inkml:trace contextRef="#ctx0" brushRef="#br0" timeOffset="-199763.21">10355 4596 2041,'4'-5'-6,"4"1"30,0 1 33,10-1 27,0 1 23,2 3 20,9 3 10,-1 1 11,2 1 5,3 2-9,1 5 7,-2 1-7,2 3-6,-5 1-4,-1 2 10,0 1-10,-5 4-8,-1-2-11,-6 3-9,-6 0-8,-4 2-6,-3 1-8,-7 8-6,-6-2-24,-7 5-62,-6 1-74,-16 8-103,-2-1-129,-7-7-172,-7-1-103,-3-2 57,1-4-291,-2-1-308</inkml:trace>
  <inkml:trace contextRef="#ctx0" brushRef="#br0" timeOffset="-197581.28">5541 6716 2198,'0'0'-35,"0"0"9,6-7 18,-6 7 20,2-7 12,0 1 17,-2 0 13,0 0 10,0-1 2,0 0 1,0-3 5,0 3 1,-2-4-2,0 2 0,-3-3 0,2 1-5,-1-2-3,-2 1 0,-2 1 1,-1 0-9,2 1 0,-1-1 0,-3 3-11,-3 0 1,0 0-2,0 5-8,-4 1 6,2 0-1,-3 4 3,-1 2-4,2 1 7,-4 5-9,1 3 1,2 1 0,-1 6-2,4 0-3,2 2 2,3 3-4,1 0 0,7 1-6,-2 1-2,3 0-2,4 0-5,1-5 8,2 3-6,3-5-2,0-2 2,2-3 0,4-3-4,-3-2 2,5-3-2,1-1-8,0-6 8,-5 0-1,6-4-1,-2-3-8,3-3 2,-2-2 2,-2-3-3,3-4-1,-6 0 4,0-2-10,-3 1 5,-1-4-1,1 2 0,-4-2 0,1 7 2,-2 0-2,0 2-2,-2 1 4,0 1-6,0 2-6,-1 2 3,4 3 5,-3 4-1,-2 2 0,0 0 0,0 0-1,12 19 3,-8-5-4,2-1 2,0 4 3,2 4-2,-1 1 0,3 2 2,-1-2 1,2 0 0,-3 2-24,0-2-38,4 0-40,-6-1-59,0-4-61,0 0-56,0-5-101,3 1-132,0-6 10,-1 1-177,1-4-171</inkml:trace>
  <inkml:trace contextRef="#ctx0" brushRef="#br0" timeOffset="-196961.13">5836 6786 1902,'0'-4'50,"-3"0"17,3 4 11,-2-8 5,2 8 5,0 0 22,0 0 5,0 0 1,0 0 1,0 0 0,9 21 0,-7-12-5,4 3-4,-2 1-5,0 1-3,1 1-9,1-2-8,-2 0-6,3 2-3,-5-1-12,1-2-3,0-1-6,2-2-3,-3 0-3,-1-1-3,4-1 2,-3 0 1,-2-1-3,2-2-1,-2-4-5,0 0-6,0 0-4,0 0-1,0 0-4,-9-24-3,9 11 1,-1 0-6,-1-2-3,2 0 1,0 1-3,0 1-4,0-1 2,0 5-1,2-2-6,-2 2-3,4 2 3,0 2-3,0 2 1,-4 3 0,16 3 1,-16-3-1,14 7 1,-6 0 0,1 4 0,1-2-2,-1 2 2,-3 1 3,3 1-3,-1-1 0,-2-1 1,0 0 2,0-1 3,-2-1-2,0-2-2,0 4 5,-2-4 1,0 1-1,-2-2-1,-2-1 1,2 1 2,0-6 0,-6 3-3,6-3-1,0 0 3,0 0-3,-14-12-2,12 4 1,0-3-6,0-1 3,4 0-2,-2 1 1,4-2 0,2 2-4,-4 0 0,4-2 4,2 2-2,-2 3 0,3 1-1,-1 1 3,1 1 0,1 2-3,1 2 2,-1 2 7,2 2 6,-2 2 4,0 1 2,1 3 3,-1 1 3,-1 2 0,-1-2 0,-1 4 1,-1 2 0,-2-3-2,0 3 0,-2-4-6,1 2 1,-1-3-15,0 0-47,0-2-59,-2 3-67,0-4-76,0-1-91,0-2-137,0-2-103,2-1 39,-2-2-254,15-2-280</inkml:trace>
  <inkml:trace contextRef="#ctx0" brushRef="#br0" timeOffset="-196767.63">6392 6922 2181,'0'0'56,"0"0"30,0 0 16,0 0 16,0 0 16,0 0 2,0 0-12,0 0-9,0-5-4,0 5-22,12 0-3,-12 0-11,20-2-3,-10 2-11,2 0 0,2-2-19,1 2-43,-3 0-43,2-2-58,-2 0-73,3 0-75,-4-2-148,-1-2-106,1 4 36,-1-3-113,3-1-81</inkml:trace>
  <inkml:trace contextRef="#ctx0" brushRef="#br0" timeOffset="-196576.93">6776 6610 1846,'0'-11'162,"0"-1"10,0 3 15,1-1-2,2 3-6,-1-1-11,-2-1-19,2 2-13,0 2-18,2 2-14,0-4-20,0 5-40,-4 2-46,9-3-47,-9 3-69,0 0-74,17 1-59,-13 3-144,-2 0-89,3 2 31,-3 1-88,-2 3-44</inkml:trace>
  <inkml:trace contextRef="#ctx0" brushRef="#br0" timeOffset="-196364.86">6824 6736 1557,'0'0'101,"2"7"8,0-1 22,0-1 24,3 3 15,-3 0 6,0 0 2,2 3 2,0 3-8,3-2-8,-4 5-13,3 0-13,-2-1-11,0 3-12,-2 0-12,2 0-6,-2 0-13,2 1-6,-4-3-16,4 0-51,-2 1-44,2-2-57,-2-3-74,0 1-78,-2-4-70,0-2-167,2-1-25,-2-3 41,0-4-140,4 3-102</inkml:trace>
  <inkml:trace contextRef="#ctx0" brushRef="#br0" timeOffset="-195642.93">6782 6681 1609,'0'-6'-25,"0"6"32,0 0 23,0 0 23,0-5 14,0 5 12,0 0 13,0 0 7,0 0 6,0 0 5,0-8-3,2 4-2,-2 4 2,3-5 2,-3 5-3,0 0 14,3-5-6,-3 5 11,4-3 7,-4 3 0,0 0 4,4-5 2,-4 5-5,0 0-3,0 0-8,5-4-13,-5 4-9,0 0-10,0 0-8,0 0-10,0 0 1,0 0 0,0 0-1,9 14-2,-5-6 3,0 1-3,0 5 4,2 1 3,-1 0-1,1 4-4,-2 2 0,3 2-3,-2 0-4,3 1-5,-2 1-4,-2 0-5,0-1-6,0 2-2,0-4-7,2-2-2,-4-1-4,2-5-4,-2 1 1,0-1-3,0-2-6,0-3 3,0 1 0,0 0-5,0-2-11,2-5-30,-2 1-34,-2-4-39,7 1-52,-7-1-54,0 0-68,8-8-80,-5 0-73,1-2-171,-2 0-14,-2-1 57,2-3-331,0 4-368</inkml:trace>
  <inkml:trace contextRef="#ctx0" brushRef="#br0" timeOffset="-195233.9">7318 6488 2357,'0'-7'-27,"1"0"35,-1-1 32,-1-2 35,1 4 26,-3-2 20,3 3 16,-2-1 24,2 0 5,-2 1-3,2 5-9,0-9-9,0 9-13,-4-3-14,4 3 1,0 0 10,0 0 6,-10 16-1,6-7-2,-1 4-2,0 4-4,1 3-2,0 4-5,2 3-7,-2 2-2,4 3-11,0 0-10,0 6-4,2 0-9,2 1-9,0-3-5,5 0-7,0-1-5,3-2-8,1-2-2,2-3-3,2-1-2,-2-2-19,5-7-24,-3-4-41,3-2-54,-1-3-54,-1-5-55,2-2-82,-1-4-82,0-2-100,0-5-140,3-4 5,-4-3 68,2-5-317,-2-1-345</inkml:trace>
  <inkml:trace contextRef="#ctx0" brushRef="#br0" timeOffset="-195053.54">7733 6496 2489,'-3'-12'42,"1"2"31,0 3 17,2-1 19,0 1-5,0 1 2,0 6-9,0-9-9,0 5-13,0 4-8,4-5-7,-4 5-19,0 0-38,0 0-37,18 5-53,-15-1-54,4 1-60,-3 1-46,-2 0-106,2 1-109,-2 3-191,1 0-149</inkml:trace>
  <inkml:trace contextRef="#ctx0" brushRef="#br0" timeOffset="-194878.06">7784 6590 1818,'0'13'27,"2"-4"45,0 0 31,0 1 31,2 1 13,0 2 15,1-1 5,1 2-3,0-1-4,3 2-2,-3-1-6,3-1-14,-3 2-12,2-2-10,-2 2-17,4-1-9,-4-1-7,0 1-10,0-2-28,1-2-52,-3 0-52,-1-1-62,2-3-71,2 2-78,-5-5-81,0-1-172,2 0 31,-4-2-195,0 0-181</inkml:trace>
  <inkml:trace contextRef="#ctx0" brushRef="#br0" timeOffset="-194596.51">8031 6312 1944,'-4'-8'85,"2"1"27,-2 2 12,4 0 11,0 5-2,0 0 14,1-7 15,-1 7 10,15 2 6,-1 3 7,-3 0 10,7 5 6,3-1-5,0 4-12,7 4-8,0 2-12,-1 3-8,5 4-2,-2 3-14,-4 1-9,1 1-13,-9 0-8,4 3-7,-10 0-10,-3 0-9,-5-3-13,-4 1-1,-4-2-31,-4 3-58,-2-4-72,3 2-71,-11-6-105,8-4-120,-6-4-173,0 0-97,-1-5 59,1 0-430,-2-5-501</inkml:trace>
  <inkml:trace contextRef="#ctx0" brushRef="#br0" timeOffset="-194092.04">9154 6557 2654,'0'0'11,"-6"2"40,6-2 16,-7 2 13,7-2 16,0 0 6,0 0-10,0 0-6,0 0-9,0 0-7,28-2-7,-16 0-9,5 0 0,0 0-5,3 0-22,-2 0-44,1 0-53,-2 2-70,1 0-69,-1 0-49,-5 2-108,-2 0-108,-1 2 21,-3 2-107,-4 1-62</inkml:trace>
  <inkml:trace contextRef="#ctx0" brushRef="#br0" timeOffset="-193925.46">9223 6789 1729,'-10'11'131,"4"-3"22,0-2 19,1 0 14,1-1 27,2-1 25,2-4 26,0 0 1,11 5-12,-1-2-24,4-3-18,6-3-23,2 1-17,3-1-17,-1 1-22,2-1-57,-1-1-83,3-1-87,-6 2-116,2-3-125,-4 0-215,-3 1-35,-1-4 73,0 5-325,-2-4-324</inkml:trace>
  <inkml:trace contextRef="#ctx0" brushRef="#br0" timeOffset="-192251.9">10872 6275 2268,'0'0'-22,"1"-4"17,-1 4 17,0 0 16,3-5 14,-3 5 14,0-6 9,0 6 6,2-8 4,0 2 0,0 1 5,2-4-4,-2 2 0,0-1 0,0-1-2,0 1-8,0-1-1,0-1 4,1 0-6,-3-1-1,2 0 0,-2 2-6,-2-1 1,-1 1-4,-1-1-6,-4 4 1,2 0-5,-4 1-6,-4 3 5,1 4-4,-3 0-1,-1 3 6,-4 5 1,-1 0 0,4 1-5,-4 4-1,5 2-5,3 0-3,-2 5-1,6-2 1,2 3-9,4 0 3,1-4-3,3 2 1,3-2-1,3 0-3,4 0-1,3-3-1,2-2-1,-1-6 0,1-1 0,5 2-4,-4-5 4,4-3-3,-2-1-5,-1-4 5,3 1 0,-6-4-1,3 0 2,-2-2-1,-2-2-1,-1-1-1,-2-2-2,0-1-2,-2-2-4,-2 2 3,0-4 0,-1 2-2,0 0 1,-3 1-3,0 1 3,0 4-2,-2-1 0,2 1-6,0 4 6,-2-1-4,2 4 2,-2 4 2,0 0-2,0 0 4,0 0 1,6 17 5,-2-8-4,0 3 0,1 1-2,2 3 0,1-1-1,-2 2 8,5 0-4,-4-3 2,5 6-1,1-1-4,-1-2-30,-2 1-32,4-3-61,-2-2-66,-1-1-77,3-5-73,4 1-173,-6-4-60,6 0 80,-4-3-235,3 2-215</inkml:trace>
  <inkml:trace contextRef="#ctx0" brushRef="#br0" timeOffset="-191565.01">11373 6326 2020,'-2'-5'46,"2"5"27,-2-6 13,2 6 5,0-6 2,0 6-6,0 0 11,0 0 18,0 0 4,0 0 11,4 15 5,-2-7-5,2 1-10,-2 3-1,5 0-8,-3-1-10,-1 2-6,3 0-9,0-2-8,-2 1-10,-1 0-6,1-3-4,0-1-6,-2-1 2,-1 1-6,4-3 3,-3 2 9,-2-7-9,0 3-4,0-3-7,0 0-9,0 0 3,0 0-4,0-18-6,0 8 0,0-4-6,2 0 0,-1-1-2,2 1-4,-1-1 2,4-1-5,-2 1-3,0 3 2,2-1-4,-1 4 0,4 1 1,0 1-1,0 3 0,1 1 1,1 1-5,1 4 2,2 3 5,-2 0-1,2 0 1,0 5 1,-2 0-1,1 1 2,-1 3-5,2-3 2,-4 0 0,0 3 2,1-3-1,-4 1-2,-1-3 3,0 3-3,0-4 0,1-1 5,-4 0 2,0 0 1,-1-2-2,-2 0-1,0-5 3,0 0-1,0 0-3,0 0 1,0 0-6,0 0-2,-15-17 4,13 8-2,0-4 0,0 0 0,2-5-4,2 1 1,2 0 1,1 0-1,0 0 0,4 0-4,0 0 3,0 5-1,3-2-5,-1 3 5,8-2-1,-4 4-2,1 0 3,4 5 4,-4-1 0,2 5 1,0 0 1,1 2 2,1 3 5,-4 2 3,2 1 1,-4-1 2,4 4 2,-4 0 4,1 3 0,-5-2 4,4 3-2,-4-4 0,-2 2 3,1 1-3,0-3-3,-1 3-2,-2-5-5,0 0 4,-1 2-4,1-4-2,-4 0 1,2 1-2,0-2-7,0 0-13,-1-1-28,-1-1-35,-2-4-54,3 5-39,-3-5-68,0 0-75,0 0-80,0 0-177,0 0-50,-5-18 84,7 8-333,1 0-346</inkml:trace>
  <inkml:trace contextRef="#ctx0" brushRef="#br0" timeOffset="-190897.11">12455 5816 2292,'0'-3'-29,"0"3"25,-2-11 29,0 8 28,0-3 24,2 0 17,0 6 15,-5-8 2,5 4 4,0 4-14,-2-5-2,2 5-8,0 0 6,0 0 14,-6 14 6,2-5-3,0 2 3,2 5 3,-2 3-2,1-1-4,2 3-3,1 1-3,-3 4-3,3-3-9,3 3-11,-2 1-6,2 0-7,1-3-6,-1 4-5,4-4-7,1-1-5,1 0-4,2-3-6,1 0-12,1-3-29,-1-5-54,8 0-56,-1-3-53,-4-4-68,4 1-71,0-9-54,0 3-140,-1-4-66,0-2 46,1-1-240,0-5-249</inkml:trace>
  <inkml:trace contextRef="#ctx0" brushRef="#br0" timeOffset="-190727.88">12893 5944 2133,'2'-12'45,"-2"4"29,0-1 25,0 1 15,0 1 13,-2-2 0,2 2-5,0-1-11,0 3-14,0-1-16,2 0-4,-2 6-10,5-5-28,-5 5-38,9-2-47,-9 2-57,12 2-56,-12-2-46,13 3-59,-6 1-120,-1 2-64,-2 1-132,2 0-81</inkml:trace>
  <inkml:trace contextRef="#ctx0" brushRef="#br0" timeOffset="-190565.81">12980 5959 1653,'1'7'44,"-1"1"37,0 1 33,0 0 24,3 1 7,-3 0 13,0-1 5,2 1-14,-2 1-5,5 0-2,-2 3-17,1 0-9,-1-1-14,2 1-6,-1-1-9,0 2-6,2-2-21,-1 0-42,1-1-59,-1-5-68,-1 3-87,2-2-70,-4-3-183,5 1-38,-3-2 58,2-1-129,0-3-59</inkml:trace>
  <inkml:trace contextRef="#ctx0" brushRef="#br0" timeOffset="-190256.91">13292 5661 1584,'-5'-12'94,"0"2"29,2 0 23,1 4 17,0 0 19,2 3 10,0 3-6,2-8 4,-2 8-3,14-2-4,-2 6 1,0 0-7,3 4-3,4 3-2,2 2-5,5 4-9,1 4-10,-2 1-9,3 0-9,-1 9-13,-3-6-8,-3 3-9,-2 1-6,-4-1-3,-1 3-12,-6-5-6,-2-1-9,-2 1 0,-6-2-9,0 2-7,-4-3-2,0 2-2,-2-2-12,0-3-34,-2-3-51,1-1-61,-1-1-42,1-3-68,-2-2-80,5-3-78,-2-1-135,-1-2-119,0-3 79,9-1-378,0 0-416</inkml:trace>
  <inkml:trace contextRef="#ctx0" brushRef="#br0" timeOffset="-190000.92">14052 5929 2791,'0'0'62,"0"0"20,0 0 21,0 0 21,0 0 8,0 0-9,2 5 1,-2-5-7,15-2-10,-3-1-13,2 3-6,4 0-9,1-3-7,3 1-9,-1-2-5,4 2-32,-2 1-48,5-1-59,-6-2-76,-2 0-97,2 0-91,-3-1-212,-1-2 31,2 2 61,-1 0-160,4 0-124</inkml:trace>
  <inkml:trace contextRef="#ctx0" brushRef="#br0" timeOffset="-189466.06">15312 5839 1818,'2'-6'111,"0"1"23,-2-2 9,0-1 16,0-1 13,-2 0 1,2-2 2,0-1 5,-2 0-8,2-1-7,-2-2-5,0 2-3,2-2-9,-2 1-7,2 1-7,-2-1-12,-3 0-9,1-1-10,-1 4-8,2 2-13,-4-1-8,1 1-8,-5 2-7,1 5-8,-4 2-3,2 2-5,-5 3-6,0 2-4,-2 5-3,-1 1-3,0 4-2,3 1-2,-2 4-2,2 3 0,3 0-2,2 0-4,4-3 0,4 3 1,0-1-3,2 0-1,4-2 1,2-2-1,0-1-1,2-3-1,3 1 1,2-2-5,-1-4 0,3-2-5,0-3-4,2-1-5,-1-5 1,-2 0 1,6-3-2,-3-3 4,0-2-1,0-1 0,-3-3 0,2 0 1,-3-6 1,-2-1 0,1 0 0,-3-4 7,-3 2 1,3 0 11,-4 4 11,0 0 9,1 2 6,-2 1-2,1 3-4,-1 0-5,0 1-1,0 3-5,2 3-2,-4 4-2,8 0-3,-8 0-1,10 11-2,-2-3 0,-2 3-3,0 1 1,2 3-3,-1-2 1,4 6-3,-1-2-29,-1 3-46,-1-2-59,-1 1-53,3-3-69,-3-1-83,3-2-77,-2-1-163,1 0-38,-3-1 66,3-5-363,-1 1-387</inkml:trace>
  <inkml:trace contextRef="#ctx0" brushRef="#br0" timeOffset="-188862.81">15568 5924 2554,'0'-7'31,"2"1"33,-1 0 25,-1 1 12,0 5 6,6-6-7,-4 3 7,-2 3 11,0 0 2,0 0-4,17 5-3,-13 1-4,3-1-4,-1 3-7,-2 1-5,2 1-8,-2 0-6,0 0-5,3 2-9,-3 0-4,-1-3-5,1 1-6,0 0-5,-2-1-2,0-4-4,0 3 3,0-4-2,0 1-1,-2-5-3,5 4-3,-5-4-5,0 0-2,0 0-3,0 0-2,8-17-3,-4 10-2,1-2-2,-1 0 0,3-2-6,-1 0 1,0 1-4,0-1-1,1 3-1,2 1-2,-1 1-1,0 2-1,0 1 1,3 3 2,0 3-3,0-1 2,-1 1-1,0 6-1,2-2 2,-4 3-1,0-3 1,-1 4-3,1 0 3,-4-3 1,3-1-2,-3 4 4,-2-4 0,0-1 3,0-1-3,-2 1 1,-2 0 1,2-6-2,-4 5 0,4-5 2,0 0 0,0 0-3,0 0 1,-13-12-3,11 4 1,2 0 2,0-1-3,0 0 1,4-6-1,3 2-1,-1 0-3,5 0 1,-1-1 0,0 4-1,5-4 0,2 2-2,0 5 1,0-1 0,0 3 0,3-2 4,0 5 7,2 2 2,-2 0 3,0 2 2,-1 3 0,0 0 1,-4 3 1,2 0 3,-5 3 3,1 0 1,0 2 6,-5-1-1,2 2-2,-2-2-2,-2 5-2,0-5-2,-4 0-16,0-1-53,0 0-75,0-1-63,-2-1-62,0 0-72,0-5-88,0 1-157,0-1-2,0-4 42,0 0-273,0 0-286</inkml:trace>
  <inkml:trace contextRef="#ctx0" brushRef="#br0" timeOffset="-188609.13">16453 5533 2284,'-4'-8'77,"2"1"25,-1 2 10,2 1 11,-1 0-4,2 4 10,0 0 30,0 0 13,-4 15 1,2-5-3,-1 2-5,3 5-9,0-1-7,-2 4-9,4 1-7,-2 2-9,3 4-13,-1-3-12,2 3-8,-1-1-9,2 1-7,1-2-6,1 0-11,3-3-20,-1 1-28,4-4-64,-2-1-55,5-3-54,-3-3-59,2-4-70,-1-1-61,0-5-116,0-2-102,-2 0 39,4-7-269,0 0-289</inkml:trace>
  <inkml:trace contextRef="#ctx0" brushRef="#br0" timeOffset="-187993.91">16801 5644 2258,'0'-8'56,"2"3"20,0-1 12,-1 2 6,-1 4 3,3-4 18,-3 4 4,0 0 19,0 0 5,15 10 4,-9-3 2,0 3-3,3 0-7,0 3-5,1 0-1,-2 2-9,0-3-12,-2 3-9,2-1-9,-2 0-10,0-4-9,1 2-4,-3 0-9,1-5-2,-1 1-3,0-1-2,-2 0-7,0-4-3,-2-3-4,2 4-5,-2-4-8,0 0-5,0 0-6,2-18-8,-2 11-7,3-4-5,-1-1-5,2-2-2,0-1 0,0 2-1,0 0 1,3 0-1,-2 4 2,1 0-3,0 1-3,0 3 6,1 3-1,3 0-1,-10 2 0,17 4 5,-6 1-2,-1 3 4,1 1 0,0 0 4,-3 4 5,2 0 3,-4-2 1,4 2 7,-4 0 5,-2-1 3,0 0 0,-1-3 1,0 1 2,0-2 0,-3-1 0,0-2-2,0 2-3,0-7-2,0 0-1,0 0-2,0 0-2,0 0-2,0 0-2,-11-21-1,11 11 0,0-1-3,0-5 1,0 2-5,4-4-5,-3-1-6,5 3-2,0-1-1,0 4-2,1 0 1,-2 2-1,6 2 1,-2-1 2,3 3-2,2 4 5,-2 1-1,3 2 2,0 0-1,2 4 3,-2-3-1,6 6 1,-4-2 3,0 2-2,-1 2 5,1 0 2,-1 0 4,-4 1-2,1 1 3,-2-1 2,-3 2-1,0-3 1,-5 0-1,0 2 1,0-3-1,-3 1-3,0-2-33,0 1-55,0-1-68,-3-1-69,2-2-92,-1-3-82,2-1-158,0 0-42,0 0 51,0 0-310,0 0-335</inkml:trace>
  <inkml:trace contextRef="#ctx0" brushRef="#br0" timeOffset="-187732.81">17533 5213 2335,'7'-7'48,"2"3"20,1 2 25,2 1 20,4 1 16,2 3 13,1 3 11,5 2 3,-3 4 4,2 1-2,3 5-9,1 6-4,1 4 6,-1 7 3,-1-2-2,0 5-11,-4 2-14,-2-1-10,-10-5-10,-1 0-11,-7-3-7,-2-3-7,-5 3-20,-3 1-36,-4-3-44,5-3-42,-6-2-50,3-4-49,-4-1-42,2-2-65,2-3-68,-1-4-95,0-3-128,3-2 14,-1-3-299,3 0-328</inkml:trace>
  <inkml:trace contextRef="#ctx0" brushRef="#br0" timeOffset="-187052.84">18717 5472 2168,'6'7'-70,"0"-5"33,-1 1 29,2-1 29,-7-2 28,12-2 22,-12 2 8,15-3 9,-6-1 11,-3-3 9,0 2 2,3 0-2,-5-3 8,2 0-9,-2-1-6,0-2 7,1 1 2,-2 0-2,-1-2 5,-2 1 2,0 0-1,-2 2 2,-4-3-8,2 2 2,0 0-4,-4 1-8,0 0-6,-5 3-4,0 3-12,0 3-3,-1 0-4,-4 5-7,-1 3-4,3 1-7,-4 8 0,4 1-6,-4 4-4,6 4-3,1 0-4,0 3-2,4-5-2,3 3-3,2 0 0,0-1-4,4-4-1,0 0 0,4-1-2,0-3-1,1 0-3,3-3-1,1-2 1,2-1-3,1-4-4,-1-2-1,4-5 1,-3-1-3,1-1 0,2-5-3,0-2 1,1-4 0,-1-3-2,0-2-2,-2-4 1,-1-1-1,3-7 2,-4 4-3,-3 1 1,0 0 2,2 4 3,-2 1 5,-2 2 1,-2 3-2,0 1-5,1 5 1,-1 2 1,0 5 2,-4 1-3,0 0 1,9 15 2,-3-2-3,-4 2 1,5 3 0,-3-1 0,1 3 1,2 4 1,0-2-4,0 2-4,-1-4-30,0 3-44,1-3-11,3 2-69,-4-5-74,1-3-54,3 3-72,-6-6-129,5 0-128,-1-1 48,1-3-351,-1 0-394</inkml:trace>
  <inkml:trace contextRef="#ctx0" brushRef="#br0" timeOffset="-186398.88">19155 5644 2564,'3'-5'41,"-1"0"21,0 2 10,-2 3 13,2-6 12,-2 6 31,0 0 10,0 0 20,11 9 11,-9-1 0,2-1-3,0 5-7,1 0-6,-1 3-4,-2-1-13,2 1-10,0 0-13,-3 0-10,2-2-11,1 1-8,-2-1-9,2-4-6,-4 3-10,2-4-1,0 1-4,0-4-3,-2 4-5,2-6-2,-2-3-5,0 0-6,6 3 1,-6-3-3,0 0-4,10-17-6,-8 9-9,5-6-3,-3 1-10,3-5-3,-1 1-7,1-2-5,3 1 2,-2-1-3,-2 3-1,4 3 0,-4 0-1,-2 2 1,2 4 0,0 1 0,0 2 1,3 3 2,-9 1 2,15 5 4,-6 3 0,-1 2 1,0 2 1,1 0 1,0 2 0,-3-2 2,0 5 3,-2-4-3,2 3 2,-4-3 1,3-1 1,-3 0 2,3-3 1,-3 1 0,0 0 8,0-3 10,-2-2 0,0 0-4,0-5 0,-2 6-2,2-6 1,0 0-4,0 0-1,-16-11 1,14 6-2,-2-5-2,2 1 1,2-2-3,0 0 2,0-1-5,4-4-1,0 3-2,3 0 0,0 0 0,3 2-2,1 2 0,-1-2-2,3 4-1,0 1 1,-1 1 1,1 2 0,0 3 0,-1 0 2,1 3 0,1 2 5,0 2 5,0 1 4,-1 1 7,0 3 3,-3 0 0,-1 1 3,-1-2 2,-1 3-1,-1-4-5,1 2 1,-3 0-2,-2-3 0,2 1-3,-2 0 0,-2-2-18,2 1-35,-4-1-51,2-3-61,-2-1-49,2-4-63,-6 5-71,4-5-59,2 0-114,0 0-104,0 0 40,-9-13-354,14 4-402</inkml:trace>
  <inkml:trace contextRef="#ctx0" brushRef="#br0" timeOffset="-186131.34">20030 5149 2738,'-4'-11'71,"0"1"26,0 5 20,2-4 19,0 6 10,-1-4-13,3 7-15,-7 0 0,7 0 7,-6 8 4,2 4 1,0 5 7,-2 7-7,0 2-3,-1 8-8,0 0-11,3 3-9,-2 3-10,4-4-8,-2 1-8,2 2-6,2-6-7,0-1-6,0-2-4,2-2-12,2 0-28,0-2-32,2-2-24,3-4-63,2 1-53,3-7-66,1 1-62,4-4-66,-4-5-155,4-3-73,-2-1 48,0-2-300,4-3-320</inkml:trace>
  <inkml:trace contextRef="#ctx0" brushRef="#br0" timeOffset="-185395.17">20382 5363 2201,'-6'-10'34,"2"3"41,-1 5 22,2-5 20,3 7 23,-4-3 5,4 3-2,-4-5-7,4 5-3,0 0 8,0 0 2,0 0-5,2 24-3,0-13-8,-2 0-3,4 6-7,-1 0-4,2 1-12,-3 3-9,2-2-6,-2 0-10,0-2-7,2 3-5,-2-3-7,0-3-5,-2-2-4,2 1-5,0-1-2,-2-3 0,2-1 0,-2 0-1,2-3-3,-2-5-7,0 4-2,0-4-3,0 0-4,0 0 3,5-19-9,-3 9 2,0-5-3,5-2-5,-3 0-2,2-5-3,3 0-2,-2 1-3,3 2-1,0-2-2,-1 6 1,-1 0-2,0 3-4,1 1 0,0 3 2,-2 2-2,2 3 1,2 3 2,-1 0 2,0 3 0,1 5-1,0 1 3,2 3-1,-4 0 1,1 1 1,1 2 0,-3 1-1,3 3 4,-5-4-4,3 0 1,-5 1 3,2-1-3,-2-2 3,0-2-1,3 0 1,-4 0 1,-1-4 2,2 0 5,-2 1 3,0-2-1,-2 0 3,0-6-4,2 3 0,-2-3-2,0 0-1,0 0 0,0 0-2,-6-17 0,6 10 0,0-6-1,-2 1-2,2-5 2,2 2-4,0-4 0,2 1-2,0 1-2,0 1-2,2-1 0,1 3-2,-1 0 0,3 3 2,2-1-2,-3 3 0,2 1 0,4 0 2,-4 4-2,-2 1 2,5 3 0,-2 0 0,0 2-1,0 2 2,-1 1 1,2 4 1,-1-1 0,-4 4 2,4 1 2,-4 0 2,2 2 3,-6-1 0,4 1 3,-1 2 2,-3 0-2,1-3 2,-2 1-4,0 0 0,0 0 2,0-2 2,-2-1-5,2-2 1,-2 1-1,2-1-14,-2 0-31,0-2-41,2-1-45,-2 0-46,0-3-57,0-4-69,2 6-61,-2-6-110,0 0-122,0 0 42,0 0-312,12-17-342</inkml:trace>
  <inkml:trace contextRef="#ctx0" brushRef="#br0" timeOffset="-185130.48">21356 5472 2412,'0'0'75,"0"0"26,-2-5 23,2 5 20,0 0 29,0 0 17,0 0 1,0 0-2,-2-5-9,2 5-15,0 0-9,0 0-17,12 0-13,-12 0-11,20 1-12,-8-1-11,3 2-8,2 0-7,-1 1-8,4-3-8,-3 0-4,2 2-5,0-2-21,-4 0-29,-1-2-42,2 2-51,-4 0-50,1-3-57,-1-2-65,2 0-60,-8-2-74,2-2-141,-2-1-19,0-1 60,-3 0-205,6-2-195</inkml:trace>
  <inkml:trace contextRef="#ctx0" brushRef="#br0" timeOffset="-184943.91">21758 5066 1944,'2'-8'55,"2"0"24,1 0 12,-1 2 14,0-1 3,3 1-3,-3 0-9,0 3-8,-1-3-12,3 2-10,-4 0-13,-2 4-33,8-4-45,-8 4-47,0 0-48,0 0-59,0 0-122,10 8-157,-10-8-131,-2 12-89</inkml:trace>
  <inkml:trace contextRef="#ctx0" brushRef="#br0" timeOffset="-184708.89">21769 5230 1615,'0'11'19,"0"0"39,2-2 31,-2 3 26,0-1 29,2 3 16,2 1 9,-1 1-1,-1 1 11,1 3 1,0-1-11,-1 0-8,0 1-11,0-2-12,-1 2-11,3-3-13,-4 2-14,0-1-6,2-1-10,-2 1-6,0-5-16,0 1-40,0-4-45,2 2-32,-2-4-46,2 0-59,-1-3-67,2-3-58,-3-2-141,6 2-108,-6-2 65,0 0-183,16-11-147</inkml:trace>
  <inkml:trace contextRef="#ctx0" brushRef="#br0" timeOffset="-184437.47">22297 4867 1864,'3'-5'114,"-6"-2"24,6 2 6,-3 5 12,2-6 9,-2 6 14,4-3 2,-4 3 9,0 0 14,20 5 5,-9 4-1,3 1 0,1 7-8,4 8-21,1 1-6,0 9-18,2 3-14,-3 5-11,-1 0-10,0 4-15,-6 1-8,-2-2-8,-7-3-9,-6 1-3,-5 2-9,-8-3-30,-10-6-64,-17 13-85,-5-4-56,-13-7-117,-5-6-120,-13 2-233,-7-4-1,-3-4 75,-3-2-383,-3-4-426</inkml:trace>
  <inkml:trace contextRef="#ctx0" brushRef="#br0" timeOffset="-183163.68">11216 7025 2387,'0'0'-101,"0"0"34,0 0 22,0 0 18,0 0 25,0 0 15,0 0 14,-23 4 10,23-4 8,0 0 7,0 0 6,0 0 5,-9 2 5,9-2 4,0 0 2,0 0-1,0 0-1,-8 0-4,8 0-5,0 0-1,0 0-5,0 0-7,0 0 2,0 0-2,0 0 14,0 0 0,11 9-5,-5-4-2,2-4-2,5 3 8,4 0-1,6 1-1,5 0-6,10-2 1,9 1-1,10-1 2,11-3-3,27 3 1,7-6-2,5-2-1,6-3 1,8 1-5,10-2-2,13-1 0,6-4-6,11-1-2,39-2-1,0-2-3,6-1-2,8 2 5,8 1-5,7-3 3,-3 2-6,-1-1 1,-1 2-6,-1-3 1,3 5 3,-4 0 1,-5-2 1,5 0-4,-4 2 1,-8 1 2,-4-1-5,-2 1 0,0 3 2,-1-2-2,-36 3 2,5 3-2,0-1 0,1 3 1,33-2 1,3 2 0,1-1-1,-3 3-4,-33 0 0,-2 3-1,-7 0-1,-2-1 2,-2 1-3,-5-2 0,-1 2 1,-3-2-2,-10-2-2,-4-1 2,-7 1 1,-8 0 2,-8-3 2,-8 2-5,-3-1 2,-6-3-1,-6 3-4,-2 1 1,-5-3 1,-16 4-2,-9 0 3,-5-2 4,-12 3 4,-2 1 5,0-3 2,-9 2-4,-3 1-2,-3 0-5,-4 2 0,2-4-3,-5 4-3,3-1 2,-2 1-5,2 1-1,-1-1-1,2 2-1,-2 0 0,3 0-2,-1 3 0,1-2 1,-4-3-3,2 2-2,-3 0 4,0-1 4,-4-1 8,-3 0 9,2 2 8,-2-2 5,-2 3-3,-1-6 0,-9 3-6,15-2-5,-9 2-6,-6 0 2,9-1-3,-9 1-7,6-2-2,-6 2-1,6-2 2,-6 2-6,0 0-9,0 0-5,10 0-10,-10 0-8,0 0-10,0 0-14,0 0-30,0 0-31,0 0-43,-20-3-45,3 0-73,-3 1-79,-4-5-93,-6 1-197,-9-2 10,-11-5 75,-23-8-361,-14 0-398</inkml:trace>
  <inkml:trace contextRef="#ctx0" brushRef="#br0" timeOffset="-182664.85">14958 7382 2740,'0'0'66,"0"0"19,0 0 20,0 0 21,0 0 11,0 0-6,0 0-14,0 0 9,0 0 8,0 0 7,11 17 5,-7-8-2,-2 7-3,2-1-3,1 6-9,-1 1-7,0 6-13,0-2-11,1 3-7,-1-1-10,0 1-7,0-1-9,-2 1-4,0-1-13,0-3-33,-2-2-52,3-4-54,-1 0-53,0-4-65,-2-2-69,5-3-88,-5-2-132,4-3-113,2-3 76,0-2-350,-6 0-367</inkml:trace>
  <inkml:trace contextRef="#ctx0" brushRef="#br0" timeOffset="-182451.58">15360 7652 2541,'3'-4'73,"-3"4"20,0 0 16,0 0 24,0 0 33,8-2-6,-3-1-7,3 0-5,1 2-8,1-1-12,2 0-10,6-2-15,-2 2-7,6-2-12,-2 3-9,3-3-10,-1 2-39,6 0-53,1 0-37,7-1-55,3 0-90,3-1-93,-2 2-159,1-4-86,-1 1 46,-2-1-241,1 0-233</inkml:trace>
  <inkml:trace contextRef="#ctx0" brushRef="#br0" timeOffset="-182172.79">16441 7388 2170,'0'0'127,"0"-10"21,0 6 23,0 4 18,2-5 21,-2 5 6,0-7-7,0 7-16,0 0-5,0 0 9,0 0-6,8 12-5,-6-4-7,5 5-19,-3 0-10,0 4-10,0 4-8,3 2-14,-1 0-11,-1 2-9,-3 4-5,1-3-12,0 1-7,-1-2-10,0 1-12,-2-2-34,2-2-56,-2-3-70,1 1-67,-1-3-55,3-6-53,-1 0-65,0-2-42,3-2-108,2-7-96,-1 3 53,-1-6-363,-5 3-384</inkml:trace>
  <inkml:trace contextRef="#ctx0" brushRef="#br0" timeOffset="-181842.81">16759 7541 2396,'4'-8'-5,"-2"2"40,-1 0 38,2 0 34,-1 1 21,-2 5 29,2-7 18,-2 7 4,0-5-8,0 5-3,0 0 0,-18 2 0,18-2-1,-19 6-8,7-1-8,0 3-8,-5 1-6,4 1-15,1 1-12,-4 1-9,4-1-11,1 0-9,1 2-5,2-1-9,-2 0-3,4-1-10,2 1-4,2-1-2,2 0-2,2-2-4,2 2-2,4 0-3,2-4-1,0 3-6,0-1-2,3-2-2,2 1-2,0-1-2,1-2-3,2 1 0,-5-3-3,8 3 0,-4-2-5,-4-2 0,4 2 0,-5-3-7,0 5-19,-1-5-18,0 0-25,-4 1-37,5-2-46,-4 3-43,0-3-66,-8 0-95,12-3-89,-4 1-165,-4 2-17,-4 0 75,13-1-366,-13 1-389</inkml:trace>
  <inkml:trace contextRef="#ctx0" brushRef="#br0" timeOffset="-181053.44">17037 7768 2407,'-3'-4'-28,"3"4"41,-2-3 34,2 3 28,0 0 23,-6-6 20,6 6 8,0 0 22,0 0-4,0 0 1,0 0-8,0 0-5,0 0-11,0 0-10,0 0-3,0 0 13,0 0 7,-3 13 1,3-7-1,-2 3-1,2 1-4,0 0-5,0 1-6,0 0-9,0 3-10,-2 0-8,2-2-8,0 2-7,0 1-7,-2-2-5,2-1-8,0 0-5,0-1-6,-2 0 1,2-2-4,0-1-5,0 0 2,0 0-1,0-3 0,0-5-7,0 6 0,0-6-5,0 0-4,0 0-1,0 0-11,2-19 2,0 10-8,0-6-3,2 3-1,0-3-1,3-1 1,-3 1 1,2 0 1,1 2-1,-3 1 0,3 0-2,-1 4 1,-2-3 2,4 6-5,-3-1 4,5 4 0,-1 0 1,1 2 1,-1 4 3,-1 0-2,1 2 6,-1-1-2,0 5 0,1 0 2,-3 1 0,2-1 2,-1 1-1,-2 0 1,-1-1 0,-2-1 1,2 1-3,-2-3 2,0 1 0,0-1 1,-2 1 0,0-2 1,0-1-1,0-5-4,-2 7 4,2-7-1,-6 1 2,6-1-5,0 0 2,0 0 2,-6-13-4,6 5-3,0 1 1,4-4-1,0-4-3,2 5 1,3-4-2,-1 3 2,5 0-1,-2-1 3,-1 3-3,0-1 0,4 2 0,-2 2 0,0 2 2,2 1 0,-1 1 3,-1 2 1,-1 4 3,6-3 4,-5 3-1,-1 2 3,-1 2 2,-1 2-2,0-1 2,-3 1 1,0-1-1,-4 2-5,2 0 1,-4-2 1,0 2-1,0 1-1,-2-5-20,0 2-37,-2-2-63,2 1-61,-3-3-61,-1-2-89,1 1-85,-2-4-124,-2 0-120,9 0 75,-17-5-444,9-2-496</inkml:trace>
  <inkml:trace contextRef="#ctx0" brushRef="#br0" timeOffset="-180691.2">17244 7285 2869,'-3'-12'11,"1"3"33,2-2 30,2 4 14,1-1 21,1 1 23,2 0 6,2-1 7,2 2 4,6 0 0,-2 1-7,4 1-6,0 1-8,1 3-6,1 3-3,1 1-10,-2 1-7,2 3-4,-1 1-2,-4 3-5,-3 0-6,-2 1-6,-5 0-4,-2 4-5,-2-2-6,-4 3-5,-2 1-8,-2-5-1,-3 9-6,-2-7-11,2 1-6,2-2-1,-2-3-4,0 1 0,5-2-3,0 1-3,0-3 0,1 1 3,6-2-1,3-1 3,4-1-5,6 0 0,0-3-2,2-1-2,3 1-1,2-3-13,0-3-36,3 0-71,2 1-79,1-2-118,5-8-176,2-1-235,6-6 101,3-3 79,8-13-463,4-1-477</inkml:trace>
  <inkml:trace contextRef="#ctx0" brushRef="#br0" timeOffset="-168533.9">1528 7997 1425,'-2'-4'236,"-2"-1"-93,2-1-39,-3 1-16,1 0-6,-1 2-7,5 3-10,-8-7-15,4 6-2,4 1 0,0 0-4,-18 6 3,15-3 4,-4 7 5,4-1 11,-3 6 2,0 4 6,4 5-1,-2 2 1,2 3-4,0 1-4,2 3-3,2 5-6,0-1-1,2 6-8,0-4-5,0 2-3,4 1-2,-4-3-5,0 2-13,-2-1-8,2-4-32,-2-6-36,0-1-43,-4-2-50,2-5-52,-2-5-53,-2 1-112,0-7-98,-1-2-176,2-1-137</inkml:trace>
  <inkml:trace contextRef="#ctx0" brushRef="#br0" timeOffset="-168376.05">1293 8597 1764,'-6'-9'8,"-1"1"23,5 0 14,-1 1 5,3-1 6,3 0 7,4 1-3,1-3 0,7 1-5,4-3-5,6 2-6,5-1-11,4 2-30,3-2-44,2 1-51,3 1-46,-2-1-30,-1 0-50,1 1-349,-4 1-67</inkml:trace>
  <inkml:trace contextRef="#ctx0" brushRef="#br0" timeOffset="-167928.89">1940 8331 1594,'8'-6'35,"-4"1"29,-2-2 17,-4 1 18,2 6 20,-6-9 9,-2 7 2,0-2 0,0 2 1,-3 2 0,11 0-4,-21 6-5,6 1-4,5 1-8,-4 1-7,2 2-7,1 0-7,0 2-12,3-2-14,2 4-1,0-6-1,2 4-13,1-2 0,0-1-1,3-1-4,3-1-7,0-3-3,2 2-2,2-4-2,2-3 0,2 0-6,-11 0 0,22-3-2,-6-4-4,-2 2 1,1-3-7,2 2 2,-2-1 2,-1 1-6,0 0 1,0 1-10,1 0 4,-4 2 0,4 1 0,-4 2 2,5 0-2,-3 2-1,1 1 5,1 4-7,0-2 0,-2 3 3,-1 1-6,0 0 9,-4-1-3,-2 1 0,0 2 3,-4-2-1,-2-1 3,0 1-6,-2 0-4,-2-2 9,-1-2-2,-2 1 2,0-4-3,-4 0 1,3-2-2,8 0 2,-21-6 0,12 1-4,1-6 3,-2 0-2,5 0-4,3-4-4,-1-1 9,3-1-5,7 2-8,-1-2-12,5-2-12,2 2-28,1 0-16,3 0-37,1 1-53,-2 3-57,2 0-69,-2 2-171,-1 1-70,-2 3 73,2 0-168,1 2-126</inkml:trace>
  <inkml:trace contextRef="#ctx0" brushRef="#br0" timeOffset="-166877.95">2856 8462 1691,'4'-6'1,"-4"6"20,2-10 24,0 5 13,0 0 19,0 0 14,3-1 8,-5 1 9,2 1-1,0-2-2,-2 6-2,2-5-7,0 1-6,-2 4-10,5-6-6,-5 6-2,0 0 12,0 0-2,0 0 2,4 23-13,-2-14 4,-2 0-8,0 4 1,2 0 2,0 2-8,0 0 0,0 3-1,0-3-3,0 0-9,-2-2 4,2-1-5,0 0-9,0-1-1,-2-2-4,1 0 4,-1 0-5,0-4 2,0 0-5,0-5-4,0 0-5,0 0-1,0 0-1,0 0-5,0 0 2,0-24-5,0 12-2,3-3-7,1-2-8,0-2-7,-2 0-8,2-1 0,2 0 3,0 1 3,1 2-2,-2 1 4,5-1 4,-2 4-4,3 4-3,0-1 5,4 2-2,-1 4 8,-3 4 8,6 0 7,-1 4 7,1 2 8,1 1-2,-4 3 2,3 2 0,0-1 5,-2 2-3,-1 1 4,0-1 3,-4-1 0,-2 1 3,0-2 2,-2 3-1,0-5-3,-4 1 2,0-3 0,0 3-4,-4-3-4,0 1-2,0-3-1,-4 2-4,0-4 1,0 1-4,0-4-3,6 0 1,0 0-3,-19-7-5,15 0-8,-1 0-9,1-5-6,4 0-6,0-2-2,2-4-3,2 4-2,1-3 5,4 2 0,-3-2 1,4 5-2,4-5 4,0 3 5,1 2-2,-1 1 4,2 4-3,0 1 2,-1 4 0,0 2 5,-2 0 9,1 6 8,2-1 5,-4 3 9,0 1 1,2 1 0,-4 2-3,-2 1 0,-1-2 0,1 3-2,-1-1-1,-3 1 0,0-3-8,-2 0-34,3-2-48,-3 4-51,0-6-53,0 0-68,2 1-74,-2-4-114,0-2-121,0-1 33,-2-1-261,0 0-270</inkml:trace>
  <inkml:trace contextRef="#ctx0" brushRef="#br0" timeOffset="-166716.93">3673 8444 2198,'5'-3'28,"1"-2"19,0 5 16,-2-5 12,2 1 11,3 1 2,0 1-4,1-2-8,1 0-10,-1 2-5,3 0-13,0 0-39,-1 1-52,2-1-62,-2 0-62,-2 2-59,1-2-108,-3 2-87,-8 0-135,11 6-57</inkml:trace>
  <inkml:trace contextRef="#ctx0" brushRef="#br0" timeOffset="-166561.3">3798 8506 1623,'-7'8'68,"1"-3"26,2 1 20,0 0 23,0-1 14,2-1 6,0-1-2,2-3-13,0 0-19,6 6-6,2-6-13,-8 0-26,22-4-38,-8 4-46,5-3-30,1-3-65,6 1-83,0-3-116,0-1-165,-1-1 22,3 0-91,-3 1-36</inkml:trace>
  <inkml:trace contextRef="#ctx0" brushRef="#br0" timeOffset="-166104.89">4280 8218 1645,'-3'-7'94,"2"-3"22,-1 3 27,-2-2 13,1 2 11,3 1 2,-1 1 4,-1-1-12,4 1-12,-2 5-13,6-10-14,-1 5-8,5 3-2,0-1-2,3 0-4,0 2-1,1 1-11,0 0-6,-2 1-6,2 5-4,-2-4-6,0 5-1,1 1-5,-2-1-4,-2 2 1,-3-2-4,-4 5-5,2 0-6,-4-1-3,-2 1-5,-2 1-1,0 0-7,-3 0-3,1 1 0,-3-1-7,5-2-2,-2 1-1,-1-2-5,3 0 4,0-1-5,2-2-1,0 0 2,4 1-2,0 0 2,2-1 2,0-2 3,3-1 6,-1 3 4,3-1 3,1-1 3,1-1 4,-1 2 5,4 0 6,-2-1 3,-4 2 1,5 0 2,-2 1 2,-1-3 2,0 3 4,-3-1 4,1 1 8,-4 1-15,-3 0 5,3-2-1,-8 3 4,3-3-5,-5 3-3,-2-1-7,-5-2 4,-4 3-18,-2 0 5,-5 0-30,0-1-66,-6 0-100,2-3-117,-1-3-169,-3 1-213,2 0-72,-3-4 105,-2 3-562,1-8-645</inkml:trace>
  <inkml:trace contextRef="#ctx0" brushRef="#br0" timeOffset="-164447.46">4084 5344 957,'4'-18'189,"0"3"-55,-2-5-25,0 2-25,0-1 10,1-2-3,-3 1-2,2-4 3,-4 2-3,2 0 3,0 1-1,-3 1 0,1-2-3,-2 3 0,0 0-2,0 2-9,-2 2-6,2-1-8,-5 6-8,2-1-4,-3 4-7,-2 3-7,1 4-4,-2 4-3,-4 7-2,1 9-2,-4 10-1,-1 10-1,-7 27-1,3 5 1,4 6-4,4 4 1,2 2 0,6 2-1,1-3-1,2 0 0,2 0 0,4-14-6,-2-8 3,0-3-1,2 2-3,0-7-2,0-8 2,0-2 0,-3-5-1,3-6 0,0-5 1,0-3-2,0-2 8,3-3 9,-6-4-1,3-3-1,-2-5-4,-3-1-2,3-5 0,2-1-7,0 0-1,0 0 6,-8-14-6,6 6 3,4-2-4,0 1-1,2-1-5,2 1 3,6-1-5,-2 1 1,5-3 1,0 4-2,2 1-1,1 3-1,4 1 3,-3 3-2,2 1 0,2 5 2,-2 3 2,0 4-1,3 7-1,-3 3 5,1 4 0,0 7 6,2 4-3,-3 1-1,-1 2 1,-2 3 1,-1-2 4,-2 1 0,0-1 2,-5-6-4,-1-1-4,0-3 5,-1-6-4,-3-1-2,2 0 6,-4-5-3,5-4-5,1 2 5,1-5-28,5-6-74,9-5-103,8-4-160,20-9-223,26-10 78,3-8 72,1-5-155,3-2-81</inkml:trace>
  <inkml:trace contextRef="#ctx0" brushRef="#br0" timeOffset="-163541.91">4859 9586 2173,'-7'-10'152,"3"2"-27,0 1-14,-1-1 11,2 1-6,-1 1-3,-1 1-8,3-1-7,-2 0-4,2 1 0,0-2-9,-1 4-1,3 3-12,-2-5-7,2 5-5,0 0-4,0 0-10,0 0 0,-6 15-2,6-1-6,2 3-4,-1 5 2,2-1-7,-3 6-3,2-2 3,3 4-5,-5 2 5,2-1-3,0-1-5,-2 3 0,2-1-17,0 1-36,1-1-43,-3-5-49,2-2-62,4 4-59,-5-10-61,4-2-127,0-1-82,5-3 38,-1-3-130,-1-6-107</inkml:trace>
  <inkml:trace contextRef="#ctx0" brushRef="#br0" timeOffset="-163165.1">5175 9803 1621,'2'-10'36,"0"3"25,-2 1 17,1 0 11,-2 1 9,1 5 6,-4-9 5,0 9 1,-3-3-5,7 3-2,-17 3-7,7 0-3,-4 3-9,0-1-5,1 3-7,-4-1-6,2 3-8,-1 2-3,-2-1-8,4-1-3,-2-1-5,4 2-3,-1-2-2,3-2 1,2 1-7,-4-3-3,6-1-2,0 1 2,0-1-8,-1 0 1,5 2-1,0-3 5,2-3 6,0 8 3,0-8 5,11 7-5,-5-5 1,0 5-5,5-4 1,-1 5-1,3-2 2,2 2 3,0 1-7,-2-2 5,1 3-2,4 0 4,-4-1-5,1 1-5,-2 1 0,2-2 0,-3 0 3,1 1-8,0-3 1,-1 4-7,1-2-36,-4-1-45,-1-3-49,1 1-61,-2-1-61,0 0-70,-3-3-149,1 1-48,-5-3 45,9 3-126,-9-3-88</inkml:trace>
  <inkml:trace contextRef="#ctx0" brushRef="#br0" timeOffset="-162621.36">5365 10075 1718,'2'-6'81,"-2"6"20,0-5 11,0 5 14,2-7 15,-2 7 4,0-7-3,2 4-11,-2 3-15,5-7-15,-1 0-11,2 2-4,1 1-11,1-2-5,1 2-5,1 1-11,0-1-9,2 2-4,-2-1-3,-2 3-1,3 0-3,-11 0 3,17 5 6,-8-3-1,-4 3 1,0 3 2,-1-2-3,-3 1 10,-1 3-6,0 0-9,-3-1 4,-1 4-5,-2-1-2,-2 0-8,1-2 1,0 2-6,-1 0 4,0-3-6,3-2 0,-1 1-4,-2-3 3,4 0-3,-4 2 4,4-2 0,-1 0-1,2-1 0,3-4-4,-4 5 5,4-5-17,0 0 12,0 0-3,6 6-2,-6-6-3,11 4 6,0-2-7,-3 1 5,2 1-8,1 1 7,4 0 3,-2 3 3,0-4 2,2 5 1,-1 0 3,-4-1 7,3 1 0,-2 1 7,-4-1 13,3 3 11,-6-3 7,-2 1 0,-4 1 3,-2 2-2,0-1-4,-5 0-4,1-1-5,-5 0-6,0 1-6,-1-2-1,-2-3-5,0 1-5,-3-3-2,0 1-2,2-1-3,-1-2-6,2-3-27,-1-3-35,2 2-40,2-5-40,1-3-49,-2-4-64,6-1-75,4-3-58,0-7-146,4 4-78,2-5 45,2-1-277,8-3-312</inkml:trace>
  <inkml:trace contextRef="#ctx0" brushRef="#br0" timeOffset="-162415.15">6299 9782 2321,'0'0'35,"0"0"25,0 0 21,0 0 24,0 0 14,0 0 1,0 0-5,0 0-14,0 0-10,0 0-4,0 0-13,10-4-1,8 4-12,1-2-26,0 2-33,1-2-38,3 0-55,-6 1-52,4 1-52,-3-2-60,-3 2-123,-3 0-110,0 2-156,-4 1-142</inkml:trace>
  <inkml:trace contextRef="#ctx0" brushRef="#br0" timeOffset="-162245.81">6333 9982 1829,'-10'10'44,"0"-3"33,4-1 28,0 0 30,2-3 22,0-1 7,4-2 9,0 6 1,0-6-13,0 0-15,20-2-10,0 0-14,1 0-11,7-3-17,2-1-39,1 0-63,2-1-86,4 0-100,-4-6-84,6 6-163,-3-2-58,0 1 39,0-4-122,0 2-81</inkml:trace>
  <inkml:trace contextRef="#ctx0" brushRef="#br0" timeOffset="-161511.15">7386 9682 1670,'6'-5'50,"0"1"17,-2 0 19,3-1 20,-3-3 13,2 1 8,1-1 7,-4-2-4,2 3-4,1-7-5,-1 5-6,-1 0 2,-2-2-7,-2-4-7,0 4-18,0 0 4,-2-1-8,-2 3-6,-2-1-4,-1 3-12,-1 1-7,-3 2-1,-4 2-7,1 4 0,-2 0-10,-3 8 1,-2 0-1,2 1 2,-2 4 0,0 5-3,0 0 0,2 3-3,6-4-1,1 4-2,0-1-3,4-1 1,4 2-1,2-4-5,2 2 4,2-2-4,2-2 0,2-2 3,0 1-2,4-3-1,2-1-5,1-5 2,1 0-4,2-4 1,0-1-5,4-2 0,-4-2-2,1-1-3,-2-4-2,1 0 6,-3-3-5,3-1-2,-2-4 4,-1-1-3,-2 1-2,-1-5 1,-1 5-2,-3 1 2,-2 0 9,2 1 1,-2 1 1,1 5-2,0-3-5,-3 6-1,1 1 1,-3 3-1,0 0 0,11 9 1,-7-1-1,1-1 2,1 7-2,3-3-1,-1 4 2,3 0-12,1 3-44,4-1-57,-4 0-70,3-1-100,2 1-93,-2-2-178,1-1 0,2-4 68,-3 2-185,6-1-163</inkml:trace>
  <inkml:trace contextRef="#ctx0" brushRef="#br0" timeOffset="-161057.54">7921 9856 1948,'2'-7'68,"-2"-3"39,3 3 26,-1 1 20,0 0 11,0 1-14,0 1-11,4-1-16,0 0-11,6 3-12,-2-2-7,0 2-14,3 2-7,-2 0-2,1 0-7,1 2-8,-3 1-7,0-2-3,-2 3 2,-4 1-9,-1 2-1,0-2-5,-6 3 2,0-1-6,-1 1-2,-2-1 0,-4-1 0,2 4-7,-1-5-6,1 2 2,0 0-3,2-2 1,-2-1-4,5 2 2,-5-2-5,5-1 0,1 1-3,2-4 0,-2 6 3,2-6-6,6 5-2,1-3 1,-2 3 3,5-3-4,-2 1 3,3 2 5,-1 0 2,3-1 10,0 1 1,-1 1-1,-1-2 6,-2 1-2,1 1 9,-1 0 3,-1-1 5,0 4 4,-1-4 5,-6 1 4,-1 1 3,0-1 0,-3 2-4,-4-3-3,-1 4-3,-3-4-5,-1 3-3,-6-4-3,2 3-4,-4-3-4,0 2-3,-2-3-21,1-1-30,-3 0-42,4 0-43,-1-4-45,-1-2-62,6 1-66,0-7-59,2 1-151,3-3-65,5-2 51,3-3-222,3-1-223</inkml:trace>
  <inkml:trace contextRef="#ctx0" brushRef="#br0" timeOffset="-160770.87">8620 9405 1924,'0'-11'28,"-4"2"29,-1 2 32,-2-1 27,2 3 21,-1 1 3,-1-1-2,-1 0-8,-1 2-8,-2 1-3,1 2-3,0 4 5,-5 3-9,4 3-2,1 1 3,-3 5-2,2 3 0,0 1-4,1 2-2,2 2-8,2 0-3,-2 0-6,6 0-6,0 1-10,0-2-3,4-3-9,2 5-7,2 0-1,2-4-7,2 3-3,0-6-35,4 0-55,0-1-62,1-4-74,2-2-92,0-4-81,1 1-181,2-8-21,-1 5 47,2-8-231,-1 1-233</inkml:trace>
  <inkml:trace contextRef="#ctx0" brushRef="#br0" timeOffset="-160190.32">8912 9485 1965,'-4'-8'8,"0"3"34,0-2 29,0 2 26,-1-3 23,3 3 9,2-2-10,0 0-12,2 2-8,3-1-7,3 2-4,0-1-10,2 3-1,3 0-6,2 0-4,0 4 1,0 2-7,0-1-1,-1 3-7,2 1 4,-4 1-10,-1 2-2,-3 0 5,-1 2-3,-3 0 0,-4-1-7,0 0-1,-2 1-1,-4 2-10,1-1 1,-4-2 4,3 2-10,-4-1 6,2 0-9,-4-1 5,4-2-6,0 0 1,0-4-1,3 2-5,0-2-5,0 0 6,2 1-6,-1-2 1,4-4 3,0 5-5,0-5-3,7 6 0,-2-4 5,4-2 4,0 1 2,1 2 2,2-2-2,4 3 6,1-2 0,0 2-3,0-1 1,-1 2 2,2 0-2,-4 0 3,4 0 3,-6 1 5,1 0 0,-1-1 3,-1-1 5,-2 4 1,-1-3 6,-2 2 2,-2-3 3,-2 4 2,-2-3-4,-2 4-1,-2-4-3,-2 1-6,-4 1-2,-1-1-2,-2 2-4,-2-3-5,1 2-13,-4-2-35,2-1-44,-2 0-60,6-4-52,-3 0-76,5 0-72,-3-4-79,2-3-144,3-2-24,2-2 79,4-4-243,0-2-228</inkml:trace>
  <inkml:trace contextRef="#ctx0" brushRef="#br0" timeOffset="-159865.49">9463 9165 2093,'4'-5'67,"0"2"20,-4 3 10,7-4 18,-7 4 11,6-1 14,-6 1 21,0 0 16,22 5 6,-12-2 13,0 4 5,5 2 4,0 1-6,4 1-8,3 5-8,2 1-16,2 0-8,-3 4-10,5 1-10,-4 1-12,-2 3-3,2 2-11,-1 4 1,-3-3-18,-6 0-5,-1 0-4,-5 0-2,-6 0 2,-2-2-3,-4-1-13,-7 3-2,-1-1-10,-6 0-2,2-2-5,-3-6-12,0 4-28,0-4-31,-1-5-35,0 1-53,0-4-57,3 1-59,1-6-59,-2-1-72,6 0-71,-3-4-130,1-2-98,3-2 53,0-2-409,1-4-485</inkml:trace>
  <inkml:trace contextRef="#ctx0" brushRef="#br0" timeOffset="-159523.23">10873 9307 2965,'-13'0'22,"13"0"20,-10 0 21,10 0 22,0 0 13,0 0 15,-10 0-8,10 0-11,0 0-8,0 0-11,0 0-7,30-3-7,-18 3-5,0 0-6,3-2-34,2 4-50,0-2-62,1 2-69,0 2-82,-3-3-86,0 1-165,0 4-14,-7-1 62,-2 5-116,-2 2-68</inkml:trace>
  <inkml:trace contextRef="#ctx0" brushRef="#br0" timeOffset="-159371.24">10872 9662 1705,'-8'7'160,"4"1"22,0-3 22,1 2 34,3-4 30,0-3 13,7 5-15,-7-5-26,22 0-23,-3 0-21,3 0-18,2-3-29,6-1-77,2 3-101,-5-3-116,5-2-152,-2-2-211,-4 1-65,3-1 60,-3 1-266,7-6-269</inkml:trace>
  <inkml:trace contextRef="#ctx0" brushRef="#br0" timeOffset="-105834.07">11911 9481 2188,'-17'0'83,"9"0"-34,8 0 7,-15 0 14,6 2 8,1-2 2,0 2-10,-2-2-10,10 0-8,-12 4-1,5-4-3,2 1-2,5-1 0,-13 6 1,8-4-6,5-2 9,-8 5 7,4 0 0,4 0 5,0-5 6,4 7 8,4-2 9,10-1 1,2-2-7,8 2-7,8-4-3,9-3-6,-1 2-7,5-1-3,4-4-7,-7 3-4,1 1 1,-3-3-9,-4 2 1,-1-1-5,-5 1-17,-7 3-32,1-5-40,-8 3-48,0 0-48,-3 0-57,0-1-68,-4-1-116,-3 0-147,-4-2 39,3 0-165,0 1-164</inkml:trace>
  <inkml:trace contextRef="#ctx0" brushRef="#br0" timeOffset="-104541.18">13303 8997 1696,'0'0'-89,"0"0"26,0 0 6,0 0 17,0 0 17,0 0 19,0 0 15,0 0 5,0 0 3,6-4 1,-6 4 3,0 0 5,0 0-2,0 0 4,0 0-2,3-5 10,-3 5 0,0 0 0,0 0 6,0 0-1,0 0 2,3-5 1,-3 5 0,0 0 4,0 0-1,0 0 1,0 0-3,0 0 0,0 0-1,0 0 0,0 0-2,0 0-4,0 0 3,0 0-5,0 0-6,0 0-1,0 0-5,0 0 0,-23 9-6,23-9 1,-7 5-3,1-1-4,-1 0 4,2 3 1,-2 0 4,-2 5 3,0 1 4,1 3 6,-2 6 0,4-2 4,-2 4 1,-2 3-3,4 2 5,4 2-2,-2-1-1,2 3-6,2-3-1,2 3-1,0-4-2,4 0 2,0 0-9,4-3 5,2 1-1,1-3-1,4-4-2,0-3-3,1 0-2,2-3-2,1-4 5,0-1-1,2-2-5,1-5 3,-3 0-2,2-4 1,2-4 0,-1-3-1,-1-2 1,-2-3 6,2-5 5,-1-6 1,-4 0-5,0-5-5,-4-1 0,-1-4-4,-4 2-2,-3-2 1,-4 5-2,-2-2 0,-2 1-4,-4-1-1,-5 2-2,-2 1 0,-1 4 1,-4 7-7,2 1 5,-6 0 2,-3 8 3,-1 4-9,2 1 5,-2 6-3,1 0-3,1 3 3,-2 4-5,6 3-15,-2 1-21,3 3-28,3 1-37,0 2-40,6-1-41,2 4-43,1-5-45,3 2-119,2-2-97,4 0-175,2-1-159</inkml:trace>
  <inkml:trace contextRef="#ctx0" brushRef="#br0" timeOffset="-104314.78">14075 9385 2034,'2'-5'109,"0"1"17,-2 4 6,2-8 10,-2 3 3,0-1 0,0 6-6,0-7-6,0 7-16,0-9-12,0 9-11,2-5-9,-2 5-22,2-5-37,-2 5-36,0 0-33,5-3-55,-5 3-55,0 0-63,9 0-57,-9 0-139,0 0-70,0 0-167,0 0-146</inkml:trace>
  <inkml:trace contextRef="#ctx0" brushRef="#br0" timeOffset="-103805.57">14587 9169 1754,'3'-9'-33,"-3"4"24,2-1 28,0 1 25,0-3 18,-2 8 20,0-10 14,1 7 5,-1 3 4,0-8 0,0 8-3,0-8-5,0 8-8,0 0-6,-7-1-1,7 1 0,0 0 1,-23 11-2,16-2 5,-1 5 1,-2 1-1,-2 2-3,2 4-5,2 1-5,-1 4 0,3-2-6,0 4-3,1-4-4,3 3-6,2-1-1,2 1-11,5-2 0,-1 0 1,2-4-5,5 0 4,-1-4-11,3-3 5,2 2-2,5-6 0,-1-3-4,-2-3-1,2-4-1,0-2 2,5-2 1,-5-3 2,2-5 4,-3-2-4,0-6-2,-1-4-2,-2-3-1,-4-4-2,-3 0 1,-3-1-6,-2 3-5,-5-1-3,-5 1 5,-6 5-7,-3-2-1,-5 4 1,-7 3-2,0 5-2,-3 1-1,1 4-1,1 3-7,0 2-24,3 4-36,3 0-46,-1 3-41,4 2-55,1 1-61,4-1-55,3 1-134,1 1-108,5-2 42,4 1-187,2 1-200</inkml:trace>
  <inkml:trace contextRef="#ctx0" brushRef="#br0" timeOffset="-103315.17">14919 9155 1992,'9'-8'33,"-4"1"29,4-2 17,-3 1 24,2-1 14,3 1 9,0-1 6,-1-2-4,5 2-6,-1 0-1,4 3-5,-2 0-4,4 3-7,-4 1 0,6 0-7,-3 4-8,-3 1-5,4 1-6,-1 2-3,-4 3-6,0 0-7,-1 8-2,-4-5-1,0 3-1,-4 3-2,-4 0-2,-2 2-5,-5 4 1,-2-2-6,-3 2 1,-3 0-6,-3 2-3,-1-4-5,-2 2-3,5-5-1,-4-1 3,2-2-3,0-1-1,2 0 4,3-3 3,1-3 6,-1-1 3,4-3-5,-1 2-3,2-4 0,2-3-6,-3 2-1,7-2-7,0 0-1,0 0-3,0 0 0,0-12-4,0 12 0,9-8-2,-3 8-3,-6 0-3,17-2 1,-6 2 0,-1 2 0,1-2-2,1 3-1,3 1 1,0 1 0,-1 0 1,2 0 1,-2 1-2,0-1 0,2 1-3,-3 1 1,1-2 5,0 0-5,-4 0-1,0-3-5,1 5-24,-2-3-24,-3 0-31,3-1-26,-1 1-34,-2-2-29,0 1-41,-2-1-50,4 0-58,-4-2-95,-4 0-131,0 0 2,14-5-257,-8 1-289</inkml:trace>
  <inkml:trace contextRef="#ctx0" brushRef="#br0" timeOffset="-102890.74">15545 9165 2158,'-5'-12'-4,"-1"1"31,2 1 30,-2 3 24,2-1 20,-2 1 10,1-1 4,-3 3-3,5-2 4,-1 3-2,1 0 1,0-1-13,1-1-3,2 6-10,-6-6-6,6 6-3,0 0 3,0 0-5,20-1-3,-10 1-1,4 0-10,0 0-2,6 0-4,1 0-8,1 0 1,2 0-6,-2-2-5,1 2-2,-2-2-2,0 0-1,-1 0 2,-4 0-1,-2 1 0,0 1 6,-1-2 3,-3 2 2,0 0-5,0-2-3,-2 4-4,-8-2-6,14 0-1,-10 3-4,1 1-1,-3 2-3,2 1-2,-4 4 1,0-1-2,0 4 0,0 3-2,-2 2-1,0 1-3,-2 4 2,-2 0-1,3 1-2,-1 1-2,0-1 2,0 0 1,-1-2-1,2 0-1,1-2-2,-4-5-26,2 3-42,2-4-50,2-3-38,-3 0-47,2-2-63,2-3-65,-2-2-76,2-2-115,-1-3-39,0 0-276,0 0-317</inkml:trace>
  <inkml:trace contextRef="#ctx0" brushRef="#br0" timeOffset="-102423.5">16483 8918 2151,'2'-12'-54,"1"0"29,-3 3 37,0-2 22,2 1 16,-2 1 23,0-2 11,-2 2 10,2 2 7,-3-3 9,1 5 5,-2-4-5,1 2-8,-3 4 1,0-2-1,0 1 5,-3 4 1,9 0 4,-19 6-1,8 2 4,1 4 4,2 1 3,-6 3 4,4 6-4,0 2-6,-3 5-4,2 3-4,1 2-5,1 3-10,1 1-6,2 0-7,2 0-9,-2 2-6,2-2-4,4-4-6,2 0-3,4-1-4,2 0-2,2-3-8,1-7-3,4 2 0,-1-7-3,5-1-3,1-2-3,-2-4-1,4-4-6,-3-1 1,2-4-1,2 0-3,-3-6 0,0-2-3,-1-3-3,-1 0 2,-4-6 0,1-2-4,-8 3-1,-3-1-2,-6 3-3,-4-2 2,-10 3-2,-2 2-21,-6 0-41,-6 3-66,-1 2-71,-5 4-98,2-2-105,-9 4-196,1 2-42,3 3 67,2 1-376,3 1-426</inkml:trace>
  <inkml:trace contextRef="#ctx0" brushRef="#br0" timeOffset="-94480.93">21580 7316 1886,'-4'-3'40,"4"3"24,-4-6 9,4 6 11,-2-4 3,2 4 0,-2-4-9,2 4-13,0 0-5,-4-5-13,4 5-23,0 0-23,0 0-17,0 0-33,0 0-44,0 0-45,0 0-59,0 0-123,0 0-287,0 0-105</inkml:trace>
  <inkml:trace contextRef="#ctx0" brushRef="#br0" timeOffset="-94003.11">21631 7587 1814,'0'0'63,"-4"-5"15,4 5 21,0 0 16,-2-8 20,2 8 2,-2-4-5,2 4 0,0 0-27,-2-5-11,2 5-9,0 0-11,0 0-1,0 0 1,0 20-5,0-6-3,0-2 0,2 6-4,-2-1-3,0 4-2,0-2-7,2 2-3,-2 1-2,0 1-3,2-3-12,-2 1 5,2-2-3,0 0-5,-2 0-2,2-1 1,-2-1-2,2-3-14,0-2-37,0 0-30,0-3-40,0-1-56,-1-1-69,6-5-66,-3 0-139,0-2-76,-4 0 39,10-6-129,-6 3-94</inkml:trace>
  <inkml:trace contextRef="#ctx0" brushRef="#br0" timeOffset="-93597.73">22254 7574 1702,'4'-6'78,"0"1"20,1-1 16,-3-1 13,0 5 2,-2 2 4,4-7-5,-4 7-14,0 0-3,0 0-7,0 0-12,-17 9-1,8 2-7,-1-2-2,-2 4-6,0-1 1,-2 4-6,-1 1-9,-2-2-8,2 2-3,1-3-7,-2 2 3,6-4-12,0 1 3,-1-1-7,2-3 0,1 2-4,1-1 1,4-3 8,2 3-1,2-3-3,5 0-1,2-2-3,5 3-5,1-5 1,3 1-2,3 0-7,1 0 4,0 0 1,2-3-7,-1 3-1,1-2-3,-2 2-27,4 1-29,-1-2-28,-3 1-21,0-3-62,-2 4-50,3-1-60,-6-1-100,-1 1-101,0 1-23,-5 1-181,-1 0-169</inkml:trace>
  <inkml:trace contextRef="#ctx0" brushRef="#br0" timeOffset="-93408.92">22332 8095 2058,'-6'5'93,"0"-1"11,2-1 13,-1 1 10,5-4 3,-4 4-5,4-4-14,0 0-8,23 0-5,-8-2-13,4 0-11,4 1-3,5-3-11,4 2-22,-3-2-27,5-1-56,-4 3-64,1-3-75,-3 0-80,0 0-159,-6-2-40,-2 3-189,-3-2-149</inkml:trace>
  <inkml:trace contextRef="#ctx0" brushRef="#br0" timeOffset="-92922.69">20942 7602 1785,'8'-9'9,"0"3"25,-4 2 20,2 0 16,-2 1 14,0 1 10,-4 2 5,7-4 0,-7 4 0,7-3-6,-7 3-3,0 0-6,0 0 3,0 0 9,0 0-3,0 0 2,-11 20-7,0-12-4,3 3-2,-4 1-3,-2 1-5,-2 1-1,0 1-11,2-1 1,-3 2-13,0-3-1,2 4-5,0-5-4,3 0-13,-1-1 7,4 0-11,0-2 8,6 1-3,3-2 2,2 0-7,6-2 2,3-1-5,6-1-1,2 0 1,8-3-6,-1 3 2,4-2-2,0 2-6,-2-2-17,0 1-23,2-3-16,-3 3-21,-3-2-22,-3 3-39,0-2-47,-2 1-56,-2 1-33,-4-1-60,-3 1-98,-3 0-43,-3 3-184,-4 1-147</inkml:trace>
  <inkml:trace contextRef="#ctx0" brushRef="#br0" timeOffset="-92740.99">20922 8159 1776,'-11'9'23,"2"-3"27,1-1 21,4-1 20,-1 0 19,5-4 13,0 0 5,0 0-9,0 0-7,20 0-12,-7 0-10,1-4-6,6 3-4,2-2-6,6 2-6,2-3-10,3 2-24,2 0-45,3-1-55,-4-1-70,2 2-69,-5 0-125,1-1-154,0-2-183,-3 2-161</inkml:trace>
  <inkml:trace contextRef="#ctx0" brushRef="#br0" timeOffset="-92444.91">20113 7660 2066,'-2'-15'99,"2"1"13,0 5 10,0-2 6,2 4 1,2-1 2,0 3-5,3 3 1,1 0-6,-8 2-2,19 8-11,-6 3-12,-3 1-3,6 7-14,-2 1-7,1 5-4,0 4-3,2 0-38,-1 3-39,0 0-59,-2 0-84,8 7-98,-5-7-168,1 4-108,8-1 50,-3-3-191,3-2-164</inkml:trace>
  <inkml:trace contextRef="#ctx0" brushRef="#br0" timeOffset="-90431.9">23056 7548 1659,'0'0'-88,"0"0"19,0 0 10,0 0 13,0 0 13,0 0 10,0 0 7,0 0 13,0 0-1,0 0 14,0 0-1,0 0 8,0 0 0,0 0 8,0 0 6,0 0 5,0 0 1,0 0 3,0 0 6,0 0 4,0 0 0,0-7 3,0 7-4,0 0-2,0 0 0,0 0-7,0 0-3,0 0 1,0 0-3,0 0 2,0 0-1,0 0-3,0 0 4,0 0-3,0 0 1,0 0 0,0 0 0,0 0-3,0 0-1,0 0-4,0 0-1,0 0-3,0 0-2,0 0-3,0 0 2,0 0 1,0 0-4,0 0-1,0 0 0,0 0-1,0 0-1,0 0 0,0 0 1,0 0-1,0 0 2,0 0-1,0 0 0,0 0 4,0 0-2,0 0 0,0 0 2,0 0 2,0 0-1,0 0 2,0 0-2,0 0 0,0 0 0,0 0 1,0 0-1,0 0-1,0 0-1,0 0-3,0 0-1,0 0 1,-2-5-3,2 5 4,0 0-4,0 0-2,0 0 3,0 0-2,0 0-1,0 0 0,0 0-1,0 0 0,0 0-1,0 0-2,0 0 1,0 0 0,0 0-5,0 0 3,0 0 0,0 0 0,0 0-1,0 0 1,0 0-1,0 0 4,0 0-6,0 0 4,0 0 3,0 0 1,0 0 3,0 0-3,0 0 1,0 0 2,0 0-1,0 0-2,0 0 2,0 0-4,0 0 0,0 0-1,0 0 0,0 0-2,0 0-1,0 0 0,0 0 3,0 0-4,0 0-2,0 0 3,0 0 1,0 0 1,0 0-3,0 0 4,16 7-5,-16-7 2,10 3 2,-9 0-4,4 1-2,-1 0-1,0 0 10,0 2-1,1 1 1,0-2 8,-2 5-6,2 0 6,1 2 6,-2-1-1,0 2 1,3 0 1,-3 3-1,0-3 2,1 0 4,-4 3 5,2-5-5,-1 1-2,-2 1 2,0-2-3,2-1 3,-2-1 7,0 1-6,2-2 2,-2-3-2,0 3 10,0-3 12,0-1-8,0-4-3,0 0-4,-9 2-2,9-2-5,0 0-1,-8-15-3,4 6-4,2 0-4,0-6 1,0-2 0,-1-3-5,3 4-4,3-1 0,-3 0-5,2-1 0,2 2-2,0 0-1,3 3 0,-1 1-3,3 1 0,-1 0 3,2 3-2,2 2 2,-2 3-4,2 1 1,1 4 0,2 0-3,0 5 2,-1 1 3,4 3-2,-2 4 1,-2 1 1,2-1 0,-3 3-3,-1-1 3,-1 1-2,0 1 5,-4-3 0,2-1 1,-2-2 2,2 0 1,-5 1 5,0-6-4,0 3 3,0-2 5,1-3-1,-3 2 5,-2-5-1,2 1-6,-2-4 1,0 0 0,0 0-3,0 0 0,0 0-1,-13-17-3,11 7-1,0-4-3,-1-2 0,3-1-1,0-3-1,3 3-2,-3-1-1,2 1-2,2 1 0,0 1 1,1 0 2,1 1-5,0 0 2,3 6-4,0-2 2,1 2-1,0 2 1,-1 3-1,4 1 1,-5 4 1,5 4 1,-4-1 2,5 4-1,-3 1 1,-1 2 0,-2 1 5,4 1 1,-4 1-1,-1-1 3,1 2-4,0 0 1,-1-2 1,-3 1 0,2-1 1,-1 0-9,-3-2-31,4 1-46,-2-2-45,-3-2-65,4-1-72,-3-3-70,2 1-169,2-2-39,-3 1 44,6-5-202,-9 0-192</inkml:trace>
  <inkml:trace contextRef="#ctx0" brushRef="#br0" timeOffset="-90255.92">23815 7752 2045,'2'-8'106,"0"1"27,-2 2 13,2-2 11,-2-1 9,2 2-4,0-2-19,5-1-6,-1 4-6,6-3-17,2 1-11,0 0-11,5 4-10,-2-4-40,6 4-42,-3-1-79,-3-1-84,6 0-90,-4 0-139,-1-1-142,0 1 71,-4-1-175,2-1-135</inkml:trace>
  <inkml:trace contextRef="#ctx0" brushRef="#br0" timeOffset="-90061.93">24211 7432 1849,'0'-12'110,"0"2"40,0 0 25,2 3 23,-2 2 2,4-4 5,2 7 2,1-4 24,3 6-9,2 3-13,4 1-10,0 6-20,2 2-15,1 5-14,-1 7-16,2 0-10,-4 6-20,2-1-63,-6 3-88,3-1-83,-7 2-103,2-1-138,-8-2-236,0 1 14,-4 2 95,-3-4-309,1 3-294</inkml:trace>
  <inkml:trace contextRef="#ctx0" brushRef="#br0" timeOffset="-83373.05">5347 11211 831,'4'-6'394,"-2"1"-136,0-2-74,0 2-22,0-1-11,-2-1-8,2 0-12,0 2-11,-2-3 0,-2 1-10,2-1 1,2 1-3,-4-1-4,0 0-1,0 1-3,0-1-8,-2 0-12,0 1 2,-2-1-9,-2 1-4,2 3-5,-2-3-11,-3 2-6,-2 3 5,0 0-5,-1 2-10,-4 2 6,-1 3-7,0 0 1,-3 4 7,3 3-3,-3 3 2,-1 4-2,2 1-1,2 0-4,-1 6-4,6-2-1,4 0-3,0 1-3,2-2-3,4 2 0,2-4 3,2-1-7,2-3 1,2 1-1,0-4 1,5 0 0,0-5-3,3-2-3,1-1-2,-2-4 0,1-2 0,3-4-2,-1-1-2,0-6 4,-1 2-1,1-3-4,1-2-2,-4-6-1,0 1 0,0 0 0,1-1 0,-5 0 2,0 1-5,-1 4 4,0-2-2,-1 4 4,0-1 0,-1 1 2,0 3-1,-2 1-5,2 1 3,-2 2-2,2 2-5,-4 4 4,7-2-1,-7 2 2,0 0 2,12 14-3,-7-4-2,-1 0 6,3 1-5,-1 4 3,0 0 2,0 2-3,-2 0-4,2 0-26,2-1-40,-2 5-42,0-5-46,-2 1-68,5 0-71,-5-2-86,0-2-148,3-2-2,-1 3-270,3-5-287</inkml:trace>
  <inkml:trace contextRef="#ctx0" brushRef="#br0" timeOffset="-82819.06">5638 11407 2099,'-6'-6'11,"4"2"21,2 4 13,-4-4 17,4 4 14,-6-5 14,4 1 7,2 4 0,0 0-6,-6-5-13,6 5-1,-4-4-4,4 4 0,0 0 2,-4-6-5,2 1-1,2 5 1,-2-5-7,2 5 2,-2-8-10,2 4-3,0-3-2,0 7-12,0-13 4,2 5-7,2 1-3,-2-4-8,3 4-2,-1-1-2,3 3 2,-1-3-8,2 1 4,-2 3-8,3-1 4,2 3-6,-3 0 1,1 0-3,1 2 5,1 4-2,-2-1-1,-1 5 13,2 3 6,-2 4 3,-1-3 6,0 5 5,-3 0 6,2 6-2,-4-2 8,0 2-1,-2-2 0,-2 6-2,-2-5-4,0 3-2,-4 1-2,-2-4-2,0 1-4,2-2-2,-5-2-3,0 0-6,1-5 2,1 1-2,-1-2 3,0-4-5,2 0-5,0-3 7,1-2-5,0 1 1,3-5-3,6 0 3,-12-3-3,12 3 0,-7-6-3,5 3-3,2 3 4,0-8 1,0 8 0,9-9 4,-1 5 2,0-1 0,6 2 3,0 0 4,0 2-6,2 0-1,3 1-4,-3 0-1,4-2 2,-2 4-6,2-1 1,-2-1-6,2 0-45,-1 0-60,0 0-62,-2-1-90,2-1-101,-3-3-127,2-3-140,-4 1 51,6-4-362,-3-4-406</inkml:trace>
  <inkml:trace contextRef="#ctx0" brushRef="#br0" timeOffset="-79829.46">6200 10972 2350,'0'-7'-69,"2"-1"21,-2 3 39,0-4 22,0 2 26,-2-1 18,2 1 20,0 1 14,-2-1 6,2 1 0,0 1 4,0 5-6,-3-8 2,3 8-8,0-9 0,0 9-13,-2-3-8,2 3 8,0 0 0,-11 12 6,5-2-1,0 2-2,-3 2-1,2 4 6,0 4 0,-2 2-4,2 0-1,-1 2-7,4 2-4,-1 1-9,2 2-1,1-1-9,2 1-4,0-1-2,2-1-4,1-3-1,2 2-4,3-4-7,-1-2-15,2-2-28,1-3-30,1-2-36,3-2-40,1-3-51,-3-2-55,5-2-57,-4-6-64,4 0-129,0-2-39,-2-5 43,0 2-167,-3-3-137</inkml:trace>
  <inkml:trace contextRef="#ctx0" brushRef="#br0" timeOffset="-79625.96">6473 11133 1707,'2'-11'53,"-1"3"26,-1-2 16,3 0 19,-3 1 19,2 0 9,-2 0 3,2 1-2,0 0-9,-2 0-15,2 0-15,0 3-11,-2-1-8,2 3-15,-2 3-18,4-7-26,-4 7-36,4-3-44,-4 3-51,0 0-44,0 0-46,0 0-66,7 15-141,-8-9-40,-1 1-128,0 3-72</inkml:trace>
  <inkml:trace contextRef="#ctx0" brushRef="#br0" timeOffset="-79428.97">6501 11155 1577,'2'6'46,"-2"-6"19,2 7 5,-1 0 22,-1-2 23,0-5 12,3 12 7,-3-4-1,2-1-6,0 0-2,0 2-5,-1 3-12,2-1-12,-1 0-8,2 1-8,1 2-7,-3-1-4,2-1-7,1 1-9,-1 1-19,-3-2-26,2-4-28,-1 1-45,0 2-47,0-6-52,3 3-61,-1-4-127,0-3-134,-4-1-187,0 0-168</inkml:trace>
  <inkml:trace contextRef="#ctx0" brushRef="#br0" timeOffset="-79078.94">6706 10955 1760,'0'-7'10,"0"2"33,-1-3 33,1 1 25,0 7 18,-2-9 8,2 5-2,0 4-4,-2-7-9,2 7-14,0 0 8,5-4 15,-5 4 0,0 0 1,19 10 7,-9-5 5,1 4-1,-1 3 1,6 2-2,-2 1-8,0 2-6,2 2-9,-2 2-10,1 0-6,-3 0-8,2 4-5,-6-3-6,0 5-4,-2-1-5,-2-1-6,-4 2-4,-2 0-5,0-2-4,-6-1-9,4-1-26,-4 0-28,0-4-37,0-1-40,3-4-39,-2 0-46,-1-3-50,1-2-60,3-2-54,-2-2-124,0-2-79,6-3 43,0 0-227,0 0-221</inkml:trace>
  <inkml:trace contextRef="#ctx0" brushRef="#br0" timeOffset="-78876.54">7269 11212 2107,'6'-1'95,"-6"1"16,10-2 9,-4 0 8,-6 2 6,10 0 4,-10 0-13,8-4-19,1 4-4,-3-2-14,5 2-9,-1 0-26,1 0-36,1 0-51,2 0-64,-2-1-70,0 2-65,1-1-121,0 0-122,-5 2 33,3 2-100,-3 0-47</inkml:trace>
  <inkml:trace contextRef="#ctx0" brushRef="#br0" timeOffset="-78696.26">7413 11397 1594,'-7'10'124,"3"-3"18,0 1 8,2-4 13,2-4 8,-4 6 11,1-2 7,3-4-5,0 6-13,7-5-19,-7-1-12,17 2-11,-4-2-14,4-2-21,-1-2-46,5 4-59,1-3-68,-1-3-78,6 2-40,1-3-70,2 2-176,-1 1-41,1-1 56,0-1-144,6-3-74</inkml:trace>
  <inkml:trace contextRef="#ctx0" brushRef="#br0" timeOffset="-77918.58">8732 10919 1506,'2'-4'1,"-2"4"18,4-5 17,-4 5 15,2-6 18,0 1 17,-2 5 7,3-9 1,0 6 2,-1-4 0,0 2 1,-2 5-1,0-10-1,2 3-6,-2 2-4,0-3-8,0 0-6,0 1-8,-2-1 1,0 0-2,-3-1-7,2 1 3,-1 1-5,2-1-1,-4 1-1,0-1-6,-3 2-6,1 1-9,-5 0 2,0 1-1,-1 4-2,-4 0 6,2 0 1,-4 4-6,4 2 1,-5 1 4,-2 4 3,6 0-6,-1 2 0,-1 2 1,5 3-6,-2-1 4,6-1-5,0 4-7,2-1 4,2-2-2,2 2 0,4-4 0,0 1-2,4-1-6,4-2 5,-2-1-5,4-2-4,0-1 5,4-2-5,-2-1 0,1-5 0,1 2-1,0-1-2,-2-4 1,3-2 3,0 0-6,-3-3-1,1-3-8,0-3 4,-2 1 4,-1-3-4,-3 2 0,0-2 6,3 1-5,-7-1 3,4 4 17,-4 1 5,0 0 1,1 1-2,0 1-5,-1 3-3,1-3-7,-2 6 4,-2 2-5,0 0 2,10 0-1,-10 0-1,14 10 2,-8-2-1,2 2-3,0 2 3,4 0 1,-4 0-1,2 2 0,3 1-1,0 2-9,0 0-39,1-3-34,2 1-38,-6-1-53,4-2-68,-2 0-62,4-1-133,-5-2-99,2-2 42,2 3-183,-3-5-163</inkml:trace>
  <inkml:trace contextRef="#ctx0" brushRef="#br0" timeOffset="-76627.49">9048 10989 1743,'0'0'-37,"-7"-3"31,7 3 21,0 0 6,-2-4 11,2 4 18,0 0 9,-4-6 4,4 6 2,-2-4 6,2 4-2,0 0-1,0-7-2,0 7-3,4-8 0,0 6-7,0-1 0,1-1-1,1 2 2,3-1-4,1-2-1,1 3-2,-1 1-1,1-2-5,0 3-3,-1 3 1,1-3-2,0 3 0,-1 2 2,-1 0 3,1 1-6,-3 0 0,1 1 3,-1 1 5,-3 1-6,-2 0 2,0 1-3,-4 0-3,0-1 7,-2 1-5,-1-3-5,-1 3-2,-1-5 0,0 2-6,2 1-4,-2-1-1,1-2 0,0-1-1,0 0 4,-1 0-9,2-1-2,5-3 2,-8 4 0,8-4-7,-6 2 1,6-2-1,0 0 3,0 0-7,0 0 0,0 0-4,0 0 3,0 0 4,0 0-6,28-8 2,-18 10-1,-10-2-4,18 2 3,-8 0 3,2 2-4,-1-1 0,1 4 14,-3-2-2,4 1 5,-5 0 4,1 3 9,-2-3 12,0 1 4,-2 1 9,-1-1 7,-2 1 5,-2 1 0,0-2-1,-2-2 1,-2 3-3,-3-2-7,-1 1 0,-3-3-7,1 2-6,-3-1-5,-2 0-3,1-4-6,-2 0 1,0 2-5,1-3-21,0 3-26,-2-6-35,2 0-37,0 1-32,3-3-28,-3 0-36,4-3-42,2 2-45,3-1-32,-2-3-71,3 3-104,4-3-23,1 1-200,4-1-200</inkml:trace>
  <inkml:trace contextRef="#ctx0" brushRef="#br0" timeOffset="-76297.52">9560 10834 1962,'2'-10'12,"1"3"33,-1-2 30,-2 2 28,0 2 21,0 5 18,0-8-3,0 8 2,0-8-7,0 8-15,0 0-7,-5-4 1,5 4 4,0 0-4,-12 12 2,6-4 2,-3 1 7,0 0 4,3 4-8,-2 2-4,0-3-5,-2 6-6,2-3-9,2 2-8,0 0-8,1 0-6,1 0-8,0 0-2,2 0-3,2-1-7,0 1-4,2-2-6,2-1-3,0-1-17,5-1-29,-1-1-38,0-2-41,4-1-47,0-1-51,0-3-60,2 0-66,-2-6-62,0 0-124,1 1-65,1-3 47,-2-2-236,0-2-239</inkml:trace>
  <inkml:trace contextRef="#ctx0" brushRef="#br0" timeOffset="-76118.97">9768 10882 2159,'2'-5'46,"0"0"29,-2-2 22,2 2 11,3-1 11,-3 1-13,0 1-7,0-2-8,2 2-14,0 1-5,-4 3-9,8-5-11,-8 5-29,10-1-36,-10 1-44,0 0-52,10 6-54,-10-6-65,6 5-110,-6 0-131,0 0-147,0 1-114</inkml:trace>
  <inkml:trace contextRef="#ctx0" brushRef="#br0" timeOffset="-75904.1">9809 10963 1753,'0'6'22,"0"0"34,0-1 27,0 1 25,0 0 19,0-1 12,2 1-3,0 2-7,0-2-3,0 1-7,2 1-14,-2-1 7,2 1-20,-3-1-6,4 0-11,-3 1-8,1 1-10,-2-2 0,2-2-10,-1 3 2,0-2-30,-2 1-31,2-1-34,-2-1-41,0-5-45,1 11-51,3-9-54,-4-2-116,4 1-127,-4-1 35,0 0-96,0 0-43</inkml:trace>
  <inkml:trace contextRef="#ctx0" brushRef="#br0" timeOffset="-75585.04">10056 10746 1613,'-4'-4'88,"-1"-2"28,3 0 20,0 3 12,2 3 3,-4-6-4,4 6-5,-2-3-12,2 3 4,0 0 19,0 0 5,0 0 6,15 9-2,-9-4-1,2 3-2,3 1 1,0 3-5,1 0-11,1 3-9,0 0-5,-1 1-13,0 4-2,0-1-8,-1-2-8,-5 2-7,-5-3-3,2 0-9,-6 4-7,2-3-7,-5 0-6,-3 0-9,-2 0-33,-3-1-53,3-2-56,1 1-62,-6-2-62,2-2-74,3-1-79,-4-3-112,0-2-125,3 0 44,1-1-343,0-3-384</inkml:trace>
  <inkml:trace contextRef="#ctx0" brushRef="#br0" timeOffset="-74340.73">10583 10869 2440,'-8'3'-30,"0"-3"29,-2 1 34,10-1 26,-15 2 26,10 0 13,5-2 9,-13 3 0,13-3-5,-8 0-6,8 0-1,-9 0-12,9 0-5,0 0-2,0 0-11,0 0-5,0 0-4,32 5-2,-11-5-6,0 0-5,5 0-1,5 2-6,3-2-5,0 0-1,4 0-11,-1 0-26,0 0-37,1 0-55,-2-2-68,7 2-84,-7-3-138,-2 1-159,-1 2 60,-1-5-165,0 3-149</inkml:trace>
  <inkml:trace contextRef="#ctx0" brushRef="#br0" timeOffset="-73834.91">11753 10814 1810,'6'-6'30,"0"3"28,-2-5 19,0 3 18,-2-5 12,3 3 12,-1-4 1,-1 0 5,2 2-9,-3-3-2,3 1-5,-5 0-6,2-1 0,-4 0-2,2 3-10,-3-2 1,-1 0-12,-1 3-6,-6-1-3,1 2-8,-1 2-8,-8 1-7,2 2-3,-6 2-5,3 0 1,-2 4-7,-2 3-4,0 1 9,1 1-2,-1 3-6,0 2-3,6 1 0,1-1-4,2 4 4,4-1-6,2-2-3,6 3 5,1-1-6,2-4-1,0 4 2,4-3-6,2-1 7,0-2-2,6-2-2,0 1-2,3-5-8,-1 0-1,4-1 1,-2-4-4,4-2-2,-3 0 4,-1-3-1,4 0-1,-4-2-3,2-3-1,-2-3-2,1 2 4,-4-4-3,-3 4 6,0 0-3,-1 2 3,3-3 3,-4 5 4,-2-1 0,-1 3-3,3-4-3,-5 6 0,4 1-1,-7 2-1,9 0-2,-9 0 1,11 9 3,-5-3-5,0 1 2,2 2 4,2 2-4,0 1-12,-2-1-27,3 1-44,2 3-44,-5-2-54,3-2-69,1 0-65,-1 0-151,-2 2-70,1-2 45,-2-1-176,4-3-161</inkml:trace>
  <inkml:trace contextRef="#ctx0" brushRef="#br0" timeOffset="-73343.4">12097 10845 1855,'4'-10'12,"-2"1"40,2 0 23,1-1 13,0 0 13,3 3 4,0-1 5,5 1 2,-1-1 1,3 5-4,0-2-9,3 2 1,-4 3-5,1-3-5,2 7-4,-2-2-6,-4 3-3,3 0-5,-5 1-1,-2 1-2,-2 1-1,-3 1-7,0 0-5,-6 1-10,-1-1-2,2 3-2,-5 0-8,-1-1 1,-2-1-5,1 0-5,1-2 0,-1 1-3,4-2-4,-4-2 1,2 1-1,2-2-5,2 0-3,-2-1 0,1-1-6,5-2-3,0 0 0,-5 5 0,5-5-4,0 0 5,0 0 1,0 0-4,16 3 1,-10-1 3,-6-2-2,20 3-5,-10 0 3,-2-1 6,3 2-3,2-1 7,-3 2-1,1-2 0,-1 3-1,0-3 7,2 3 6,-4 0 4,0-1 12,-1 3 4,-3-2 3,0 0 6,-4 2 1,0-1-1,-4-1-4,0 1 0,-6-1-4,1 2-6,-3 0-1,-4 0-5,-1-3-3,0 1-1,-2-1-2,-1-1-11,-2-1-30,1 0-37,2-2-37,0 1-44,1-4-44,2 1-63,3-2-61,-2-4-69,7-3-139,-2-3-35,5 0 70,5-4-195,0 0-167</inkml:trace>
  <inkml:trace contextRef="#ctx0" brushRef="#br0" timeOffset="-73071.54">12686 10539 1927,'3'-10'32,"3"0"28,-4 2 26,-2 1 16,0 1 16,0 1 12,-2-1 13,2 6-17,-2-8-13,2 8 2,-11 0 3,11 0-1,-13 6-2,7-1-3,-1 3 2,1 4 1,-2 0-2,2 2-3,0 3-6,-2 4-9,4-1-4,2-2-10,-2 3-6,4 1-6,-2 0-10,4-1-3,0-1-3,0 2-7,1-3-8,2 0-35,1-1-40,8-2-49,-4-2-50,1-3-69,4 1-83,-2-7-82,-1-1-146,2-4-31,2 0 61,0-2-183,2-1-163</inkml:trace>
  <inkml:trace contextRef="#ctx0" brushRef="#br0" timeOffset="-72570.26">12921 10653 1822,'-2'-8'52,"2"1"33,-2-3 30,2 2 20,0-1 16,0 3 13,0-2-2,2 1-18,0 2-11,4-2-10,3 1 1,2 2-5,1 1-3,3 1-5,2 0-9,0 0-12,0 2-5,-4 0-9,4 2-10,-3 2-1,-2-2-8,-1 3 0,0 1-5,-3 1 0,-3-2-4,-1 2-2,-4 3-6,0-3-2,-2 3-3,-3-1-4,1-2-4,-2 4-1,0-4-3,0-1-1,0 2-4,-1-1 3,0-1-5,1-1-3,2-1 4,0 3-5,2-5-1,-5 3 3,5-2-4,2-3 1,-5 7-2,5-7-4,0 0 0,0 0 0,10 5-5,-2-3 1,0 0 3,0 1 1,4-1-4,0 2 2,0 0 2,4 2 3,-2-1-2,3 0 2,-2 3-2,0-3 3,-1-1 0,2 3 5,-2-1 3,-1 0 8,-2 1 4,0-1 3,-3-1 5,-4 3 9,2-2-2,-4 2 1,-2-3-6,-2 3-1,-2-2-2,-2 1-6,0 0-3,-5 0-2,-2 1-1,0-3-2,-1 3-5,-2-4-26,0 1-30,1-1-38,-2-2-38,4 0-38,-1-1-46,0-1-50,2-1-74,0-5-60,3 1-135,-4-5-44,5 1 45,-1-6-241,5-1-249</inkml:trace>
  <inkml:trace contextRef="#ctx0" brushRef="#br0" timeOffset="-72275.1">13387 10357 2120,'6'-5'27,"-1"-2"24,-1 5 18,2-5 22,0 1 22,3 4 16,0-1 6,-1 3 16,5 1 14,1 3 7,2 2 3,0 1 7,4 5-1,0 4-4,6 0-8,-3 2-9,1 3-10,-2 0-12,0 1-14,1 2-9,-3 2-10,-2-1-9,-3 1-5,-4 0-7,-5-4-8,-1 3-6,-5-2-4,-5 0-7,-3 2-6,-5-3-12,-4 3-33,0-4-46,-3 0-58,4-2-53,-3-4-72,-2-1-73,4-3-85,-2-1-138,0-5-99,2 0 52,0 0-344,4-5-389</inkml:trace>
  <inkml:trace contextRef="#ctx0" brushRef="#br0" timeOffset="-71301.48">14226 10548 2252,'0'0'-102,"0"0"45,0 0 25,0 0 8,0 0 13,0 0 21,0-12 17,0 12 6,6-7 11,-2 2 8,1 0 10,0 0 7,0-4 5,-1 4 7,0-5 3,0 3 1,-1 0-1,4-3-1,-5 3-2,-1-3-1,2 2-7,-3 0-4,0 1-5,-3 1-6,2 0-4,-8 3-4,4-2-8,-1 4-3,6 1-5,-19 1-2,9 4 4,-1-1-15,-2 5 0,1 0 5,-3 2-6,4 1-5,1 6 4,-1-2-2,2 4-3,1-1 7,4 0-7,0 0 0,1-1-1,3 0 3,0-1-6,3 1 4,-1-3-2,2 0 2,2-2-3,1-1 3,4-4-1,-3 2 3,4-3-6,-1-4-1,0 1 2,1-4 0,1-2-3,0-3-4,0 1-1,-1-4 1,0-2 1,2-1-3,-4-2 5,1-1-6,-3-1 0,0 0 5,-1-2 8,0 2 10,-1 1 11,0 0 2,-2 3 1,0 0-8,0 4-3,2-1-4,-2 1-2,-2 5 0,-2 2-5,0 0 4,14 9-5,-8-4-1,3 5 2,0 1-2,-1 2-3,3 2 2,-1 1-2,3 1 1,0 3 0,-1-3-31,3 0-38,0 0-51,0-3-63,-1 4-80,2-7-74,0 3-169,-1-3-52,0-1 72,1-1-180,6 1-150</inkml:trace>
  <inkml:trace contextRef="#ctx0" brushRef="#br0" timeOffset="-70837.45">14865 10747 1791,'3'-9'39,"2"1"31,-2 1 25,-1-1 25,2 1 12,-2-3-1,3 2-5,1 1-16,2 1-3,3 1-12,1-1-7,1 0-4,2 1-5,0 5-3,0-2-2,-3 2-8,3 2-2,-2-2-11,0 0-1,-3 5-6,1 1 6,-5-3-1,1 5 1,-5-2-5,-2 1-3,-2 1-7,-5 2 1,1 0-4,-5-1-3,1-1-7,-1 1 0,-2-2-1,3 3-5,-1-2-6,1-2 3,3-1 6,1 1-9,-3-2 3,3 2-13,1-3 5,2 1-1,-1 0-2,0-1-4,4-3 8,1 8 0,-1-8-5,7 6-3,-4-3 8,6 4-4,-3-4 1,5 2 6,0 0-2,-1 1 7,5 1-2,-4-2 7,2 2 4,-1-2 2,-1 0-2,-2 2 11,-1-2 4,-2 1 6,3 0 6,-5-2 8,-2 1-1,0 1 0,-4-1-4,2-5-5,-9 9-5,1-6-4,0 2-6,-5-2 0,0-1-4,-3 2-4,0-2-17,-3-2-36,4 0-38,0 0-44,-1-4-48,-2 0-60,6-4-74,-1 0-63,6-3-152,2 0-49,-2-4 44,5-5-221,4 0-224</inkml:trace>
  <inkml:trace contextRef="#ctx0" brushRef="#br0" timeOffset="-70579.07">15328 10310 2116,'6'-6'48,"-2"2"23,0-2 17,-2 5 11,-2 1-1,0 0-8,8-3-5,-8 3 25,0 0-5,0 16 5,0-7 0,-2 2 12,0 6-7,-2 0-4,2 1-3,0 2-4,-2 0-6,2 1-6,-2 0-10,2 2-8,0-1-6,2 0-6,-2-1-7,4-1-2,-2 2-4,2-3-16,4-2-29,-2 0-44,4-2-36,0-4-55,1 1-68,4-3-75,-3-3-96,3-1-145,1-5-7,2 0-238,-2-3-249</inkml:trace>
  <inkml:trace contextRef="#ctx0" brushRef="#br0" timeOffset="-70056.84">15642 10454 2051,'0'-10'20,"-4"1"35,4 2 32,-5-3 20,3 3 14,2-1-2,-2 0 3,4 0-12,0 1-11,1-1-5,3 3-6,3-2-6,-1 2-2,3 2-1,6-1-3,-2-1 1,1 5-6,2 0-4,-4 0-10,3 2-3,-2 1-9,0 1 1,-3-1 0,1 2 2,-4 2 0,-1 0-3,-2-1-2,-1 3-2,-1 0-4,-2-1-5,-4 1 0,0 2-2,-2-4-1,-2 3-5,3-1-3,-1-1 2,-2 0-7,2-2 4,0 1-5,0-1 1,-1 0-2,2-1-2,-1-1 0,1 1-3,2-1-2,-3 0-1,4-4-1,-2 7-4,2-7 0,0 9 5,2-5-2,0 0 5,1 3-3,4-2 6,3 1-3,-2 0 5,2 1 1,1 3-2,2-3 2,-2 2 1,0-2-3,2 1 4,-1-1-2,-2 1 1,-2-1 5,0-1 4,-1 2 2,-1-2 6,-1 1 8,-1-1 7,-4 2-1,0-3 0,-4 1-1,-1-1-5,-1 1-2,-3-1-5,-1 0-3,-2 0-4,-4-1 0,2-1-5,-4 0 0,1-1 0,1-2-6,-2 2-9,-1-2-29,3-2-34,1 0-43,0-1-46,3 0-59,-2-2-70,6-4-72,0 2-103,4-4-146,2 2 41,2-3-296,2 1-335</inkml:trace>
  <inkml:trace contextRef="#ctx0" brushRef="#br0" timeOffset="-69840.02">16178 10472 2379,'0'0'44,"0"0"25,13 4 14,-13-4 12,10 0 10,-2 0-6,4-2 3,0 2-2,1 0-14,2 0-3,0 0-4,1-2-10,2 2-9,-2 0-2,1-3-21,0 3-34,-3 0-37,2-1-61,-3-1-80,1-3-76,-3 0-157,0 1-88,-3-1 46,-2-3-109,1 1-60</inkml:trace>
  <inkml:trace contextRef="#ctx0" brushRef="#br0" timeOffset="-69653.22">16585 10226 1623,'2'-12'84,"-2"3"40,2 1 27,0-1 8,0-1 2,0 3-13,0 0-10,2-1-11,-2 1-16,3 2-14,2-1-3,-1 3-21,-2 0-39,-4 3-34,10-1-52,-10 1-58,11 4-61,-11-4-65,4 5-144,-4-1-77,0 3-128,-4 1-84</inkml:trace>
  <inkml:trace contextRef="#ctx0" brushRef="#br0" timeOffset="-69432.96">16640 10348 1673,'4'5'59,"0"-1"17,0 2 43,1 2 25,-1-3 10,3 3 8,-3-1 4,2 3 4,1 2 0,0-1-2,3 0-10,-2 3-9,0-3-12,-1 3-11,3-1-13,-1-2-11,-1 2-11,-1 0-5,-1 2-9,0-4-26,-2 0-37,0-2-56,0 1-51,2 0-62,-2-3-60,-1-1-59,0 0-120,3-4-132,-2-1 35,-4-1-181,0 0-167</inkml:trace>
  <inkml:trace contextRef="#ctx0" brushRef="#br0" timeOffset="-69142.96">17104 10035 1986,'-4'-6'86,"1"1"23,1 1 17,0 0 10,2 4 13,0 0 6,4-5 14,-4 5 12,17 1 1,-6 1 6,1 4 3,6 2 6,0 4-2,4 1-7,3 8-8,-1 3-12,4 5-13,2 5-13,-4 0-14,-1 3-10,-5 0-13,-8-4-5,-4 1-7,-3-1-14,-7-3-4,-6 4-33,-3 1-53,-11 2-76,-1 0-75,-7-5-86,-14 12-103,4-11-109,-1-9-188,-16 11 47,-6-3 66,-5 1-322,-6-7-342</inkml:trace>
  <inkml:trace contextRef="#ctx0" brushRef="#br0" timeOffset="-68597.99">11054 11660 2139,'6'-1'-100,"-6"1"28,8-2 22,-4-3 13,-4 5-2,4-2 10,-4 2-1,0 0-7,0 0-20,0 0-17,0 0-23,0 0-46,-22-3-92,10 3-153,2 3 101</inkml:trace>
  <inkml:trace contextRef="#ctx0" brushRef="#br0" timeOffset="-67770.84">8910 11785 1043,'0'0'46,"12"-2"11,-2-1-3,-4 1 15,1 0 15,2 1 13,0-1 3,0 0-3,1-1 4,1 0 1,-1 1 1,2 0 0,2 0 5,0 0 1,-1 0 2,6 2 0,-2-1 0,5-2 3,-2 3 7,4 0 2,1 0-2,5 0 0,2 0-1,4 0-6,7-1-1,0 1 5,9-2-3,9 0 0,27-2 0,8-1-1,8-2-1,7 2-8,13 2-7,1-4-6,4 0-6,1 1-9,3-2-8,7 3-5,1-3-8,7-1-4,9 1-4,2-2-7,1 3-4,4-5 1,0 3-4,34-4-5,6 1 1,-1 0-2,4 1-5,5 0-1,-3-2-1,3-1-3,-2 0-1,4 2 0,4-2-4,-4-1 1,-7-5 1,-3 3-5,-3 1 1,-6-6-1,2 4 0,0-2-4,-5 2 1,-30 0-2,3 5-1,0 0 0,-4-1 4,-7 3-5,-5-1 3,-3 3 0,-7 0-4,-5 0 2,-11-2 0,-15 4-1,-14 1-1,-21 1 0,-17 0 2,-12 2 1,-6-1-1,-3 2 1,-2 0 0,-8 1-1,-2-2 0,-1 3 0,-6-1-1,1-2 1,-4 3-2,0-1-4,-3 1-7,0-2-5,0 2-8,-10 0-9,0 0-13,12 0-13,-12 0-17,0 0-16,0 0-28,0 0-20,0 0-36,0 0-42,-34-2-57,20 2-60,-6-3-130,-5-2-119,-7 1 51,-6 0-274,-8 0-293</inkml:trace>
  <inkml:trace contextRef="#ctx0" brushRef="#br0" timeOffset="-67261.26">12563 12104 2313,'0'0'49,"-4"-6"28,4 6 23,0 0 17,0-4 12,0 4-2,0 0 6,0 0-12,-4-3-10,4 3-15,0 0-16,0 0 10,0 0 19,0 0 6,6 23 2,-2-14 6,-2 4-4,5 3 2,-3 1-4,0 1-6,2 2-11,-1 1-5,2 3-11,-1 0-9,-2 0-5,2 1-6,-3-2-7,2 2-4,4-2-24,-6-5-52,1-1-55,0 1-45,-2-3-59,0-3-73,4-3-90,-4-3-143,0 0-115,-2-6 85,7 2-328,-7-2-331</inkml:trace>
  <inkml:trace contextRef="#ctx0" brushRef="#br0" timeOffset="-67044.98">12845 12315 2555,'0'0'87,"4"-3"6,-4 3 15,4-4 9,-4 4 3,7-3-3,-7 3-7,15-3-12,-3 1-2,4 0-11,2 0-10,1 0-3,2 1-10,2-3-7,7 4 0,0-4-13,-1 4-18,7-2-38,-2 0-59,1 0-58,-1 1-87,3-4-72,-4-1-162,0 3-58,-1-2 42,-1-2-150,5 2-115</inkml:trace>
  <inkml:trace contextRef="#ctx0" brushRef="#br0" timeOffset="-66790.87">13719 12085 1865,'-2'-5'87,"-2"-3"31,2 2 30,0 0 35,-3 2 22,4 1 4,1 3-9,-2-8-14,2 8-20,0 0-11,0 0 6,0 0 0,0 0-10,12 15-8,-6-3-4,1 1-6,-1 2-13,0 0-5,0 3-16,1 1-9,-2 1-7,1 2 0,-2 0-10,2-1-6,-4 1-12,2-2-41,-2-1-50,0 1-57,2-1-57,-2-5-66,2 1-67,-2-3-63,0-2-98,0-2-113,0-3 8,2-3-313,-4-2-347</inkml:trace>
  <inkml:trace contextRef="#ctx0" brushRef="#br0" timeOffset="-66497.57">14001 12178 2410,'4'-7'33,"1"1"36,-3 1 28,-2 0 22,0 0 12,0 5 12,2-7 7,-2 7-11,-2-7-7,2 7-11,0 0-5,0 0-5,0 0-2,-24 12-2,16-6-8,-2 1-10,-2 1-6,2 1-8,0 2 0,-3-3-14,5 2-5,-1-1-7,0 1-2,1-1-4,2 1 3,2-3-1,2 3-3,2 0-1,0-3-2,4 1-7,0-1 2,2 1-5,2 0-5,1-3-2,0 2-2,1 2-25,-1-5-29,1 3-39,3-1-40,0 0-54,-3-3-55,3 3-64,4-1-14,-5-5-67,1 3-131,3-3-26,0 2 47,1 0-194,0 1-166</inkml:trace>
  <inkml:trace contextRef="#ctx0" brushRef="#br0" timeOffset="-65951.68">14306 12344 1784,'-4'-4'20,"-2"1"26,6 3 25,-5-8 23,3 4 13,-1-1-4,2 0 7,1 5-3,0-10-2,0 10-2,4-9-5,0 6 1,3-1 6,-1 0-4,3 0-1,1 1-4,1 1 7,1-1-10,2 2-5,-2 1-5,-2 1-5,3 2-1,-2-1 2,-3 1 0,3 3-5,-5 0-1,0 1-4,-2 1-7,-1-1-5,-3 3-5,0 0-2,-3-1-6,-1 2-2,-2 0-8,0-1-1,0 0-3,-1-2-2,1-1 0,-1 1-4,3-1-3,-2-1-3,1 1 1,3-2 1,-2-1 0,0-1-4,4-3-1,-4 5-3,4-5-5,0 0 1,0 0-2,8 9-1,-4-7-2,-4-2 1,11 1 0,-5 1 1,1 0-1,1 0 3,-1 0 2,3 2 2,-2-2 3,2 2 5,-2-1 4,0 2 6,0 0 3,1-2 4,-2 4 4,1-2 9,-2 1 1,-2 0 5,1-1 4,-2 1 3,0 2 3,-3-1-1,0 1 0,-4 0-1,0-2-8,-1 1-2,-3-2-7,-5 3-5,2-1 0,-3-1-5,1-2-4,-4 0-5,0-1-33,0-2-44,-2-1-57,3-1-44,2-2-48,-2-1-74,-1-1-77,-3-7-85,8 1-178,0-4 17,-3-5 72,5 1-358,5-3-366</inkml:trace>
  <inkml:trace contextRef="#ctx0" brushRef="#br0" timeOffset="-65580.53">14607 11826 2512,'0'0'33,"0"-8"21,0 8 19,0-7 14,0 7 9,1-6 7,2 2 4,3 3 2,4-2 5,1 3-8,4-1 3,-2 2 7,6-1 10,0 3 2,0-2-3,0 3-2,-1 2-3,0-3-8,-1 5-3,-2 0-1,0 1-4,-3 1 1,0 1 0,-6 1-4,0 3-6,-2-1 0,-2 1-9,-2 2-8,-2-3-4,-2 3-9,-2-1-9,2-3-4,0 4-2,-2-5-7,2-2-3,0 1-3,2-1-8,-1-3-1,3 1 1,5 0 0,3-4-2,4 4 0,2-3-5,3-1 2,4-3-11,0-1-42,2 0-80,6-1-98,4-3-108,5-4-166,12-5-231,20-6 74,0-8 82,-1-2-443,1-4-475</inkml:trace>
  <inkml:trace contextRef="#ctx0" brushRef="#br0" timeOffset="-56596.97">1566 12529 1520,'6'-8'333,"-2"3"-139,1-1-69,-1 0-33,0-1-15,-1 1-5,1 2-10,-2-2-16,2 4-6,-4-1-5,4-1-8,1 2-11,-5 2-16,6-4-22,-4 2-32,-2 2-38,0 0-35,12 2-39,-10 0-83,-2-2-407,5 5-153</inkml:trace>
  <inkml:trace contextRef="#ctx0" brushRef="#br0" timeOffset="-56209.07">1657 12719 2044,'0'0'128,"0"0"8,2 5 5,-2-5 8,0 0 7,0 5-14,0-5-12,4 4-15,-4-4 0,3 8 8,0-3 3,2 4-3,-2-1-4,5 4 3,0 2-3,-2-2-5,1 3-3,1 1-6,3 2-8,-4 0-5,1 1-6,2-1-5,-3 4-5,3-5-5,-1 5-10,-3-9-1,-1 4-5,3-4-7,-2-1-2,-2-2 1,3 0-1,-5 0 10,1-3 11,3-1 10,-4-2-11,-2-4-3,8 0-8,-8 0-6,8-11-4,-4 1-3,0-1-6,4-4-6,-4-1-1,2-1-4,-2 2-14,0-3-12,0 3-21,1 0-24,-3 0-34,0-1-28,4 5-50,-4 0-45,0 1-50,1 0-67,-1 3-71,2-1-147,-4 1-65,4 1 54,-1 3-323,1-2-355</inkml:trace>
  <inkml:trace contextRef="#ctx0" brushRef="#br0" timeOffset="-56006.33">2182 12796 2430,'9'0'53,"-9"0"29,10-2 12,-10 2 13,8-2 14,-8 2 2,10-3-12,-10 3-9,10 0-12,-10 0-7,12-2-7,-3-1-5,2 3-26,-1-2-28,3 2-39,-3-2-42,1 1-57,0-2-57,-1 3-48,0 0-65,2-1-112,-4 2-54,-2 2-170,0 0-125</inkml:trace>
  <inkml:trace contextRef="#ctx0" brushRef="#br0" timeOffset="-55825.29">2354 12925 1866,'-2'8'109,"-2"-1"25,2 1 20,2-1 33,-2-1 26,-2 1 20,4-2 1,-1-2-8,1-3-15,1 8-13,-1-8-14,12 0-19,-12 0-15,18-5-16,-8 2-13,6-2-12,-2-3-37,1 0-54,0 4-72,2-7-51,3 2-81,-1 0-109,-3-3-125,2-2-169,-2 3 51,2-4-323,1 0-345</inkml:trace>
  <inkml:trace contextRef="#ctx0" brushRef="#br0" timeOffset="-53912">2691 12514 2541,'-1'-6'61,"1"6"12,0 0 5,0 0 10,-2-7-1,2 7 1,0 0-2,0 0 5,0 0 8,0 0 7,18 18-3,-13-8-5,4 3-1,-1 3-7,1 1-8,2 4-7,-1 0-10,1 1-6,-1 3-1,-1-2-8,2 2-5,-3 2-3,0-1-11,-2-2-41,2 2-43,-2-2-46,-2-1-57,-2-2-79,4-1-65,-4-3-152,2-3-72,1 0 42,1-1-192,-2-1-170</inkml:trace>
  <inkml:trace contextRef="#ctx0" brushRef="#br0" timeOffset="-53687.09">3078 12925 1986,'0'0'126,"2"-5"25,-2 5 16,2-4 16,-2 4 9,2-4-3,-2 4-17,0 0-18,0 0-15,0 0-11,8 10-9,-2-5-12,-4 1-10,1 3-9,0 0-7,1 3-8,-2 0-7,2-1-6,-2 0-12,0 1-29,0 0-44,2-2-38,-1 2-41,-1-4-60,0 1-66,3-1-57,-5-3-101,4 1-140,-2-3 34,4-1-208,-6-2-194</inkml:trace>
  <inkml:trace contextRef="#ctx0" brushRef="#br0" timeOffset="-53260.97">3404 12550 2121,'-1'-10'82,"-3"3"26,2-1 16,0-1 11,0 3 8,2-3-3,0 5-5,0-4-8,4 3-17,-2-3-7,6 2-3,-1 2-8,2-2-10,4 3 5,0 1 0,2 0-7,-3 2 1,8 2-3,-4 0 3,-1 1 3,2 3 6,-2 1 2,-1 4 1,0-1 5,-4 4 3,-3 1 5,3 7-1,-6-3-2,-2 1-5,-2 4-8,-2 2-4,-5-2-5,3 1-8,-2 1-5,-1-2-7,2-2-10,1-5-2,-1 0-1,-1 1-9,5-7-2,1 1-1,4-3-5,4-3 1,0-1-3,3-3-2,5-2-16,3-2-39,6-5-50,3-1-59,8-1-54,-2-4-109,9-8-145,-1 1-247,3-2 70,12-11 80,-5-1-438,-3-4-456</inkml:trace>
  <inkml:trace contextRef="#ctx0" brushRef="#br0" timeOffset="-52581.33">4054 13692 2592,'-6'-15'-74,"0"2"45,0 2 21,1 1 30,0 1 29,2-1 26,-2 2 14,1-1 10,-3 2 20,5 1 7,-2-2-5,2 5-3,-2-3-16,2 2-14,2 4-9,0 0 4,0 0 12,-7 11-8,7-1-7,0 5 0,0 5-5,0 0-6,3 6 1,1 5-5,-1 6-6,0-1-6,1 6-3,-2-2-8,0-1-38,3 4-61,-3-4-54,-2-6-64,0 2-83,0-6-54,0-3-129,-2 0-107,-3-3 41,3-8-222,-4 4-219</inkml:trace>
  <inkml:trace contextRef="#ctx0" brushRef="#br0" timeOffset="-52004.93">3874 14184 1963,'-8'-15'-21,"2"0"30,1 1 8,5 1 9,5 2 4,1-2-1,2-2-5,10 1 1,2 1-2,6-2-5,5-1 1,7 2-17,9-1-24,-3 1-30,3 2-20,0-2-21,-7 5 1,-5 1 10,2-1 5,-9 0 28,-5 2 26,0 0 40,-6-1 26,-2 2 23,-4-1 27,-5-1 17,-2 3 9,-1-2 12,-6 4 5,3-2-2,-6-2 3,0 5-9,6 2-5,-11-3-5,11 3-14,-17 3-10,11-1-8,2 5-13,0-2 3,-2 3-3,4 1-16,2-1 1,2 1-1,4 1-8,-5 0-8,4-3 2,1 5-8,-2-7-5,2 3-2,1-3 2,-1 1 0,3-1-6,1-4-1,-1 0 0,1-1-8,0 0 0,4 0 2,-2-1-5,0 0-1,0-4-1,0 3 0,-1 0-5,1 2 0,2 0-6,-2 2 8,5 0-6,-2 3 8,-2 0-4,1 2-1,4-2-1,-6 4 5,2 0-5,0 1 1,-2 0 5,-1 0-1,-3 2 0,1 0 4,-3-1 7,-1-2-1,-3 1 5,-2-1 5,-2 1 0,-3 0-3,-1-3 2,-1-1-3,-1 0 0,-5-3-1,5-1-6,-3-2 3,0-3 0,3-2-3,-2-4 0,4-4-8,-2-1 2,4-7-4,4 1 2,2-4-2,0 0-4,6-1-11,0-1-9,2 3-15,0 0-16,8-2-19,-1 6-25,-1 0-35,2 2-53,2 4-71,0-3-66,-1 4-200,-2 3-6,2 2 66,2 1-193,4 1-147</inkml:trace>
  <inkml:trace contextRef="#ctx0" brushRef="#br0" timeOffset="-51816.19">5426 13675 1917,'2'-7'117,"-2"1"25,2-1 10,-2 1 19,1-2-2,4 3 0,-5-2-12,2 0-9,0 4-28,0-4-16,-2 7-15,6-5-35,-2 3-45,-4 2-61,9 0-66,-9 0-76,11 4-86,-3-1-160,-4-1-46,-2 6-177,0-1-158</inkml:trace>
  <inkml:trace contextRef="#ctx0" brushRef="#br0" timeOffset="-51622">5494 13791 1892,'0'7'102,"3"-4"22,-1 1 8,0-1 10,-1 6 23,4-7 5,-3 5 2,4-1 0,-2 1 2,4 3-8,-3-3-5,2 3-14,-4 0-10,4-1-14,-4 4-12,5 3-12,-4-4-10,1 3-30,-2-2-59,4 3-60,-4-6-66,0 2-87,2-3-85,-3-1-144,0-1-104,2-1 45,0-2-231,2 0-223</inkml:trace>
  <inkml:trace contextRef="#ctx0" brushRef="#br0" timeOffset="-51438.05">5967 13805 2278,'0'0'142,"2"-9"13,-2 9 19,2-5 14,0 2-5,-2 3-16,0 0-19,6-6-16,1 4-12,1 1-11,-8 1-16,18-3-41,-8 3-59,-2 0-65,2 0-73,-1 3-73,0-3-60,-3 3-122,-2-1-107,1 5 33,-5-2-152,-3 4-124</inkml:trace>
  <inkml:trace contextRef="#ctx0" brushRef="#br0" timeOffset="-51274.9">5996 13926 1680,'-8'11'61,"2"-4"43,1 1 32,1-2 27,0-3 31,2 1 22,-1 1 16,3-5-1,-2 5-8,2-5-4,0 0-12,7 5-17,-7-5-19,15 0-16,-5-1-15,2 1-17,2-4-42,-2 1-67,5 2-74,-2-3-73,-2-2-84,3 3-89,0-5-99,-1 1-161,4-1 45,-5-1-272,3-1-282</inkml:trace>
  <inkml:trace contextRef="#ctx0" brushRef="#br0" timeOffset="-51066.93">6465 13594 2449,'4'-8'152,"-4"5"40,2-3 11,0 2 16,-2 4-4,6-7 3,-6 7 1,10 0-10,-10 0-10,16 9-5,-6-1-18,0 3-17,-1 0-8,0 5-10,-1 3-18,3 3-15,-5 0-45,0 4-76,-2-1-92,1 4-93,-5-2-88,-3 1-130,-1-1-239,0 1 51,-2-2 73,-3 0-347,3-6-362</inkml:trace>
  <inkml:trace contextRef="#ctx0" brushRef="#br0" timeOffset="-49415.54">6301 14847 1905,'0'0'171,"0"0"-45,-10 0-13,10 0-11,-4-4-14,1-1-8,3 5-4,-4-9-4,4 3-1,-2 0 3,-1-2 1,3-1-5,-1 3 5,-2-2 13,1-3 24,-2 2-12,2 1-7,-2 1-8,0-2-6,-3 6-8,1-5-10,-2 4-3,-1 2-8,9 2-2,-23 4-10,10 6 0,-2-3-9,0 6 5,0 3-4,0 3-8,3-1 2,4 4-3,-3 2-1,4 1-8,3 2 1,1-1-3,2 0 1,1-2-4,1 1 5,2-2-2,1-6-6,-1 2 6,3 0-1,1-8 4,0 1 1,2-4-3,-1-4 5,4-4-7,-2 0-3,2-4 3,1-1-3,0-6 1,-2 0-3,1 0-2,1-2 1,0-7 0,-1 5-6,-1-6 10,0-1-7,-3 4 0,-1 1 0,-1-1-1,-2 3 6,2 2 4,-2 2-5,0-1-2,2 5-2,-4-3 5,4 7-5,0-2-1,0 5 5,-6 0-1,19 5 6,-10-2-3,4 5 4,-1 0 0,0 3 4,6 2-5,-5 0 3,6 2-3,-2 1 2,-3 1-5,4 0-40,-2 3-39,1-2-54,-2 2-71,6 3-93,-8-10-146,4 0-147,-5-4 75,4 2-266,-2-2-263</inkml:trace>
  <inkml:trace contextRef="#ctx0" brushRef="#br0" timeOffset="-48957.69">6835 15026 2133,'0'-6'21,"0"1"39,0-2 28,-2 1 29,2 0 10,-3 1 2,3 0-1,0 5-6,0-15-13,3 9-19,-1-3 0,2 1-6,0 1-9,3 2-10,-1-1-4,3-1-7,1 4-3,0 1-1,2 4 7,-2-1-5,0 3 7,1 4-1,0 4 2,-1-3 6,1 6 1,-3 2-1,-2 5-4,4 0-3,-8 2 0,0 2-6,-2 1-2,-2 1-5,0-1-4,-5-2-3,4 1-4,-3-1 0,0-2-2,-2-2-5,1 0 3,-1-8-6,-1 0-1,0-1 0,1-3-1,2-5 4,0 0 1,-2-4-7,8 0 0,-12-8 0,8 2-4,0 0-1,2-3-1,2 3-3,0-6 0,0 4 0,4-4 0,0 3 7,0-1 0,2 0 1,6 3 5,-4-1-1,2 2 1,5 3 2,-2-2-2,2 0 1,0 3-6,2 2-1,-4 0-4,3 0 3,1 2-4,0 0-3,-2 1 3,-2-3-3,3 5 1,-2-3-16,-2-1-33,-1 2-45,1 0-57,-1-3-50,0 0-74,-1-3-88,0-1-115,2-3-147,-2 0 47,0-3-338,1 1-384</inkml:trace>
  <inkml:trace contextRef="#ctx0" brushRef="#br0" timeOffset="-48668.35">7415 14570 2573,'-5'-8'43,"4"1"35,-4 2 22,0-1 22,4 3 18,1 3 7,-6-4-13,6 4 1,0 0 16,-8 7 0,6 1-6,-4 2-4,4 0-5,2 5-8,-2 3-6,2-1-13,2 4-4,-2-2-12,2 2-6,4 0-12,-2 2-3,-1 1-8,4-2-6,-4 2-6,4-2-4,0 0-5,-1-6-13,1 2-32,1-3-46,1-3-57,1-1-43,0-3-62,4 1-73,0-6-76,-1 0-135,-2-6-116,1 0 77,3-2-314,0 0-332</inkml:trace>
  <inkml:trace contextRef="#ctx0" brushRef="#br0" timeOffset="-48426.3">7673 14584 2348,'-6'-14'35,"2"7"37,-2-2 25,4 3 25,-3 2 20,3 1 9,2 3-3,-4-4-12,4 4-18,0 0-14,0 0-1,0 0 5,0 0-2,4 17-3,1-8-7,-1 5-4,-1-1-6,4 4-5,-1 1-11,-2-1-5,3 3-6,0 1-3,-3-3-9,0 1-12,0 0-44,0 0-54,-1-2-50,3 2-56,-4-6-70,4 1-63,-6-5-106,2-1-145,2-3 35,-1-1-233,-1 0-240</inkml:trace>
  <inkml:trace contextRef="#ctx0" brushRef="#br0" timeOffset="-48116.95">7873 14386 2160,'-8'-10'36,"0"1"24,2 1 26,0 1 18,2 0 14,2 2 8,-2 2 6,1-1-4,-1 0-17,4 4-11,0 0 3,0 0 11,13-1 13,-13 1 3,24 9 0,-8-1-4,3 5-1,0 2-3,6 3-6,-1 2-5,-3 5-2,0-4-7,0 4-4,-3 0-5,-2 1-1,-6-4-5,-1 3-9,-2 2-6,-3-1-4,-2 0-10,-2-2-43,-2-3-66,-1 0-80,-2 0-92,0-1-112,-4-6-175,1 1-133,2-3 83,-2 0-387,1-2-426</inkml:trace>
  <inkml:trace contextRef="#ctx0" brushRef="#br0" timeOffset="-47684.35">9112 14408 2610,'-16'-4'0,"4"1"30,3 3 27,3-3 20,0 1 13,6 2 11,-9-3-1,9 3-5,0 0-9,0 0-9,0 0-6,0 0-11,19-5 1,-4 3-5,4 0-10,2 2-1,3-1-20,0 1-42,3-3-64,-5 3-75,4 3-83,-5-3-112,-1 0-164,-2 1 51,-1 3-170,-4-1-132</inkml:trace>
  <inkml:trace contextRef="#ctx0" brushRef="#br0" timeOffset="-47499.43">9270 14645 2014,'-6'6'173,"2"0"24,-1-1 36,3-3 22,2-2 2,-4 6-11,4-6-21,0 0-24,0 0-21,0 0-16,27-4-16,-11 2-17,2 0-13,6-5-13,1 2-45,3-2-70,2 4-83,-3-4-94,0-1-92,-2-2-109,6 0-212,-4-1 54,6 0 66,3-5-243,5-3-214</inkml:trace>
  <inkml:trace contextRef="#ctx0" brushRef="#br0" timeOffset="-46980.19">10628 13941 2145,'-13'-19'42,"3"6"27,1-1 19,0 2 9,5 0 0,-2 4-2,4-4-8,-4 2 2,1 1-3,1-2-5,-1 1 2,1-1 3,-2 2-5,0-2-5,-3 4-1,0-2-6,-1 3-12,-5 0 2,1 0-5,-4 5 1,2-1-3,-3 4-4,-1-1-5,2 5 0,-4 4-5,1-1-1,2 6-2,0 2-2,2 6 2,2 0-2,5-1-1,1 4-3,3 1-5,1-1 2,5-1-3,0-2-2,5 1-2,1-3-2,1 0 1,1-6 1,0-1-7,6-2-3,-2-5-7,5-3 3,-2-2-9,0-4 4,3 0 3,0-7-4,0 2 1,2-6-2,-3 0 0,-2-6 0,2 1-2,-5-1 2,-2 1 1,2-1-1,-3 5 3,0 1 6,-2 2 2,1 1 1,-4 1-4,2 1-1,0 3-3,2 5 4,-8 0-1,16 5 3,-8 0 4,6 2-4,-4 4 2,3-2 2,1 4 2,2 3-3,-2 1-3,1-2-1,0 3-22,2-3-38,-2 2-52,-5-4-65,5 0-77,-5 0-79,2-4-170,-3 2-58,1-4 79,0 1-208,-2-2-177</inkml:trace>
  <inkml:trace contextRef="#ctx0" brushRef="#br0" timeOffset="-46519.62">10939 14015 1986,'2'-10'84,"0"3"27,0-1 19,0 0 14,0 1 8,0-1-2,2 0-8,2 3-12,0-1-4,2 1-5,0 3-5,3-4-11,0 2-10,1 2-3,1 2-9,-3 0-8,2 2-8,-4 0-6,2 2-2,-2 0-4,-2 3-1,0 0-4,-2 3-2,-4 0-1,0-1-10,-4 3 0,-2 1-2,2-1-7,-3 2-1,0-2-5,1 0 2,0-1-4,-3-4-5,4 4 1,1-3-3,0-1 0,0-2-4,0 1-2,2 0-1,-1-1-1,3 1 3,3 0-2,-1-1 2,2 2-2,0-2 1,4 0 0,-1 2-1,4-2-2,-1 1 2,0 1 1,4 1-5,-4 0 4,-2-1-6,3 0 4,-3 4-3,3-4 4,-4 1 12,-1-1 13,-5 3 11,4-3 8,-3 1 3,-2 0 3,0 1 2,-4-1-5,-2-1-4,-2 3-4,-4-3-4,0 1-7,-4 0 1,3 0-1,-5-5-8,0 3 0,-3-2-25,3-3-41,-1-2-43,2 1-58,-1-2-52,0-4-62,3-1-66,0-7-51,3-3-123,3-2-96,0 1 74,6-6-263,1 2-271</inkml:trace>
  <inkml:trace contextRef="#ctx0" brushRef="#br0" timeOffset="-46187.71">11164 13730 2103,'7'-7'-15,"-4"2"36,2-3 31,-1 2 29,-3-1 25,2-1 20,1 3 25,-2-2 6,-1 2 13,2 1 10,-1-2 1,0 2-5,-2 4-3,3-7-6,-3 7-16,2-5-14,-2 5-11,0 0-7,0 0 1,0 0-10,0 0-9,-7 24-7,5-12-5,-1-2-10,3 6-5,-1 1-6,2 4-6,-1-2-5,0 2-6,5 4-3,0 0-6,-1 0-2,4-3 0,0 1-8,2-3-1,2 2-12,0-3-28,2-4-33,0-1-35,1-1-49,0-4-37,0-2-44,1-2-58,0-2-70,-2-3-58,3-3-132,-2-1-46,-2-1 45,-1-3-250,2-1-264</inkml:trace>
  <inkml:trace contextRef="#ctx0" brushRef="#br0" timeOffset="-45919.43">11545 13651 2226,'-2'-5'70,"0"0"24,2 0 16,0 5 15,-2-7 13,2 7 5,-4-5-10,4 5-10,0 0 12,0 0 9,0 0 1,0 0 0,12 16-1,-8-10-6,-2 3-9,2 3-10,0-2-9,0 4-9,1-1-6,-1 2-9,1 1-10,-3 1-5,2-2-7,-2 2-8,2-1-26,-2 1-44,0-6-49,3 4-52,-3-4-52,0-1-65,2 0-69,-2-4-95,2-3-166,-2-1 6,-2-2 66,0 0-209,0 0-192</inkml:trace>
  <inkml:trace contextRef="#ctx0" brushRef="#br0" timeOffset="-45620.23">11696 13525 1991,'-10'-5'62,"0"-3"33,2 4 28,1-1 22,1 2 16,6 3 15,-7-4-18,7 4-10,-4 0-6,4 0 7,0 0 6,0 0 1,28 9 0,-14-6-7,3 5-4,6 1-5,1 0-8,1 3-14,3 3-7,-1-1-11,-1 1-6,-1 2-9,-3-3-6,-4 3-5,0-2-3,-6 2-5,-1 0 7,-3-2-10,-5 2-6,-1 2-2,-4 1-7,-5-2-21,0 4-48,-3-3-58,2 1-64,-3-3-59,-2-3-66,3 0-88,-5-7-92,4 1-150,1-5 14,-1-1-370,3-2-433</inkml:trace>
  <inkml:trace contextRef="#ctx0" brushRef="#br0" timeOffset="-45402.96">12216 13601 2843,'4'-4'65,"-4"4"9,8-1 16,-1-3 10,0 2 5,3 0-8,0-2-2,3 3-9,2-2-6,0 3-8,1-1-8,2-1-8,2 2-45,-4-2-53,1 0-71,-1 0-80,-5-3-112,2 5-228,-3-5 35,1 2 60,-2 0-146,3-1-84</inkml:trace>
  <inkml:trace contextRef="#ctx0" brushRef="#br0" timeOffset="-44915.23">13403 13457 1814,'-1'-10'120,"-3"0"16,-1 1 13,4-4 6,-4-1 9,2 0 3,-1 2-4,0-4-11,0 1-13,0 0-12,-1 2-11,2-1-8,-5 1-9,3 0-6,-2 1-9,-3 4-12,-1 1-8,-1 1-3,-3 4-4,2 2-7,-4 2-2,0 4-2,-4 3 2,-1 4 0,4 1-1,-2 3-3,-1 5 4,3 0-11,2-1-4,4 1-1,2 2-3,3-2-3,0 2-1,3-4-2,2-1 0,0 1-3,4-4 0,0 1 0,2-4-4,1 0 0,4-7 0,-1 1-3,0-1 1,5-5-2,0-1-4,-1-1 1,3-3 1,0-4-4,0 1 1,1-4 0,2-4-2,-4-2-1,1 3 1,-2-3-2,-3-1 8,0 5 17,-1 0 12,1 4 1,-4-4-5,-1 6-3,2-1-5,-1 2-5,1 5-1,-7 1-1,13 1 1,-7 4-5,3 0-3,-1 2 1,0 5-1,0 2 3,1-1-18,0 0-41,1 0-45,-1 2-47,-1 1-64,-1-3-72,1 0-86,1 0-171,-1 2-85,-2-4 84,3-2-317,0 0-331</inkml:trace>
  <inkml:trace contextRef="#ctx0" brushRef="#br0" timeOffset="-44451.37">13614 13542 2373,'2'-8'35,"0"3"36,0-1 23,0-1 5,2 1 1,0 1-2,5-2 10,-1 5-2,3-3 2,0 2-10,1 0-1,1 1 0,0 0-4,-3 0-12,1 2-5,2 0 0,-3 2 3,-3 0-3,-1 0 1,0 4-3,-4-1-6,-2-1-2,-2 4-6,-2-3-7,-2 5-3,-3-2-4,-1 1-11,-1 2 3,0-4-5,3 1-2,-2 1-7,3-4-1,-2 1 0,3 0-4,0-2-1,2 0-5,-1 1 0,5-5 0,-1 7-3,1-7 1,6 4-1,-2 1-3,0-2 1,2-1 2,3 1-1,0 2 0,-1-1 2,2-1-1,-1 2 3,-1-2 0,0 3 1,4-3 5,-4 3 2,0-2 9,0 3 8,2-3 2,-4 1 4,0 2 6,-2-1 4,2-2 3,-3-1 2,-1 1 5,-2 2 0,0-6-3,-7 9-10,1-2-1,-2-4-5,0 2-4,-6 0-5,0-2 0,-3 3-7,0-4-18,-2 2-39,1 0-51,2-2-55,1-1-60,-2-4-77,2 3-80,3-8-71,-1 0-165,0 0-32,5-5 83,2 0-334,-3-2-352</inkml:trace>
  <inkml:trace contextRef="#ctx0" brushRef="#br0" timeOffset="-44156">14172 13184 2568,'-2'-8'53,"-2"3"31,2-1 24,-2 0 21,2 1 14,-4-2 0,2 7-8,4 0-2,-11-5-2,11 5 7,-13 5 4,4 3 1,3 1 3,-2 2-3,2 2-5,-1 2-6,-2 1-5,5 1-12,0 1-5,0 2-10,2-1-9,0 0-9,2 2-7,0 0-6,2 0-10,0 0-3,0 1-5,2-3-5,4 3-21,-1-5-46,0-2-52,1-1-65,4 1-58,-1-6-77,2 1-76,-2-7-72,5 1-133,-3-4-37,2 0 47,-4-2-291,5-2-321</inkml:trace>
  <inkml:trace contextRef="#ctx0" brushRef="#br0" timeOffset="-43720.52">14348 13379 2193,'2'-7'-3,"-2"-2"44,0 4 40,0-3 30,2 2 3,0-1-1,0 1 2,4-1-3,-1 0-1,4 4 7,1-2-9,1 2-5,0 1-4,2 0-3,-1 0-11,1 0-9,0 4 1,-3-2-13,0 2 1,2 2-6,-4 2 8,-2-1-4,1 2-2,-5 0-5,-2 1-5,-2-1-4,-3 1-2,1 1-11,-2 0 0,0-2-2,-1 1-1,0-3-8,1 3 0,2-3-5,0-1 2,0 2-4,0 0-2,2-3 5,-3 1-8,3 1-1,2-5 2,-3 7-5,3-7 0,0 0-1,8 7-1,-2-4-2,0-3 2,2 5-3,3-1 1,0-1 4,-1 1-3,3 0 3,1 2-4,0-1-2,-2-1 4,-2 2 0,1-1 5,-2-1 5,-1 1 3,-2 0 12,1 1 6,-1 0 3,-4-1 1,-2 1-1,0 0-4,-4-1-1,-2 2-5,-2-3 0,-2 2-4,-2-1-3,-1 0-29,-2-1-54,3 0-46,-1-3-64,0-1-81,1 0-86,-3-1-162,0-3-125,3 0 86,-2-3-335,6-2-355</inkml:trace>
  <inkml:trace contextRef="#ctx0" brushRef="#br0" timeOffset="-43453.15">14530 13175 2455,'5'-6'56,"-3"1"28,3-1 19,-1 0 32,4 1 25,2 5 11,3-2 12,2 2 10,1 0 5,3 2-4,3 1-9,2 5-9,-1 1-3,2 3-11,-4 2-13,5 3-15,-3 1-10,-4 3-9,-2-2-6,-3 0-9,-2 3-9,-4-2-10,-2 3-3,-5-3 4,-2 0-12,-3 4-6,-6-3-2,-2 3-17,-1-4-33,-3-1-41,-3 3-59,-2-4-61,1 0-63,2-5-73,-1-1-81,-2-3-86,4-4-166,1 1-1,2-2 85,2-2-348,3 1-364</inkml:trace>
  <inkml:trace contextRef="#ctx0" brushRef="#br0" timeOffset="-42907.04">15558 13274 2319,'-4'-8'-35,"-1"0"35,1-1 38,-1 1 28,3-1 20,-5-1 17,4 1 14,-1 1 1,1-1 7,0-1-1,-5-1-2,5 1-7,-4 0-4,3 2-6,-2-1-13,-4 1-8,3 1-7,-3 2-9,-3 1-4,4 0-4,-5 4-5,-3 0-4,4 4-6,-4 3-4,0 2-5,0 3-1,-1 1-4,4 5-3,-1-1 1,0 1-4,3 2-1,0-1-2,5 0-1,1-2-3,2 2 0,0-4-4,2 1 1,2-3 2,2 0-2,4-3-1,-1 1 0,2-4-1,1 0-4,3-3 0,0-1 1,1-3-1,1-1-5,-1-3 1,4-3 0,-4 0-1,1-3 2,0-3-2,-1-2 0,-1-3 3,1 1 12,-5 3 13,2 1 19,-1-1 17,-2 2 2,-2 3-5,3-1-10,-3 5-7,1-1-4,-1 5-4,0-2-3,-4 3-5,9 8 0,-1-2-5,-2 1-1,0 4-4,3 3 0,2 0-2,-3 1-11,0 0-41,3-1-50,0 4-59,-1-4-63,-1 0-73,3 1-86,-3-2-147,2-2-98,-3-1 50,2 2-313,1-8-354</inkml:trace>
  <inkml:trace contextRef="#ctx0" brushRef="#br0" timeOffset="-42437.25">15883 13341 2384,'0'-8'51,"3"1"40,-1 0 25,0 0 10,2 1-3,2 0 7,2 1-6,2 3-6,2-2-5,1 2-3,2 0-7,-2 2-9,1-2-10,2 4 1,-2 0-13,-2 0-7,2 2-8,-4 0-2,1 1 1,-3 2-6,-5-2-4,0 0-6,-1 2-1,-7 1-7,0 1 0,-3 0-2,-1-2-6,-3 3 7,0-3-7,2 4-10,-2-6 3,6 3-4,-6-3-1,6 1-4,0-1 1,0 1-1,-1-2 0,3 3 1,2-5-2,2 5 1,0-2 2,0-5-3,4 8 0,0-2-4,3-1 10,-1-1 4,4 2 0,2 1 1,-4-2 3,4 3 1,1-4 4,-4 1 3,3 3 3,-2-1 3,-1 0 1,-3-1 3,3 0 4,-2-1 4,-3 2 7,0-3 4,0 2 0,-4-1-1,-3 2-3,2-1-4,-3-1-1,-5 1-9,1 0-4,-3-2-3,-2-1 2,-1 1-9,-4 1-3,2-3-21,-2-2-37,0 2-47,1-4-50,0 2-50,-2-2-72,1-5-81,2-1-116,2-1-200,4-2 64,0 0 73,3-7-300,4-1-300</inkml:trace>
  <inkml:trace contextRef="#ctx0" brushRef="#br0" timeOffset="-42147.19">16401 12959 2231,'0'-8'-2,"0"3"48,-2-2 38,2 1 25,0 6 11,0-8 0,0 3-8,0 5-16,0 0 3,0 0 17,0 0 8,0 0 2,-15 19 1,12-7 11,-4 0-4,4 5-1,-3 0-7,1 4-4,-1 1-8,2 0-9,0 3-8,-1-2-9,1 1-12,2-3-5,2 0-2,0-1-11,2-1-4,0 0-2,2-4-15,1 2-37,3-3-48,3-1-48,-1-4-58,3-2-77,4 0-80,-5-4-141,6-1-160,-2-2 69,1-4-319,1 1-347</inkml:trace>
  <inkml:trace contextRef="#ctx0" brushRef="#br0" timeOffset="-41791.63">16692 13049 2391,'-2'-8'39,"0"3"41,2-2 30,2 2 7,0-1 8,0-1 7,6 3-4,0-2 12,2 2-2,5 3 3,2-1-5,0 0-4,-1 2-8,4 0-6,-1 0-5,-2 4-4,2-3-6,-5 3-6,2 2 2,-2 1 0,-3 0 0,-2 1-4,-3 3 0,-4 0-6,-2 0-4,-2 4-3,-6 0-3,-3 3-10,-4-1-5,1 3-7,-4-2-4,0-1-7,2 1-4,-1-1-4,3-2-5,4-2-2,-4 0-4,5 0 1,2-2-3,0 0 3,5-2 4,0-2 0,4 3 0,2-3-5,3 0-2,1-3-2,2 2-2,6-3 2,-2 1-4,3-2-34,-2-2-43,0 2-65,5-4-54,0-2-80,-1 0-117,2-6-93,0-3-216,7-2 46,0-2 86,3-1-377,9-4-408</inkml:trace>
  <inkml:trace contextRef="#ctx0" brushRef="#br0" timeOffset="-41539.31">17378 12776 2549,'-3'-17'14,"1"2"42,0 2 19,6 1 21,2 2 28,1 3 15,7 2 19,2-1 11,4 4 4,4 4 4,3 4 1,7 3 2,2 6 2,6 7-10,1 4-14,7 12-12,1 5-3,-6 3-11,-5 2-11,-10-6-9,-10-4-9,-6-2-13,-6-1-3,-8-3-19,-4 5-51,-11-4-63,-8 6-50,-15 14-67,-14-5-71,-8-1-82,-10-5-100,-7 2-212,-12-6 17,-12 0 75,-16-1-339,-8-6-359</inkml:trace>
  <inkml:trace contextRef="#ctx0" brushRef="#br0" timeOffset="-40752.72">10692 14812 2265,'0'0'-49,"-5"0"28,5 0 25,0 0 20,-9-5 20,9 5 23,0 0 12,-4-3 4,4 3 0,0 0-4,0 0-3,0 0-10,-8-3-2,8 3-6,0 0-3,0 0-5,0 0-1,0 0 13,0 0-3,0 0 2,28 3-1,-14-3 0,5 3 4,5-3 2,6 0 2,2-3 4,15-1 1,16-2 3,36-5 9,10 1 5,22-9-5,14 4-4,43-6-2,13-4-5,20-2-5,22 3 3,20-7-6,12 0-9,16 1-3,23-3-7,73-4-1,-3-2-6,4 6 1,-71 8-5,84-4-3,-76 5-5,75 2 0,-81 5-6,-3 3-3,-7-3-2,-12 6-2,-10 0 1,-7-2-3,-17 0-2,-20 1-2,-25-4-1,-52 3-1,-23 0 11,-18-1 23,-19-1 19,-13 0 14,-14-1 1,-23 3-3,-13 2-7,-11 1-7,-6 3-5,-8 0-9,0 3-1,-6-2-6,-1 4-6,-3-3-21,-2 5-34,-6 0-43,12 0-42,-8 5-45,-4-5-45,4 5-44,-4-5-63,0 10-58,-6-6-110,-3 0-138,-4-1 47,-6 1-323,-7 0-369</inkml:trace>
  <inkml:trace contextRef="#ctx0" brushRef="#br0" timeOffset="-40276.34">14446 15054 2410,'-3'-5'-10,"-1"2"36,2-2 32,2 5 24,-4-7 21,2 3 15,2 4 24,-2-8 7,0 6 6,2 2-4,-2-7-9,2 7-10,0 0-12,-4-4-8,4 4 31,0 0 6,0 0 0,2 21 2,-2-10-4,2 5 5,0 3-1,0 2-20,0 6-7,2-1-10,-2 3-14,2-1-5,1 1-11,-3 3-9,3-5-7,-1 1-28,-2-1-61,2-4-73,0 2-78,0-8-65,0-2-80,3-1-81,-2-3-156,3-5-83,2-2 84,-1-1-393,3-6-424</inkml:trace>
  <inkml:trace contextRef="#ctx0" brushRef="#br0" timeOffset="-40068.34">14849 15247 2611,'2'-3'75,"-2"3"28,2-6 15,-2 6 19,4-5 14,2 2 12,-1-1 2,6-2-5,5 2-8,1 1-14,1-1-10,4 0-14,5 3-11,-1-3-7,2 0-10,1 0-4,1 4-24,0-5-51,-2 2-43,7 0-77,-7 1-110,2-5-105,-10 3-164,1 1-78,-3-3 46,0 5-279,0-5-291</inkml:trace>
  <inkml:trace contextRef="#ctx0" brushRef="#br0" timeOffset="-39826.04">15647 14893 2428,'-2'-7'108,"2"-1"31,-3 2 31,3 2 12,0 4 21,-1-6-4,1 6-15,0 0-7,0 0 16,0 0 2,0 0-5,10 16-8,-6-4-1,2 2-7,-1 3-15,1 3-12,-2-2-12,0 9-17,1-4-7,-1 4-14,-2 2 1,0-3-18,1 7-16,-1-9-38,-2 3-54,0-2-68,0 1-75,2-8-73,-4 0-78,4 2-70,-2-8-77,4-3-118,0-1 0,0-3-448,4-3-510</inkml:trace>
  <inkml:trace contextRef="#ctx0" brushRef="#br0" timeOffset="-39568.94">15913 15158 2620,'11'-14'-41,"-5"2"64,0 0 38,-1 4 29,-3 0 29,0 4 26,-2-3 6,0 3 9,0 4 0,-4-9 3,-1 5 1,5 4 6,-14 0 5,14 0-3,-20 2 1,10 6 4,-2-3-2,1 4-3,-4 3-17,3 0-16,1 1-2,1-2-15,-4 6-11,4-1-11,2-1-12,-1 2-4,5-4-10,2 5-1,2-5-9,2 2 9,4 1-19,3-5-8,1 2-19,1-2-24,8-3-40,-2-1-54,0-1-65,8 0-30,5 2-50,0-4-96,9 0-85,-5-2-134,3-2-107,-3 0 52,0 0-452,-1 0-529</inkml:trace>
  <inkml:trace contextRef="#ctx0" brushRef="#br0" timeOffset="-39118.95">16435 15327 2965,'0'0'29,"-7"-7"34,7 7 39,-4-4 35,4 4 24,-3-5 9,3 5-1,0 0-12,-4-4-10,4 4-13,0 0-15,0 0-9,0 0-14,0 0-8,0 0-9,0 0-9,18 0-7,-18 0-5,12 4-8,-6-3-2,1 3-5,-2-2-7,2 3-1,0-3-4,-1 2-4,1 4-1,-5-1-1,2-1-2,-4 2-4,2 0 3,-4-1-4,-1 3-1,2-1-1,-1-1-2,-2 1-3,1 1 0,-1 0 0,2 1 2,-1-4-6,3 1 1,-2-1-3,0 1 3,0 0-4,2 0-1,0-3 3,0 3 1,0-3 5,4 3 2,1-2 6,-3 2 4,5-4 1,-1 3 2,-2-1-2,3 1 2,2 1 0,1-3 2,-4 3-5,-1-4 2,4 3 0,-4-3 0,1 1 1,-2 2 4,0 0 6,1-3 1,-5 2 3,2-1-2,-7 1-3,1 0-2,-4 2-4,-1-7 0,-3 5-6,-1 1-1,-2-4-25,-1 1-36,-2-2-62,-1 0-67,3-2-60,-5-4-88,8-3-97,-5-3-154,4-6-109,3-3 86,1-2-463,3-4-524</inkml:trace>
  <inkml:trace contextRef="#ctx0" brushRef="#br0" timeOffset="-38787.15">16619 14952 2833,'14'-14'35,"-3"6"29,-1 1 21,4 2 26,-2-3 27,2 2 24,4 1 7,1 3 3,0-5-2,2 4 0,1 2-6,-2 1-8,2-3-10,-1 6-11,-1 1-7,0-3-5,-1 5-12,-2-2-2,-2 5-4,-1-1 14,-2 2 2,-6 0 16,0 4-26,-4-1 6,0-2-3,-2 4 8,-4 2-8,-2 1-5,-5 2-14,2 3-9,-1-6-7,-3-1-8,3 2-7,1-3 3,3-4-18,-1 1-2,3-2-3,0 1-4,4-6-1,2 3-5,4-6 0,1 4-6,4-6-5,-1 0-13,5 0-20,6-4-9,13 2-55,6-4-75,13-3-109,2-5-131,19-7-150,-4-6-251,-2-1 63,-7-4 101,-4-10-591,-8-2-681</inkml:trace>
  <inkml:trace contextRef="#ctx0" brushRef="#br0" timeOffset="-37514.92">19717 13719 3478,'0'0'30,"0"0"2,2-7-21,-2 7 12,6-6 3,0 4-9,1-1-9,1-1-4,5-1 6,-2 4-3,5-1-16,2-3-27,-2 5-47,4-2-49,-3-1-50,1 3-68,-2 0-131,-4 3-118,3-3 59,-6 2-116,-1 3-58</inkml:trace>
  <inkml:trace contextRef="#ctx0" brushRef="#br0" timeOffset="-37355.24">19778 13955 1502,'-12'15'88,"3"-6"31,1-1 21,1-1 18,3-1 14,0-2 18,1-1-18,3-3 0,0 0-16,15 4-11,-2-6-18,4 0-14,5 2-27,2-3-68,2-3-87,6 2-123,-4-3-144,7-1-167,0-1 40,-4 4-148,3-2-109</inkml:trace>
  <inkml:trace contextRef="#ctx0" brushRef="#br0" timeOffset="-29095.08">19766 13034 1192,'0'0'419,"0"0"-154,0 0-69,0 0-35,0 0-10,0 0-8,0 0-14,0 0-14,0 0-3,0 0-9,0 0 0,0 0-1,0 0 3,0 0-17,0 0 12,0 0-4,0 0-3,0 0-3,18-3-5,-6 1-7,2-1-9,7-1-2,3 0-10,6 0-7,-2-1-3,5 1-1,-1-1-9,-3 1-14,3 0-32,-2-2-38,-4 4-55,0-3-63,-2 2-74,-3-2-61,-5 2-164,0-2-70,-5 3 50,0 0-189,-2 1-168</inkml:trace>
  <inkml:trace contextRef="#ctx0" brushRef="#br0" timeOffset="-28471.19">20645 12816 1731,'0'-7'-29,"-3"2"18,3 5 23,-4-8 21,2 4 24,-3 1 23,5 3 12,-6-10 9,4 7 2,2 3 5,-6-7-2,4 3 4,-3 0-1,5 4 0,-4-6-4,4 6-1,-5-3-6,5 3-5,-1-4-12,1 4-10,0 0-3,0 0-5,0 0 0,-20 7-2,14-1 2,-2 4-5,2-1 6,-4 5-2,3 1-3,0 2-1,1 0 3,2 2-6,-2 2 1,5 1-8,2 0-6,3 2 0,0 0-4,2-2 0,3 2-7,2-4 0,1-1-3,0-2-2,4-2-4,-2-1 0,1-4 0,0-3 1,0 0-3,-1-7-2,2 0-1,-2 0 1,1-5 2,0-2-4,0-1 8,-1-3-6,0-4 5,0-3-4,-1-1 0,-5 1-2,1-6-3,-3-1 2,-5 3-5,2-3 2,-3 4-7,-3 0-3,0 2 7,-3 2-7,-4 1-2,2 1 4,-5 2-4,2 3 3,-8 5-1,6-2-2,-4 7 1,-1 0 2,2 0-3,-2 3-3,2 2-2,1 2-22,0-2-37,2 4-39,1-1-48,-1 1-58,4 3-63,3 0-65,4-3-168,0 2-53,4 1 73,0 0-226,2-2-203</inkml:trace>
  <inkml:trace contextRef="#ctx0" brushRef="#br0" timeOffset="-28250.74">21199 13034 2230,'2'-5'168,"-2"5"17,0-8 28,0 3 17,0 5 9,-2-11-1,2 7-14,0 4-19,0-7-22,0 7-20,0-6-16,0 6-19,4-5-25,-4 5-45,7-7-58,-4 6-52,-3 1-59,0 0-51,10-2-58,-10 2-58,6-5-54,-6 5-131,2-2-77,-2 2 45,0-7-206,0 7-195</inkml:trace>
  <inkml:trace contextRef="#ctx0" brushRef="#br0" timeOffset="-21354.49">21368 12741 1892,'0'0'52,"6"-4"16,-6 4 7,5-3 0,-5 3 3,0 0 7,0 0 3,7-3-3,-7 3-1,0 0-1,0 0-6,4-5-5,-4 5-1,0 0-3,0 0-2,0 0-1,0 0-6,0 0 4,0 0-7,0 0 3,2-7 4,-2 7-12,2-7-12,-2 3 9,2-2-10,0-1-3,0 1-5,1-3-3,1 5-3,0-4-3,-1 3-2,4 0-1,-2 2 1,2-1-3,1 2-7,-8 2 7,12 6-3,-4 2 2,2 0 3,-4 6 6,1-1 5,0 4-2,-3 1 2,1 1-7,-5 1 2,2 2 2,-4 2-4,-3 3 4,1-2-9,-3-1 5,-3 2 0,0-4 2,-1 2-9,-1-2 1,-3-1 0,2-1-3,0-2-5,-1-3 4,-2 0 0,4-3 4,2 0-3,-2-5 0,2-1-4,2-2 4,-1-3-4,3-1-2,6 0 0,0 0 6,-15-5-6,13 1-2,2 4 3,2-7-2,-2 7-1,11-8 5,-5 5 1,3 2-2,1-1-2,-1 2 0,6 2 8,-1-1-3,1 2-1,-2 1 1,1 0-2,1-1-1,1 3-1,-4 0-1,2-1 3,-1 2-2,-3-3 1,4 2-24,-2 1-39,-1-2-30,0-2-33,-1 4-39,0-5-49,2 1-50,0-1-37,-1-2-65,3 0-90,2-2-55,-6-1-195,4-3-190</inkml:trace>
  <inkml:trace contextRef="#ctx0" brushRef="#br0" timeOffset="-20931.15">21853 12983 1839,'13'-17'-1,"-4"-1"41,-1 3 35,-1 0 25,-3 2 26,-2 1 17,2-2 9,-2 1 5,0 2 2,0-1-1,0 1-1,-4-3-6,2 3-7,-2 0-8,-2 2-16,0-3-8,-2 0-14,-5 3-9,1 1-10,-4 3-7,-2 1-8,-2 1-6,2 3-8,-4 0 1,0 5-11,3-1-3,-3 3 0,4-2-7,1 3 0,0 0-5,2 0 1,3 2-5,2-3-3,0 1 1,8-1-1,0 0 1,6-1-7,0 2 2,2-3 0,5 1-6,-1-2 2,3-1 0,0 2-4,-1-3 0,2 0 0,-2 0-1,-3-1 0,1 1 0,-2 0-2,0 0-4,-2-2-3,0 4 0,2-2 1,-5 3 4,4 1 0,-3 0 0,-2 1 5,3 3 4,-3 0 3,-1 1 2,1 0-1,-4 0-3,2 6 3,-2-5-3,1 5-3,-1-3 1,0-1 2,0 3-1,-1-3-4,1 0-3,0-2-30,0 1-35,0 0-44,0-3-46,-2 0-51,2-1-64,2-2-62,-2-2-144,1-3-84,-1-1 42,0 0-231,0 0-238</inkml:trace>
  <inkml:trace contextRef="#ctx0" brushRef="#br0" timeOffset="-20519.23">22002 12811 2092,'-6'-7'24,"1"-1"25,0 4 30,2 1 23,-2-2 16,3 1 9,2 4-3,-4-5-4,4 5-2,-2-4-5,2 4 11,0 0 4,13-2-2,-13 2 1,19 2-1,-6-2-2,1 0-2,2 0-9,-2 0 0,3 0-7,-2 0 2,0-2-5,-4 2 3,3 0-2,-1-2-3,-3 2-2,-1 0-4,-1-2-3,-8 2-2,16 0-3,-8-2-6,-8 2-8,10 2-4,-10-2-9,8 2-5,-8-2-2,4 4-10,-4-4-3,0 5-3,0-5-6,-2 13 1,-2-5-6,2 4-3,-2 0 0,2 1-2,-2 3-3,0-2 1,-4 3-4,5 0 1,-4 1 0,3 0-3,0 2 0,0-3 1,-1 2-3,1-2-7,0 0-27,-1-1-40,2-1-47,1-2-53,0 1-45,-1-5-42,2 1-50,1-3-65,0-3-71,1 0-132,-1-4-37,0 0 81,0 0-310,0 0-319</inkml:trace>
  <inkml:trace contextRef="#ctx0" brushRef="#br0" timeOffset="-20257.56">22447 12726 2355,'1'-11'46,"2"2"43,-3 1 27,2 1 25,-2 1 35,2 1 27,-2-2 8,2 2-4,-2 5-10,4-8-17,-4 8-15,0 0 11,0 0-3,0 0-3,7 16-11,-5-5-11,-2 0-9,0 6-15,0 1-14,0 1-2,-2 1-14,0 2-11,2 2-4,0 0-10,-3 0-27,1 1-48,-2 0-65,0-2-66,-1-4-65,4-1-80,1 2-88,-4-5-120,1-2-154,1-1 42,2-1-404,5-1-480</inkml:trace>
  <inkml:trace contextRef="#ctx0" brushRef="#br0" timeOffset="-19343.47">22970 12878 2648,'-7'0'-54,"7"0"30,-10-2 35,10 2 35,-11-4 30,11 4 22,-8-2 19,8 2 7,-9-2 1,9 2 3,0 0 6,0 0-1,-9-2-1,9 2-3,0 0-2,0 0-1,0 0-1,0 0-8,0 0-4,0 0-4,41 2-8,-22 0-4,0-2-4,3 0-11,-2 2-8,1-2-5,1 0-8,-2 0-7,2 2-2,-3-2-6,0 2-27,-2-2-51,-3 0-63,4 2-65,-8-2-87,5-2-107,-4 0-158,0 0-116,-3-2 59,-2 0-346,0 1-397</inkml:trace>
  <inkml:trace contextRef="#ctx0" brushRef="#br0" timeOffset="-16395.46">23476 12547 2355,'0'0'-72,"4"-5"27,-4 5 24,0 0 21,0 0 22,4-4 19,-4 4 7,0 0 0,0 0 1,0 0-6,0 0-1,0 0 10,0 0 9,0 0 4,-4 16 4,2-6 3,0 2 4,0 5 0,-2 0 2,-1 5 0,1 1-5,-1 2-4,1 1-8,0-1-6,-2 3-4,2 0-4,-1-4-4,3 2-1,-2-1-6,2 0 2,2-2-11,-3-4 0,2 0-2,2 1-10,-1-5-17,3-2-19,-3 0-25,2-1-31,2-4-41,0 1-43,3-4-57,1-1-40,1 0-94,0-4-107,-1 0 19,0 0-102,2-2-46</inkml:trace>
  <inkml:trace contextRef="#ctx0" brushRef="#br0" timeOffset="-16133.76">23603 12850 1509,'0'0'22,"-4"-3"23,4 3 24,-4-4 16,4 4 12,0 0 1,-2-6-3,2 6-5,0 0-9,0 0-8,0 0-7,10-5-7,-2 3-3,1 2-8,1-2-4,1 0-4,0 2-5,0 0-3,0-2-13,3 2-35,-2 0-39,-1-2-54,-1 2-43,1-1-70,2-2-136,-3 0-238,-2 1-95</inkml:trace>
  <inkml:trace contextRef="#ctx0" brushRef="#br0" timeOffset="-15680.76">23890 12712 1619,'0'-6'38,"0"0"21,-2 1 18,2-1 24,0 6 16,0-9 5,0 9-1,2-7-6,-2 7-12,0-5-10,0 5-8,0 0-9,0 0 1,0 0 7,0 0 8,0 0-6,0 0 2,-4 23 2,0-14 0,0 3 4,2 0-10,-2 1 3,0 0-3,0 2-4,-1 0-2,-1 1-10,5-1-1,-3 0-9,2 2-1,0-3-5,2-1-6,-2 0-2,2 0-4,2-1 0,2 0-3,-4-1-4,4-3-1,1 1 0,0-2-5,-1-1-4,2 1-2,0-4-1,-1-1 2,-5-2-3,16-2-1,-16 2-4,17-5-3,-10-2-1,1-1 1,-2-3-2,1 0 0,-3-2-5,1-3 3,-1 3-4,-4-4 1,-3 2-1,2-1-1,-4 3-2,-2 0-1,-1 1-5,2 0-10,-5 3-14,1 1-9,1 3-18,0 1-22,1 0-21,-2 3-25,2 1-39,8 0-39,-18 3-43,14-1-44,-2 2-73,1 0-115,1 0-24,2 1-173,2 2-170</inkml:trace>
  <inkml:trace contextRef="#ctx0" brushRef="#br0" timeOffset="-15475.14">24007 12842 1867,'4'-5'72,"1"2"34,-1-1 27,-4 4 21,6-9 16,-4 6 12,3 0 1,-5 3-10,4-8-18,-4 8-15,4-6-17,-4 6-11,4-4-32,-4 4-53,7-1-48,-7 1-48,0 0-62,8 0-82,-6-2-74,-2 2-143,8 0-63,-8 0 42,0 0-87,12 3-42</inkml:trace>
  <inkml:trace contextRef="#ctx0" brushRef="#br0" timeOffset="-15047.4">24198 12729 1518,'0'-8'65,"0"2"26,0-1 23,-4 1 23,4 1 14,-1-1 1,1 6-1,0-8-1,0 3-12,0 5-14,-2-7-10,2 7-9,-2-5-12,2 5 1,0 0 4,0 0-3,0 0 1,-14 17-4,10-9-1,0 1-3,-4 3-5,2 2 1,2-3-7,0 4-3,2-2-8,-2 1-6,4-1-2,-2-1-7,4 2-7,-2-2 0,4 1-2,0-1-6,0-1-1,2 1-2,4-5 0,-2 1-7,0-5 0,2 4-2,-1-5-4,2-2 2,-1 0-1,1-5-5,-1 1 0,2-1-1,-3-3-2,0-1 3,-1-3-5,1 0-4,-5-3 2,1 2-2,-3 0-1,-2 0-2,-2-1-2,-3 4-1,-1-3-2,-1 4-10,-3 0-14,0 2-23,-2 4-27,0 1-28,2-1-34,-1 3-42,-1 0-48,1 3-52,4-1-50,-1 0-113,2-2-98,0 4 46,6-4-169,-8 6-159</inkml:trace>
  <inkml:trace contextRef="#ctx0" brushRef="#br0" timeOffset="-14575.99">24349 12671 1885,'4'-7'40,"-2"3"24,2-1 22,-2 1 18,-2 4 7,6-8 4,-2 4 2,0 1-6,1-3 3,1 4-8,1-1 2,-1 0-12,0 2 2,3-2-6,-1 2-3,-8 1-8,20-2-5,-12 2-3,0 2-8,-2-1 4,3 2 0,0 1-5,-1-1 2,1 3-3,-3 1-2,0 1-4,3-1 3,-3 3-3,-1 2-3,-3-1-4,0 0 0,-1 3-4,-2-2 0,-1 3-3,0-2-3,-3 0-5,-1 0-1,-1 1-1,3-1-1,-4-2-5,1 1 1,1-5-4,2 3-3,-2-2 3,1-1-7,1-1 0,-1 2-2,1-3-1,2-1 2,-2 2-2,2-1-2,0-1 5,2-4 4,0 5-1,0-5-3,6 7-2,-2-6 1,1 4-5,3-3 4,-8-2-4,17 2 0,-6-1 0,-1 1-2,1-2-10,0 0-23,-1 0-42,0 0-43,4 0-52,-5-2-56,0 1-82,2-5-73,-3 2-156,-1-3-54,-2 2 80,1-1-247,-2-1-240</inkml:trace>
  <inkml:trace contextRef="#ctx0" brushRef="#br0" timeOffset="-13531.02">24727 12591 1900,'0'0'-103,"6"-3"25,-6 3 26,0 0 23,0 0 18,0 0 20,0 0 8,0 0 10,0 0 4,0 0 3,0 0 1,0 0-4,7-2-2,-7 2 0,0 0-2,0 0 0,0 0 3,0 0-2,0 0 0,0 0 0,0 0 2,0 0 5,0 0 2,0 0 5,0 0 4,0 0 0,0 0-3,0 0 6,0 0-1,0 0-4,0 0 2,0 0-3,0 0-1,0 0-3,0 0 1,0 0-4,0 0-2,0 0-1,0 0 0,0 0-3,0 0-3,0 0 1,0 0-3,9 7 1,-9-7-2,0 0-4,0 0 3,0 0-4,0 0-1,0 0-2,0 0-2,0 0 0,0 0-3,0 0 1,0 0 3,0 0-5,0 0 1,0 0 6,0 0 2,0 0 0,0 0 10,0 0 6,0 0-1,0 0-1,0 0 0,0 0-1,0 0-3,0 0 0,0 0 1,0 0-5,0 0 3,0 0-3,0 0-1,0 0-5,0 0 3,0 0-3,0 0 6,0 0 1,0 0 3,0 0-9,0 0 0,14-2 7,-5 2-4,-9 0 0,15 0-2,-5 0 6,-1 0-7,1 2-3,0-2 0,-10 0-9,18 0 2,-10 0 5,0 0-3,-1 3 1,-7-3 1,11 0 4,-11 0 2,9 0-1,-9 0-2,10 1 1,-10-1 1,0 0-1,10 0-2,-10 0-4,0 0-3,6 3 3,-6-3-7,0 0 0,7 3 4,-7-3-2,0 0 1,0 0-4,0 6 5,0-6-1,0 0-1,0 8 2,0-8 1,-3 8 3,2-3 13,-2 1-3,1 1 5,-1 1 1,2 1 0,-3 2 9,2-2-1,-2 6-1,-1-2-2,0 3 3,2-3-6,-1 2-3,0 0 1,-1 0-3,1-1-4,2-1 1,-3 0-5,2 0-2,0-3 1,1 2-3,0-3 1,-1 1-2,2-3-1,-1 1 0,0-1-1,2 0 0,-2 0-3,0-3 2,2 2 1,0-6-2,-2 7 1,0-3-2,2-4-8,0 0-16,-3 6-19,3-6-18,0 0-31,0 0-23,0 0-24,0 0-38,0 0-42,0 0-49,-7-17-46,5 11-94,2-2-118,-2-2-1,2 3-212,2-3-222</inkml:trace>
  <inkml:trace contextRef="#ctx0" brushRef="#br0" timeOffset="-13118.88">24994 12510 1978,'4'-6'10,"0"1"30,-1 0 21,0 2 9,2-1 15,-5 4 0,9-3 8,-5 0 18,-4 3 2,0 0 6,8 10 7,-6-4 6,-2 3-3,0 3 0,-4 0-5,0 5-7,0 1-9,0-1-7,-3 6-10,1-3-4,-3 2-5,1 2-13,1-4-4,-1 1-4,1 1-5,4-4-9,-1-1-3,-1 1-3,3-4-2,2 1-2,0-3-2,4-1-3,-1 0-3,1-4-2,2 0-3,-2-1 0,4 0-3,-1-3-2,1-1-3,-1-2 2,-7 0-2,13 0-4,-13 0 2,10-5-3,-6 3-1,-2-4-2,-2 6-1,2-6-4,-2 6 2,-6-7-4,0 4-7,0 1-21,-4-1-29,4 1-27,-4 0-28,1-2-36,-1 2-44,2 0-56,-1-1-51,0-1-92,0-2-128,4 0-5,0 1-220,4-6-235</inkml:trace>
  <inkml:trace contextRef="#ctx0" brushRef="#br0" timeOffset="-12827.35">25044 12305 2129,'-2'-7'47,"-2"3"27,2-1 20,2 5 22,-4-6 11,2 2 5,2 4 9,0 0 20,0 0 16,0 0 11,0 0 5,22 15 1,-12-4-6,2-1-3,2 6-8,5 1 1,-3 3-13,2 4-15,-2 5-7,-1 1-14,0 3-3,-7 2-10,-1 0-12,-3 1-8,-4-1-5,-7 3-11,-4-1-8,1 6-30,-11-4-56,-5 1-85,2-1-97,-9-6-116,1-2-119,-2-1-200,-1 1-26,0-3 90,-2-2-422,4-2-466</inkml:trace>
  <inkml:trace contextRef="#ctx0" brushRef="#br0" timeOffset="-5933.68">23611 13309 1473,'11'-9'304,"-3"4"-122,1-3-52,-3 4-27,-1-1-9,-2 1 0,2 1-10,-1 0-9,-4 3-4,8-5-8,-6 3 3,-2 2-10,8-5-8,-8 5 0,0 0-2,0 0-1,0 0 4,0 0 1,0 0 2,0 0 4,0 0 3,-6 18 14,2-10 9,0 1 1,0 0 6,0 3 6,-2 2 0,-1-1-1,1 3-4,-3 1-5,2-2-8,-4 3-10,6 1-4,-3 2-6,2-4-2,-2 0-9,5 2-3,0-1-7,5-1 3,-1-2-11,-1 1-24,6-3-34,3 0-33,-3-2-29,3-3-34,1-3-39,0 2-43,5-4-49,-2-3-58,-1 0-109,2-2-105,0-4 66,3 2-176,-2-5-135</inkml:trace>
  <inkml:trace contextRef="#ctx0" brushRef="#br0" timeOffset="-5538.61">23948 13400 1810,'2'-6'48,"-2"6"32,-2-10 17,0 6 14,2 4 12,0-5-1,0 5-3,-5-6-4,5 6-12,0 0-5,-8-2-3,8 2-5,0 0-3,-10 12 1,5-7-1,1 3-2,0 1-8,0 1-5,0 1-5,1 0-1,-2 3-4,5-2 1,-1 1-6,1 0 4,0-2-13,1 3-3,2-2 1,-1-1-5,3 0-4,-1 0 1,0-2-7,2-2 1,3 1-1,-2-1-8,3-3 0,0 0 0,-1-4-2,1 0-4,1-2 1,-1-2-2,0-1-6,2-3 3,-2-1-1,-3-2-3,1 0-2,-1-2 1,-5 2-2,0-1-2,0 0 1,-4 4-1,-2-3-2,0 4 1,-3-1-2,-2 3 1,-1 1-17,1 1-8,1 3-30,-2 0-40,10 0-34,-20 0-44,12 3-62,2 1-52,-3 0-96,2-3-135,3 5 18,0-2-204,2 1-196</inkml:trace>
  <inkml:trace contextRef="#ctx0" brushRef="#br0" timeOffset="-5375.34">24145 13529 1895,'6'-2'70,"-6"2"28,8-2 14,0-1 6,-8 3 5,6-2-5,-2-2-9,-4 4-13,6-3-11,-6 3-19,6-3-45,-2-2-70,-4 5-78,11-5-75,-4 1-150,-1 1-98,0-2-139,3 0-89</inkml:trace>
  <inkml:trace contextRef="#ctx0" brushRef="#br0" timeOffset="-4898.71">24361 13375 1666,'0'-6'58,"0"6"28,2-8 18,-2 5 16,0 3 10,2-8-2,-2 4 2,0 4-9,0 0-3,6-5-11,-2 3-9,-4 2-2,16-2-5,-8 2-3,-8 0-7,17 2 1,-7 0-13,-1 0-1,0-1 2,-3 5-4,0-2 0,0 1 6,-4 1-1,-1 1-1,3-3-5,-8 4-11,3 0-1,-5 0-5,2 1-5,-4-2-3,2 1-10,-3 3 4,2-3-12,-1-1 5,2 0-2,-1-2-4,3 3-2,0-4-5,0 1 1,-1 1 0,3-2-1,0 3-5,2-7 2,2 9-3,0-6 9,3 1-11,-1 0 2,0 0-3,2-1 3,1 1 0,-1 0-1,2 2-2,-1-3 3,2 3 6,-3-1-5,2-2 1,-2 2 6,1 0 1,0-1 4,-1 1 4,-2 1 7,0-2 11,0 1 0,-4 1 1,0-6-2,-2 9-3,-2-3-5,0-3-1,0 4-6,-3-4 0,-1 4-2,1-4-5,-1 1-4,-2-2-27,1-2-42,0 2-42,9-2-44,-17-2-55,11 0-66,0-2-71,2-2-107,1-1-119,6 0 32,1-4-301,0 4-313</inkml:trace>
  <inkml:trace contextRef="#ctx0" brushRef="#br0" timeOffset="-4691.17">24545 13466 2105,'8'-4'-4,"-5"3"41,6-1 27,-5-2 19,-4 4 22,7-5 16,-7 5 9,14 0 8,-14 0 6,14 3 8,-7-1-5,1 2-11,0-1-8,1 3-6,-1 0-8,2-1-5,-4 1-12,1 2-12,0-1-2,-3 1-9,1 2-7,-1-3-7,-2 2-3,-2-1-17,0 1-47,0-2-43,-4-1-65,0-4-82,-1 5-88,-4-5-128,4 2-157,-3-4 68,8 0-265,-16-2-257</inkml:trace>
  <inkml:trace contextRef="#ctx0" brushRef="#br0" timeOffset="-4531.5">24604 13445 2140,'0'-8'63,"5"-1"26,-3 2 20,2-1 12,3-1 11,1 3-5,2-3 2,4 2-16,-1 1-7,3 2-6,-2-3-17,4 3-20,-2 1-44,2-1-63,-4-2-72,5 2-84,-2 1-98,0-1-101,3 1-65,0 0-173,0 1-135</inkml:trace>
  <inkml:trace contextRef="#ctx0" brushRef="#br0" timeOffset="-4124.12">25121 13271 1824,'0'0'84,"-2"-8"34,0 1 22,2 7 26,-4-5 19,4 5 17,0 0-6,-2-6-5,2 6-12,0 0-15,0 0 6,0 0 9,0 0-3,-9 11-6,5-4-3,2 1-4,-3 3-3,1 0-12,-2 2-8,-1 0-16,3 2-4,-2 1-8,2 1-1,2-2-15,-2 3-8,0-2-2,-2 1-12,6 0-6,-2 1-5,2-5-8,2 2-3,1-1-5,2-2-9,-3-1-3,4 0 0,0-4-9,2 0 1,1-1-10,-1-4-9,1 0-2,2-2-7,-11 0 0,16-2-2,-8 0 2,2-3-4,-4 1 3,0 3 2,-2-2-7,-2-2 3,-2 5-1,0 0 2,0 0-1,-10-7-2,4 5-6,6 2-17,-19 0-22,10 0-28,-1 2-36,-3-2-43,4 1-44,-1-1-51,-1 0-57,5 0-75,-4 0-90,2-1-136,4-4 22,4 5-397,-4-5-463</inkml:trace>
  <inkml:trace contextRef="#ctx0" brushRef="#br0" timeOffset="-3819.76">25359 13225 2632,'-5'-8'25,"1"4"39,1-1 28,1 0 23,2 5 28,-4-6 29,4 6 14,0-4 6,0 4 6,0 0 6,9-5 0,-9 5-8,17 5-2,-7-5-6,1 4-8,4 4-11,-2 0 1,1 1-18,-4 5-11,2-1-9,-2 2-7,-3 1-9,1 1-8,-6 3-6,-1 0-9,-2 1-27,-5 1-11,-5 3-3,-1-2-29,-4 4-44,-2-5-61,-4 1-93,-1-1-90,-3-4-136,1 1-158,-2-1-163,-3-5 66,5-2-571,-1 0-690</inkml:trace>
  <inkml:trace contextRef="#ctx0" brushRef="#br0" timeOffset="-2792.03">21075 13926 3107,'-16'3'-153,"2"-1"23,1-2 26,0 2 25,0-2 26,1 2 33,1-2 24,0 2 10,1-2 15,0 0 8,0 4 5,2-4 7,8 0 9,-14 0 3,6 0 1,8 0 4,-10 2 3,10-2-3,-10 1 4,10-1 6,0 0-7,-11 0-6,11 0 1,0 0-7,-6 2-2,6-2-7,0 0-4,-4 4 12,4-4 11,0 0-2,12 13 1,-3-9 6,6 1-4,2 3-3,9-1-4,5-2 1,13-1-5,18 0-5,37-3-2,18-1 2,15-1-6,11-5-2,17 2-6,10-2-4,50-1-2,14 0-2,7-2-4,5 2-2,5 3-3,12-2-1,4 5-1,-3-1-3,-7 4-2,-15-1 2,-22 1 1,-48-2-3,-16 0-1,-18-2 3,-18 1-2,-16-1 0,-13-4 1,-23 2 2,-15 2 6,-11-3 4,-10 0-3,-3 0 0,-3 0-6,-9 0-5,-4-1 1,-2 3 0,-5-1-5,-2 0-4,0 0-15,-2 1-26,-2 3-27,0 0-27,2-6-35,-2 6-35,0 0-42,0 0-46,0 0-51,-14-3-50,5 0-125,1 1-76,8 2 51,-26 2-192,11-2-184</inkml:trace>
  <inkml:trace contextRef="#ctx0" brushRef="#br0" timeOffset="-2171.11">21930 14642 1881,'-8'-6'59,"-1"0"32,2 1 29,1-2 25,2 4 16,0-3 34,2 2 23,2 4 17,-7-5 2,7 5-9,-7-4-14,7 4-20,-3-2-19,3 2-17,0 0 11,0 0 0,-2 17-5,4-6-12,0 3-33,-1 3-7,4 4-11,-3-2-9,2 6-8,-1-1-11,1 0-6,0 4-6,-2 3-4,0-3-5,0 2-32,-2-3-47,0-7-63,4 8-67,-4-7-58,0-4-73,2 0-67,-2-4-81,5-5-179,2-1 24,-1-2 68,2-4-330,2-2-336</inkml:trace>
  <inkml:trace contextRef="#ctx0" brushRef="#br0" timeOffset="-1896.94">22326 14858 2595,'0'0'120,"0"0"27,6-1 26,-6 1 26,0 0 11,0 0-2,0 0-9,0 0-16,0 0-14,0 0-14,0 0-10,0 0-9,26 1-9,-7-1-11,4 0-8,2 0-12,7-1-8,4 1-8,0-2-9,0 0-6,-2 0-8,-2 0-5,-4 0-3,-1 0-2,-4 2-23,-3 0-31,-2-2-42,-1 0-52,-2 2-56,-3 0-56,-3 0-76,0-3-87,-5 1-162,-4 2-101,4-6 90,0 5-370,-2-5-399</inkml:trace>
  <inkml:trace contextRef="#ctx0" brushRef="#br0" timeOffset="-1301.37">23245 14525 2437,'0'-9'-76,"0"9"32,-2-8 28,2 8 29,0-4 23,0 4 20,-2-6 12,2 6 10,-2-5 8,2 5 5,0 0 8,0-6 8,0 6 8,0 0 7,0 0-6,0 0-2,0 0-4,0 0 9,0 0 11,-15 20 2,8-7 0,-1 0 2,0 8-1,-2 0-6,2 4-6,0 0-12,2 3-8,0 2-9,-1-2-10,5 2-7,-1 2-6,6-1-6,-1-3-6,5 7-7,-1-9-24,4-1-30,0 2-38,6-7-43,0-2-45,2-1-46,3-6-65,2-2-77,-6-3-103,4-2-174,-1-4 41,2-2 66,4-1-264,-3-5-242</inkml:trace>
  <inkml:trace contextRef="#ctx0" brushRef="#br0" timeOffset="-1047.6">23588 14829 2065,'-17'0'66,"11"0"30,6 0 21,-11-6 17,11 6 13,-9 0 37,9 0 5,0 0 1,-12 0-9,12 0-13,0 0-18,0 0-15,0 0-16,0 0-10,0 0-11,0 0-7,38 2-10,-27-2-7,6 4-10,-5-4-32,3 0-52,1 0-48,-2 0-62,-2 0-75,3-4-84,0 4-160,-2-2-133,-1-2 83,-2 0-266,4 1-254</inkml:trace>
  <inkml:trace contextRef="#ctx0" brushRef="#br0" timeOffset="-577.76">24001 14711 2119,'-2'-4'14,"2"4"24,-2-8 18,2 8 20,0-6 18,0 6 11,0-6 3,0 6-2,0 0 8,-3-4-1,3 4 7,0 0-9,0 0 0,0 0 2,0 0 13,0 0 0,-17 10 1,11-4 1,-1 3 0,2 3 0,-4-1-2,3 2-7,-1 1-4,1 1-6,-1 0-8,3 1-9,0 1-7,0 0-7,2-2-10,0 2-4,2 0-6,2-3-5,2 3-2,0-7-5,5 0-4,-2 4-4,7-8-4,-1 1-3,-1-1-3,6-4 1,-5 0-6,5-2-3,-1-2-1,0-2 0,-3 0-4,2-5-1,-2 1-1,-1-2-1,0 0-1,-2 0-1,-5-7-4,0 3-1,-2-1 2,-6 0-2,0 1-2,-2 1-1,-4 2 0,-3 1-2,0 1 0,-2 3-3,-1-2-7,-2 2-16,2 3-21,0 1-30,0 2-35,4 0-35,-1 0-37,-1 2-60,4 1-68,-2 0-81,5 0-173,0-1-39,3 4 81,2-6-314,0 0-324</inkml:trace>
  <inkml:trace contextRef="#ctx0" brushRef="#br0" timeOffset="-359.77">24438 14867 2530,'8'-2'100,"-8"2"25,0 0 22,2-3 27,-2 3 10,0 0-2,0 0-18,4-5-17,-4 5-11,0 0-19,0 0-46,0 0-56,6-4-64,-6 4-67,0 0-77,7-4-71,-1 2-109,1-2-163,-7 4 36,8-5-201,-6 3-195</inkml:trace>
  <inkml:trace contextRef="#ctx0" brushRef="#br0" timeOffset="36.15">24657 14699 2023,'0'0'76,"7"-4"22,-7 4 18,3-4 16,-3 4 22,5-4 19,-5 4 3,0 0-2,0 0-11,0 0-12,6-1-14,-6 1-6,0 0-3,0 0 1,-14 18 0,10-11-4,-2 4-1,-2 0-3,0 0-3,2 3-7,0 1-9,2-2-8,-2 1-9,3 1-8,1 0-5,2-2-5,2 2-7,0-3-6,5 1-4,-3-3-6,2-2-1,2 1-3,0-6-4,4 4-5,-2-6-1,1 1-1,1-2-6,-1-3-2,2 1-1,-1-6-3,2-1 0,-4-1-2,-4-3-2,2 0-1,-6-1-4,1 1 1,-6-2-3,-1 1-1,-4 0 0,-2 5-4,-4-4-4,0 6-14,-3-1-24,-2 4-35,2-1-38,-1 2-47,4 1-51,-1 0-63,2 2-73,1 0-80,3 0-155,9 0 1,-12 2 54,12-2-291,0 0-305</inkml:trace>
  <inkml:trace contextRef="#ctx0" brushRef="#br0" timeOffset="595.91">24947 14718 2304,'0'0'34,"2"-7"24,-2 7 24,-2-7 19,2 7 6,-2-5 2,2 5 3,0 0 2,-2-6-1,2 6-7,0-6-9,0 6-12,2-4-11,-2 4-4,2-9-13,0 5 2,0-2-7,3 4-7,0-5-3,-1 3-4,-1-2 0,4 3-8,-3-1-3,3 2-4,-7 2-4,10-3 6,-4 3-8,-6 0 0,14 5 1,-8 0 1,0 2-2,-2 0 2,2 2-2,-2 1 4,-2 1-5,1 3-1,0 3 6,-3-6 4,0 6 3,0-1 4,-6 1 2,4-2 6,-4 3 2,0-1-1,-2-5-1,2 2-1,-5 1-4,2-2-2,-1 1-5,-1-7 3,3 2-5,-3 1-1,2-3-1,-1-1-4,4-1 0,-3-1 1,3-4-4,6 0-3,-11 0-1,11 0 0,0 0-1,-7-7 1,6 5 0,1 2 3,0-8 1,0 8-4,0 0-5,6-7 1,-6 7 1,8-3-4,-8 3 0,11 0 1,-11 0 0,13 2-4,-5-1 3,0 1-1,-1 0-1,2 3-1,-1-5 2,-2 7 1,3-3-3,-1 0 1,1 3 0,0-5 0,-3 2 0,2 0-2,-2-1-6,2 3-6,0-2-24,0 0-38,0 0-32,-2-4-52,3 3-65,-1-3-74,-8 0-93,18-7-170,-12 3 6,0-2 65,0 2-251,2-5-228</inkml:trace>
  <inkml:trace contextRef="#ctx0" brushRef="#br0" timeOffset="1200.7">25187 14590 1917,'0'0'-6,"-9"0"38,9 0 19,0 0 20,0 0 12,-9-3 9,9 3 8,0 0 1,0 0-3,0 0-1,0 0-6,0 0-3,-8 0-2,8 0-2,0 0 2,0 0-1,-6-3 0,6 3 1,0 0 0,0 0-7,0 0 1,0 0 0,0 0-5,0 0-4,0 0-2,0 0 1,0 0-4,0 0 2,0 0-3,0 0-9,32 3-1,-21 0-10,-1-3-11,2 4-2,2-4-2,-4 0-8,2 2 4,-1-2-4,1 0 0,0 0 0,-4 0 10,-8 0-2,17 0 10,-10 0 3,-7 0 3,12-2 1,-12 2 1,8 2-3,-8-2-4,0 0-1,11-2-5,-11 2-2,0 0-5,0 0 0,0 0-8,0 0 1,0 0-3,0 0-1,-2 7-2,2-7-4,0 0 1,0 0 0,0 0-3,-7 10 0,5-6-1,2-4-1,-2 10-4,0-7 4,0 2 1,0 4-2,0-1 3,0 1 0,0 2 3,-2-2-1,2 7-1,-2-3-1,-1 2 0,0 1-2,1 2 0,0-2 0,0-3-2,0 5-14,-3-3-37,3 0-46,4 0-43,-4-2-62,-2 0-59,3-5-75,-3 2-134,2-4-159,-1-1 84,3 1-352,-2-4-373</inkml:trace>
  <inkml:trace contextRef="#ctx0" brushRef="#br0" timeOffset="2153.06">25325 14393 2261,'0'-5'-102,"0"5"43,0 0 18,0-8 25,0 8 22,0 0 12,0 0 16,2-4 11,-2 4 7,0 0 8,0 0 14,0 0 16,0 0 1,0 0 1,0 0 1,0 0 6,0 0 8,6 17 0,-4-9 3,-2-1 4,2 0 2,-2 3 0,0 1-2,-2 0-5,2 3-4,-2-1-13,0 0-7,0 4-8,0-1-4,0 1-3,0 0-1,-1-1-5,2 1-6,-4 1-8,5-3-3,-5 3-3,5-1-6,-2-2-3,2-2-6,0 0-3,4 3 7,-1-5-9,-1 0-2,2-1 2,1 0-2,-1-2-3,2-1 0,0-1-1,0-2 1,1 0-2,0-1-6,1-3-11,-8 0-17,15-3-17,-9 0-26,-6 3-30,9-5-19,-5 3-36,-2-5-54,-2 7-61,0 0-70,-9-8-163,1 7-70,-3 1 78,-1 0-228,-3 0-205</inkml:trace>
  <inkml:trace contextRef="#ctx0" brushRef="#br0" timeOffset="2720.84">24795 15233 1926,'9'-7'-3,"-3"1"42,0 2 21,0 1 25,1-5 18,-2 4 20,1-1 16,-2 1 12,-1 0 21,2 0 2,-1 1 5,-4 3 4,7-6 4,-7 1 1,0 5-5,4-5-5,-4 5-9,0 0-11,0-6-13,0 6-13,0 0-11,0 0-10,0 0-10,0 0-8,0 0-6,-17 11-5,11-2-3,0 0-6,-1 3-8,-2 1-4,3-3-4,-2 5-7,1-2-4,-1 4-3,2-2-4,-1 5-4,3-7-4,0 2 0,1 4-6,3-7-3,0 1 1,3-2-3,1 1-4,0-3 1,5-1-2,-3-3-4,3 1-4,-1-2-1,2 0-1,-1-4-5,2 0-2,-3-4-5,-1 3 0,1-5-5,1 0-6,-5 1-11,0-2-13,-2 0-14,0 1-18,-6-2-11,0 3-20,-3-1-23,-4 1-22,3 3-21,-2-2-33,-1 0-47,0 0-45,1 1-49,-1 2-108,1-5-140,1-1 65,3 1-318,-1 0-331</inkml:trace>
  <inkml:trace contextRef="#ctx0" brushRef="#br0" timeOffset="3147.18">25232 14356 2269,'-4'-8'14,"-2"3"39,4-1 34,0-1 20,0 2 26,0 1 13,2-1 10,0 5-8,8-8 6,2 4-2,-3 4 0,-7 0-4,26 8 2,-13-2-7,4 6-3,-1 3-6,4 11-1,-1 1-7,-2 1-10,-4 9-6,3 4-1,-2 5-4,-6 2-1,-4 4-12,-6-7-9,-2 6-6,-5 3 3,-8 21-5,-6-5-10,-5 0-11,0-3-21,-4-5-34,-1-2-44,-1-7-50,0-2-53,7-9-42,1-13-36,3-3-35,2-5-48,6 0-41,-4-10-90,2-1-116,3-3 15,0-4-305,2 1-330</inkml:trace>
  <inkml:trace contextRef="#ctx0" brushRef="#br0" timeOffset="3610.39">24808 14243 2289,'0'-9'-12,"-2"1"35,4 1 28,-2 0 5,2-1 1,2-1 1,-1 2 9,6 2 3,-1 1-3,0-2 2,0 4 3,2 2-6,1 2 3,0 0-3,2 3 11,-1 5 4,1 0-1,0 2-2,-3 2-2,3 3-5,-2-5 1,-3 3 1,0-1 0,-1 4 0,-1-2 0,-2-1-2,-4 0-2,0-1-2,0-1-4,0 0-5,-2 0-1,0-6-5,2 4-7,0-4-3,-2 3-3,4-5-1,-4 3-1,6-3-6,0 0-4,5-1-2,4-3-2,5 1-21,2 2-44,9-4-57,5 0-68,2 0-101,5-7-149,3 1-190,-4 0 62,11-6-304,4 3-334</inkml:trace>
  <inkml:trace contextRef="#ctx0" brushRef="#br0" timeOffset="5013.51">18177 16281 2638,'-12'0'132,"12"0"16,-12 0 7,12 0 13,0 0 15,-12 0 15,12 0-5,-8-1-11,8 1-16,0 0-17,-8 0-15,8 0-14,0 0-9,0 0-11,0 0-10,0 0-8,0 0-7,20 10-9,-6-7-6,2-3-22,3 2-52,5 1-66,4-1-71,-6-2-84,8 2-95,-7 3-100,-2-5-185,-2 0 43,1 4 67,-9 1-263,3 1-256</inkml:trace>
  <inkml:trace contextRef="#ctx0" brushRef="#br0" timeOffset="5197.72">18264 16630 2227,'-16'10'163,"4"1"44,6-4 15,-2-4 20,2 1 17,1 0 18,1 0-1,4-4-39,0 0-20,0 0-22,31-4-15,-11 1-23,7 2-15,3-6-28,2 2-54,2-4-62,-1 3-78,3-2-65,-6 2-90,-1-1-95,-1 0-154,-2-5-141,-3 2 78,1-1-381,-6 3-407</inkml:trace>
  <inkml:trace contextRef="#ctx0" brushRef="#br0" timeOffset="18381.37">19408 16182 2553,'2'-5'-20,"-2"5"14,2-8 15,-2 2 7,0 6 16,4-7 14,-4 3 10,0 4 0,0 0-3,4-7-5,-4 7-8,2-2-1,-2 2-5,2-7-2,-2 7 1,0 0 0,0 0 4,2-5-1,-2 5 1,0 0 7,0 0 4,0 0-2,0-3 5,0 3 3,0 0 5,0 0-5,0 0 3,0 0-3,0 0-3,0 0 0,0 0-3,0 0-8,0 0 2,0 0-4,0 0-5,0 0-3,0 0-1,0 0 1,7-5-15,-7 5 3,0 0 0,0 0-3,0 0 0,0 0-3,0 0-3,0 0 0,0 0 3,0 0-1,0 0 1,0 0-4,0 0-2,0 0-4,0 0 8,0 0-4,0 0 2,0 0 1,0 0-1,0 0-2,0 0 7,0 0-7,0 0 3,0 0-1,9-2 0,-9 2-6,0 0 5,0 0-4,0 0 0,0 0 3,0 0 0,0 0-4,0 0 3,0 0-4,0 0-1,0 0 5,0 0-3,0 0 4,0 0-2,0 0-1,0 0 0,0 0-4,0 0-6,0 0-16,2-5-6,-2 5-9,0 0-8,0 0-18,0 0-10,0 0-11,0 0-14,0 0-14,0 0-20,0 0-20,0 0-24,0 0-26,0 0-27,0 0-44,4-5-114,-4 5-57,0 0-151,6-3-96</inkml:trace>
  <inkml:trace contextRef="#ctx0" brushRef="#br0" timeOffset="18829.69">19486 16263 1856,'-13'0'124,"1"-2"10,-1 2 15,-2 0 18,4 0 18,-1-2 18,2 2 4,-2 0-4,12 0-15,-14 0-17,14 0-8,-11 0-7,11 0 0,0 0-2,0 0-7,0 0-10,47 0-10,-22-4-11,5 4-9,6-1-23,8 1-8,1-2-8,-1-3-6,3 3-6,-5 2-7,1 0-4,-7 0-6,-2 0-22,-3-3-42,-1 6-54,-2-3-53,-5 0-57,-3 0-71,2 2-75,-8-2-109,4 0-165,-6 0 47,3-2-360,3 2-403</inkml:trace>
  <inkml:trace contextRef="#ctx0" brushRef="#br0" timeOffset="19304.42">20812 16143 2660,'2'-12'33,"-2"4"27,0 1 14,-2-1 17,2 1 20,-2 1 26,0 1 12,-1-1 1,0 2 2,0-1-12,3 5-16,-8-7-7,8 7 0,-13 7 0,3-6 4,-4 7-1,2 1-4,-3 2-2,-2 4-1,2 2 1,-1-1-1,-6 9-3,7-6-4,-2 4-8,2 10-20,3-5-5,4 3-2,1-5-12,2 3-1,3 1-3,4-2-4,3-1-1,2 1-9,3-6 0,2 1-7,5-5 0,1 2-2,0-7-2,6-5-3,-1-1 2,5-2-8,-2-5 1,-1-5-2,2-2 7,0-1 0,3-9-1,-4-1-3,-5-2-8,-1-6 4,0-2-9,-8 0 2,-3 1 1,-2 1-6,-5-3 1,-4 2-2,-5 5-3,-4-4-2,-7 4 3,-4 0-3,-5 5 2,-3 3 1,-3 4-4,1 1-1,0 4-4,-2 0-5,0 5-16,1 2-18,1 1-24,-1 2-32,4-1-37,2 9-47,2-6-38,4 7-52,1-4-61,10 0-63,3 4-116,1-4-129,6 1 83,0-1-417,6 0-453</inkml:trace>
  <inkml:trace contextRef="#ctx0" brushRef="#br0" timeOffset="19493.44">21229 16404 2721,'8'-8'125,"-2"4"50,-2 2 14,0-3 22,-2 3 14,-2 2 1,4-8-2,-4 8-18,0 0-20,2-5-20,-2 5-19,0 0-43,6 0-68,-6 0-78,8-7-72,-4 5-80,-4 2-91,13-3-129,-6 1-210,1-4 77,-1 4 67,-1-3-282,2 3-253</inkml:trace>
  <inkml:trace contextRef="#ctx0" brushRef="#br0" timeOffset="19881.99">21572 16208 2336,'2'-4'121,"0"-2"11,2-1 13,1 3 29,-1-1 14,2 0 6,0-1 2,5 4-2,4-4-2,1 5-4,2-3-5,3 4-13,-2-2-10,2 4-8,-1 2-4,0 0-5,-2 1-14,-3 3-9,1 0-7,-6 3-8,0-1-26,-5 2-3,-2 5 4,-3 1-7,-6-1 1,-3 4 3,-4 1-1,-6 0-7,-2 2 1,-5-2-10,3 0 2,-2 4-1,-1-9-16,4 4 1,-2-4 3,5-2-12,0-2-4,6 0-6,1-5 1,-2 2-6,4-1 10,0-1-7,3-1 1,5-1-7,2-2-3,0-4 2,13 4-3,-3-3-4,3 3-1,6-8 1,0 4-1,5-1-2,3-3-1,5 2-22,-5 0-44,2-4-50,-1-1-77,4-1-79,-5-1-84,7 1-56,3-5-65,1 3-165,2 2-32,-2-3 86,5 3-471,-1 0-526</inkml:trace>
  <inkml:trace contextRef="#ctx0" brushRef="#br0" timeOffset="20298.53">22582 16358 2809,'2'-10'31,"1"3"39,-6-3 29,-1 1 42,0 2 34,-3-6 25,-1 4 19,-3-4 1,1 2-3,-3 1-3,2-2-31,-1 5-16,-1-1-16,0 1-12,-2 1-11,3 4-11,-3 2-12,0-4-9,1 4-8,0 4-13,-1-2-3,3 4-9,2 1-5,1-2-4,-1 10-6,7-6-1,1 2 1,2-3-13,5 5 11,3 2-3,0-1-3,3 5-3,2-2-6,1 0-5,2 0-3,-2 2 2,1-4-5,0 4 1,-5-3-3,1 2-6,-5-7 1,-2 5 6,-2-2-9,-4-5 4,0 2 0,-6 3-2,-3-6-1,1-1 2,-3 1-3,-2-2 3,-1-5-3,0 3-5,2-8 3,-1 3-7,0-7 6,0 2-4,5-5-2,-1 2-3,2-5-1,4 1 1,5 2-1,0 1-2,3-1 3,4 0 1,4-2-11,-3 6-15,6-1-20,4-3-30,1 2-49,2 2-57,4-1-63,-1 3-80,1-2-95,-1-1-128,-4 2-145,2 1 90,-3-1-500,0 2-573</inkml:trace>
  <inkml:trace contextRef="#ctx0" brushRef="#br0" timeOffset="20640.04">22843 16322 3177,'-3'-6'52,"3"6"17,0-5 47,0 5 30,-2-11 23,2 9 11,2-3-1,-2 5-8,5-7-9,1 1-7,3 0-4,-1 1-7,6-1-2,2 2-4,0 0-1,6 1-17,-3-2-5,2 3-6,-2 2 1,0 0-13,-3-3-4,0 1-14,-4 2-3,0 2 28,-1 1 3,-2-1-2,-1 3-6,0 2-6,-4 0-6,0 1-5,-2 4-4,0 0-8,-4 1-7,2 3-5,-2 0-7,-2 2-5,0-2-2,-2 3-4,0 1-6,2 2-1,-2-1-4,0-6-3,2 5-5,-3-6-16,0 2-31,3 0-49,2-7-53,-4 4-66,4-6-61,0 1-70,-2-2-92,8-5-78,-4-1-114,4 4-103,-4-4 67,12-9-539,-2 5-649</inkml:trace>
  <inkml:trace contextRef="#ctx0" brushRef="#br0" timeOffset="20904.81">23444 16316 3289,'6'-8'11,"-4"0"30,2 3 48,-1 3 32,-3 2 25,4-7 6,-4 7-6,5-5 8,-5 5 19,0 0 9,0 0-1,6 12 10,-4-5-42,2 0 5,2 1-15,2 1 13,2 2-11,-2 2-11,2 0-9,1 1-4,1 7-3,-1-6-11,0 5-2,-1 0-7,-2-2-6,0-1-6,-4-2-2,0 4-6,-4-4-5,-4-1-2,0 5-11,-7-4-4,4-3-5,-5 3-31,1-6-53,-2 2-67,-2-3-83,1-1-91,-4-4-91,4 0-101,-1-3-129,-2-3-135,0-1 89,3-2-579,-2-2-687</inkml:trace>
  <inkml:trace contextRef="#ctx0" brushRef="#br0" timeOffset="21066.03">23465 16245 3320,'11'-8'76,"3"-1"67,4 1 41,-2 1 38,2 2 25,11-3-23,1-1-15,4 0-22,3-2-2,2 3-24,1 1-73,-2-4-127,9-3-154,0 4-218,9-3-280,21-8 78,-5 0 83,-3-7-412,-3 2-421</inkml:trace>
  <inkml:trace contextRef="#ctx0" brushRef="#br0" timeOffset="80641.05">17375 8997 1578,'0'-5'265,"-2"-4"-26,2 2-37,0 1-29,0 0-20,-2 1-21,2 5-23,0-8-23,0 8-13,-2-5-1,2 5-8,0 0-2,0 0-4,-21 11-4,10 0 3,-2 4-12,-4 5 5,-2 4-6,-9 9-5,-1 1 0,-11 17-6,-5-1-7,1 4 0,-3-3-4,1 2-21,-2-5-27,2-5-42,7-6-56,9-7-66,10-5-67,-1-2-134,7-6-112,-1-1 44,10-3-114,3-4-74</inkml:trace>
  <inkml:trace contextRef="#ctx0" brushRef="#br0" timeOffset="80861.67">17815 9051 1725,'17'-17'130,"0"2"62,-6 4 42,-3 4 22,-2-1-2,0 5-5,-1-1-20,-5 4-20,0 0-16,0 0-11,-27 15-17,5 0-15,-7 5-14,-9 8-11,-13 14-14,-3 4-16,2 3-68,1 4-105,-2 0-140,0-1-152,2-2-253,2-2 47,-1-2 75,-3-5-280,-4-1-270</inkml:trace>
  <inkml:trace contextRef="#ctx0" brushRef="#br0" timeOffset="85238.86">4597 9241 2034,'0'-15'-89,"0"2"18,-3-1 22,-2 1 17,4 1 20,-4-2 14,0-1 19,2 2 18,1 2 6,-4 1 3,2 1-3,2 1-6,-2-1-2,2 1-1,-1 2-5,-1 0-7,3 1-1,-1 1-3,2 4 1,0 0 0,-10 9-2,6 3 7,-2 5 5,1 10 7,3 12 9,-2 14 10,2 5 11,2 27 2,0 2-3,4 5 3,2 9-11,5-3-1,-3 5-8,6-6-2,-4-5-3,0-4-8,-2-9 3,3-4-7,-4-17-3,-1-12 0,0-7-6,-1-3-2,-1-7 0,0-3-3,-2-6 1,0 2-4,2-5 4,-2 0 0,0-1 2,1-5-1,-3 1 1,0-3-4,0-2-1,-3 0 0,1 0 0,0-1-7,-2-4 3,2 3-3,2-5-1,-4 6 3,4-6-4,-6 3 0,6-3-1,-5 5-3,5-5 0,-6 3-1,6-3-3,-2 4-6,2-4 3,-7 9 4,6-3-2,-2 1-1,-2 0 2,4 1 3,-1 1-2,2-1-4,-3-1 3,3 0 2,0 1-1,0-1-2,3-2 0,-3 1-1,2-1-2,-2-5-1,1 8 0,-1-4 3,5 0 2,-5-4-2,9 1-1,-9-1-1,13 0 2,-13 0 6,16-1-8,-7-2 2,2 2 1,-1-3 2,2 2-3,3-2 2,0 0-4,2 2 4,-1-1-1,2-3-4,2 3 3,-2-2 3,3 2-3,3-4 2,2 2 0,-1 1 0,2-1 0,0-1 5,3-2-6,-3 2-1,3-1 4,-2 0-4,2 0 2,-1 2-2,-1-1 2,0 0 1,0 3 0,-1-2-1,-3 2 2,4-1-4,-2 0 4,1 1 0,-1 1 0,-1-3-1,5 2 1,-2 1-2,-1-2-2,3 0 3,2 2-1,-3-2-2,3 3 3,2-3 1,0 0-3,-3 2 0,3-2-1,0 1 3,2 1 1,-3-2-3,2 0 0,-1 2 2,4-3-1,-4 3 2,-1-3-1,1 3 1,0-3 1,1 2-6,-2-2 2,1 1 2,-2 1 4,2-1-1,-3-2-5,-1 4-1,0-1 1,-1-3 2,1 4-2,0-1 0,-3 0 1,1-1 3,0 3-5,-1-1 2,-2-3 2,2 3-3,1-3 3,0 2-3,-1-1-2,1-1 4,0 2-3,-1-1 2,3 0 6,0 0 2,1 1 3,-1 1-4,2-2-1,-1 2 0,-3-1 0,2 1-2,-1 0 3,-1-1-4,-1 0-1,2 1 4,3-2-3,1 0-3,-2 0 5,1 1-1,-4-2-2,0 2 3,2-3-2,-2 3-4,1-1 2,3 0 0,3 0 2,3-2-1,-5 5-4,7-4 3,-2 2 0,-1 1 4,-3 0-6,-2-1 4,-2 0 2,5 1-6,-1 0-1,6-2 5,3-1-7,3 1 6,1 0-2,8 1-9,-7-1 9,7 0 2,-5 1-2,-2 3 3,3-3 0,-2 1-4,-1 0 1,-1-1 0,1 3-5,-3-2 5,-3-1 2,3 1-2,-3-1 1,3 1-3,-3 0 7,2-2-7,3 2 4,-1-2 0,9 1-3,2-1-1,1 0 5,-1 0-5,-1 3 4,3-1-2,-4-6-3,-5 5 6,1 3-3,5-3-1,-6 2 2,1-2 0,-2 3-2,-3 0 1,1 0 3,-5-1 1,3-1-3,-5 0-1,4 2 3,-1-4-5,1 3 2,-2-4 3,3 3-4,0-3 1,-1 1 5,0-2 0,3 2-5,-2 1 6,3-1-2,1 0 1,-1 0 3,-2 1-11,4 1 5,-3 0 2,-4-1-5,3 1 3,-4 1 1,-4 1-4,-2 0 1,-2 0 6,0-2-5,-5 2 1,-3 0 0,-2-2-2,-2 2-2,-1 0 5,-1-3 0,-2 3 1,2-3-1,-2 3-3,2-2 2,-1 0-11,0 0 0,-2 0 3,6 1 0,3-3 0,5 2 0,1 0 4,4 0-2,0 0-1,6 0 5,1 2-6,1 0 5,-1 0-2,1 2-1,1-2 2,-1 2 9,-2-2-9,1 0 0,-5 2-1,-4-2 0,-1 0 1,-1 0 2,-2-2 0,-1 0 1,1 0-1,-2 1-2,1-1 1,1 0 0,2 0 2,2-3-2,6 2 0,-4 1-3,4 0 7,-2 2-2,-1-1-2,5 1 2,2 1-2,1-1-2,1 0 1,3 2 4,0 0-6,-1 1 3,3-3 0,0 3 3,-2-3 0,2 2-5,-4-2 4,3 0-2,-1 0 1,-3 2-1,-1-4-2,-1 0 1,1 2 2,-9-3-2,6 3 1,-1 0 2,-3 0 1,-3-3-4,9 3 3,1-2-2,5 0 1,-2 2 1,1 0-1,1-1 0,1 1 1,0-2-3,7 2 2,3-2 0,-2-3 0,3 5 1,1 0-2,5-3 7,-3 1-7,5 0 5,-2 2-4,0 0 0,-3 0 0,3 0-2,-5 0-1,-1 2 3,-1-2 0,-2-2 7,-8 2-8,-1 0-2,0 0 6,-2-1-1,3 1-6,0-3 2,11 1 5,-1 0-5,2 0 4,6 2 4,22-3-7,-13 3 1,15 2 0,0-1-3,-4-1 0,-10 2 0,-15 0 2,1 0 2,-2 1-1,-12-3-1,0 1 2,-2-1 0,-4-1-2,-1 1 5,-5-3-4,2-1-5,-1-1 5,-2-1 0,3 0-1,-1 1 1,0-1 1,1 0-1,-1 1 0,-2-4 1,-1 4-1,-7 1 0,0-2 4,-5 3-4,1-1 2,-7 0 2,0 1 0,-2-1 1,-3 0-1,2 0-1,-4 1 2,-1 1 0,0-3 2,-1 3-2,-1-1-1,1-2 2,-2 2-3,0-1-1,0 0-2,0 1 4,-2-1 3,3 0-5,-3 0 7,3 1-1,-3-3-5,3 3 3,-3-2 2,2 2-2,0-4-1,2 5 3,-2-3-3,2 2 0,1-4 2,0 4-2,-1-1 3,3 0 1,-2 1 3,6-3 1,-5 2 1,2 0-3,3 1 5,1-2 4,-1 2-9,-1-2 5,5 3 4,3 0-3,1-1 8,5 1-2,-2-2 6,1 2-3,1 1 9,0-2 5,-3 0 5,0-1 8,-3 2 8,-3-2 4,-2 0-2,0 1-2,-2-1-4,-2-1-1,0 3-6,-5-3-2,3 2-10,-2-1 1,-3-2-5,1 2-4,-3-1-3,0 0-3,1 0-2,-1-1-3,-1 1 0,-1-3-2,0 3-3,-3-4 1,2 1-3,-1-3-3,0 0 1,-2 0-2,0-2 0,0-1 3,0-3 2,0-2-4,2-1 0,-2-6-2,1-3 1,2-1-3,-1-6 1,0 0-3,1-4 1,0-5-4,-1 2 2,0-10-2,0 2 0,0-3-1,-2 1 0,0 7-1,0 0 2,-2 1-2,0 3 0,-2-1-3,-2 6 3,2-1-4,-2 1 3,-1 5 0,0-1 2,-2 7-3,0-1 1,1 3 1,0 0-1,-3 3-3,1 3 2,-4-1 2,4 1-4,-2 1 4,1 4-3,0 0 0,1 3 0,-3-2 2,3 3-3,-2 1 4,2 1-2,0 0-1,1 0 1,0 1 2,1 4 0,-2-3 3,3 1-4,-1 0 1,-1 0 3,3 1-3,-4 1 1,5 0 0,-3 0 0,0 0 1,-2 1-2,10 1 1,-19-2 0,11-1-1,-2 3 3,-2 0 1,2-1-2,0 1-1,-2 1 0,0-1 0,-2 0 0,1 0 1,-2 0-2,-4 3-1,3-1 0,-6-2-3,1 1-2,-6 1 2,-3 2 1,-2-2-2,-2 0-2,-8-2-3,-3 4 4,-1-4-3,-3 1-3,-1 1-4,-14-2-5,2 0-5,-8 0-3,-28 2-13,0-4-3,-5 0-3,0 2-3,-1-1-9,-4-3-3,0 4 4,-1-4 0,2 2 0,-3-2 7,-4 1 3,-1-3 2,1 2 10,-3-1 0,5-2 5,2 2 3,2 0 2,4-2 6,-1 2 2,-2-1 3,0 0-4,-4 1 10,-1-1 1,0 2-7,-2 0 6,-3 1 2,-2-1 1,-1 1 1,-1 3 2,2-1-4,1 0 5,6-2 1,-4 3 0,5 0 0,0 3-1,0-6-1,-2 6 6,1-3-6,0 0 0,2 1 4,2-1-2,-2 1 2,3 2 1,2 1-1,-1-4 1,4 5 0,-1-3-3,-1 4 0,0-4-1,-5 1 2,0 3 0,-2-4 3,0 2-4,7 0 0,-3-3 0,6 3-2,0-2 5,6 0 2,2-2-3,14 0 1,11 0 0,0 0-6,-2 0 5,3 0 2,-1 0-4,0 0 2,-2 0 0,-25 3 1,-2-3 1,-6 5-1,4-2-3,2 2 5,6-1-3,2-1 0,0 1 3,15 0-2,9 0-3,-2-2 2,2-1 1,1 1 0,1 0 1,-3 0-2,0 0 0,0-2 8,1 2-6,2-2-7,-4 1 5,5-1 3,-27 4-2,-1 0-1,6 3 1,12-5 0,13 3-2,-1-2 6,1 4-6,0-2 4,-3 1 1,3 0-4,4 1 2,5-2 7,4 1-10,2-2 4,-1 3 2,-7 0-6,-1 0 0,-2 1 2,4-1-1,-2 1 1,0-1 1,-2 4-1,-24-1 0,2 4-1,9-4 0,13-3 0,4 1 5,5-3-3,-6 4-1,-5-2-2,-2 1 2,1-3-4,1 3 0,5-3 3,5-1 1,4 2 0,1-1-2,2 0 3,0 0-5,0-1 5,8 0 0,0-2-8,0 0 6,4 1 6,5-1-6,0-2 2,2 0-2,1 3-1,4-3 6,-1 0-4,1 3-2,4-3 3,0 2-1,2-2-1,-2 0 2,2 2-1,0-2-3,-1 2 3,0-2 0,0 2-1,1-1 2,-2 1 0,-2 2 1,2-2 1,2 0-3,-4 0-3,2 0 4,1-1 4,1 3-5,-3-2 0,-2 3 0,1 0-1,-2 3 2,0-1 2,-5 1-3,-2 1 0,3 0-3,-1 3 1,0-4-4,-1 4-2,4-3 0,0-4-5,2 3-2,1-2-2,2-3-3,0 4-4,5-4-3,0 2-13,-1-3-7,0 1-23,3-1-35,0 0-44,-1 2-43,3 0-19,2-1-43,2-3-126,-6 4-278,6-4-156</inkml:trace>
  <inkml:trace contextRef="#ctx0" brushRef="#br0" timeOffset="201382.67">6479 16025 1278,'4'4'68,"-2"-1"-17,2 3-29,-2-3-4,2 3 1,4 0 4,0-3 10,2-1 5,8 1 10,5-3 3,5-3 5,12-2-4,11-8 5,31-8 3,9-14 10,11-7 6,12-5 6,6-8-4,27-8-7,-31 10-7,-5 3-6,-10 2-4,-8 6-5,-12 5-7,-11 6-10,-19 5-14,-9 6-4,-12 5-19,-1 0-33,-8 1-33,-6 7-37,-2 0-38,-7 0-40,-4 4-99,-4 1-308,2 2-93</inkml:trace>
  <inkml:trace contextRef="#ctx0" brushRef="#br0" timeOffset="201614.56">7075 16015 1605,'-60'34'-22,"1"1"28,0-3 11,7-5 14,13-7 21,7-1 14,4-3 6,5-6-5,3 1 4,8-5 8,8-3 5,6-3-1,-2 0-6,32-15-2,4-2 2,33-21 3,16-7 0,16-12-4,39-18-6,7-1-4,1-5-11,-2 7-1,-2 2-6,-2 7-6,-30 17-26,-11 6-30,-13 6-49,-13 10-38,-19 9-26,-15 7-20,-17 10-24,-9 0-27,-10 6-73,-10 1-387,-5 11-155</inkml:trace>
  <inkml:trace contextRef="#ctx0" brushRef="#br0" timeOffset="201832.56">7455 16087 1730,'-75'44'-50,"-4"2"35,5 2 24,3-4 18,10-6 11,19-8-6,10-6 20,15-8 25,9-6 17,8-7 8,0-3 2,34-7 8,14-10 1,32-14-3,23-11 3,10-6 6,28-20-1,3-8 6,8-4 5,-1 1-7,-5 5-14,-7 8-6,-28 14-13,-10 2-7,-12 11-11,-8 6-37,-14 4-42,-15 7-55,-15 4-61,-5 9-58,-4 4-65,-10 1-140,0 2-138,-8 0 49,-1 2-114,-4 2-90</inkml:trace>
  <inkml:trace contextRef="#ctx0" brushRef="#br0" timeOffset="202848.04">20236 16806 1856,'-9'3'138,"9"-3"1,-13 0-7,7 0-5,6 0 0,-12 2 2,12-2-5,-12 4-7,12-4-11,-6 0-19,6 0 0,-4 2 8,4-2 11,0 0 0,12 6 5,1-5-6,8-1 1,12-1 11,13 1 12,19 0 4,36 0 2,10 0-7,14 0-2,13 4-10,13 1-9,5 0-13,1 2-7,-3-2-10,-5 0-7,-13 0-6,-12 1-8,-16-5-24,-13 3-27,-24-2-19,-16-2-19,-13 0-33,-6 0-41,-7 0-41,-7 0-20,-6 0-14,-8 0-15,-3 0-19,-5 0-28,0 0-28,0 0-24,-33 6-85,3 2-93,-17-3-12,-33 2-191,-14 7-172</inkml:trace>
  <inkml:trace contextRef="#ctx0" brushRef="#br0" timeOffset="203140.41">20938 17122 1910,'-66'18'9,"14"-4"22,4-1 11,9-2 15,3-1 11,2 2 15,7-4 12,3-4 15,8 5 18,3-6 24,6 5-1,9-2 7,8 0-3,14-1 17,15-3 10,18 3 11,36-3 23,11-2 2,16 0-4,11 0 2,5 0 1,2 0-6,-4 0-21,-8 0 0,-5 0-6,-8 0 1,-14 0-16,-23-2-10,-15 2-14,-12 0-11,-7 0-16,-7-5-3,-3 5-13,-3 0-9,-6 0-9,0 0-12,-3 0-12,-2 0-10,-1 0-27,-2 0-39,-4 0-33,-1 5-43,-1-3-42,-9-2-55,11 0-62,-7 5-59,-4-5-71,4 2-85,-4-2-183,0 0-27,0 0 66,-2-14-491,2 7-572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08:50.3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2085 800 2068,'0'0'283,"13"-8"-126,-13 8-54,1-4-31,4 1-21,-3 1-13,1-2-7,2 1-8,-1-2-2,3 2-16,2-2-32,-4 2-35,4-1-38,0 1-39,2 3-46,-5 0-72,-6 0-143,0 0-172,12 6-74</inkml:trace>
  <inkml:trace contextRef="#ctx0" brushRef="#br0" timeOffset="242.23">2201 960 1820,'-2'4'151,"0"1"17,2-5 10,-4 8 15,2-4-6,-3 0-11,5-4-15,-2 8-15,0-3-2,0 3-5,2 1-11,-2 1-12,2 1-12,2 2-4,-2 2-9,4 1-9,-2 3-9,3-1-3,-3 0-11,4 3-2,-2-2-21,0 0-47,1-2-49,-1 0-49,1-2-54,-3 1-68,4-3-58,-4-4-105,2-1-136,0 1 36,0-6-220,3 1-206</inkml:trace>
  <inkml:trace contextRef="#ctx0" brushRef="#br0" timeOffset="453.87">2455 1126 2196,'0'0'116,"0"-9"21,0 4 10,0-1 33,0 6 5,-2-9-1,2 9-18,0-7-8,2 1-21,2 0-13,1 2-9,1 1-13,3-2-11,1 2-10,1-1-40,-1 1-40,6 3-52,-4-2-55,0-1-62,-1 6-61,2-3-53,-2 2-108,-3 1-108,-2 2 15,0 2-182,-3 2-160</inkml:trace>
  <inkml:trace contextRef="#ctx0" brushRef="#br0" timeOffset="606.54">2574 1192 1858,'-8'17'28,"-1"-5"32,0 0 27,1-3 32,2-1 17,2-3 6,0-1 0,-1 1-3,0 0-5,5-2-10,0-3-13,0 0-12,0 0-12,12 4-9,-12-4-5,22-6-7,-4 0-47,-1-1-52,3 0-63,5-5-61,8 4-46,1-5-70,1 2-150,2-1-34,-1 0-176,2 2-130</inkml:trace>
  <inkml:trace contextRef="#ctx0" brushRef="#br0" timeOffset="941.55">3252 969 1722,'-5'-7'84,"-1"1"29,2-2 17,0 0 14,0-1 8,2-1 8,-2 1 8,4 0-4,4 0-16,2-5-9,4 2-7,3 3-4,6-4-11,2 3-6,1 2-11,1 2-9,-2 3-7,2 3-7,-1 2-3,-2 4 2,-5 1 2,4 5 2,-6 2-2,-5 3-2,-4 3-4,-2 1-6,-4 1 2,-2 4-2,-2 1-4,-4 3-7,-3 1-5,2-3-5,3-4-3,-1 0-8,1-2 1,4-2-5,2-3-4,2 0 0,2-4-4,6-2-3,5-1-14,4-5-25,2 0-36,2-3-41,4-2-37,5-2-18,-2-3-42,1 0-77,2 0-70,-1-2-170,-4 3-50,-2 3 51,-6-1-273,-5 4-272</inkml:trace>
  <inkml:trace contextRef="#ctx0" brushRef="#br0" timeOffset="1524.81">2106 2786 2361,'-4'-13'73,"0"2"15,-3-2 18,-1-1 6,1 0 4,-1 3 10,-2-2 8,0 2-1,3 0-3,-3 1-9,2-2-6,-2 3-7,2-1-1,-3 3-9,2 1-4,-4-1-11,1 7-8,-2 0-6,-4 0-6,-5 9 2,2 2-5,-2 3-4,-1 1-2,-1 4-4,0 4-2,3 0-3,1-1-4,4 1-3,0 0-3,4 0-4,5 0-3,0-2-2,3-4-3,3 3-5,4-6-1,3 0 0,1-3 1,0-2-1,5-5-2,-1-1 0,3-3-3,0-5-1,3 0-1,0-3-1,2-3 1,-1-2-2,1-5 1,-2 1-3,0-2 0,-2-1 2,-1 2 0,-3 1 7,1 2 8,-2 3 2,-1-1 2,-2 4-3,0-1-3,-2 3-6,4 0-1,-4 6-2,2-1-1,-6 2-2,14 3 1,-6 4-1,1 0 1,0 4-2,2 0 0,-1 3-1,1 1-13,4 1-44,-3 0-57,2 2-60,0-2-76,-2 0-92,-1-2-91,-3 1-163,1-2 12,0-2 73,-2 1-302,2-5-294</inkml:trace>
  <inkml:trace contextRef="#ctx0" brushRef="#br0" timeOffset="1949.86">2221 2939 2232,'2'-5'53,"-2"-1"33,0 6 24,-2-11 27,2 4 20,0 7 20,0-10 9,2 7 1,-2-2-7,0-2-12,0 7-15,6-9-17,-2 6-17,2 1-9,0-2-11,4 2-12,0 2-7,-10 0-7,19 4-6,-9 1-2,3 1-2,-2 6-6,-3-2 1,0 8 1,-2-1-5,-2 4 1,-2 1-7,-4 2-6,-3 3 1,-2-1-6,-1 1-2,0-1-4,-3-2-1,0-2-3,-1 1 0,1-4-2,-1-1 3,-2-3-5,4-4-2,0 0-1,-1-4-1,2 0-2,1-3-2,0-2-3,8-2-1,-11-6-3,7-1-1,2 2-3,2-2-2,2-1 1,-2 0 3,2 1-1,2-1 5,0 3-1,3-2-2,-1 0 1,2 1-2,1 2 0,2 1 1,-1 1-1,3 2-1,0 0 1,-1 2 0,3 1 0,0 1 0,0 2-2,1 1-1,0-2 3,0 2-2,1 1-22,0-2-35,0 1-43,-1-1-55,-2 1-59,-2-3-68,4 0-79,-6-3-102,5-1-144,-3-1 29,2-3-399,-2-1-450</inkml:trace>
  <inkml:trace contextRef="#ctx0" brushRef="#br0" timeOffset="2474.42">2890 2484 2577,'2'-6'-64,"0"0"31,0 1 28,-2-3 34,2 2 21,-2 1 21,0-3 17,0 3 2,0-2 7,-2 2 9,2 0 3,0 5 5,-2-9 2,2 4 3,0 5-4,0-6-10,0 6-9,0 0-10,0 0-5,0 0 5,-13 11 6,7 1 1,-1 2 8,1 3-1,-3 1-4,3 6-2,-2 0-3,1 2-8,1 1-5,1 0-9,1 2-2,2-1-8,0-1-7,2 1-3,4 0-4,0-4-3,4 0-2,2-2-5,2-2-7,3-2-26,2-5-41,4-1-50,5-5-49,-1-3-76,1-2-75,8-4-66,-3-2-134,7-5-96,0 2 41,-1-6-343,1 1-369</inkml:trace>
  <inkml:trace contextRef="#ctx0" brushRef="#br0" timeOffset="2915.62">3582 2594 2381,'-2'-7'36,"-5"-1"32,3 2 20,-4-1 19,2 0 10,-1 0 15,-1-1 17,1 1 2,-1 0 0,1-1-3,1-1-3,2 3-7,0-2-8,0 0-11,2-2-11,2 3-8,0 0-15,4-3-6,0 5-8,2-3-11,2 2-1,3 3-7,-2-1-6,1 1-2,1 3-3,1 3-5,0 1-1,-3 1 0,1 5 4,0-1 2,-2 4 0,-1 3 2,-3-1 2,0 4-1,-4 1-1,0-3 3,-4 5-3,0 2-2,-3-4-2,0 3 0,-1-4 0,0 0 4,0-4 0,2-2 3,-2 1 1,2-4 2,-1 1 3,4-2 8,-1-1 6,-3-3-3,3 1-1,2-2-7,2-4-2,-4 5-11,4-5-5,0 0 0,0 0-9,0 0 1,24-5-3,-14 3-6,5-1 8,-3-4-24,2 4-1,4 1 7,-3-2-10,3-1-21,0 0-29,0 2-44,0-3-51,3 3-50,-4-4-57,2 1-64,-3-1-60,2 2-61,3-5-139,-6 1-46,0-3 83,-2 3-391,6-4-410</inkml:trace>
  <inkml:trace contextRef="#ctx0" brushRef="#br0" timeOffset="3182.29">4026 2256 2541,'-1'-10'55,"-3"0"26,-1 2 26,5 3 26,-2 1 32,0-2 21,2 6 5,-2-5-4,2 5-12,0-7-13,0 7-9,6-3 0,-6 3 8,19 0 2,-4 3-3,5 2 1,0 1-14,6 3-9,-1 0-14,5 5-11,0 1-4,-4 4 4,3 5-8,-8 2-6,4 1-8,-8 3-9,-4 3-5,-8 1-4,-5 0-3,-3 4-18,-6 0-45,-3 5-47,-5-4-77,-2 1-97,-1-6-92,-1 0-112,0-7-142,0-4-134,0-2 86,2-5-541,0-1-615</inkml:trace>
  <inkml:trace contextRef="#ctx0" brushRef="#br0" timeOffset="4433.74">5119 2345 3266,'20'-2'16,"-20"2"3,0 0 7,8-2 14,-8 2 10,0 0 4,10 0-3,-10 0-5,0 0-3,0 0-8,16-2 0,-9 2-9,2-2 2,2 0-21,-1 2-28,4 0-38,-2 0-55,0-1-67,4 2-66,-4-1-145,1 2-124,-1 2 55,-3 3-135,2 0-95</inkml:trace>
  <inkml:trace contextRef="#ctx0" brushRef="#br0" timeOffset="4602.27">5276 2644 1688,'-8'7'103,"0"2"29,0-2 18,4-1 8,0-4 10,0 3 4,2-1-13,2-4-14,0 0-14,0 0-12,0 0-9,28-4-12,-12-1-25,8-3-34,1-2-57,5-1-59,2-1-72,5 1-48,8-2-49,1-3-129,-1 3-89,1 0-189,2-3-149</inkml:trace>
  <inkml:trace contextRef="#ctx0" brushRef="#br0" timeOffset="5342.59">6723 1853 1803,'0'-7'41,"0"7"23,0-6 14,0 6 13,2-10 12,-2 6 7,0 4 3,-2-9 3,2 3 0,0-1-6,0 1 3,0-1-4,0-2-9,0 2 7,0-1-11,0-1-1,-2-1 10,2 1-7,-2 0-6,0-2 2,-3 4-3,2-3-3,-3 1-4,2 0-6,-2 1-11,-4 3-3,-1-2-7,-4 4-8,-2 3-3,-5 3-7,-2 4-5,-6 6 1,0 2-6,-1 5-2,-3 4-3,-1 3-4,5 1 1,1 0-3,4 3-2,4-4-2,3-1 1,4 3-2,4-4-3,-2-1-1,8 0-5,2-4 4,4-3 2,2-2-1,5 1-1,2-4-3,1-5 2,6-1-3,0-2 5,4-4-2,-3-3-3,1 0 1,4-3 0,-3-2 0,3-4-1,-4-1 5,-2-2-8,-1 0 0,0-2 5,-5 0-3,1 0 3,-3 2 8,-3 1 5,4 1 4,-5 2 0,2 1-1,-4 3-7,3-1-4,-2 1-1,1 7-5,0 0-1,-6 0 3,13 7-1,-5 1 0,0 3 0,4 0 0,-2 3 2,0 1 0,3 2-3,0 2 1,-1 0 1,1 0-25,1 3-47,2-5-58,0 3-66,0-1-93,3-4-82,-2 5-183,-2-4-22,1 1 71,2-5-311,-2 4-296</inkml:trace>
  <inkml:trace contextRef="#ctx0" brushRef="#br0" timeOffset="5790.79">7154 2164 2240,'0'-12'84,"2"5"31,-2 0 17,2-1 21,-2-1 25,-2 4 3,4-1-1,-2 1-15,0 5-17,8-10-14,-2 4-14,2 2-14,0 1-9,3 1-11,2-1-8,-3 1-8,1 2-8,-3 0-9,3 2-3,0-2-5,-5 3-3,2-1-2,-2 1-4,-1 4 1,0 0-4,-5-1-4,0 1 2,-2 2-3,-4 0-6,2-1-1,-2 3 1,-2-2-3,2-1-2,-1-1-2,1 1 0,-1-1-3,3-1-1,-2 1 1,2-2-1,-1 1-4,1-1-1,2 1-2,0-1-3,2 1 2,2-1 1,0 3-2,2 1 0,5-2 0,-1 1-2,1-1 3,2 0-3,1 1 5,-2 1-4,2-1 0,-4-1 2,0 2 0,-2-4-2,1 3 10,-3-2 12,-1 1 10,-3 1 4,-1 2-3,-5-3-2,-1 3-4,-5-1-2,0 1-3,-2-1-2,-2 2-2,-6-2-6,5 0-18,1-1-34,-2-1-41,2-3-42,0 0-55,0-1-64,4-3-67,5-3-64,-2-3-168,5-3-38,4-3 77,2-2-287,3-5-275</inkml:trace>
  <inkml:trace contextRef="#ctx0" brushRef="#br0" timeOffset="6070.45">7891 1791 2173,'15'-21'52,"-4"3"36,-5 1 21,-3 4 21,-1 1 23,-4 1 18,-1 1 12,-1 3 11,0-2-3,-2 0-4,-2 4-10,3 0-14,-4 0-15,-1 5-12,-2 2-3,-2 6-9,0 2-6,-6 1-7,3 6-5,3 3-8,-4 0-8,4 5-2,-1 2-9,4-3-6,1 3-6,1-3-5,5 3-4,-1 0-3,4 1-10,1-3-1,4 2-2,2 0-5,1-3-2,5 0-6,4 0-13,0-5-50,4-2-60,3 2-77,-2-7-72,2-5-85,3-1-77,-3-6-144,-2-2-67,0-2 52,3-1-375,-5-3-419</inkml:trace>
  <inkml:trace contextRef="#ctx0" brushRef="#br0" timeOffset="6433.44">8164 1922 2617,'0'-8'17,"0"0"37,2 0 26,-2 1 23,3 1 16,-3 2-10,5-5 8,-1 4-6,2-3-4,2 2-2,5 1 3,0-1-1,2 2-3,-1-1-6,2 2-7,0 1-8,-2 0-8,0 2-7,1 0-2,-4 2-3,2 3 0,-3-3 0,-3 6 0,0 2 2,-5 0-1,-2 1 0,-2 3-3,-2-1-5,-2 4-4,-2-2-1,-4 4-4,2-3-2,-3 3-1,-1-1-3,3-1-3,-2 1-4,1-3-2,0 0-2,4-1-3,0-1-2,2-1 1,2-1 3,-1-1 3,3-2 1,2-1 1,2 0-1,3-1 1,1 0-1,2-3-1,4-1-7,0-2-1,2 0-2,5 0-1,3-2-14,-4 1-45,4-3-52,-1 0-66,4-2-69,-2-1-84,3-3-89,0-2-148,-5-2-73,4-3 55,-2-2-391,1-3-433</inkml:trace>
  <inkml:trace contextRef="#ctx0" brushRef="#br0" timeOffset="6713.86">8631 1610 2851,'-4'-9'62,"1"2"23,-1 1 14,2 1 14,2 5 7,5-8 3,-1 4 5,3 2 7,6 0 6,4 4 6,3 2 4,3 2-7,2 3-4,5 4-11,0 3-10,1 1-10,5 5-7,-2 6-4,-5-3-8,1 3-8,-7-3-3,-2 2-6,-3-1-8,-7 2-3,-3-1-5,-6-1-4,-4 0-5,-2 1-3,-2-3-11,-6 3-20,0 0-36,-2-6-47,1-1-57,0 0-62,-4-3-74,3-2-85,-2-5-83,2-2-172,-1-3 4,4-1 73,-2-2-335,5-4-345</inkml:trace>
  <inkml:trace contextRef="#ctx0" brushRef="#br0" timeOffset="6996.8">9889 1870 2612,'0'0'105,"-7"2"15,7-2 16,0 0 23,-8 4 17,8-4 3,0 0-3,0 0-3,0 0-6,25-6-9,-8 3-7,4-1-14,7-2-11,2 1-11,1-1-13,1 2-8,0-3-10,6 5-25,-7-5-50,0 2-69,4 3-80,-5-4-82,1 2-101,-3-1-98,-2-1-185,1 2 38,3-3 68,4 0-248,1-3-238</inkml:trace>
  <inkml:trace contextRef="#ctx0" brushRef="#br0" timeOffset="7438.08">11151 1606 2289,'0'-10'107,"0"0"15,0-1 4,0 0 14,-2-1 1,0-1 7,-1 0 1,-1-3-5,0 3-7,2-2-5,-5 1 0,3 1-10,-2 0-9,-1 2-11,-1 1-11,0 1-9,-3-1-7,-2 4-8,1 4-6,-6 2-5,2 4-9,-3 1-3,-3 6-3,2 4-1,0 0-3,-1 5-7,2 4-5,-1 0-2,9 3-2,-3-4-2,8 1 1,0 2-5,2-6-2,2-1-2,2 1 0,2-3-3,2-3 4,2 1 1,0-6-2,6-1 2,-2-3-4,2-3 2,1-4-2,2 0 0,2-1-1,-3-5 3,2 1 1,0-3 6,-3 0 8,0-1 6,2 1 7,-6 1 9,3 1-1,-3 3-5,-1-2-6,0 2-5,0 0-1,-2 4-8,-6 1 0,16 1-2,-8 4-1,1-2-3,-2 4 1,5 2-3,-1 2 0,1 0-1,-2 3-19,4 1-54,-3 1-71,5-1-75,-3 0-123,-5-2-109,5 1-221,-5-3 53,2 0 72,2-1-349,-4-1-366</inkml:trace>
  <inkml:trace contextRef="#ctx0" brushRef="#br0" timeOffset="7862.45">11392 1817 2555,'2'-8'75,"-2"1"25,0-1 17,1 3 19,-1-4 11,4 4-1,-2 0-9,2-2-10,0 4-15,1-3-8,3 3-9,2 0-10,-2 1-9,4 1-6,-2 1 3,-2 1-16,1 1-5,2 2-4,-3 2-3,-2-1-2,-1 4-1,-1-1-5,-2 1-4,-4 0 0,2 2-4,-4 1-2,-1 2-1,-4-3-3,6 0-4,-1 1-1,-3-3-5,2-2-4,3 4-6,-2-4 0,2 0-4,2-1 1,0 2 1,2-1 2,2-1-3,1 1 2,1 0-3,1 1-1,1-3 4,1 2 2,1 1-5,3 0 2,-2-1-1,-1-1-1,0 1 2,1 0-1,-2 0-1,-1 1 0,-1-3 7,-1 3 3,-2-2 9,-2 1 12,0 1 6,-4-1 4,-2 0-3,-2 1-4,-3 1-2,-3 0-4,1-2-1,-6 3-3,0-4-4,-2 1-28,-1-2-37,1 2-46,1-3-48,-2-2-55,2-2-69,3 0-69,-2-6-114,2-1-124,3-1 44,2-4-300,2-3-314</inkml:trace>
  <inkml:trace contextRef="#ctx0" brushRef="#br0" timeOffset="8161.71">11901 1398 2296,'-3'-8'26,"3"-1"33,-2 1 29,0 1 24,-2 0 18,1 0 7,-1 1 11,2 1-4,0 1-3,-2-2-13,4 6-16,-7-4-9,7 4 0,0 0-1,-16 10 2,8 1 1,0 0-5,2 6-1,-2-1-2,0 6-4,0 2-6,5 1-7,-4 1-8,5 3-4,0 0-8,2-1-4,0 3-4,2-1-5,5 1-3,-2-5-15,5 0-39,-2 0-68,4-6-48,4 0-65,-2-5-82,6-2-72,-5-5-133,1-3-97,4-3 44,-2-2-291,2-2-307</inkml:trace>
  <inkml:trace contextRef="#ctx0" brushRef="#br0" timeOffset="8586.91">12184 1489 2348,'0'-9'66,"-2"1"28,2 3 14,0-3 17,0 2 13,2 2-7,-2-1-3,0 5-14,4-10-3,0 7-13,2 1-10,4 0-3,-2-1-4,2 3-6,2 3-9,-2-3-5,0 2-1,-1 2-8,1-1-6,-1 3-2,-1 0-2,1 1-2,-5 1-3,0 1 1,-2 1-5,0 0 0,-4 1-3,2 0-3,-5-2-3,4 3-1,-3 0-4,0-1 0,-1-2-5,3 3-1,-2-3-3,2 1 3,0 0-5,2-1 0,0 2-1,2-1-1,0 1 1,2-1-3,3 2 0,-1-3-1,2 2 2,0 0-3,4-1 4,-2 0-3,0-1 1,1 1 2,0 0 1,-1 1-1,-1-1 0,-1-2 0,-2 1 7,1 0 9,-3-1 12,1 1 5,-5 2 0,0-4-2,-5 2-2,-2 1-5,-1-1-2,-4-1-3,-2-1-29,0-2-43,-2 3-58,3-1-64,-5-5-71,6-2-91,-5 0-108,2-4-139,0-5 45,5-2-313,0-2-332</inkml:trace>
  <inkml:trace contextRef="#ctx0" brushRef="#br0" timeOffset="8866.94">12375 1293 2369,'2'-5'44,"-1"1"21,-1 4 19,11-6 23,-4 4 22,3 2 35,2-2 16,-1 4 11,4 2 9,5 1 1,1 3-7,3 2-4,2 5-14,2 4-9,2-2-11,-4 6-12,5 5-7,-1 1-9,-3 5-6,-4 1-8,1 1-7,-8 2-7,-2-3-6,-8 0-1,-4-2-13,-4-3-6,-4 6-3,-3-2-22,-6-3-11,0 0-23,0-3-33,-2-2-47,1-4-49,1-3-50,0-2-55,0-3-82,3-3-75,-2-3-100,2-3-135,4-1 15,-1-2-439,0-2-509</inkml:trace>
  <inkml:trace contextRef="#ctx0" brushRef="#br0" timeOffset="9480.45">13929 1538 2611,'4'-5'-66,"-4"5"56,0 0 42,5-6 36,-1 5 16,-4 1 17,3-6 8,2 2 11,-3-2 3,1 1 10,0-3 2,0 0 1,-1-1-5,-2-1-4,0 0-6,1-1-3,-1 0-5,-1 0-4,-1-2-9,-4 1-9,3-2-8,-5 3-9,-1 2-11,-3 0-3,-1 1-7,-4 1-4,1 2-7,-6 3-4,-1 2-4,-3 4-2,-2 3-3,4 4-2,-2-1-3,1 8-4,1 0-1,3 1-2,2 5-3,3-5-1,5 3-2,2-1-1,-1 0 1,7-1 1,3-2-2,0-1 1,3-2-1,5-1-1,1-2 2,1-1 1,4-3-1,1-3 1,3-2-1,-2-1 1,4-4-5,-4-3 3,1 0-2,3-3 1,-4-3-1,2-1 4,-2 0 3,-1-1 11,-2 2 13,0 0 6,-3 1 1,0 1 0,-2 1-10,0 2-3,0 0-6,-5 2-5,6 1-4,-9 3-4,11 3 1,-4 1 0,-3 2-1,2 1-3,1 5 4,-1 0-7,0 3 4,2 0-16,-2 3-38,2-3-46,0 2-51,0 2-50,-2-4-69,1 0-82,2-3-75,-1 2-162,-2-2-23,1-2 49,3 0-346,1-3-380</inkml:trace>
  <inkml:trace contextRef="#ctx0" brushRef="#br0" timeOffset="9935.63">14196 1706 2513,'4'-9'53,"-2"1"35,0 1 21,-1-1 21,5 1 15,-4-1 3,1 3-1,2-2-6,2-1-10,-1 5-12,3-3-7,1 3-11,0-1-5,3 2-12,-3 0-4,4 2-7,-4-2-6,1 4-2,0 0-2,-1 0-7,-2 2-3,-2 1-5,2 1-4,-6 2 0,-1 2-3,-1-2-2,-1 4-4,-5 0-1,-2 2-1,0-4-4,-2 4-5,1-3-1,-1-2-2,-1 3-1,2 0-7,0-2-7,2-1-5,3-2-9,-5 1-2,4-3 4,0 3 0,2-2-2,1 1-1,-3-2 2,5 3 3,-1-1-1,1 0 0,1 0 3,2 1 0,1-2-1,-1 4 4,4-2 1,1-1-5,0 0 3,-2 1-1,2 1-1,-1-1 1,1-1-3,-4 2 1,3-1 3,-3 1 3,-2-4 12,-1 3 8,-1 1 2,-1-3 3,-3 3 1,-2-2-4,-3 0-1,-4 1-2,1-3-6,-4 1 2,0-2-2,-1 0-22,-2-1-29,2-1-45,3-2-42,-2 0-55,0-2-64,0-1-65,4-5-56,-1-1-142,5-6-52,-1 1 44,7-3-266,2-7-266</inkml:trace>
  <inkml:trace contextRef="#ctx0" brushRef="#br0" timeOffset="10223.81">14891 1219 2281,'12'-10'84,"-1"1"30,-3 3 23,-2 1 38,-1 1 19,0-1 4,-5 5-14,4-3-16,-4 3-19,4-4-16,-4 4-11,0 0-1,0 0 9,2 16 8,-4-5-5,-2-2-6,1 6-3,-1 1-9,-1 1-8,1 0-10,-3 7-7,4-2-6,-1 2-11,0 0-3,1 0-10,-1-2-4,4 0-3,0 1-7,0-5-4,2 4-1,0-3-20,2 1-46,1-6-49,-1 1-60,4-3-49,-1-3-63,2-1-72,1-3-59,-2-5-102,1 0-123,1-3 43,0-1-349,4-4-390</inkml:trace>
  <inkml:trace contextRef="#ctx0" brushRef="#br0" timeOffset="10433.92">15166 1327 2416,'2'-7'41,"2"0"42,-2-1 21,0 4 9,0 1 23,-2 3 13,5-9 2,-5 9-11,2-4-11,-2 4-15,0 0-3,0 0 15,10 8 11,-5 2 1,3 0-6,-3-1-4,-1 4-9,2 3-12,-2-1-9,-1 0-8,2 0-11,-3 3-5,0 1-20,2-4-49,-4 0-59,2-1-66,0 1-76,-2-4-85,2-2-77,-1 2-151,-1-7-58,3 2 48,-3-1-287,0-5-294</inkml:trace>
  <inkml:trace contextRef="#ctx0" brushRef="#br0" timeOffset="10673.87">15342 1076 2365,'-2'-7'86,"4"1"15,2 2 12,0-1 15,0 2 18,7 3 23,0 0 14,3 3 6,3-1 2,1 5-1,4 3-7,4 7-11,2 2 4,5 6-7,-1 5-13,0 2-11,-5 2-16,-1 0-8,-5 5-10,-6-5-6,-9 2-17,-1 3-22,-12-2-71,-8 8-103,-6-6-100,-21 14-134,-7-3-60,-8 2-179,-13-1-18,-9-3 57,-10-5-375,-14-1-397</inkml:trace>
  <inkml:trace contextRef="#ctx0" brushRef="#br0" timeOffset="11562.37">7182 2806 2409,'-26'7'-85,"6"-1"23,2-2 23,3 0 28,0-1 22,5-1 20,-1 0 11,2 3 14,2-5 1,1 3 4,-3-1-2,9-2 12,-10 3-2,2-1 3,8-2 0,-8 5-2,8-5 1,-6 3-2,6-3-3,-4 2 2,4-2 1,-6 3-8,6-3 4,0 0-9,0 0 1,-6 1-12,6-1-8,0 0 2,0 0 11,0 0 4,0 0 7,14 10 12,-4-9 7,6-1 1,3 2 1,6-2-1,6 0 0,12-2 0,17-3 5,29-2 4,14-3 0,9-5-2,13-1-4,13-1-5,17-1-1,43-4-5,14-1-8,8-2-4,5 1-10,15-1 0,16 0-7,15-3-6,2 1-1,8 2-5,8 2-1,14-2-6,6 7-1,4-2-1,9 3-3,8 2 0,81 2-4,-83 5-1,9 3 2,4 2-4,-4 1-2,-16 4 1,-10 2 0,-12-2 1,-16 0 0,-28-4-1,-17-1 3,-24-2-1,-52-1 2,-17 1 8,-21-1 10,-13-3 24,-14-2 3,-19-2 6,-19 6-10,-15-3-5,-9 3-4,-10-1-4,-8 1-10,-2 0-11,-7 2-16,1 0-27,-4 0-30,-3 2-42,-2 3-42,0 0-44,-11-6-36,2 6-37,1 0-45,-5 0-45,-2 0-46,-5 0-136,-4-2-66,-8 0 47,-12 1-333,-7-2-357</inkml:trace>
  <inkml:trace contextRef="#ctx0" brushRef="#br0" timeOffset="11990.29">10098 3292 2311,'-4'-6'53,"2"0"25,-2 1 21,0 1 16,2-1 20,2 5 16,-5-8 15,5 8 1,-4-7-2,4 7 1,-5-5-5,5 5-12,0 0-12,-4-4-14,4 4-16,0 0-9,0 0 1,0 0 9,-2 18 6,2-3 3,2-1-5,-2 3-12,2 3-8,-2 3-6,0 4-8,2 1-7,-1 0-4,-1 3-17,0 1-3,0 1-7,4-1-33,-4 0-61,0-3-44,2 0-58,-2-2-69,2-6-80,3-3-74,-1-4-138,2-2-98,2-4 78,0-2-376,8-3-393</inkml:trace>
  <inkml:trace contextRef="#ctx0" brushRef="#br0" timeOffset="12292.83">11171 3535 2691,'8'0'86,"-3"2"20,-5-2 28,7 2 30,-7-2 20,0 0 5,10 2-1,-10-2-10,0 0-12,7 2-16,-7-2-11,8 2-8,-8-2-5,8 3-2,2 2 4,-2-3 0,4-1 0,8 1-14,1-2-4,4 0-11,6 0-10,6 0-1,7 0-10,3 0-7,-1 0-6,1 2-4,-3-2-19,1 0-32,-7 0-49,-4 0-70,2 0-66,-4 0-88,-1-2-102,-3 0-105,-2-1-194,-1-2 46,3 0 70,-3-1-376,0-1-404</inkml:trace>
  <inkml:trace contextRef="#ctx0" brushRef="#br0" timeOffset="12553.15">12572 3284 2813,'2'-9'116,"0"7"34,0-3 34,0 0 27,-2 5 15,2-5-6,0 0-17,-2 5-20,0 0-19,0 0-14,0 0-12,11 7-5,-9 1-8,1 4-8,-1 2-7,2 1-8,-2 2-19,0 0-8,2 4-9,-2-1-5,1 4-2,0-2-2,-1 3-8,0 0-7,0 2-6,0-4-44,-2 0-64,3-5-74,0 3-64,-1-4-70,0-1-72,2-3-38,-2-3-94,2-5-94,2-1 16,-2-2-387,5-2-429</inkml:trace>
  <inkml:trace contextRef="#ctx0" brushRef="#br0" timeOffset="12920.15">12860 3474 2625,'4'-7'42,"-2"-1"38,2 1 27,-1 2 26,-3 0 21,2 1 19,-2 4-1,-2-8-3,2 8-9,-7-5-10,7 5-6,-11 0-4,1 0-4,-3 5-8,1-5-4,-4 7-13,0-5-9,-2 5-9,-1-1-10,5 1-9,-4-1-6,6 2-6,-2-3-9,3 2-3,-1-3-6,5 2-5,-2-1-6,3 0-5,0-1 0,4 4-3,0-5 2,2 3-3,2 2-4,2-3-2,0 1-2,2-1-1,0 3 1,3-3-3,-3 6 1,5-2-2,-2-1 2,3-1 0,-2 1 1,0 2 2,0-1-2,0-3 3,-1 4-1,1-3-2,-1 2 0,2-2-1,-3 1 2,-2-1-5,2-2-3,2 0 4,-2 4-2,-2-4-7,0 1-28,1-2-39,-3-1-48,5 1-49,-3 0-64,-2-1-76,5 0-85,-3-1-81,2-2-111,4 2-10,-2-2-437,0-2-498</inkml:trace>
  <inkml:trace contextRef="#ctx0" brushRef="#br0" timeOffset="13461.83">13196 3716 2758,'0'-6'-25,"0"6"30,2-9 29,-2 6 29,0-3 23,0 6 31,0-11 13,0 9 14,0 2 3,2-11 4,-2 7 4,0 4-2,2-7-5,0 3-10,1 1-11,2-1-10,1 0-12,0 3-3,2-3-5,1 1-9,1 2-3,1-1-5,-2 2-8,1 0-6,0 2 0,2-1 1,-4 3-7,0 0-2,-2 2-2,1-1 2,-1 3-2,-4-1-3,0 4-11,-2-2-1,-2 2-5,-2-1-5,0-1-1,-3 5 0,-1-4-6,2 1 0,-2-2-3,-3-1-3,6-1-2,-1-1 0,2 2-1,-2-4 0,-1 1-1,3 0-2,0 0-1,2-2 0,-1 1 0,-1 0-8,4-4 0,-2 6-2,2-6 0,0 0 3,4 5-6,1 0 3,-5-5 0,13 3 3,-8 0-3,4 0 2,1 1 4,4-1-4,-2 3 0,1-2 1,2 1-2,-3 2 1,1-2 0,-3 3 1,2-3 0,-2 3 3,-4 0 8,0-1 2,1 1 8,-3 0 5,-2 1 13,-4 0 9,0 1 0,-2 0-5,-3 0-6,-2-1-3,-1-2-3,-1 3-1,-1-3 0,-3 1-7,-2 1-22,1-4-37,1-1-41,-3-1-68,1-3-68,3 0-51,-2-3-80,6 1-78,-4-8-71,3-4-152,4 0 30,1-5 68,4-6-421,2-4-441</inkml:trace>
  <inkml:trace contextRef="#ctx0" brushRef="#br0" timeOffset="13834.27">13612 3205 2642,'2'-8'42,"2"-2"29,-2 2 29,1 2 37,0-1 25,1 0 24,-1-1 9,1 1 3,0 0-4,2 0-7,0 1-3,5 2-11,-1 0 3,3 1-11,3 3-3,-2 0-8,5 0-15,-1 3-20,0 1-5,0 0-13,-2 2-4,-3 1-4,2 3 6,-2 2-3,-5 0-4,0 2-2,-2 1 1,-3 1-3,-6 0 0,1 2-5,-4 0 10,-2 2-14,-3 1-8,1-2-7,-5 0-6,2 0-3,3-1-6,-2-6-6,2 2-4,2-1-3,2-2-3,-1 0-3,3-2 0,1 0-4,3-1 4,5-3 2,4 1-1,3-3-4,6 1-4,-2-1 0,8-2-2,-1-2-6,7 1-40,1-4-68,5-2-89,6 0-122,-3-5-145,5-7-169,3-2-183,12-12 103,-4-3 79,2-4-618,0-7-699</inkml:trace>
  <inkml:trace contextRef="#ctx0" brushRef="#br0" timeOffset="15061.84">6339 5387 990,'-2'8'538,"2"-3"-201,-2 2-116,2-7-54,0 9-30,2-5-23,-2-4-20,9 5-17,-1-3-8,5 0-8,2 0-2,5 0-9,3 0-4,6-1-7,-2 1-28,-2 1-44,3-2-49,0 5-52,-5-4-63,0 3-127,-6 2-138,-2-2-143,-4 3-104</inkml:trace>
  <inkml:trace contextRef="#ctx0" brushRef="#br0" timeOffset="15242.92">6539 5758 1847,'-18'14'110,"6"-2"23,-2-3 15,8-2 13,0-1 15,-1 1 5,6-4 0,-1 1 4,2-4 0,10 3-10,-10-3-17,23-2-17,-4 1-12,5-1-14,5-3-12,3 0-13,9-1-41,1 0-67,1 1-73,8-4-76,3 2-90,-12-1-112,9-1-186,3 1 37,-6-4 65,1 0-173,2-2-123</inkml:trace>
  <inkml:trace contextRef="#ctx0" brushRef="#br0" timeOffset="16493.1">7811 5217 1753,'6'-7'103,"1"-1"7,-3-1 10,0 1 7,1-2 15,-1 2 8,-2-1 10,2 1 8,-2-1-3,0 4-2,0-1-9,0 0-15,-2 1-15,0 5-6,-2-7-16,2 7-7,0 0-7,-21 18-4,10-5-2,-1 6 1,-1 3 2,-2 7 4,0 3 2,0-1-6,3 4 1,1 0-6,1 0-5,2 0-4,5 1-9,3-6-4,3 1-4,7 1-4,0-3-2,6-3-6,2-1-2,4-6-2,-1-3-3,0-3-5,4-4-2,1-3-1,1-4-5,1-2 1,2-6-3,-3-1-2,-1-4-3,4-6 1,-6-1-3,0-3-1,-3-5 1,-2-1-4,-2-5-1,-7 1-1,-1-1-1,-2-3 0,-7 4-2,-2 3-4,-5-1 2,-6 3-1,-1-1-4,-6 6 1,-3 4 0,-1 6-4,0 2-11,-5 4-24,2 3-31,2 4-28,-1 4-40,5 2-37,-1 3-47,4 0-60,6 1-73,2 1-139,2 1-100,4-3 53,4 2-321,4 2-347</inkml:trace>
  <inkml:trace contextRef="#ctx0" brushRef="#br0" timeOffset="16679.79">8523 5530 2560,'9'-5'77,"-9"5"27,4-5 15,-4 5 27,2-7 1,-2 3-9,0 4-6,2-10-21,0 7-9,-2 3-17,2-8-47,0 6-61,-2 2-70,4-9-74,-1 7-84,2-3-100,1-2-163,-1 1 39,2 1-166,1-1-139</inkml:trace>
  <inkml:trace contextRef="#ctx0" brushRef="#br0" timeOffset="17154.86">8861 5202 1883,'0'-6'82,"0"1"25,0 5 28,0-9 21,0 5 30,0 4 9,2-8-1,-1 5-7,5-4-16,-1 4-12,3-1-10,0 0-13,3 0-11,-1 4-9,3-2-13,0 2-8,1 0-10,-1 2-9,0 0-6,2 4-7,-5-1-3,2 4-2,-2-1-4,-4 2-4,0 1-6,-6 1 0,0 1-8,-2 3 0,-4-3-3,0 4-8,-3-1 1,0-3 0,-1 2-4,0-2-1,0-3-4,2 2 1,2-1-5,-1-2-3,1 0 1,2-1-3,2 1-2,2-2-1,2 1 1,2-1-4,2-1 4,3-1-2,2 1 1,4 1-1,-1 1-1,2-1-1,2 3 1,1-1-1,0 1 1,-2-2-2,1 1-2,-4 1 2,-2-1 2,2 1 2,-2 0 7,-3-1 6,-4 1 12,0-1 3,-3 0 1,-4 2-1,-3-2-3,-2 0-1,-4 1-3,-4-1-4,0-1-1,-1 0-4,-2-3-25,2 2-47,-3-2-56,3 0-60,2-5-81,-1 2-80,2-4-80,3-1-165,-1-4 1,5 0 52,-1-5-303,7 1-314</inkml:trace>
  <inkml:trace contextRef="#ctx0" brushRef="#br0" timeOffset="17402.42">9281 5328 2331,'8'-4'57,"-1"0"27,-3 2 21,-4 2 21,7-1 8,-2-1 19,-5 2-3,0 0 1,0 0 0,20 3 6,-12-1-1,0 4-4,1-3 1,1 4-6,1 1-6,0 1-6,-1 1-10,4 2-6,-4 0-12,0 1-6,-2 1-5,1 1-13,0-2-6,-3 5-6,-2-3-6,1 0-5,-3 0-7,-2 0-13,-2 1-36,-1-3-48,-1 0-55,-2 3-71,-5-6-71,2 1-80,-1-6-66,-2 1-139,-2-2-67,2-2 46,-1-2-323,0-2-352</inkml:trace>
  <inkml:trace contextRef="#ctx0" brushRef="#br0" timeOffset="17858.9">9294 5217 2204,'0'0'-29,"0"0"44,0 0 35,0 0 31,0 0 26,0 0 15,0 0 8,0 0 3,0 0 12,0 0 4,0 0-2,6-7 7,0 5 4,4-2 12,6 0 0,-2 0 4,5-1-1,5-2-2,2-2-6,-2 4-16,4-5-7,-1 3-9,-1-1-7,-2 2-8,-1 1-8,-3-1-5,-2 1-13,-2-1-8,1 1-8,-4 2-3,0-2-5,-3 5-4,2-7-7,-4 5-3,0 0-3,0 1-9,-1-1-7,0 0-1,-1 0-3,-6 2-5,10-2-8,-10 2-8,9-2-16,-9 2-17,0 0-20,8-2-27,-8 2-34,0 0-40,9-2-41,-9 2-48,2-1-51,0-1-71,-2 2-61,4-4-178,-4 0-27,0 4 73,0 0-357,3-9-387</inkml:trace>
  <inkml:trace contextRef="#ctx0" brushRef="#br0" timeOffset="18865.72">10118 4890 2422,'2'-4'-34,"-2"4"37,0 0 32,0 0 25,0 0 19,0 0 15,0 0-2,0 0 4,0 0-4,0 0 4,0 0 8,0 0 24,-16 19 12,10-4 12,-2 3 2,0 4-4,-5 4 1,4 2-2,1 8-3,-1 0-7,1 2-10,2 3-11,1-2-10,3-1-8,0 3-11,4-2-8,0 0-8,4-5-5,3 0-7,4-1-6,1-5-2,6-2-6,0-6-3,4-3-5,1-4-4,0-4-1,5-5-3,-2 1-2,2-3-2,0-4-6,-3-3-1,-2-3 0,-2 1-3,-3-4-4,-2-2 0,-2-2-2,-8 3 0,-2-2-2,-1 3-1,-7-2-4,-3 3 1,-5-2-2,-3 3-1,-2 3-3,-1-1-9,-4 3-10,-1 1-16,0 0-25,-1 2-29,1 1-32,1 0-32,4 0-54,1 0-56,3 4-62,4-4-60,-2 0-145,4 0-77,6 0 82,0 0-319,0 0-329</inkml:trace>
  <inkml:trace contextRef="#ctx0" brushRef="#br0" timeOffset="19354.81">10738 5206 2211,'11'-7'54,"-3"-3"30,-3 5 25,0-1 27,-1 0 31,-3 1 28,-1 0 14,0 5 5,0-9-3,0 9-9,-3-6-13,3 6-15,0 0-10,0 0-3,0 0-9,-23 15-7,17-5-8,-3 5-12,3-2 1,2 7-9,-1-2-7,3 3 0,2 1-22,5 2-1,1 0-6,0 1-11,5 0-4,2-2-7,1 2-3,6-4-8,-2 1 3,4-4-9,-1-3-7,1-2-9,-2-4-13,1 2-16,3-4-19,-6-1-11,2-4-13,-1 0-6,0-2-1,-6-2 5,3-2 4,-2 0 3,-2-3 3,0-4 2,-5 2 5,0-2 0,-1-2 5,-4 2 13,-1 0 16,-1-2 7,0 2 9,-1 1 6,-1 1 5,-2 2 5,0 1-5,-1 1-1,1 3 2,4 2 5,0 0 1,-15 5-2,11 0 0,0 5-2,0-1 4,0 7-3,-1-1-4,0 2-1,1 2-4,2 3 3,-2-2-8,2 1 1,0 1-6,2 0 2,0 0-2,0 2 3,2-3-7,-2-1-30,2 2-31,-1-5-45,4 0-51,-1-3-51,1 1-64,0-6-73,1 0-77,0-3-106,0-2-152,0-1 80,2-3-468,4 0-529</inkml:trace>
  <inkml:trace contextRef="#ctx0" brushRef="#br0" timeOffset="19708.1">11659 5363 2926,'0'0'8,"0"0"35,0 0 26,0 0 30,0 0 43,0 0 30,0 0 22,0 0 15,0 0 6,0 0 5,25 0-14,-13 0-18,8 0-9,0-2-14,5 2-5,4-4-6,1 4-17,2-3-13,-3 2-14,3-3-9,-2 4-2,-3-3-19,-1 3-8,-3-2-19,-5-1-31,3 1-30,-3 0-37,-3 2-46,-3-3-62,0 3-63,-4-2-73,-3-2-84,-2-2-87,1 1-214,-4 1 70,0-2 73,0 1-389,-2-4-399</inkml:trace>
  <inkml:trace contextRef="#ctx0" brushRef="#br0" timeOffset="20170.31">12786 4764 2516,'-9'-10'15,"2"2"27,1 3 28,2-1 23,0 3 18,-1-1 13,5 4 8,-4-6 0,4 6-11,-7-4-16,7 4-6,0 0 4,0 0 16,-13 16 12,5-4 3,2 1 6,0 2 1,-1 7-2,0 3-1,-2 9 7,0 1-7,3 3-4,0 4-5,-1 8-6,1-1-12,2 5-10,2-3-14,2-5-5,2 3-7,4 2-3,5-3-9,6-2-9,2-5-26,4-2-51,2-8-65,5 1-74,3-8-71,-3-6-83,5-1-86,-3-6-68,2-2-185,-1-3 76,-1-2 51,0-4-319,1-2-333</inkml:trace>
  <inkml:trace contextRef="#ctx0" brushRef="#br0" timeOffset="20863.45">13349 5153 2263,'-9'-3'-8,"9"3"37,-8-1 31,8 1 29,-10-2 22,10 2 14,-5-2 7,5 2 18,0 0 11,0 0 7,0 0 4,-10 0 7,10 0 0,0 0 2,0 0-2,0 0-6,0 0-3,0 0-2,0 0-4,0 0 2,0 0 8,0 0 3,26 9-11,-8-6-4,1-2-12,7 1-17,1 0-15,3 3-8,0-5-2,1 0-20,1 3-10,-2-3-4,-2 2-49,2 0-39,-4-2-53,-3 0-63,-2 0-72,3 1-61,-3-2-80,0 2-85,-1-2-88,-2-1-164,-2-3 53,5 5-497,-3-5-592</inkml:trace>
  <inkml:trace contextRef="#ctx0" brushRef="#br0" timeOffset="21331.93">14360 5000 3035,'-4'-7'-21,"4"2"26,-2-2 33,0 1 33,0 1 31,0-1 14,0 2 10,0-1 0,-2 1-5,4 4-9,-4-6-12,4 6-7,-11 0-2,11 0 6,-15 6 1,7 2-2,-1 1 1,-1 1 0,2 5-4,-2-2-4,1 6-4,2 2-3,-1 0-5,3 2-7,1-1-5,2 0-6,-2 2-3,6-3-5,2 4-4,5 0-1,-4-4-4,5-2-3,0 0-4,7-4 0,-4-1-6,6-2 0,-2-4-2,-1-4-3,3 1-1,0-5 0,3-2-4,-3-5-2,0-4 0,2 0-3,-2-4-1,-2-4-3,-3-1 2,-1-3-2,-1 1 1,-7-3 2,-2 1-4,-3 2 3,-4-2 1,-5 0-1,-2 4-3,-3 1 1,-3 2-3,-5 1-2,4 3 0,-4 1-1,1 3 0,2 4-3,-2 0-1,3 2-15,0 3-30,-2 0-36,0 3-36,7 2-35,-4 2-42,7-1-52,-1 1-65,5 1-70,1-1-146,1 3-100,4-3 85,2 4-382,2-2-403</inkml:trace>
  <inkml:trace contextRef="#ctx0" brushRef="#br0" timeOffset="21519.99">14858 5154 2787,'9'-4'108,"-3"3"37,-6 1 38,11-2 34,-6-2 10,-3 0-10,-2 4-14,6-3-19,-6 3-19,6-4-17,-6 4-18,9-4-31,-9 4-57,4-4-68,-4 4-61,8-1-67,-8 1-89,14-2-92,-8 0-153,-2 0-101,-4 2 79,10-5-314,-6 4-311</inkml:trace>
  <inkml:trace contextRef="#ctx0" brushRef="#br0" timeOffset="21903.4">15269 4911 2323,'5'-8'72,"-5"1"32,0-1 40,0 2 42,0 6 33,0-7 16,0 7-1,0-5-12,0 5-18,0 0-21,-5-5-16,5 5-1,0 0-8,-12 12-11,5-3-10,0 1-9,-3 3-11,2 3-8,0 4-9,-1 1-7,1 4-7,1 0-7,1 0-6,2 1-8,1 0-6,3 0-8,0-4 0,3-1-4,1 1-5,-1-6-3,5 1-4,0-1-2,5-4 2,-2-5-2,6 0-2,-1-5 2,3 0-6,-2-4-4,0-3 0,1-3 2,0-2 7,-3-5-7,0-4-1,-2 0-3,-5-1-1,-2-2-2,-2 3-5,-4-1 1,-3 2-2,0 1-4,-5 2 2,-3-3-6,-1 5-15,-6 0-20,2 2-21,-2 0-39,2 2-44,1 0-48,0 5-53,0-2-70,1 3-72,2-1-52,2 2-127,2 0-95,2 0 86,6 2-424,-5-4-467</inkml:trace>
  <inkml:trace contextRef="#ctx0" brushRef="#br0" timeOffset="22340.2">15691 4892 2744,'11'-4'30,"-3"0"36,0 0 32,2 1 35,-4-2 24,2 3 11,0-5 8,3 3-4,-3 0-13,3 1-6,0-1-14,0 2-11,-1 0-13,5 0-9,-3 4-9,1 2-8,0 0-4,-3 3 0,1 4-5,-3 1-4,-4 4-1,3 0-4,-7 3-3,0 3-2,-7 1-1,-1 2-5,-2 1-4,-8 1-6,-2-3-6,0 0 1,-3 0-6,0-5-4,-2 1-11,6-8-1,-1 2-2,1-3-1,2-2-3,2-5 0,3 2-2,1-4-3,0-4-2,11 2-1,-10-6-3,10 2 1,0-3-3,0 7 0,6-11 3,0 5-3,3-5 2,2 5 7,1 1 3,3 3 0,2-3 5,2 3 0,3 1 3,-5 2-1,8-1 0,-4 4-2,4 1-5,1-2 1,-3 2-2,0 4 2,1-2 2,-1 1-8,0-1-10,-2 0-34,-3-3-47,-2 2-60,2-1-66,-4-3-85,-2 1-105,1-3-125,0-3-167,-2 2 84,-1-3-502,1 0-575</inkml:trace>
  <inkml:trace contextRef="#ctx0" brushRef="#br0" timeOffset="22714.2">16333 4820 3267,'-5'-9'45,"1"5"25,2-1 34,0 2 24,2 3 18,-2-8 1,2 8-1,0 0-10,8-8-11,-1 6-12,1 1-9,5 1-10,0-2-13,1 2-5,4-3-7,-3 3-9,1 0-7,-3-1-2,-1 1-8,1 0-1,-2 0-3,-2 0-1,1 0-1,-10 0-3,12 1-3,-8 2-2,-1 0-3,-3-3-1,2 11-4,-2-3 0,0 1-4,-2 3 1,-1 3-1,1 1-1,-2 3-2,1 2 5,0 1-3,-1 4 0,1-2-2,0 0-1,-1 4 0,-1-3-3,1 0 2,-1-1-3,3-3 1,0-2 2,-3-2-9,4 1-28,1-4-38,-2-2-40,0 1-56,4-4-54,-4-2-63,4-2-68,-2-1-70,3-4-131,-3 0-25,0 0 61,9-8-311,-4 0-305</inkml:trace>
  <inkml:trace contextRef="#ctx0" brushRef="#br0" timeOffset="23114.43">16850 4659 2323,'2'-3'77,"0"-3"30,0 2 11,-2 4 18,2-8 19,-2 8-8,4-3-7,-4 3-3,0 0 18,0 0 15,0 0-1,2 17-5,-4-8 5,0 3-3,-2 3-9,0 4-4,-2 2-21,1 4-8,0 0-11,-1-1-11,2 3-5,0 1-10,-1 1-7,3-1-8,-2 1-6,4-2-8,0-4-2,2-2-8,0-1-3,3 0-3,1-3-7,1-4-1,1 0 0,3-1-4,-1-4 1,2-4-5,0-1-4,-2-3-2,2-1 0,-1-3-3,0-4-4,0-1-4,-1-3 3,-4 0-2,0 1-3,-1 0 0,-2-1 3,-3 2-6,-3 1-6,-4 0 4,-3 1-5,-3 0-11,-1 3-19,-4 1-29,0-1-41,-4 2-44,2 1-45,2 0-43,-1 1-49,1 1-59,2-3-44,0-1-103,3 1-105,2 1 37,1-2-347,5 2-386</inkml:trace>
  <inkml:trace contextRef="#ctx0" brushRef="#br0" timeOffset="23612.18">17195 4396 2470,'0'-3'28,"0"3"30,-2-8 28,0 2 30,2 6 16,0 0 25,0-5 14,0 5 14,0 0 7,-3-6 1,3 6-1,0 0-4,0 0-4,0-6-4,0 6-6,0 0-13,0 0-6,0 0-8,0 0-19,0 0-4,0 0-15,0 0-11,0 0-7,0 0-8,0 0-12,0 0-5,0 0-6,0 0-6,13 13-4,-11-9-9,0 0-1,-2-4 1,4 8-7,1-4-3,-3-1-1,2 2-7,-2 0-2,0 1 1,2-3-5,1 3 0,-1 2-5,0-1 4,3 1-6,1 2 0,0 3 1,0-2-1,4 5-6,-2 0 8,1 4 2,-1 1-21,3 0 4,0 7 0,-1 0 2,-1 1 3,0 3 12,-5 3 0,1 3 2,-2 2 0,-2 2 4,-6 0 1,-3 5 3,-4-3-1,-9 0-7,2-1 1,-6-5 0,-3-3-22,0 0-38,-1-5-56,2-9-74,2 2-77,-1-6-82,1-4-95,-1 0-105,-1-6-166,2-2 56,-2 1 84,7-4-444,-2-2-478</inkml:trace>
  <inkml:trace contextRef="#ctx0" brushRef="#br0" timeOffset="24626.39">17781 4309 2732,'6'-4'25,"-1"2"33,-5 2 21,6-2 21,-6 2 5,4-5 20,-4 5 6,7-8 15,-6 6 9,-1 2 4,5-7 2,-3 2-1,-2 5 1,2-7-7,-2 7-6,3-6-5,-3 6-5,2-4-10,-2 4-5,0-5-5,0 5-9,0 0-8,2-4-8,-2 4-9,0 0-4,0 0-5,0 0-13,0 0-5,0 0-8,0 0-5,0 0-2,0 0-3,0 0-3,0 0-4,0 0-7,0 0-3,0 0-2,0 0-1,-13 16 1,7-3-5,-3-2-3,1 4 3,-3 4 0,-1 1 6,-2 4 2,1 5 7,-3 1-11,1 1 9,0 2 0,-1 7 12,-3 1-5,6 2 7,-2 0-9,2 1 3,0 2-4,3-1-1,4-3-1,4-3-3,2 3-3,2-3 1,4-4-2,4 2-3,3-6 1,4-3-9,2-3-24,3-4-35,2-4-44,-2-4-59,5-3-78,1-2-76,2-2-89,-1-6-89,1 0-191,-2 0-3,1-2 89,1-2-519,-2 0-576</inkml:trace>
  <inkml:trace contextRef="#ctx0" brushRef="#br0" timeOffset="25855.1">18198 4756 3097,'-8'3'11,"8"-3"24,0 0 17,-9 0 41,9 0 34,0 0 28,0 0 18,-8 2 8,8-2 2,0 0-4,0 0-1,0 0-9,0 0-3,0 0-18,-8 2-12,8-2-6,0 0-11,0 0-10,0 0-5,0 0-2,0 0-5,0 0-1,0 0-18,0 0-2,0 0-8,0 0-6,0 0-1,0 0-7,-14-2-9,14 2 3,0 0-11,0 0 0,0 0-8,0 0 4,0 0-4,0 0-6,0 0 0,0 0-3,0 0 2,0 0-4,0 0-6,0 0 1,0 0 3,0 0-5,0 0 0,0 0-4,0 0 2,0 0 3,0 0 1,0 0-3,0 0-7,0 0-1,0 0 6,0 0-6,0 0 2,0 0 3,0 0-3,0 0 3,0 0-8,0 0 2,0 0 6,2-8-11,-2 8 1,0 0 4,0 0 0,0 0 2,0 0-5,0 0-2,0 0 3,0 0-5,0 0 5,0 0-6,0 0-1,0 0 6,33 3 1,-19 0 3,8-3 5,2 2 4,4-2 1,5 2 13,1-1-1,-5-1-16,3 2-1,-2-2 11,-3 2-7,-4-2-2,0 0-3,1 2 2,-6-2-2,0 2 2,-3-2-4,-2 0 2,1 0-9,-1 0-21,-3 2-20,-2-2-28,4 1-34,-4-1-41,-8 0-56,15 3-44,-7-3-51,-4 0-60,4 2-61,-8-2-56,14 0-154,-8-2 25,-6 2 55,16-3-377,-2 2-405</inkml:trace>
  <inkml:trace contextRef="#ctx0" brushRef="#br0" timeOffset="26308.26">19244 4673 2548,'1'-8'41,"3"2"30,-2-1 29,-2 1 30,0 1 29,0-1 27,0 1 12,0-2-4,0 7-10,-2-7-18,-2 2-18,4 5-8,0 0 0,-15 5-3,5 0-4,-2 4 1,-2-1-2,-1 6-15,0 1-6,-2 4-4,5-2-7,-2 4-7,4 1-5,2 0-17,-1-1-2,5 1-6,2 0-10,4 0 4,0 2-2,5-2-4,3-1-1,0-1-11,6-3 2,0-5 0,1 3-7,3-6-4,0-1 3,2-7-6,-1 1 2,2-4-6,2-3-1,1-3 2,-3-4-4,-1-1-4,-2-2-3,0-6 8,-4-2-6,-2 0-7,-6 1 4,-2-2-8,-6 2 1,-2 1 0,-4-4-6,-7 4 1,-2 2 3,-3 2 2,-2 2-3,-4 1-3,1 3 2,-1 1-1,-2 4 0,-1 3-4,5 1 0,0 4-7,2 0-25,-2 1-28,3 3-37,3 2-41,-2-1-36,8 4-39,0-2-33,1 4-50,2-2-46,7 0-52,0 0-93,0-1-129,7 0 64,2-1-389,3 1-425</inkml:trace>
  <inkml:trace contextRef="#ctx0" brushRef="#br0" timeOffset="26488.88">19770 4855 2815,'8'-5'103,"0"1"25,0 0 31,-2 0 29,-2 1 8,0-1-7,0 0-11,1 1-17,0-1-18,0 0-15,-5 4-23,9-7-47,-5 7-60,2-2-67,-2-3-67,-4 5-76,13-3-82,-8-1-110,4-2-152,-1 2 38,-2-1-285,-2-1-290</inkml:trace>
  <inkml:trace contextRef="#ctx0" brushRef="#br0" timeOffset="26854.91">20004 4663 2246,'5'-6'54,"0"3"28,-1-1 16,0-1 7,2 1 7,3 1 10,-1 0 8,2 0 10,4 1 8,0 2 9,2 0 6,6 0 4,-1 5 0,-1-2-9,4 1-4,-2 4-10,-1-1-11,-4 1-6,-2 2-1,-5-1-3,2 5-4,-6-1-4,-6 2-5,-2 0-1,-5 3-9,-4 1-9,-1-2-22,-6-1 0,-1 2-8,1-3-8,-2 3-3,0-3-4,0-2-6,1 0 2,3-3-5,0-1-2,2 1 2,4-2-4,-2-3 6,2 3 1,4-1 14,-1-3 3,3 2-8,2-2 1,2-4-5,4 5-4,3-3-7,-1 0-1,4 1-9,4-3 5,-2 0-4,2 0-4,6 0-13,-1 0-29,4-3-33,-2-1-58,5-1-72,-1 1-67,3-4-70,2 3-67,3-5-70,3 1-173,2-1-11,5 2 53,7-1-421,5 1-486</inkml:trace>
  <inkml:trace contextRef="#ctx0" brushRef="#br0" timeOffset="27290.92">21110 4800 2807,'15'-8'52,"-4"3"30,-4-1 26,0 0 39,-4-1 30,2 0 24,-1 0 9,0-1 2,-4-3-3,2 2-14,-4 0-11,2-3-17,-4 0-17,-2-1-14,0 1-12,-2 1-16,-2 0-8,-3 2-9,0 2-10,-4-2-8,3 5-8,-6 3-7,-1-2-6,2 6-6,-2 0-4,1 1-6,2 3-3,-2 0-8,4 1-2,1-1-3,2 2-6,2 1-7,5-1-4,0 2-3,4-2-4,2 2-3,2-2 0,1-1-2,6 3 2,2-4 1,2 1 0,2 1 1,1-2 2,0-2-1,0 0 3,2 0-4,-2-1 2,-1-1 9,-2 4 7,2-4 0,-3 2 8,3-1 1,-4 2-3,1 2 1,1-2 1,-2 4 8,0-1 6,-1 3 10,-2 1 3,0 0 6,2 4 1,-4-2-2,0 0-7,-2 3-2,0-3-3,-2 3-1,1-4-3,-1 3-7,-2-3 5,2 1-5,-2 0-7,0-1-31,0-3-43,0 0-41,0-1-58,0 2-61,2-5-57,-4-3-87,4 2-88,-2-6-98,0 0-134,0 0 55,0 0-515,15-10-603</inkml:trace>
  <inkml:trace contextRef="#ctx0" brushRef="#br0" timeOffset="27638.89">21481 4807 3258,'-2'-8'65,"4"1"38,-2 2 49,0-1 41,0 0 27,2 3 15,-2 3-3,4-8-24,3 5-13,3-2-16,5 2-7,4 1-18,5-3-11,3 5-11,3 0-9,2 0-17,-5-3-12,-2 3 5,-3 0-17,3 0-3,-4 3-14,-4-3-3,0 0-11,-5 0-2,2 0-5,-6 5-6,0-3 3,-2 1-2,-4 4-12,1 0-1,-3 1-4,0 1-4,-3 3 0,-1 0-1,0 4-2,0-1 3,-3 0 1,2 5-2,-1 1 3,-2-1-3,4-3 2,-3 7-5,4-8 4,-5 4-4,7-3-3,-3 0 5,-1-2-5,2 0-11,1-1-38,2-1-45,-3-4-54,1 0-68,2 1-61,-4-1-68,4-4-82,0-3-58,0-2-138,0 0-56,0 0 85,0 0-483,0 0-538</inkml:trace>
  <inkml:trace contextRef="#ctx0" brushRef="#br0" timeOffset="27877.4">22036 4698 2943,'9'-12'45,"-5"4"37,0 3 31,-1-1 39,2 2 35,-3 0 17,1 1 3,-3 3 1,11-2 1,-11 2-5,19 5-3,-9 1-3,0 4-25,-2 1-7,2 3-1,-2 3-8,-4 1-17,2 1-13,-2 2-11,-2 4-6,0 2-14,-4-2-13,0 2-27,0-1-43,0-1-47,-3 0-62,2-2-68,-1-1-67,0-5-65,-1 0-86,2-5-68,-1-2-181,0 0 9,0-5 68,2 1-431,2-3-461</inkml:trace>
  <inkml:trace contextRef="#ctx0" brushRef="#br0" timeOffset="28300.78">22400 4267 2688,'-7'-10'24,"2"5"41,4-3 26,-1 2 33,0 3 39,2 3 26,0-9 20,0 9 5,0-5 0,0 5-7,4-5-10,-4 5 0,13 1-8,-2 6-14,1 2-4,8 6-1,5 8-1,5 7-10,-1 4-6,13 16-6,-4 1-11,3 5-12,-7 1-5,-2 0-10,-7 4-5,-5 2-7,-6-6-4,-10-6-6,-6 1-9,-11 1-17,-15 12-43,-8-2-65,-17-6-77,-8-1-93,-5-10-88,-7 0-128,-19-5-132,-7-7-184,-9-4 88,-7-2 81,-8-6-529,-3-5-578</inkml:trace>
  <inkml:trace contextRef="#ctx0" brushRef="#br0" timeOffset="29424.01">8715 6445 2736,'-34'3'-197,"0"1"28,5-2 25,1 1 23,2-1 25,6 2 19,-1-1 28,6-2 23,-2 1 27,2-2 23,2 2 13,1 1 16,2-3 8,0 0 8,2 2 8,8-2 9,-17 0 4,11 0 3,-1 3 0,7-3-7,-10 2-2,10-2-9,0 0-2,-11 0-5,11 0-5,-6 2-5,6-2-1,0 0 4,0 0 2,0 0-3,30 1 3,-9-1-2,3 0 2,7 0 6,11 0 3,7 0 2,17 0 3,27-1 3,6-3 3,10-1 0,-2-2-7,12-1-2,10-3-4,7-2 1,11-1-8,15-1-4,34-4-6,2 0-3,1-2-4,6 2-6,5 0-4,3 5 0,3-3-4,-4 5-6,-4-2 1,-5 3-4,5 2 0,0-2-2,1 4 0,0-1-4,3-1 2,0 3-2,0-1 1,6-1-1,15 3 3,6-6 0,7 4-4,9-3 2,4 0-1,9 2 1,7-1-4,10 2-3,-2-1 4,4 3-3,2 1-1,-6-2 0,-12 2-1,-6 3 0,-7-3 1,1 4-3,-2-2 0,-6 0-5,-1 2-5,-12 0-1,0-3-8,-1 3-6,5 0 1,-9-4-3,-7 0 4,-10 2-2,-40-3 4,-8 3 2,-8-7 0,-7 3 0,-13-1 1,-15-4 4,-12-2 0,-15 1 8,-13-2 2,-26 3 2,-13-2-1,-9 2-1,-10 2 0,-3 1-2,-4-1-1,-4 4-2,-4-1-9,-3 2-20,-1-1-21,-1 3-19,-3-2-22,0 1-16,-4 3-19,0 0-26,0 0-40,0 0-48,-19 0-45,6-3-61,-2 1-121,-6-1-39,-6 1 42,-3-3-179,-8 3-141</inkml:trace>
  <inkml:trace contextRef="#ctx0" brushRef="#br0" timeOffset="29933.06">12439 6839 1968,'0'0'110,"0"0"10,0 0 10,0 0 13,0 0 8,5-7 3,-5 7-6,0 0-9,0 0-13,0 0 20,0 0 16,7 18 5,-7-8 4,2 3 2,0 2-3,0 4-5,0 2-7,-2 7-6,3-2-6,-1 3-15,2 0-11,-3 2-8,4 1-20,-3-1-7,1-1-10,-1 3-5,2-3-6,0-1-5,-2 0-26,2-3-47,-2-3-58,2 0-66,4-3-62,-4-6-82,6-1-96,-2-3-123,3-2-120,6-1 47,0-4-399,4-3-450</inkml:trace>
  <inkml:trace contextRef="#ctx0" brushRef="#br0" timeOffset="30290.63">13917 7236 2900,'0'0'56,"0"0"10,0 0 32,-18-1 31,18 1 16,0 0 3,0 0-9,-12 5 10,12-5 13,0 6 8,0-6 5,10 7-2,1-4-2,4-1-8,4 0-8,3 0-5,11-4-4,3 2-4,10-4 4,9 1-5,3-2-5,5 0 3,-2-3-1,1 2-6,-5 2-6,-10-1-11,-5 1-8,-4 0-7,-6 2-7,-5-1-11,-3 0-11,-3 2-4,0-3-5,-4 4-6,-2-2 1,0 0-13,-3-1-6,0 1-12,-2 2-35,0 0-45,-10 0-57,15 0-55,-8 0-73,-7 0-69,0 0-82,6 0-90,-6 0-123,0 0-122,0 0 92,0 0-590,-11-12-685</inkml:trace>
  <inkml:trace contextRef="#ctx0" brushRef="#br0" timeOffset="31252.71">15371 7129 3092,'-2'-9'-83,"-2"6"34,2-3 36,-3 2 33,3-1 22,-2-1 27,0 0 24,0 2 18,0 0 12,4 4 9,-4-8 4,-2 8 5,6 0 2,-2-8 1,2 8 0,-4-7-4,4 7-8,0 0-8,-2-3-10,2 3-7,0 0-12,0 0-7,-4-4-12,4 4-5,0 0-2,0 0 4,0 0-6,-8 9-4,8-9 0,-4 8-5,2-3 0,2-5-7,-5 5-2,3-2-3,2-3-8,0 0 1,-4 6-3,4-6-4,-3 4 0,3-4-6,0 0-8,0 0 1,-3 4-2,3-4-1,0 0-2,0 0-1,0 0 1,-3 6-3,3-6-3,0 0 2,0 0-1,0 0-3,0 0-1,-4 4-1,4-4-1,0 0 2,0 0-2,0 0 1,0 0 0,0 0-2,0 0 0,0 0 2,0 0 0,0 0 0,0 0-3,0 0 3,0 0 0,0 0-2,0 0 0,0 0 1,0 0 0,0 0-3,0 0 0,4-18 2,-4 18-1,0 0-2,3-3 2,-3 3 0,0 0-2,0-6 3,0 6 0,0-5 1,0 5-2,0-8-1,2 3-3,-2 0 3,-2-1-1,4 1 3,-1-3 0,2 0-5,-1-1 0,2 0 2,-1 1-2,1-2 2,2 1-2,-2-1 2,2 1 0,0 0 1,0-2-1,0 0-2,0 1 2,-2 1-1,0 0 1,0-2 0,1 0 4,-1 4-4,0-3 2,1 3 4,-3-1 0,0 1 3,0-1 0,0 3 7,0 0 1,-2 5-5,0 0 4,0 0 1,0 0 4,-13 18 13,7-3 2,-5 2 10,1 6 17,2 1 13,-6 8 9,4-1 7,-2 3 1,0 2-1,2 1-1,2 3-8,-1 0-4,3 2-19,2-2-5,1 3-4,3-4-5,3 1-4,1-4-4,2 2-3,7-4-5,4-3-1,6 2-5,1-7-10,3-3-32,1-2-46,4-6-37,-1-2-63,1-1-74,4-3-78,-6-4-102,3-5-99,-3-3-170,0-1-32,-1-2 70,5-3-604,-2-3-715</inkml:trace>
  <inkml:trace contextRef="#ctx0" brushRef="#br0" timeOffset="31488.17">16142 7406 3365,'-6'-3'12,"0"0"20,-1 0 28,7 3 36,-11-4 45,7 2 33,4 2 11,-8-2-5,8 2-11,0 0-7,0 0-6,0 0-12,21-7-17,-6 7-11,3 0-14,4-3-9,3 3-8,1 0-26,3-1-41,1 0-56,0-2-64,4 0-53,-5-2-78,3 3-91,-2-4-104,1 2-200,7 1 58,1-3 65,3 1-343,-2 1-333</inkml:trace>
  <inkml:trace contextRef="#ctx0" brushRef="#br0" timeOffset="31885.84">17169 7218 2565,'-4'-8'92,"0"2"27,0-1 32,-6 0 36,5 0 36,-6-1 14,3 3-6,-1 1-11,-1 2-4,-4 2-16,4 2-8,-4 0 1,-2 4-5,3 3-15,1 3 0,0 2-12,-2 1-2,4 4-13,0 2-11,4 0-6,1 0-9,3 0-7,-1 1-10,6 0-12,4 2-7,-1-4-5,2 4-12,1-3-5,6-3-6,-1-1-1,3-5-8,3 0-3,0-4-2,2-5-4,-1-1-5,0-2-4,2-2 0,1-6-1,-3-1-4,0-2-5,-4-3-1,-3-3 0,0-2-5,-6-1-2,-2-4-1,-4 4-2,-4-4-8,-2 2-4,-2-1-1,-8 3 0,0 0 2,-1 5-9,-6 1-12,2 2-11,-3 3-13,4 4-19,-1 1-25,0 0-29,0 2-38,-1 0-51,8 4-53,-1-2-49,0 2-46,7 2-71,-2 0-79,2-3-125,3 3-3,3-4 86,0 0-422,3 9-449</inkml:trace>
  <inkml:trace contextRef="#ctx0" brushRef="#br0" timeOffset="32083.47">17627 7351 3021,'10'0'173,"-1"0"30,-3-2 38,-6 2 26,7-4 13,-7 4 17,10-2-4,-10 2-17,0 0-25,9-3-25,-9 3-24,6-2-26,-6 2-38,5-2-63,-5 2-68,7-2-77,-7 2-87,11-2-70,-5-2-97,3 4-93,-3-4-116,3 3-131,-3-3 83,2-2-492,-2 1-543</inkml:trace>
  <inkml:trace contextRef="#ctx0" brushRef="#br0" timeOffset="32524.85">18171 7190 3144,'2'-7'17,"0"3"28,0 0 29,-2 4 42,2-7 33,-2 3 17,0 4 10,2-5 2,-2 5-9,0 0-9,0 0-7,0 0-6,0 0-1,0 0 4,-20 4-17,10-1-3,2 5 8,0 0-5,-2 0-4,1 6-7,-2 0 5,3 1-1,-1 2 3,2 3-2,2-4-10,0 5-17,4-1-3,1-2-9,1 1-11,2 3-9,1-4-3,6 2-7,1-3-2,1 0-2,6-6-6,-4 2-3,6 0-3,0-5-4,0-4-4,1-1-5,1-3-4,-4-3 3,0-1-5,7-4-1,-5-1-1,-2-2-5,-4-4 0,1-2-4,-4-4-1,-1-1-5,-5 0 3,-1-2-5,-4 2-4,-2-2 0,-5 4-4,-3-1-1,-3 2-2,-2 2-1,-1 4-12,-4-1-14,3 2-22,-2 5-27,2 1-17,-1 2-36,0-1-45,2 3-56,0 0-50,4 0-45,-1 2-83,5 0-64,2 0-148,-4 0-52,10 0 86,0 0-499,0 0-562</inkml:trace>
  <inkml:trace contextRef="#ctx0" brushRef="#br0" timeOffset="32968.84">18545 7145 2892,'7'-1'54,"0"-1"18,-7 2 17,10-5 22,-6 2 39,-4 3 36,9-6 20,-3 2-4,-1 0-9,3 1-9,3 1-7,-1 0-11,1 0-11,4 2 0,0 0-10,3 0-4,2 2-16,-2 2-3,2-1-10,-2 4-2,4 0 2,-3 4 3,-3 3-8,-2-1 3,-2 5-7,-6-4-3,1 3-9,-7 2-7,0 1-6,-7 2-5,-1-1-3,-2 0-7,-4 0-18,-4 4-3,-1-4-5,-3 0-3,4-4-7,-2-1-8,4-3-2,-2-2-11,6-2 0,-1-1 2,3-4-5,0 1-1,2-5 0,8 0-4,-7-7 2,7 7-4,3-10 1,1 3-1,-1 1 2,8 1 2,-5-1-2,4 1-1,4 1 8,2 0-7,1 0 0,3-1 5,2 5-2,-1 0 1,1 0 2,-2 0-2,2 3-1,-2 1 7,2-2-4,-4 2-2,3 0-2,-3-1-18,-1 1-39,-3-2-51,0 0-73,2 2-79,-5-4-95,4 0-122,-3-3-141,1 0-91,0-1 56,0-1-596,-1-1-711</inkml:trace>
  <inkml:trace contextRef="#ctx0" brushRef="#br0" timeOffset="33316.91">19309 7149 3691,'-8'-7'49,"4"1"32,2-1 56,-2 5 41,-1-3 20,5 5 8,-3-5-7,3 5-28,0 0-16,0 0-11,12-6-11,-2 4-10,6 2-13,3-2-3,0 2-12,2 0-7,1 0-5,-2 0 3,0 0-14,-1 0 0,-4 0-8,0 2-1,-5-2-6,0 2-1,-2 0 18,2 2 15,-6 1 0,0 1-4,-2 0-5,0 4-7,-4-1-6,0 2-8,-2 4-5,0 1-1,-1-1-9,-3 4 0,3 2-9,-1 0-1,-2 2-13,2-1-4,-1 2 1,-1 0-3,5-5-2,-1 1-7,-2-3-29,4 0-31,-3-2-43,3-2-25,-2-3-38,0-3-58,4 3-63,0-7-63,0 0-63,0-3-70,0 0-133,0 0-61,12-10 57,-7 3-512,5-5-594</inkml:trace>
  <inkml:trace contextRef="#ctx0" brushRef="#br0" timeOffset="33700.82">19949 6865 3054,'7'-15'33,"-5"4"30,0 4 34,0-1 46,-2 1 37,2 2 29,-2 5 8,0-9-6,0 9-12,0 0 0,0 0-7,0 0-9,0 0 6,-16 26 1,9-10 1,-1 2-2,0 6-9,-1-2-2,-2 9-3,1-1-15,2 4-10,-2-1-12,1-1-15,4 2-12,-1 0-11,1-5-6,3-3-11,0 2-18,4-2-8,0-2-3,4-2-8,1-3-2,5 1-6,2-4-9,0-5-7,1 0-11,2-6-2,2-2-5,-2-2 0,2-1-2,0-4-5,-2-1-3,-2-3 3,-3-2-10,0 1 4,-4-1-1,-4-1 3,-4 1-2,-2 2 0,-4-1-1,-1 1 1,-4 1-15,1 1-19,-3 0-19,1 3-24,-2 1-29,2-2-35,-2-1-52,2 5-56,2-5-62,0 3-90,1 1-91,0-4-167,3 0-27,0-1 91,3 1-549,6-5-620</inkml:trace>
  <inkml:trace contextRef="#ctx0" brushRef="#br0" timeOffset="34002.46">20231 6625 3302,'-8'-11'29,"1"4"30,3 0 49,0 2 36,2 0 34,0 0 18,2 5 12,0 0 12,0 0-2,0 0 1,35 12-9,-15-2 5,1 4-4,6 7-5,6 7-2,3-1-1,8 18-11,-1-1-12,-3 4-13,-9-4-10,-7-5-10,-4 0-15,-7-4-10,-4 2-11,-8-6-8,-2 2-10,-9 3-9,-8 2-6,-7 0-17,-3-4-31,-4-1-38,-2-1-57,5-4-63,-1-8-62,3-1-68,2 0-65,6-8-62,1-5-75,6-4-58,2 0-127,-2-4-43,6 0 57,4-5-555,2-3-652</inkml:trace>
  <inkml:trace contextRef="#ctx0" brushRef="#br0" timeOffset="34318.33">20861 6505 3194,'10'-21'-6,"-4"4"42,2 2 27,1 4 46,2-2 32,-1 3 24,3 0 19,4 2 8,2 3 0,0-1-6,2 4-4,2 2-3,1 2-16,4 2-10,-4 2-8,0 3-11,-3 1-4,1 0-4,-6 7-7,-3-3 3,-2 6-9,-5-3-5,-4 2-1,-2 2-9,-6 2-2,-3-1-7,-3 4-6,-6 0-10,1 1-2,3-5-10,2-1-6,1 0-3,0-3-2,5-3-7,1-1-3,8-1-5,3 0 0,5-2-3,4-4-4,1 2-7,8-6-14,7 2-53,9-5-62,9 0-115,13-5-150,25-14-210,2-3-237,-2-3 108,2-6 88,-3-7-640,7-1-725</inkml:trace>
  <inkml:trace contextRef="#ctx0" brushRef="#br0" timeOffset="35346.73">7447 8678 2129,'-11'8'255,"-1"-4"-57,3 1-12,-2-2-6,3-1-2,0 0 14,0 2-5,-3-4-9,6 1-2,5-1-2,-12 4-8,5-4-9,7 0-6,-8 2-9,8-2-12,-8 2-10,8-2-11,0 0-7,14 9-10,1-9-7,7 4-8,7 0-10,11 3-5,4-5-11,3 5-45,-1-4-69,7 2-72,-8 4-68,-3-4-87,0 5-77,-7-1-113,-6-1-142,-8 4 59,-3-1-399,-10 2-439</inkml:trace>
  <inkml:trace contextRef="#ctx0" brushRef="#br0" timeOffset="35523.57">7629 9226 2927,'-15'9'136,"5"-1"40,-1-4 43,2-1 46,5 1 25,0-2 6,4-2-19,0 0-26,0 0-29,28-12-20,-3 7-22,5-1-15,6-1-23,2-1-40,-1 0-58,4 1-67,-3-3-83,2 3-82,-1-1-102,3-1-113,-6-3-167,-1 0-89,-1-1 65,7-4-447,-1-1-515</inkml:trace>
  <inkml:trace contextRef="#ctx0" brushRef="#br0" timeOffset="37194.84">9075 8686 2893,'3'-8'-29,"-3"1"33,0 1 23,0-1 28,-3 1 18,-1-1 13,2 1 13,-2 2 0,2-1 5,2 5-8,-7-10-7,5 5-13,2 5-4,-4-3-7,4 3-2,0 0 4,-17 10 2,9 0-4,-3 3 2,-2 6 3,1 3 4,-2 9 0,2 1-6,1 6-3,-1 6-3,4 2-3,1-5-7,4 0-3,1 1-4,4 0-5,6 0-1,0-2-5,2-5-2,9 4 1,-1-12-4,4-1 1,4-5-3,0-4-2,-1-5-2,1-7-1,0-2-3,2-6-1,0-2-3,-4-4-1,5-6 1,-4-2-2,-1-7-1,-4-3 0,0-9-3,-6 2-1,-1-2 0,-4-8-3,-5 2-2,-2 0-2,-4 1 0,-2-2-2,-7 6 1,0 0 1,-5 4-1,-9 1-1,3 7-3,-3 3 0,-5 5 4,-2 4-3,5 4-1,-3 7 3,1 4-2,-1 2-17,2 6-39,-3 4-42,7 4-42,3 5-49,4 0-52,6 1-63,6-3-68,4-1-157,5 0-26,7 1 46,2-1-230,8 1-234</inkml:trace>
  <inkml:trace contextRef="#ctx0" brushRef="#br0" timeOffset="37413.18">9929 9071 2091,'8'-3'131,"-3"-3"25,-3 2 30,2-1 36,-4 1 24,0 4 10,-2-13 2,2 6-13,0 2-17,-2-1-19,2 0-20,0 1-20,0-1-16,0 6-19,0-8-18,0 8-47,0-5-57,0 5-58,2-7-40,-2 7-58,6 0-80,-6 0-80,7 0-105,-7 0-219,8 0 76,-8 0 70,0 0-265,12 0-237</inkml:trace>
  <inkml:trace contextRef="#ctx0" brushRef="#br0" timeOffset="38690.81">10424 8678 2043,'-4'-5'-6,"0"1"12,-1 0 32,1-1 22,2 1 25,-2-2 8,2 1 2,2 5 0,0-10-4,2 5-7,0-2-9,2 4-4,5-2-3,2 2-4,1 1-7,3 2-1,7 2 5,-2 1-3,5 2 2,5 3-3,-4-1 3,2 3-3,-1-1-5,-4 4-2,0 1 1,-1 0 4,-6 2 3,-1 1-2,-4 1 8,-7-1-8,-4-2 2,-2 1-11,-6 1-3,-5 1-6,-4-3-1,0 3-5,-2-5-3,0 2-1,-2-2-4,3-3 3,2-3-3,1 1 4,1-1-6,0-2-2,3-1-4,4-1 2,0-1-9,3 0 0,4-2-2,0 0-2,0 0-1,0 0 0,23 4 1,-13 0 0,5 0 0,2 1 3,5 5 6,-1 2 4,2 1 4,0 3 2,1 1 3,-1 3 3,1-1 5,-6 3 9,0-4 6,-6 3 8,-2-2 13,-1 0 6,-3-2 8,-3 2 1,-3-1 2,-5-3-3,-2 0-7,-1 0-9,-5-3-5,-1 1-6,-3-4-4,-2-1-5,0-2-5,-4-3-4,1 1-8,-1-4-20,0 0-38,-4-4-51,3-1-49,4-1-66,0-1-60,3-6-61,5 1-65,0-5-90,8 0-148,2-2 40,4-1-347,9-2-403</inkml:trace>
  <inkml:trace contextRef="#ctx0" brushRef="#br0" timeOffset="38974.14">11144 8783 2737,'7'-5'58,"-1"-3"24,-2 3 20,-4 1 20,0 4 22,0 0 13,-8-5 8,8 5 8,0 0 9,-17 11 0,8-2-1,3 4-1,-2 2-7,1 9-9,1-2-11,2 5-4,0 2-11,2 0-6,-1 0-3,3 2-14,0 1-7,5-1 1,-1 3-6,3-1-8,3-3-9,0 1-7,5-2-10,1-5-7,6-2 0,-1 0-2,5-3-9,-5-4-8,3-4-25,0 0-33,0-2-46,-3-6-71,1 2-73,-2-5-59,2-3-61,-5 0-61,0-3-47,-2-2-95,-5-4-112,-2 3 41,-2-2-413,-4 0-487</inkml:trace>
  <inkml:trace contextRef="#ctx0" brushRef="#br0" timeOffset="39174.62">11448 9104 2710,'-2'-5'-1,"-1"-2"36,0 4 15,3 3 11,-6-3 28,6 3 25,0 0 27,-6 18 12,6-8 9,-3 4 5,2 3 4,-1 3-3,0 4-6,0 5-9,-3 2-13,5 1-5,0 0-14,0 3-10,1 2-12,3 0-8,-2-2-9,0-2-12,1 0-32,0-5-53,-3 2-70,4-3-63,-4-6-69,2-1-71,2-1-55,-2-5-111,4-6-136,0-1 42,0 2-314,1-7-346</inkml:trace>
  <inkml:trace contextRef="#ctx0" brushRef="#br0" timeOffset="39616.45">12106 9062 2598,'12'-23'91,"-3"2"20,-1 2 26,1 1 29,-5 3 21,1 0 18,-3 2-2,0-2-6,-2 3-10,0 1-14,-2 1-17,-5 1-12,-2 3-16,-2 3-14,0 0-8,-3 3-10,-2 5-11,-1 2-4,2 2-11,-3 4-6,5 2-6,-1-1-6,4 7-5,1-1-2,5 0-4,2 3-4,4 2-1,5 3-5,-1 2-3,6 3-3,0-3 1,1 5-6,0-4-2,1 2 2,-2-4-1,-1 2-4,-5-4-3,0-3 0,-6-2 0,-2 4 2,-4-3-4,-5-4-1,-2 0-1,-4-4 0,-1-3 1,-2-2 1,2-1-4,-3-5 0,1-3-1,4-2 1,-2-5-2,4-1 1,-1-8 1,2-3-6,4-2 2,5-5-2,2 1-4,6-3-5,3 1-12,3-5-13,8 3-19,0 0-19,12-4-22,4 3-29,2 3-38,2-1-58,0 5-74,2 1-79,-4 1-103,3 0-171,-7 5 81,-1 2-394,-1-2-438</inkml:trace>
  <inkml:trace contextRef="#ctx0" brushRef="#br0" timeOffset="39922.11">12628 8942 2647,'5'-4'29,"0"1"37,-3 0 30,-2 3 27,0 0 29,4-4 10,-4 4 1,0 0 9,0 0 6,0 0 3,0 0-4,-8 18-9,5-11-3,3 3-7,0 1-4,3 3-11,1 1-6,0 1-9,2 4-4,2 1-7,3 1 2,0 2-21,4 2-7,-3 2-4,8 1-1,-4 0 11,3 0-5,-2 2-7,0-3-1,1 0 0,-4-1-10,-4-3 1,-1-2-2,-3-1 0,-1-2-1,-3-2-1,-2-2-10,-5 0-2,-1 1-5,-3-6-8,-1 2-6,-2-2-13,-4-3-35,4-1-40,-5-2-46,0 1-53,-4-5-59,3-3-76,0-3-63,-1-3-84,-1-6-60,4-3-185,-6-5 13,6-3 59,1-5-454,2-1-527</inkml:trace>
  <inkml:trace contextRef="#ctx0" brushRef="#br0" timeOffset="40123.59">12689 8877 3168,'8'-8'92,"2"3"38,5-2 35,2 0 33,6 0 15,3-1-4,12 1-3,0-1-6,11-1-7,2-1-25,1 3-15,3 0-17,5 2-12,-5-1-10,-7 4-33,-3-2-58,-12 1-82,2 3-89,-8-2-114,5 2-118,-6-2-184,-5 0-100,2 2 90,-2-2-420,3 4-470</inkml:trace>
  <inkml:trace contextRef="#ctx0" brushRef="#br0" timeOffset="40295.76">14103 8906 2683,'12'4'99,"-1"-3"56,0-1 62,-3-1 36,-8 1 19,15-4 13,-7 1 10,-1 0-12,2-1-32,-1 2-28,0 0-17,-3 0-26,-5 2-21,14-4-48,-7 3-63,-1 1-73,-6 0-97,11 0-115,-5 1-143,-6-1-170,6 3-118,-6 0 62,0-3-459,0 0-538</inkml:trace>
  <inkml:trace contextRef="#ctx0" brushRef="#br0" timeOffset="41951.21">2368 4109 2814,'-14'0'-84,"-6"0"27,2 0 15,-2 0 18,-1 0 21,1 0 25,-2 0 21,1 0 14,0 0 8,4 0 7,2 0-6,0 0-3,3 0-4,1 0-1,11 0-7,-9-6-3,9 6-2,24-12 0,8-5-3,29-12 0,17-8 5,15-4 2,23 0-4,42-10-2,9 1-4,1 4-4,-4 1 1,-26 10-2,-7 0-6,-2 4 0,-12 4-15,-9 2-27,-14 4-35,-11 4-36,-23 4-43,-13 3-37,-13 3-14,-9 4-18,-10 2-21,-8 2-56,-7 2-128,0-3-61,-22 11-93,-10 4-57</inkml:trace>
  <inkml:trace contextRef="#ctx0" brushRef="#br0" timeOffset="42255.08">2303 4314 1563,'-60'25'1,"16"-5"17,6-4 11,9-3 11,3-1 19,3-2 23,6-3 21,2 1 15,7-4 12,8-1 3,0-3-1,23-3-1,6-3-7,18-9 0,27-12 3,15-4 3,16-6-3,25-4 8,44-10 2,6-7-2,4 4-7,-4 1-6,-4 1-11,-7 4-9,-33 10-9,-7 4-12,-11 1-5,-12 5-5,-12 1-8,-10 2-1,-14 7-6,-19 2 2,-11 3 2,-7 3-2,-11 3-8,2-2-4,-9 0-5,-3 4-7,-2 0-8,-2-2-16,0 3-27,-4 0-35,2 1-46,-1 1-60,0-2-70,-5 4-67,11-2-66,-4 1-222,-7 1 11,10-4 80,-3 0-212,-3 1-198</inkml:trace>
  <inkml:trace contextRef="#ctx0" brushRef="#br0" timeOffset="45754.52">2570 10101 1652,'-11'-18'138,"2"1"33,1 4-14,2 0 9,-2 4 3,1-2-12,0 2-6,3 0 1,-2 1-5,2 1-6,0 2-15,0 0-15,-1-2-9,3 4-17,2 3 1,0 0 14,0 0 3,-6 11 4,6 1 0,0 5-2,1 5-3,-1 9-4,5 7-5,-1 4-5,1 2-9,-1 7-4,-2 1-8,2 4-7,0-6-4,-2 6-2,2-3-14,-2-2-47,1 3-55,-1-3-49,3-8-56,-3-6-54,0-6-50,2-1-44,2-7-42,0-3-131,-2-8-57,3-1 38,2-4-171,-1-4-174</inkml:trace>
  <inkml:trace contextRef="#ctx0" brushRef="#br0" timeOffset="46121.85">2918 10414 1949,'6'-27'40,"0"5"32,-2 5 33,0 4 24,-2 1 19,-1 4-6,-1 3-16,3-1-9,-3 6-4,0 0-6,0 0 6,-12 13-9,4 0-2,-5 5-3,2 1-8,-3 1-8,-4 6-4,-1 0-12,1 1-7,0-3-2,0 3-9,-2-2-2,3-2-6,3-3 2,0-4-9,5-3 5,-1-1-8,5 0 2,-2-5-7,2-1-3,1-2 1,4-4-5,0 0-3,0 0-4,0 0 2,0 0-4,0 0 0,26-7-3,-18 7-4,3 0 1,-2 3-1,3-1 3,1 0-2,2 5-2,2-1 0,-1 1 3,6 3-1,-1-1-2,0 0 4,2 3 0,-1 2-4,-1-5 0,0 4-29,0 0-21,1-1-51,-2 0-31,1-1-53,-1 2-59,3-1-41,-4-1-93,0-1-125,2-1-10,-4-1-181,1-2-185</inkml:trace>
  <inkml:trace contextRef="#ctx0" brushRef="#br0" timeOffset="46534.55">3360 10858 1900,'0'-9'66,"0"-1"29,-3-2 16,-1 3 16,2-2 18,-2 1 25,1 1 5,0 1-1,0-1-7,3 2-16,-2 0-19,2 1-11,5 1-13,1-1-13,2 4-9,5-1-10,2 3-11,1 0-6,4 3-1,-3 3-5,4 1 3,-4 6-2,0-1-3,-2 2-1,-3 4 0,-3 0-3,-3 5 3,-3-4-6,-6 2 0,-3 1-3,-3 3-2,-5 0-5,-4 3-1,0-6-4,-3 0-4,-1-1 3,4-3-1,0-3 0,2-2-3,-2-3 0,6-3-4,-3-2 1,5-5-3,0 3-3,10-3-5,-12-8 2,9 5-3,3-6-3,5 2-1,0-2-1,5 1 0,0-1-2,0 1-2,6 0 4,-2 3-1,4-3 2,0 4 0,2 0 1,-1 4 2,0-2-3,-2 4 1,3 0 0,-2 2-2,-1-1 3,2 2-5,-3 0-25,2 1-53,1 1-55,-2-5-71,2 2-87,-1-4-85,2 3-196,1-6-25,-2 2 85,5-4-282,-1-2-280</inkml:trace>
  <inkml:trace contextRef="#ctx0" brushRef="#br0" timeOffset="46727.02">4438 10740 2309,'-4'-5'105,"-1"0"9,-1 0 18,4 1 17,-3 1 20,5 3 2,-4-7-12,4 7-18,0 0-13,11-10-13,0 10-11,1-3-11,8 1-42,-2 2-55,3-2-57,1 1-69,-4 1-78,4 0-65,-8 0-102,-1 1-147,0 1 38,-7 0-157,-1 3-137</inkml:trace>
  <inkml:trace contextRef="#ctx0" brushRef="#br0" timeOffset="46879.79">4304 10952 1894,'-10'8'85,"1"-5"27,4 1 4,5-4 2,0 0 8,0 0 0,0 0-7,0 0-12,39-13-10,-15 5-8,0 0-12,13 0-23,1 1-32,2-2-55,6-5-70,3 3-85,-7-3-112,3-3-185,0 2 45,-5-2-102,-2 3-45</inkml:trace>
  <inkml:trace contextRef="#ctx0" brushRef="#br0" timeOffset="47332.58">5660 10557 1613,'-2'-18'106,"-3"1"19,1-5 23,-3-2 12,-1-2 16,0 2-1,-3-3 8,2 2 7,-1 3-9,2-2 0,-1 4-11,2 5-15,-3-5-18,0 7-18,3 4-10,-3 3-10,-4 4-9,2 2-6,-6 6-5,4 3-4,-2 4-5,1 5-1,-3 1-2,4 5-2,-1 4-8,2-2-1,0 1-5,7-1-5,-2 1-4,6 0-5,0-1-1,2-3-2,2 0-5,0-3 2,4 2-3,0-5-5,3-2-2,4-3-11,0-3-5,-1-1-2,6-4 0,-4-2-5,3-4 1,0-2-2,1-2 4,-1-5-3,3-1 0,-7-5 2,6 0 0,-8-3-4,3 0 11,-4 3 11,-4 0 10,4 3 13,-4 1 6,0 2-5,0-3-3,-2 7-6,3 3-2,-2 2-5,-5 2 1,8 8-4,-4-3-4,0 5-1,3 1 0,-1 4-1,4 2-2,4 2-5,-2 2-41,-2 1-57,8 1-55,-6-2-47,3-1-91,2-1-108,-4-2-177,-1 0-62,3-1 62,0-1-353,2-6-400</inkml:trace>
  <inkml:trace contextRef="#ctx0" brushRef="#br0" timeOffset="47682.11">6094 10647 2706,'0'-14'60,"0"3"34,4 1 30,-4 1 16,2 2 15,3-2 0,-3 2-8,4-1-8,2 1-8,0 3-10,6 0-5,-4 0-9,5 4-8,-3 0-8,3 2-5,0 4-5,-3 1-1,1 2-5,-4 1-3,-1 4-1,-3 2-5,-3-2-1,-2 3-5,-4 1-5,-5 1-3,-2 2-5,-4 0-3,-1 1-4,-4 2-3,4-7-5,1 0-1,0-2-2,1-3-3,4 1 1,1-4 0,-2 0-2,4-2-4,3-2-3,2 0-3,2 0-1,0-5-3,0 0-1,13 3 0,-2-3-2,1-1-1,0-1 0,6 0 1,0 2-7,4-5-23,-4 5-36,7-5-51,-5 2-57,5-1-64,-1-4-79,2 1-82,-5-3-158,-2-1-69,1-2 63,-3-1-342,3-1-378</inkml:trace>
  <inkml:trace contextRef="#ctx0" brushRef="#br0" timeOffset="47952.39">6787 10219 2467,'-3'-14'53,"1"4"35,-3 3 25,2 0 30,1 0 25,-5 2 16,3 0 2,-3 2 3,7 3 3,-18 5 6,11 3-6,-3 4-4,0 3 0,0 3-11,2 4-10,0 2-3,1 1-6,0 2-14,3-1-15,0 3-7,4 0-16,0 0-9,2 1-4,4-1-16,1 4-7,2-7 3,2 3-12,2-3-13,1-3-43,-2-4-52,3-2-58,-2-4-77,1-2-69,1-4-87,5-2-72,-4-5-79,6-2-131,-5-4-5,1-1 69,2-4-334,-1-6-373</inkml:trace>
  <inkml:trace contextRef="#ctx0" brushRef="#br0" timeOffset="48284.5">7045 10285 2442,'-5'-14'33,"-1"1"42,4 0 25,-2 3 18,2 2 31,-1 0 25,1 3 0,2-2-12,0 1-18,2 0-13,3 3-5,1-1-7,2 2-7,1 0-2,-9 2-2,21 4-2,-8 0-3,-1-1-9,1 5-3,0 1-4,-3 3-1,-1-1-4,-1 5-3,-2 1-1,-1 0-4,-5 2-6,0 2-3,-5-3-4,-3 4-6,0-1-5,1-1-5,-3 0-4,2-3-4,1-1-5,-3-1-3,7-2-3,-4-2-4,4 1 0,1-3 0,2 1 1,2 0-4,4-5-2,0 1 2,3-1-3,0-1-2,3 0 0,1-4-9,-1 2-21,4-4-31,0 0-44,2-2-49,-2 0-56,-1-1-85,2-4-76,0-3-101,-3-4-172,2-2 21,-2-1 69,-1-6-308,0-4-334</inkml:trace>
  <inkml:trace contextRef="#ctx0" brushRef="#br0" timeOffset="48519.98">7345 10001 2521,'-6'-7'73,"2"0"18,1 2 13,3 0 13,0 5 13,7-7 17,-1 5 16,5 1 3,1 2 5,8 1 6,-2 5-5,8 1 5,1 1-6,5 6 6,0 2-7,7 7-3,-1 3-20,-3 4-12,-5 1-10,-6 2-4,-4 2-12,-8-5-14,-5-3-7,-5 3-4,-6-1-12,-6 5-18,-3-5-38,-4 1-60,-2-3-78,0-3-73,-2 0-91,0-5-102,-1-5-133,4-1-140,0-4 49,4-5-446,3 1-531</inkml:trace>
  <inkml:trace contextRef="#ctx0" brushRef="#br0" timeOffset="49172.35">8124 10420 2764,'0'0'33,"0"0"19,11 0 9,-11 0 14,0 0 19,0 0 26,11 2 8,-11-2 1,0 0-6,6 2-4,-6-2-1,0 0-1,0 0 2,0 0 5,8 2 8,-8-2 6,0 0 4,0 0 8,0 0 4,9-4 7,-9 4-22,17-8-5,-4 2 5,3-1-1,6-7 2,4-1-12,4-2-9,9-6-3,16-12-10,2 0-10,5-5-7,4-1-7,3 2-13,1-2-11,0-3-6,-4 5-2,-8 1-3,-2 4-2,-14 3-9,-10 9-3,-4 3 1,-3 1-2,-6 5-3,-2 0-4,-2 3-4,-2 1-5,-1-1 1,0 2-1,-3 1-8,2 1 3,-4 0-5,1 3-2,-3-3 4,2 1-4,0 2-2,0-1 0,-7 4 1,6-3-3,-6 3 2,0 0-1,3-3 8,-3 3-9,0 0 0,0 0-1,0 0 3,0 0-2,0 0-1,0 0 0,0 0 5,0 0-5,0 0 0,0 0 3,0 0-7,0 0 3,0 0 2,0 0-2,0 0-5,0 0 5,0 0-6,0 0 0,0 0 2,0 0 1,0 0-1,0 0-2,-16 13 3,-1-10 1,-2 1 0,-9 0-2,-4 1-2,-10 1-10,-2-1-8,-9 3-2,-2 3-13,2-4-9,3 0-9,7 1-6,3-3-17,4 3-27,6-5-17,3 2-13,5-2-13,1 1-11,4 1 2,4-2 14,3-1-8,6 1-13,2-1-11,2-2-10,0 0-29,16 0-19,-7 0-23,3-2-26,3 2-28,2-3-37,0-2-104,2 5-73,0-5 38,3 1-136,-2 1-124</inkml:trace>
  <inkml:trace contextRef="#ctx0" brushRef="#br0" timeOffset="49621.85">9423 9811 1542,'-6'-3'-80,"6"3"30,0 0 19,0 0 30,0 0 37,-10-2 29,10 2 36,-2-5 22,2 5 26,0 0 19,0 0 18,-4-6 6,4 6 16,-2-4 13,2 4 11,-2-7 5,2 7 5,-2-4-3,2 4-8,-4-6-9,4 6-10,0 0-7,-2-5-20,2 5-14,0 0-14,0 0-14,0 0-17,0 0-12,0 0-14,-4-4-4,4 4-2,0 0 9,0 0-14,-5 15 13,3-6 0,0 0 7,0 4 2,0 2 11,0 2-1,2 4-10,-3-2-8,1 8-10,0-1-10,0 5-6,-2 3-7,0 2-5,-1 2-9,-3 1-36,0-2-87,-3 2-120,2-7-155,-1 0-222,-3-4-284,0-4 95,1-4 94,-1-3-685,1 0-800</inkml:trace>
  <inkml:trace contextRef="#ctx0" brushRef="#br0" timeOffset="87725.86">1706 9131 52,'-9'-16'6,"-1"3"-4,0 0 4,2-3-8,0 1 5,-4 0 0,-1-6 1,0 0 0,3 1 6,-5-4 2,2-2 0,-2-2 1,2 2 0,-2-1 1,5 3 7,0 0 1,-1 2 14,0-2 1,1 4 3,1 1-2,1 0 6,0 4 1,0-1 0,0 3-2,2 2-5,2 1 1,0 0-2,-2 2 3,2 1-15,1 0 0,-1-1-2,-1 3-3,3 1-3,2 4-2,-5-7-2,5 7 1,0 0 1,0 0-2,-11 11 1,10-4 7,1 4 2,-2 6 7,0 10 4,0 9 14,0 9 12,2 13 5,0 39 5,0 10 3,2 7 4,2 7-4,3 4 12,0 14-2,3 8 1,5 0-2,-3 1-5,11 26-4,-8-35 0,2-4-6,1-3-2,0 1-3,4 0-3,-4-2-4,0-7-3,-2-8-5,-1-7-3,-2-5-4,0-8-1,-1-8-5,-1-10-5,-2-17-1,-1-13-1,-4-10-4,0-4 0,-2-5-3,3-5-1,-3-3 1,-1-1-1,-1-3-3,0-5-2,0 0 0,-1-4-1,-3-3 0,-1 0-4,1-3 2,4-2-4,-10 0-1,10 0 1,0 0 0,-14-7-3,14 7-2,-6-5 2,2 2-3,0 0 1,4 3-1,-4-8 0,2 5-3,0-3 2,2 6-2,2-9 2,0 3-1,2 0 0,2-2-2,-1 3 2,6-3 0,1 0 1,3 3-2,1-3 0,1 2 2,2-1-4,7 3 4,1-3 0,3 5 0,4-3 0,4 2 0,7-4 0,1 4-1,9-3 2,4 1 1,1-3-1,1 3 0,24-3-1,3-4-1,6 4 2,12-5-1,8 2 4,9 0-1,2 0-1,6-1 1,3 0-1,-3 1 1,5 0 0,8-1 0,6-1 1,3-1-1,6-1 1,-3-1-4,1 2 0,-3-3 2,1 0-1,2-1 3,4-1 0,27-5-1,-2-1 0,2 1 1,0-2-2,-36 5 0,1 0 0,-1 0 0,3 2 3,1 0-2,3-1 0,1 4 0,1 0-1,-3 2 0,-6-2-1,0-1 0,1 2 1,-1 0 3,7-2-3,33-3 1,4 1-2,-2-3-2,2-2 0,-3 1 0,14-5 4,13 0-2,9 1-1,1 0-2,-5 5 5,-10 1-3,-4 4 3,-9 0 1,2 1-2,-8 3-1,-34 1 0,-3 3 1,-7-2-1,-6 4 0,-5-2 1,-10-1 0,0 1 0,-2 0-3,0-2 3,0 0-3,0 0 2,0-2-4,3-1 1,-1 2 4,-2-1 1,-3 4 0,-11 0 2,-2-1-1,-9 3 1,-4 3 1,-11-2 0,-16 1 3,-9 4-3,-6-3 1,2 2 3,-2 0 4,-1 0 1,2 2 3,5-1 5,1-1-1,3 2-1,0-2-2,0 2 4,1 0 1,1 0-2,1 2-2,-8 0-1,1-2-2,-4 0 2,-10 1 0,-6-2 0,-8 1 16,-4 0 8,-4 0 19,-3 0-1,-2-2-7,0 2-4,0-4-9,-1 0 0,-3 0-9,2 1 1,-2-1-4,1 0-5,-2-2 2,-3 3-3,0-1 3,-2-1 3,-3 2 2,0-1-5,-2-2 4,-2 2-8,0-1-3,-4-3 0,-2 3-3,0-6 1,-4 4-4,2-3-3,-4-1-1,-4 0 3,2-4-5,0-4-1,-3-3 0,1 0-5,-3-9 3,0-3 2,-3-6 2,0-6-10,0-1 1,-6-21-4,-1-5 1,-1-3 0,-1-9 1,4-7-2,-2-2-8,-4-6 1,5 0 5,-3 1-2,2 1 2,-1 3-3,3 11 0,-2-1 6,4 9-6,-3 5 1,6 5 1,-2 15 0,4 7 1,3 5 2,1 6 0,-2-1-2,4 5 4,2 3 6,-1 2-10,2 3-3,1 3 5,-1 1-4,-1 2 14,3 3-12,-1-2 0,1 2-1,0 3-2,1-2-7,-2 4-5,2 0 5,-1 1-7,-1-2 7,0 5 5,-2-3-2,-1 4 0,1-2 4,-3 1 0,3-1 0,0 2-1,-2-1 3,-2 2 0,0-1 0,-2 0 0,-1-1 0,-4 3-10,-1-2 5,-1 2-1,-3-2-5,-2 2 2,-3-3-4,-3 2 0,-4 1 3,-1-1 2,1-2-6,-11 3 0,-1-2 2,-4 0-2,-11-2 0,-4 2 3,-26-2-4,-5 3-1,-4-4 3,-3 2-2,-10-1-2,-7-1 2,-3 1 2,-6 0-1,-2 1-3,-5-1-1,-3 0-4,-12-1 2,-3 1 3,-7-3-3,6 2 0,-2-1 2,3 2 0,-2 0-2,-2 1 3,-7 0-1,-7 2 3,-3-3 3,-33-3-1,38 7 4,3-2-1,2 0 2,-4 2 2,-5 0 0,-2-3 2,-2 1 0,3 2 2,1-1 0,6 1 1,1 1 1,2 1 0,-4 1 2,-7 1 0,2 1 0,-27 6 1,34-3-1,4 3 2,1 0 1,2 4-4,-7-3 1,-27 5 0,34-3-3,-1-2 1,0 3 0,6-4 0,3 0 3,8 1-3,3-2-2,6 3 4,-4-2-4,-5 2 0,-1 0 4,0-1-1,-3 3-1,-3 1 3,4 2 2,4-2-5,4 1 7,1 2-2,-1 1-2,0-3 1,3 1 2,-4 4-3,-1-1 2,4 0 0,5 4-1,9-1 4,8 0-2,6 1-2,5 1 2,4-4-1,7-1-1,2 1 4,1 0-3,4-1-2,-1-1 3,5 0-1,1-4-1,6 4 0,0-3 2,-3 0-3,4 0 4,12-3-2,11-3-1,9-1 3,4-3-2,-1 1-1,4-3 3,3 3 0,4-4-4,-1 1 4,4 0 1,-1-1-4,3-1 6,1-1-3,4-2-2,-1 2 2,1-2 1,2 0-4,0 2 3,4-2 3,0-2-4,-3 4 3,2-4 0,2 2-4,-1 0 4,0-2 0,1 0-4,4 0 4,-3 1-1,1-1-2,0-2 2,3-1 1,0 2-1,-3-1 0,3-2-1,0 3 0,2-1 1,-5 0-3,6 0 3,-1 0 0,4 4 0,-6-5-1,2 3 0,4 2 1,-6-4-4,6 4 4,0 0 1,0 0-15,8-7-24,-3 4-41,5 3-52,5-1-55,0-1-135,8 0-279,0-3-99</inkml:trace>
  <inkml:trace contextRef="#ctx0" brushRef="#br0" timeOffset="102634.68">2055 12565 2773,'-10'-15'90,"2"3"-24,-1-1 9,4 2 18,-1-2-5,-2 3-11,4 0 8,-3-1-9,1 1 4,-1 3-4,3 0-7,-2-1-4,1 1-6,1 2-14,2 1-1,2 4 0,0 0-1,0 0 1,-10 16 1,8-3-4,2 2 3,0 4 3,0 0-3,2 7 0,0 2-6,2-2 0,0 3-7,-2-3 5,2 1-10,1 0 0,-2-1-1,2-2-6,-1-4-1,-1-3 0,1 0-2,-2-1 4,0-5 3,2 0 6,-4-3 9,0-1-3,3-5-5,-3-2-1,0 0-6,0 0-3,0 0 0,-5-26-6,5 9 1,0 0 0,0-4-3,0-2-5,2 1 3,1 0-4,-1 1-1,2 1-3,2-2 1,2 2 0,-2 2-3,6-1 0,0 4 0,1 1 0,2 4-2,0 1-1,-1 2 0,6 3 1,-4 2 3,4 4 1,-4 0 3,1 6-1,3-3-2,-2 5 2,4 2 1,-6-3-1,1 4 0,-1 0-2,-4-1 4,0-3 0,0 3 1,-2-3-1,-2 1 3,-2-3 1,3-3 2,-3 2 3,-2-1 2,-1 2-2,-1-5 1,-2-2-1,0 0-1,0 0-1,0 0-2,-2-22-5,-1 11 0,3-6-1,0-4-3,3 2 3,-1-6-3,2 2 0,1-1-1,2 3-1,0 0-1,-1 3 0,1 1-1,2 2 2,-1 3-2,2 1 3,-1 2-1,0 3-1,1 3 3,1 3 4,-3 0 1,4 3-1,0 5 6,0 1-1,-2 0 1,4 6 2,-2-1-3,-1 3-2,1 2 3,-1 1-3,-2 0-1,-1 1 1,0 1-14,1-4-35,-3 2-33,1-3-61,-3-2-42,2 0-52,-3-2-52,7 0-44,-6-6-61,2-4-126,3 1-34,0-6 46,-9 2-200,18-5-191</inkml:trace>
  <inkml:trace contextRef="#ctx0" brushRef="#br0" timeOffset="102806.82">2864 12565 2064,'0'-7'87,"0"3"26,0 4 13,-4-7 18,4 7 12,0-7 6,0 7-1,-2-5-15,6-1-18,-2 0-13,4 1-13,1-1-9,8-2-17,-3 3-37,4-2-45,-2 2-42,4-3-52,0 2-56,4 3-60,-2-3-53,-3 2-124,-2 4-95,-4 0 44,2 4-98,-5 0-44</inkml:trace>
  <inkml:trace contextRef="#ctx0" brushRef="#br0" timeOffset="102962.83">3088 12558 1526,'-2'9'81,"-2"-3"25,2 1 13,0-1 17,0-2 11,-1 2 8,2-2-2,1-4-11,0 0-18,0 0-12,14 0-11,0-3-7,2-1-12,8-1-12,1-4-23,9-1-39,-2-1-51,0-2-64,5 1-78,-4-5-108,2 2-190,0-2 40,-4 1-118,-4 1-63</inkml:trace>
  <inkml:trace contextRef="#ctx0" brushRef="#br0" timeOffset="103322.85">3753 12239 1669,'-4'-7'75,"-2"1"26,2-2 20,-3 1 13,0 1 18,2-3 11,0 2-5,2-2 0,-2 0-17,3-1-5,2 1-12,2 0-7,0 0-3,4 1-7,1-3 1,1 4-1,3-1-10,-1 2-6,1 3 2,2 0 4,-1 3-4,-1 3 3,0 0 0,1 5-2,-1 0 4,-3 3-6,1 2 0,-3 3-1,1 1-2,-5 0-4,0 3-4,-2-3-4,0 1-6,0 3-5,-2-2-1,0 2-1,-2-1 5,-3 2-7,5-3 4,-2-2-9,-1 1-10,3-5-1,-1 0-3,2-1-6,1 0 7,1-3 7,6-4 8,2-1-17,6-4 1,3-2-4,8-3-7,9-6-11,13-1-35,1-4-62,21-8-109,-1-2-163,6-3-211,-1-5-172,2-1 82,-2-5-579,1-1-689</inkml:trace>
  <inkml:trace contextRef="#ctx0" brushRef="#br0" timeOffset="104918.45">6930 12215 1443,'-2'-6'126,"2"1"19,0-3 13,0-1-14,-2 0-5,0 0-6,2 0-10,-3-3-5,3 0 7,0 2 2,0-1 10,-2 2-2,2 1-10,0 1-17,0 1-4,0 6-16,0 0 12,0 0 16,0 0 7,-2 19-1,2-2-11,0 3-8,0 0-5,0 8-8,-2 4-4,2-1-9,0 10-7,0 1-2,-2 3-7,2 1-7,0 0-5,-2-2-12,2 2-34,-2-5-51,2 1-43,2-4-44,-2-6-50,0-3-59,2-2-54,2-9-54,0 0-130,1-7-51,1-3 39,3-4-181,4-4-170</inkml:trace>
  <inkml:trace contextRef="#ctx0" brushRef="#br0" timeOffset="105255.57">7285 12468 1854,'12'-22'20,"-4"2"44,-4 5 22,-2 4 16,-2-1 14,0 4 6,-2 3 0,-2 1 0,0 1-2,4 3-7,-18 7 1,6-2 0,0 3-13,-4 1-1,0 3-7,-3 3-6,1-1-15,4 3-3,-4-2-8,4-1-8,-2 1-6,5 2-3,0-6-6,2-2-3,-1 2 1,1 0-8,3-5 4,1-1-5,1-1 0,4-4-5,0 3-7,0-3 4,0 0-5,12 3-7,-12-3 8,12 3 0,-4 3 3,5-1 5,0 2 2,-1 2-4,3 0 7,3 3-2,0-1-2,2 1-3,-2 1-4,-1 1 3,3 1-3,-2-2-4,0 0-9,0 0-31,-2 1-28,3-3-41,-8-1-52,2 0-61,3 0-59,-6-2-67,5-1-142,-2-2-50,0-1 71,-3-1-151,4 2-107</inkml:trace>
  <inkml:trace contextRef="#ctx0" brushRef="#br0" timeOffset="105652.83">7659 12708 1772,'-4'-6'65,"-1"-1"29,1 1 27,-2 0 24,1 1 11,3-2 7,-2 2 8,2 2-17,2 3-8,-2-10-16,4 4-14,1 0-9,6 1-9,0-1-9,2 1-11,0 5-1,3-4-5,1 4-13,-4 1-2,7 2 3,-6 4 1,2 0 7,-4 1 5,-1 5 0,-1 0 1,-3 1-3,-3 3 1,-2-2-2,-2 5-8,-3-4-3,-3 5-6,-3-1-4,0-1-3,-1 0-5,-1-3-3,1 0-3,-3-3-1,2-1-2,0 0-1,3-5-3,0 1 2,1-3 2,0 1-1,1-4-2,2 0-3,6-2-5,-9 0-3,9 0-1,0 0-3,0 0-4,0 0 0,0 0 0,27-8-1,-16 8 0,4 0-2,-1 0 0,4 0 0,1 2-1,0-2-11,2 2-32,1 0-14,3 0-60,0-1-56,-2-2-62,3 1-98,1-4-72,3 2-190,0-3-2,1-1 75,3 0-257,2-4-261</inkml:trace>
  <inkml:trace contextRef="#ctx0" brushRef="#br0" timeOffset="105855.47">8483 12514 2323,'-9'-8'92,"2"3"23,3-2 15,0 2 6,0 0-5,4-2-5,0 2-5,6-1-7,2-2-12,6 3-4,0-2-12,3 2-12,3 2-7,-2-1-36,4 0-48,-3 0-52,-1 2-70,0 2-71,-3-2-63,-1 4-147,-3 0-81,-6 3 40,-2 2-103,-1 1-64</inkml:trace>
  <inkml:trace contextRef="#ctx0" brushRef="#br0" timeOffset="106021.98">8520 12680 1558,'-8'9'93,"0"0"34,1-1 24,5-2 17,-2-3 12,2 1 5,2-4 7,0 0-7,0 0-10,0 0-17,0 0-13,25-5-16,-10 0-12,2 2-16,4-1-9,2-1-47,5-1-58,-3 0-65,3-3-39,5-1-80,1-1-94,0 1-184,5-1-41,-5-1 68,2-1-119,1 1-68</inkml:trace>
  <inkml:trace contextRef="#ctx0" brushRef="#br0" timeOffset="106628.64">9899 12293 1565,'0'0'14,"-5"-8"18,3 4 22,2 4 25,-4-8 18,2 2 6,0 1 6,0-2 3,2-1 2,0 0-1,0-1-2,-3 0-2,3-3-1,-1 0 4,-1 4 2,0-5-5,-3 2-1,1 4 2,-2-3-10,-4 3-4,3 2-12,-7 2 0,3 1-7,-5 2-1,2 2-1,-5 4-4,-2 1-3,0 5 2,-1-1-4,4 4-8,-2 2-1,-1 4-9,4-1 1,4 0-8,-1 7-1,5-4-2,0 2 0,3-3-4,4 4-3,0-8-2,4 5 0,0-3-5,2-4 1,5 1-2,-1-4-3,2 1 1,1-4-2,5-3-4,-3-3 3,5-2-2,-1-2-2,0-4-1,0-2-1,4-3-4,-2-2 1,-2-3 0,0-1-1,1-4-1,-4-2 1,-2-2-6,-1 1 6,0-2 5,-3 0 8,-1 0 10,-3 4 12,-1 0 11,0 4 6,-1 1 0,2 1-6,-3 2-5,2 1-9,-1 4-3,2 5-1,-4 2-4,6 0-2,-6 0-1,5 11-3,2-2-2,-1 3-3,3-1 0,-1 5-1,5-1-2,0 4-1,1 0-2,2 0-3,0 0-22,2 3-43,-4-5-54,7 5-66,-5-5-73,0-2-83,1-1-75,-2-3-150,-4-2-66,5-1 56,-3 0-325,-2-3-372</inkml:trace>
  <inkml:trace contextRef="#ctx0" brushRef="#br0" timeOffset="106960.82">10259 12455 2374,'1'-9'12,"-1"4"41,0 0 37,0-1 21,4 0 19,-2 0 10,2 0-3,2 3 3,2-3 9,4 3-7,0-1-6,3 0-2,2 0-7,2 4-10,-3 0-9,4-2-7,-6 6-8,4-2 1,-4 3-1,-1 3 0,-3-1 3,-3 5-2,-2-2-3,-5 2 3,-5 2-8,-5 3-8,0 5-6,-4-2-6,-5 3-6,0 0-6,-1 0-5,0-2-2,5-5-8,-2 0-3,4-2-3,3-3-6,-1 1 0,2-3-2,3-1-1,4-3-1,4-1-4,2 0-3,-4-4-1,19-2-2,-4 2 1,2-4-7,9 0-4,2-3-27,-1-4-26,5 2-47,2-2-55,-3 0-40,0-4-57,-1-1-78,0-1-67,-2-2-138,-3 1-88,0-6 58,-1 2-317,3-2-361</inkml:trace>
  <inkml:trace contextRef="#ctx0" brushRef="#br0" timeOffset="107210.38">10945 12010 2441,'-4'-14'34,"0"2"42,-2 3 34,1 1 38,1 3 27,0-2 18,2 4 3,-3-2-13,5 5-20,0 0 11,0 0 3,-17 13-2,13-4-5,0 4-9,-2 2-4,2 5-13,1-1-11,2 1-11,-1 4-12,2-4 0,2 6-8,2 0-12,-2 0-12,3 0-3,2 0-6,-1 1-18,5-5-29,-2 1-40,1-3-46,3-5-55,-1-1-63,2-4-60,-2-3-67,5-4-58,-4-3-39,2-3-100,-1 1-76,4-5 23,-2-4-286,-2-2-331</inkml:trace>
  <inkml:trace contextRef="#ctx0" brushRef="#br0" timeOffset="107527.79">11201 12110 2186,'3'-16'-28,"-6"2"50,3 2 38,-2 0 34,2 3 29,0 3 30,0 1 15,0-1 6,0 1-7,0-2-15,0 7-4,5-8-4,1 6-6,2-3-1,1 3-4,2 2-9,-1 0-5,2 0-7,0 4-12,-2 1-7,0-3-4,1 5-3,-4 0-1,1 1 1,-1 3 2,-5 0-2,0 1-4,-4 0-7,-3 2-8,1 2-3,-4 0-7,1 1-6,-4 1-5,1-1-3,2-1-8,-1-1 2,2-2-4,1 2-7,0-2-1,2-3-2,2 0-2,2-2 2,0 1 0,4-3-6,0 1 4,4-2 0,1 0-6,2-3-13,1-1-17,1-1-34,0-1-45,4-1-59,-4-3-48,4-2-73,-3 0-56,3-6-100,2-1-205,0-5 16,3-2 89,0-5-326,-1 0-340</inkml:trace>
  <inkml:trace contextRef="#ctx0" brushRef="#br0" timeOffset="107791.06">11458 11735 2529,'-10'-6'71,"0"2"26,4 1 15,2 0 15,4 3 10,0 0 14,0 0 14,0 0 11,26-2 13,-10 7 2,8 2-6,3 3-7,5 2-5,4 5-7,5 3-17,-1 1-9,0 3-16,-5 3-8,0 0-1,-5 2-13,-10-3-5,-3 1-9,-8-3-7,-5 1-9,-6 2-1,-2-1-11,-6-3-16,-4 4-37,-2-2-47,-4-2-64,2-1-66,3-4-65,-3-5-82,6-2-85,-3-1-155,2-3-89,1-2 57,3-3-382,3-2-447</inkml:trace>
  <inkml:trace contextRef="#ctx0" brushRef="#br0" timeOffset="108015.04">12373 11954 2866,'-2'-7'85,"-1"4"33,3 3 25,0-8 16,0 8 6,3-9-13,1 5-11,-1-1-15,7 1-10,0-1-13,4 2-5,2-2-8,0 2-8,2 1-18,1 0-44,-1 2-63,2-1-59,-8 1-68,4 1-81,-4 1-71,1 3-164,-7 0-76,-4 3 56,0 3-204,-4 2-202</inkml:trace>
  <inkml:trace contextRef="#ctx0" brushRef="#br0" timeOffset="108184.82">12392 12215 2058,'-9'6'117,"4"-3"31,2 1 24,3 0 18,0-4 8,0 0 3,10 1-10,-10-1-20,19-3-13,-5 1-9,2-2-18,3 2-9,0-4-22,2 3-49,5-1-57,-3-1-66,-2-3-79,2 1-100,-1-4-103,-2 0-195,0-1 23,-1 3 63,2-3-144,0 1-107</inkml:trace>
  <inkml:trace contextRef="#ctx0" brushRef="#br0" timeOffset="108632.14">13414 11851 1751,'2'-11'84,"1"4"36,-3-3 27,2 1 27,-2 4 18,0-3 11,0 1 13,0 1 12,0 1-5,0-2-6,0 2-13,0 5-14,-2-6-17,2 6-17,-11 0-11,11 0-9,-15 8-7,6-3-10,-1 7-7,-1-1-5,0 2-12,1 6-3,0 1-3,0 0-8,3 1-6,1 3-4,0 0-9,4-2-2,0 0-5,2 0-5,2-2-2,4 3-4,-1-3-4,5-4-3,6 1-1,-2-2 0,2-3-5,6-2 8,-6-5-17,5-1-1,3-2 2,-4-4-2,6-5-2,0-2 4,-3-4-10,0-4-4,0-7 2,-3 0-5,-6-4 1,1-3 3,-4-2-3,-7-2-4,-4 4 3,-4 1-5,-7 0 3,0 1-3,-3 8-1,-4 1-1,2 3 2,-6 3-5,1 4 4,3 5-3,-4 0-8,4 3-26,-4 4-32,5 3-44,-2 2-51,6 1-48,-1 1-58,2 2-73,6 0-77,0 1-169,4 0-58,2-1 64,2 3-373,6-2-433</inkml:trace>
  <inkml:trace contextRef="#ctx0" brushRef="#br0" timeOffset="108817.81">14105 11971 2653,'4'-4'58,"0"1"49,-4 3 32,7-7 33,-7 2 30,2 0 11,0 0 1,-2-1-7,0 6-21,4-6-20,-2 3-17,0-1-31,-2 4-47,2-7-73,3 3-79,1 0-80,-1 0-97,1-2-99,0 1-208,0-1-11,0 0 74,4-2-231,-2 1-223</inkml:trace>
  <inkml:trace contextRef="#ctx0" brushRef="#br0" timeOffset="109282.39">14465 11604 2090,'-2'-11'77,"0"4"37,2-1 23,-2 2 17,2-1 0,2 0 1,2-1-6,2 1 7,2 2-6,6 0-5,5 1-4,-1 1-6,6 3-5,2 0-10,1 4-10,-1 1-6,-2 0-11,2 3-9,-3 2-6,-1-1-5,-6 2-4,-2 0-4,-6 1-4,-4 2-5,-4-3-5,-2 4-3,-6-2-5,-2 3-4,-4-3-4,-1 2-4,0 1 0,-2-3-5,3-3-1,0 1-4,2 0-1,1-2-4,0-2-2,3 1-3,2-3-2,0 1-6,-1 1 1,3-1 0,4-1 1,0 1 1,4 2 0,3-3-1,-1 3-1,7 0-2,-1 2 0,3-1 1,5 2 1,-2 3-3,1-4 4,1 5-3,-2-2 10,0 2-3,1 1 0,-4-1 4,-1 0 1,-1 0 4,-3-2 5,0-1 7,-4 1 7,-4-3 4,-2 1-3,-4-2 3,-6 1-5,0-2-3,-4-1 0,-6-1-3,1 0-6,-4-1 0,0-3-7,1 0-32,-1-4-44,0 0-63,2-1-68,-1-3-73,4-3-82,-1-5-74,5-3-181,4-1-28,6 0 88,2-2-337,5-8-359</inkml:trace>
  <inkml:trace contextRef="#ctx0" brushRef="#br0" timeOffset="109738.59">15033 11604 2436,'6'-11'39,"-2"4"48,2 3 47,-4 0 48,0 1 36,-2 3 22,5-6 0,-5 6-15,0 0-19,4-2-20,-4 2-4,0 0 2,0 15 1,2-5-4,1 2-5,-3 1-20,2 2-3,2 4-15,-2 0-9,2 0-33,4 4-10,-1-2-11,1 1-5,1-1-2,-3 0-11,5 0-3,-5-6-1,2 1-5,4-1-4,-2-4-7,2-1-7,1-4-16,0-1-3,0-3-3,-1-2-1,4-4-5,-4-1-9,2-5 4,-3-1-2,-1-2-2,4-4 4,-6-1 2,0-2-3,-2-2-1,-2 3 4,4 2 5,-6 4 7,2-1-3,0 1 5,-2 4-6,0-1-2,0 5 4,-2 3-6,0 2 2,0 0 1,0 0 3,-4 17 1,4-8 4,-2 6-4,2 3 4,-2 4 21,2 4 3,-2 2-4,2 0-4,2 2-2,-4-1-2,4 2-1,-2-3-4,0 1-2,0-3 2,0-1-15,0-4-38,0 1-43,2-4-55,-2-1-52,2-1-36,0-4-38,0-5-79,0 1-62,5-5-43,-1-3-101,3-1-88,1-4 17,3-2-397,4-7-483</inkml:trace>
  <inkml:trace contextRef="#ctx0" brushRef="#br0" timeOffset="110126.18">15680 11757 2682,'11'-28'-31,"-4"4"55,-3 6 39,-2-1 27,-2 3 23,0 1 16,0 2 16,-2 0 16,0 0 8,0 4-6,0-2-9,-3 4-17,3-1-14,-2 5-3,-3 1-6,7 2-6,0 0-10,-15 7-2,9-1-6,4 3-9,0 3-2,2 0-6,4 1-5,0 3-9,5 2-2,3 3-7,2 0-4,-2 0-3,8 2-4,0 1-4,-1 0-5,1 2 1,0-1-6,-2-3-1,-4-1-4,-1 1 1,-3-2-1,-5-3-1,-3 0 0,-4 1-1,-4-3-1,-3 0-3,-6-1 2,0-3-2,-2-2-4,1-3 6,-4-1-6,1-2 0,1-3-2,-2-3 2,1-2-3,4-2-1,-2-4-2,3-4-2,5-2-2,0 0-8,5-4-15,4 2-13,2-1-24,7-5-24,0 2-19,3 2-35,7-4-24,1 4-25,2 3-25,4-2-36,2 3-42,2 6-18,13-7-32,4 6-97,2 3-74,4 2-4,0-1-195,-8 3-203</inkml:trace>
  <inkml:trace contextRef="#ctx0" brushRef="#br0" timeOffset="110427.32">16401 11617 1944,'0'-4'20,"0"0"39,0 4 32,-9-11 28,4 6 17,-1 1 7,-2 4 9,0-3-15,-3 3 11,0 3-3,1-3-10,-1 4-5,1 1-7,-2 2 3,2 1-8,2 0 1,2 3-5,1-2-6,3 2-7,2 1-4,2 3-7,3 0-3,1 1-8,0 1-3,4 0-7,2 0-4,0 2-8,1 1 0,0-3-8,1 2-5,-2 0-2,4-1 0,-5 0-5,1-1 1,-4-2 0,-1 0 2,0-1 4,-5-2 0,-2 3-3,-2-4-5,-3-2 0,-4 2-5,-1 1-3,-2-4-5,-6-1-29,2 1-50,-3-5-62,-3 3-59,-2-6-77,2-1-80,-2-5-58,-1 0-154,1-3-64,3-4 78,0-1-296,4-3-313</inkml:trace>
  <inkml:trace contextRef="#ctx0" brushRef="#br0" timeOffset="110596.42">16298 11511 2309,'20'-9'111,"-1"1"34,6 1 41,3 0 51,7-1 24,8-2 8,10 2-7,3-1-28,-4-2-24,-1 2-21,0 1-16,-7 1-22,-4 0-52,-3-3-103,-1 1-126,-5-6-191,65-19-350,-77 14 90,-11 3 79,-6-2-392,-4 2-375</inkml:trace>
  <inkml:trace contextRef="#ctx0" brushRef="#br0" timeOffset="112826.64">3184 14472 1146,'0'0'229,"0"0"-62,7 2-35,-7-2-15,0 0-6,0 0 2,10-8-4,-10 8-6,8-7 0,-4 5-6,0-6 2,2 2-1,0 0-1,-2-1-5,0 2-2,-2 0 9,2-2-4,0 2 2,-1 1 3,-1-4-7,-2 3-3,1-3-4,-2-2-10,1 4-5,-5-5-1,1 0-7,-2 1-3,0-2-1,-3 3 4,-2-1-10,-1 3-6,-1-1 0,-2 3-11,-2 3-1,-4 2 2,2 2-2,-5 7 0,2 0-4,-6 8 3,0 2 0,3 5 3,2 0-5,0 3 1,4 1-6,1 1 1,4 1 1,1-1-5,4-3 1,3-1-3,2 2-5,2-6 7,4 1-5,0-2-1,2-3 1,2 0-3,5-3 1,0-5-1,3 3 1,2-9-4,0 1 0,3-1-1,3-3 0,-4-5-5,4 2 2,-1-5 0,0-3-1,-2 0 0,1-5-2,-4-2-1,1 3 4,2-9 0,-4 2-1,-3 2 5,2-1 9,-4 0 9,-2 6 11,1 1 8,-2-2 3,-1 5-4,0 0-4,0 2-7,-1 3-3,-2 4-4,2-2-1,-5 4-2,0 0 0,15 12 2,-6-5-3,-5 5 0,3 0 0,2 4-3,0-4-2,-2 5-3,3-1 1,0 4-2,1-3 6,0 1-11,2 0-2,-1-2-14,-2 1-37,2-4-52,2 2-65,-3-1-51,-1-3-74,3 1-79,-2-4-137,1 1-156,-2-1 73,6-1-398,-2-1-456</inkml:trace>
  <inkml:trace contextRef="#ctx0" brushRef="#br0" timeOffset="113412.18">3652 14783 2587,'2'-4'-5,"-2"4"36,0 0 29,-4-10 22,2 7 26,2 3 40,-3-4 21,3 4 19,-4-4 8,4 4-4,0 0-9,-4-4-20,4 4-14,0 0-17,0 0 2,0 0 11,-6 15-2,6-5-12,0 1-5,0 0-7,0 3-13,-2 3-22,2 0-10,0 1-4,0 1-9,0-1-4,0 3-6,0-1-5,0 0-3,0-2-23,2-1-39,-2-4-50,2 0-58,-1 2-56,2-5-49,-3 0-64,6-2-64,-4-5-120,5 1-160,-7-4 71,14 0-390,-7-7-436</inkml:trace>
  <inkml:trace contextRef="#ctx0" brushRef="#br0" timeOffset="113724.55">4114 14497 2604,'-2'-12'-5,"-3"1"44,3 0 34,0-1 34,0 4 40,-3 1 29,3-3 16,-2 3 7,2 1-3,-2 1-13,-2 2-8,6 3-1,0 0-3,-22 12-3,14-1-10,0 2-10,-1 3-8,3 5-7,-1-1-12,1 2-10,4 2-12,-1-3-9,3 1-4,0 6-9,3-1 0,3 1-9,-1-7 3,3 2-13,3 2-16,-3-6-30,4-2-45,2-6-63,0 0-74,1-1-65,2-5-90,4-5-89,1 0-111,-2-3-126,6-5 46,-3 1-428,7-8-506</inkml:trace>
  <inkml:trace contextRef="#ctx0" brushRef="#br0" timeOffset="113870.18">4497 14405 2697,'-2'-14'-9,"-5"6"37,3-2 27,2 4 29,-2-2 5,2 5 0,0-1-9,2 4-13,-2-7-4,2 7-16,0 0-35,0 0-52,8-2-72,-8 2-75,0 0-69,15 2-147,-15-2-58,8 11-166,-6-5-125</inkml:trace>
  <inkml:trace contextRef="#ctx0" brushRef="#br0" timeOffset="114054.98">4503 14514 1985,'-2'8'152,"2"-3"5,0 3 27,0 0 37,0-1 19,2 2-2,3-1-7,-3 5-14,2-3-16,2 1-17,1 4-18,-1-1-16,-1-1-15,2 3-12,0-3-18,2 1-46,-3-1-61,2 0-74,0 0-75,-2-5-85,2 1-90,-2-2-149,-2-2-101,2-2 61,0-2-298,3-1-301</inkml:trace>
  <inkml:trace contextRef="#ctx0" brushRef="#br0" timeOffset="114296.34">4783 14207 2514,'-4'-10'143,"2"5"1,2 1 34,0 4 45,10-5 21,-2 5 11,9 1-2,3 3 4,2 5 16,8 3-11,0 4-9,-1 2-16,1 1-15,-4 6-15,1 4-17,-5-2-17,-6 1-16,-1 2-10,-6-1-15,-7 2-13,-6-1-11,-5 4-13,-8 0-38,-4 3-47,-6-3-66,-5-2-77,0-3-101,-2-6-93,4-3-146,-6-3-195,0-2-51,-3-6 71,-4-4-575,-1 1-685</inkml:trace>
  <inkml:trace contextRef="#ctx0" brushRef="#br0" timeOffset="126932.96">5697 14447 1769,'-2'7'270,"2"-7"-91,-4 7-43,2-4-18,2-3 1,-4 8 6,4-8 2,-2 6-10,0-2 3,2-4-3,-2 3-14,2-3-1,0 0-3,-3 6-11,3-6-6,0 0-3,0 0-8,0 0-4,15 0-8,-15 0-3,15 0-5,-4-6-9,1 4 2,4-1-8,2-1-3,-1-2-12,0 2-27,-1 1-44,2-1-50,-1-1-52,-2 0-43,2 3-60,-6 1-117,1-2-156,-2 1 39,0 4-220,-4 2-201</inkml:trace>
  <inkml:trace contextRef="#ctx0" brushRef="#br0" timeOffset="127110.03">5846 14625 1932,'-13'13'28,"2"-1"26,1-3 23,1-2 21,-1-1 25,6-2 11,-3 3 15,3-4 3,-1 0 6,5-3-5,-6 6-12,6-6-12,0 0-16,0 0-11,26-2-8,-11 0-10,0-2-32,5 0-37,4-2-48,2-1-60,-2-1-69,11-3-81,-1-2-169,0-3-119,4-1 74,2-4-175,2 0-129</inkml:trace>
  <inkml:trace contextRef="#ctx0" brushRef="#br0" timeOffset="127736.6">7322 13691 1737,'-9'-7'-17,"1"-2"21,2 2 19,0 1 23,1-1 19,0 1 19,1-2 12,2 3 3,-2-2 8,2-1 4,-2-1 0,2 4-2,-2-2-1,0-3 1,1 3 3,1-1 3,0-1 2,-2 1-2,1-2-1,-1 1-16,0-3 3,-2 1-9,-1 0-6,-1 2-11,0-2-3,-6 2-12,2 3-2,-2 0-5,-2 3-4,2 3-3,-4 1-5,1 3-4,1 4-3,-2 1-1,4 6 2,-3 0-3,4 5-7,0 1 4,5 0-10,2 1 7,2 2-2,2-4-2,2 1-2,2 4-1,2 0 2,4-4 0,0-2-3,3-2-1,2 0-3,4-5 3,0-7-6,0 0-1,-1-2-1,6-3-8,-3-3 0,0-4-1,0-1-1,3-1 3,-4-4-1,1-2-3,-3-4 0,-2 0 4,-2-2-2,0-1-3,-4 2 2,-2 1 0,0 2 0,-2-1 8,1 5 5,-3 0-1,1 4-6,0-2 1,0 7-1,-1 1 0,-2 3 0,0 0-3,0 0 4,0 0-1,15 18 0,-11-9-1,4 2-2,0 3 4,2-2 0,0 5-4,2 1 4,-1 2-24,2-3-42,2 1-43,-3 1-52,-2-2-68,5 4-76,-4-7-78,0-1-138,0 1-37,-1-3 73,5-1-203,-3-1-176</inkml:trace>
  <inkml:trace contextRef="#ctx0" brushRef="#br0" timeOffset="128127.8">7689 13808 1987,'2'-7'60,"-2"2"32,2 0 32,-2-2 14,0 2 13,0-1 2,2 0-13,2 1-5,0 1-14,2-2-11,3 1-6,1 3-4,2-3-11,2 3-12,-2 1-8,3 1-2,0 1-7,0 4-7,-2 2 6,0 1-2,-3 1 1,-4 3 4,0 0 3,0 5 2,-6 1 3,-4 2-1,-4 2-4,0-1 0,-5 2-1,-4 2-2,0-3-2,-1 1-1,-4-1-4,4-4-1,2-2 0,-1-1-1,1-2-3,2-2-3,2 0 3,2-1 2,-1-3 2,2 0 1,3-1-1,0-1-3,-3-1-5,7-2-8,2-2-3,0 0-5,0 0-2,0 0-6,0 0 1,21 0-5,-8 0-1,-2-2-2,2 0-1,6 0-3,-3 1 2,3-1-1,3 0-1,-2 2-12,0-2-40,1 2-47,0-2-65,-2 2-52,1-2-44,-2-2-72,3 1-50,-1-4-122,0 0-113,0-5 43,3 1-316,-2 0-361</inkml:trace>
  <inkml:trace contextRef="#ctx0" brushRef="#br0" timeOffset="128428.67">8207 13657 2378,'-6'-11'-21,"-1"1"41,1-2 31,2 4 32,0 1 25,-2 1 20,3 0 18,-2 1 1,1-1-7,2 3-9,-2-1-4,4 4-14,-4-4 0,4 4 23,0 0 7,-8 9-3,6-1-1,0 1-5,0 2-9,-4 6-5,5-3-10,1 3-6,-2 5-4,-1 0-5,3 1-9,3 4-11,-1 1-4,-1-2-6,5 0-8,0-6-4,-2 6-4,4-6-6,-2 2-17,3-7-27,0 0-36,-1-4-45,5-2-59,-3-2-56,1-4-55,2-3-63,-3-2-42,2-3-94,4-5-101,-4 0 6,3-2-340,0-5-368</inkml:trace>
  <inkml:trace contextRef="#ctx0" brushRef="#br0" timeOffset="128588.96">8455 13647 2396,'2'-9'9,"0"0"43,-2 1 26,2-1 25,0 0 8,-2 3 6,2-1 6,-2 1-20,2 1-8,-2-1-11,0 6-13,5-7-4,-3 5-11,-2 2-49,0 0-42,0 0-52,0 0-59,15 7-60,-11-1-45,-4 0-94,2-1-87,0 4-238,-2 1-166</inkml:trace>
  <inkml:trace contextRef="#ctx0" brushRef="#br0" timeOffset="128748.81">8495 13699 1845,'0'7'68,"-2"1"28,2-3 17,0 1 7,-2 2 10,2-4 18,0 4-4,2-1-1,0 0-1,0 1-11,3 4-8,-3-3-9,2 1-13,-2 0-10,2 3-6,0 0-15,0 0-51,3-2-56,-2-1-70,-1 2-80,0-5-69,0 3-146,0-5-100,-1 2 42,2-4-129,4-1-90</inkml:trace>
  <inkml:trace contextRef="#ctx0" brushRef="#br0" timeOffset="128994.81">8758 13513 1872,'-3'-10'166,"0"-2"28,3 4 25,0 1 24,2-1 6,-1 2 1,6 1 1,1-2-6,3 7-9,2 0-8,0 0-8,5 5 4,0 2-6,2 3-17,2 3-12,-2 2-33,-3 3-11,3 4-9,-3 2-11,-4-2-14,-10 1-3,2 4-3,-5-1-13,-6 3-8,-5 3-3,-4 1-41,1-3-47,-10-3-66,-3 3-96,3-9-101,-6-2-135,1-5-168,-3-5-159,4-1 100,-1-5-568,-1-3-663</inkml:trace>
  <inkml:trace contextRef="#ctx0" brushRef="#br0" timeOffset="136996.8">9215 13646 1412,'-25'5'261,"20"-3"-68,5-2-53,0 0-21,-9 2-10,9-2-4,0 0-5,-5 3-12,5-3-4,0 0-2,0 0-5,-7 4-1,7-4-2,0 0 5,-4 5 6,4-5-2,0 0 2,0 0 6,0 0-6,0 0-6,0 0 3,0 0 0,-8 0-1,8 0-4,0 0 0,0 0 0,0 0-7,0 0-2,0 0-4,0 0-3,-6 1-10,6-1-7,0 0-3,0 0-4,0 0-2,0 0-5,0 0-5,0 0 2,0 0 0,0 0 2,0 0 5,8 7 2,-8-7-5,10 2 3,-1 0-5,-1 1-4,3-3 3,2 2-3,1-2 2,4 0-3,1-2-2,6 2-3,0-5 1,5 3-2,-1-3 0,3 2 10,6-6 0,-6 6 3,5-3 2,-6 0 0,-1 3 2,-3-1-3,-4 0-2,-1 1 5,-3 0 3,-3-1 4,0 3 1,-4-4 1,-2 3 0,2 0-1,-2 2 1,-2 0-9,1-3-3,-9 3-4,12-2-4,-5 0 0,-7 2-4,13 0-5,-13 0-19,10-2-21,-10 2-32,0 0-38,0 0-31,6-2-37,-6 2-33,0 0-37,0 0-47,0 0-52,1-1-63,-1 1-144,0 0-37,0 0 68,0 0-245,0-8-244</inkml:trace>
  <inkml:trace contextRef="#ctx0" brushRef="#br0" timeOffset="137740.53">10894 13579 2085,'0'0'-9,"0"0"13,2-6 13,-2 6 14,-2-7 18,2 7 9,-2-11 11,2 7 5,-2-3 3,2 0-4,-2 1-1,0-3 5,-1 0-4,2 1 3,-1-1 1,0-2 10,-3 2-3,2-1 1,-3 3 1,0-2-10,0 4 1,-3 0-1,-3 0-5,-1 5-8,-3 2 1,1 3-4,-10 3 1,5 1 3,-3 4-3,2 0-7,-3 5 2,3 1 2,6-1 0,-2 1-12,5 2-1,1 2-3,4-2-5,3-2 3,4 0-5,0 1-4,2-3-1,5-2 0,2-4-6,3 1 1,1-4-3,1-6-3,4 1 3,-2-3-5,2-3-2,0 1 0,-1-6 3,1 1 6,0-4 0,2 0 3,-6-2 3,1-3-2,-2 4 5,-2 0 8,-1 0 5,-2 3 3,0-1-1,-1 2-8,0 4-2,-4-3-9,4 3-3,-3 3-3,-4 1 0,0 0-4,11 7 2,-9-2-4,2 2-2,-2 0-1,3 3 0,-1 3-10,0-2-34,1 4-52,-1-1-58,2-1-58,-4-1-66,6 1-77,-4 0-81,2-1-125,0 0-7,2-1 44,-2-4-239,0 2-240</inkml:trace>
  <inkml:trace contextRef="#ctx0" brushRef="#br0" timeOffset="138099.71">11094 13773 2104,'2'-4'59,"2"-1"35,-1-1 21,0 0 11,1 1 11,0 1 10,3-1 6,-1 0 2,3 2 0,-2-2-6,3 1-10,0 1-7,3 1-13,0 0-14,-1 2-10,1 0-6,2 4-4,-2-1-7,-1 6-3,-4-2-6,2 2-3,-6 1 0,-4 3 0,-2 4 0,-2 2-7,-4 2 2,0 0-6,-4 3 1,-3-4-3,-2 5-1,0 0-1,-2-5-4,2-1-3,0-3-1,0 1 0,2-4 0,3-1 3,-1 0 5,2-3 4,3 0-3,0-1-5,1-3-3,3-1-4,-1 0-4,5-4-5,0 0-5,0 0-1,0 0-2,0 0-3,33-10-5,-19 8-1,1-3-5,2 1-7,4 0-24,0-3-40,2 0-41,3 0-39,-1-1-52,0 3-67,1-7-76,4-1-72,-3 0-190,1-4 8,0 1 51,-2 0-320,1-1-343</inkml:trace>
  <inkml:trace contextRef="#ctx0" brushRef="#br0" timeOffset="138376.8">11691 13443 2375,'-9'-19'28,"1"4"44,0 2 22,1 1 27,2 4 22,1 1 18,-2 1 9,4 1-4,-2 1-14,0 0-16,4 4 5,0 0 16,-13 9-4,6-1-1,1 4-5,0 3-6,-1 0-11,1 2-11,0 4-7,2-2-4,-1 3-9,3-2-11,0 1-9,2 1-6,2-2-9,0 1-6,3 1-7,1-2-24,2-1-29,5-2-43,-3-3-52,8-3-60,-4-2-58,4-5-65,2 2-75,-1-6-70,2-2-132,3-4-24,1 1 74,1-5-274,1-2-270</inkml:trace>
  <inkml:trace contextRef="#ctx0" brushRef="#br0" timeOffset="138704.87">12037 13496 2113,'-3'-8'44,"1"1"40,-2 0 23,0 1 24,-1 0 28,3 3 16,-3-3 7,5 6 3,-2-10-11,2 7-17,4-4-15,3 4-13,0-1-12,2 0-12,1 0-7,5 2-12,-3 2-8,1 0-10,-3 0-4,3 5-8,-5-2-2,1 3-7,-3 1-3,-4 3 0,-2 2 2,-2-1 0,-4 2 3,-3 4 3,-3 1 1,-3-2 0,0 4-2,1-6-2,-2 4 0,2-1-7,-1-1-4,4-3 4,3 1-6,-1-3 0,3 2-5,2-6 0,4 3 0,2-2-3,4-2-3,3-1-3,2-3 2,3 2-20,-1-4-20,0 0-24,6-2-36,0 2-48,-1-4-55,2-1-51,-2 1-61,6-6-69,-1 0-139,-1 0-94,-2-2 50,0-2-318,-1-1-344</inkml:trace>
  <inkml:trace contextRef="#ctx0" brushRef="#br0" timeOffset="138980.15">12297 13309 2361,'-9'-11'59,"-1"2"36,5 3 10,-1-1 9,3 2 24,1 0 6,2 5 12,5-10 6,1 8 9,3-1 7,3 1 2,1 2 0,7 2 0,-2 1-3,8 1 8,-1 2-16,1 4-12,-2-1-16,6 6-12,-5 1-11,-3-1-9,-3 2-12,-4 2-9,-2 0-7,-5 2-8,-2 2-10,-6-4-1,-2 2-9,-2 2-7,-4 2-13,-3-2-27,1-3-40,-6 1-51,2-1-57,1-4-61,-4 2-60,4-3-74,1-4-69,1-3-123,0-1-93,3-3 47,2 1-382,2-5-436</inkml:trace>
  <inkml:trace contextRef="#ctx0" brushRef="#br0" timeOffset="139584.72">13634 13503 2373,'3'-10'-133,"-1"2"35,2-1 26,-3 1 27,2-1 31,-1 0 27,1 1 29,-2-1 23,2-2 25,-1 2 18,-2-3 12,0 0 9,-2 3 6,-1-2 4,2 0 7,-2-3 1,-2 3-1,2-5-3,-5 3-5,-2 0-10,3 2-14,-5-3 0,0 2-10,0 3-9,-5 1-8,0 3-6,-4 1-3,-1 4-2,0 4-5,-4 1-7,-2 7 5,1 2-6,-3 3-2,5 3-3,-1-1-4,2 5-6,6-2-3,3 0-5,0 0-3,7 2-3,-1-4 1,5 1-7,4-4-1,0 2-1,6-4-5,1 0 1,1-1 0,5-2-8,-1-3-1,3-1-4,3-5-4,-2-1 0,3-4-1,1 0 0,-4-2 0,6-5-2,-1 2 0,-2-6 0,-2 1-1,-1-4-1,2 1 1,-6 0-1,1 1 0,-2 1 0,-3 2 5,1 1 3,-1 0 1,-2 3-1,1 0-4,-1 1 0,1 0-1,-3 4 0,-4 2 4,10 2 2,-10-2 0,13 7 2,-6-1-2,-1 5-1,1-2-2,3 2 3,0 0-3,0 2-14,1 1-35,-2 0-52,5 4-58,-2-2-57,-2-4-82,5 3-82,-5-1-134,0-2-91,2-1 41,2 0-333,-2-1-372</inkml:trace>
  <inkml:trace contextRef="#ctx0" brushRef="#br0" timeOffset="140000.76">14012 13609 2344,'2'-4'54,"-2"4"36,1-8 24,-1 5 13,0 3 23,5-8 20,-5 2 14,2 3 4,-2-3-11,4 1-16,3-2-8,-1 2-11,2-1-11,6 0-8,-2 1-2,0-1-11,6 2-8,-3 0-12,-1 1-8,-1 3-6,0 0-8,-3 2-5,1-1-6,-4 5-1,-1 2-1,-2 1-3,-4 0-4,-2 2-5,-2 2-3,-2 2-4,-6 0-3,0 0-4,-3 2 0,-2 0-2,-2 0-4,-2-1-3,2-1 2,0 2-4,-2-3-2,2-1 0,1-4 1,4 1-3,0-3 1,2-1-1,2 0 2,-1-1 3,5 0-5,2-3-1,0-1-2,4-1 2,0 0 0,0 0-1,0 0 5,0 0 3,31-3-5,-18 1 2,1-1-1,3 1-3,3 2-1,-1-5 1,0 3-3,2-2-11,-2 3-16,2-3-29,-2 0-49,1 0-56,0 1-52,2-5-63,-5 2-46,6-1-72,-2-3-90,1 0-142,-1-3 43,8-2-382,0-5-432</inkml:trace>
  <inkml:trace contextRef="#ctx0" brushRef="#br0" timeOffset="140322.19">14863 12990 2487,'-10'-22'-39,"1"5"44,0 0 25,2 5 28,4-2 24,-3 2 21,4 3 17,-3 1 13,3-1 9,-2 3 0,2-1-5,0 0-5,-3 4-9,3-1-6,-2 0 14,4 4 22,0 0 3,-17 13 2,7-3 2,-2 4-5,0 4-8,2 4 2,-5 4-11,0 3-8,2 5-1,3 1-4,-1 2-13,2 2-7,3-3-13,2 2-6,0 0-3,2-3-14,4-3-8,2 2-1,4-2-14,3 1-11,1-5-26,6 0-39,-1-4-38,0-5-61,1-2-70,4-5-61,-1-3-81,5-1-82,-8-5-132,4-1-92,0-2 46,2 0-422,1-5-498</inkml:trace>
  <inkml:trace contextRef="#ctx0" brushRef="#br0" timeOffset="140831.79">15356 13208 3004,'-10'-11'36,"2"2"25,-2 0 24,2-3 23,0 3 21,2-4 4,-1 1 7,1-2-3,0 1-5,1-1-14,3-1-10,0 2-10,2 0-10,2 0-9,2-3-9,2 3-9,1 1-5,4 1-6,-1 0-3,0 4-3,4-2-3,-4 1-5,3 5 0,0 1-3,-1 2 9,1 2-2,-1 5-1,2 1-2,-4 5 0,0 5-2,-1 2-1,-4 4-5,-1 2 1,-4 1-1,-2 1 0,-5 0-1,-2 5-5,-3-3 0,0 3-2,-6-2-1,-1-5-3,2 0 0,0 0-1,1-6-1,-2-5 0,4 3 2,-2-5 4,4-1 0,1-5 0,1 1-1,0-3-3,2-5-1,2 0-2,6 0 0,0 0-5,-8-8-1,8 3 1,0 1-3,0 4 0,5-12-1,0 6-1,3 0 2,-1 2 7,3-1 1,4 3 3,-1 0-2,-1 0 5,3 2-1,1 2-2,2-2 0,1 4-4,0 0 1,0-1 1,1 1-4,0 0 1,0 2-4,-5-3-20,5 1-31,-2 1-50,-2-1-65,-1 1-48,-3-4-77,6 3-90,-6-4-109,2 0-164,-2-2 44,-2 0-428,8 1-503</inkml:trace>
  <inkml:trace contextRef="#ctx0" brushRef="#br0" timeOffset="141035.84">15932 13205 3080,'-8'-2'94,"2"-1"23,1 0 38,2-1 30,3 4 11,-8-3-4,8 3-14,-2-6-15,2 6-19,12-4-14,-4 3-12,2 1-20,3-3-25,2 3-47,0-1-66,1 2-63,2-2-75,-4-1-87,4-2-98,-4 0-211,1 3 2,0-5 67,-4 2-294,-2 0-287</inkml:trace>
  <inkml:trace contextRef="#ctx0" brushRef="#br0" timeOffset="141202.77">16337 12927 2182,'2'-14'78,"2"4"40,-1-2 15,1 0 17,-2 5 18,0-1 9,0 1-3,0 0-16,0 2-18,0 2-17,1-2-18,-3 5-35,0 0-54,0 0-57,16 5-68,-14 0-72,2 0-73,-1 4-129,-1-2-122,-2 4 32,0 1-155,0 5-126</inkml:trace>
  <inkml:trace contextRef="#ctx0" brushRef="#br0" timeOffset="141383.57">16367 13140 1856,'0'7'97,"-2"1"43,2 1 24,2 2 25,-2-2 3,2 3 11,-2 0 7,2 1-12,-2 0-11,2 0-21,-1-2-18,-1 5-11,3-3-14,-1 0-12,0 1-22,0-2-46,-2-1-51,4-2-52,-1 3-33,-3-5-73,5 0-98,-3 0-151,0-4-139,2-1 59,-4-2-253,6 3-238</inkml:trace>
  <inkml:trace contextRef="#ctx0" brushRef="#br0" timeOffset="141646.64">16801 12729 2305,'-5'-8'138,"5"2"20,3 3 22,1-3 26,2 4 19,2 0 9,5 2 1,2 2-6,4 3-1,5 5-5,3 8-2,9 4 7,0 6-12,0 1-18,7 14-21,-12-2-16,-8-2-13,-6 1-15,-7-3-11,-7 4-12,-7-1-20,-9 5-38,-16 16-49,-20-6-75,-13-1-100,-9-3-94,-8-1-124,-10-4-135,-6-2-186,-9-5 88,-12-2 75,-11-4-443,-9-2-467</inkml:trace>
  <inkml:trace contextRef="#ctx0" brushRef="#br0" timeOffset="142520.89">7332 15008 2615,'-19'0'-77,"3"-4"29,2 4 21,2-2 21,2 2 23,3-2 19,7 2 15,-15 0 10,9 0 9,6 0 0,-11-4 1,11 4 0,-8-3-9,8 3-1,0 0-4,-8-2-2,8 2 9,0 0-1,0 0-2,0 0-4,18-3-1,-7 3-6,4 0 2,6 3-1,11-3 4,10 0 8,9 0 6,38-5 0,14-2 3,12-5-5,21-3 2,50-9 10,30-3 2,21-6-2,25-3 0,37 1 0,97-11-5,11 3-7,27 1 1,15 4-11,17-3-6,17 8-1,6 4-6,11 1-4,4 3 0,-4 2-9,-11 4 1,-19 2-5,-17 2-4,-38 1 0,-100 1-3,-21 0-4,-20-2 0,-34-5-2,-29 1 0,-60 4 0,-18-2 3,-23-2 6,-17 2-2,-17-5 1,-21 5 1,-17 0 2,-12 3-5,-7 2-5,-8 0 2,-2 1-3,-7 3-2,0 1-3,-6 1 0,-1 1-4,-4 3-23,-1 0-36,-5 2-43,-2 2-50,-4 0-45,-5 3-59,-2 3-68,-3-3-65,-8 3-184,-1 0-16,-16 2 70,-25 0-261,-13-3-265</inkml:trace>
  <inkml:trace contextRef="#ctx0" brushRef="#br0" timeOffset="143194.82">10898 15798 2166,'0'-8'-4,"-2"2"29,2-1 23,-2 0 18,0-2 13,0-2 15,-2 4 13,1-7-4,2 7 2,-3-7 7,2 6 5,-1-5 6,2 2 4,-1 1 10,-2 5 7,4-6 5,-2 2 2,-2 5-7,4-1-12,-4-1-10,4 6-16,-3-7-6,3 7 8,0 0-1,-5 22-7,3-6-9,2 5-7,-3 1-7,2 4-7,1 4-4,1-2-8,-1-1-5,0 4 0,3 1-10,-3-3-16,2 2-30,2-2-49,-3-2-60,4 2-50,-5-10-72,2 1-74,0 2-58,2-9-129,0 2-92,-1-7 40,2-3-312,-1 2-342</inkml:trace>
  <inkml:trace contextRef="#ctx0" brushRef="#br0" timeOffset="143415.29">11096 15891 2374,'2'-4'94,"0"-4"27,0 6 36,-2 2 25,4-9 18,-4 7 16,0 2 0,4-5-11,-1-3-18,3 3-15,4-1-18,4 0-14,2 3-14,8-7-24,-1 6-11,2-4-18,4 5-24,3-3-21,5-2-35,3 4-54,2-2-47,1 0-69,-3 5-89,-2-6-86,-7 0-180,1 5-38,-2-3 52,0-1-263,4 0-270</inkml:trace>
  <inkml:trace contextRef="#ctx0" brushRef="#br0" timeOffset="143667.81">12058 15468 2385,'-5'-15'105,"-1"2"23,3 2 43,-1 1 23,0 3 31,0 0 9,2 0-18,-2 1-19,-1 0-22,5 6-17,0 0-9,0 0-11,0 0-11,-2 23-12,7-6-10,-3-3-10,0 7-11,4 4-6,-3-1-8,2 3-7,0 1-14,1 1-25,-1 0-34,1 2-44,-3-4-48,2 1-37,-3 0-55,0-2-59,2-2-59,-4-6-81,2 0-141,1-5-22,0-4 45,4-1-247,-1-8-247</inkml:trace>
  <inkml:trace contextRef="#ctx0" brushRef="#br0" timeOffset="143936.26">12292 15558 2243,'0'-15'80,"0"2"29,-2 4 14,2 0 33,-2 5 16,0-2-1,-2 1 10,4 5-1,-11-2-1,11 2-2,-17 7-9,7-1-9,-4 4-2,4 1-14,-2 5-12,1-3-12,-2 4-9,2-1-13,1 2-9,2-1-7,1-2-10,-2 5-7,5-5-3,2 4-9,2-6-4,0 1-3,2 1-1,7-2-8,0 0-2,1-3-6,3 1-9,1-1-16,4 1-34,2-3-41,0-1-54,3 2-25,7-2-18,0-3-48,7 1-65,3 0-79,3-2-165,-1-3-77,-6 0 79,0 0-315,3 2-325</inkml:trace>
  <inkml:trace contextRef="#ctx0" brushRef="#br0" timeOffset="144284.98">12826 15861 2420,'-16'-6'49,"0"1"23,-1 0 21,2 0 24,0-2 19,3 0 17,2 1 2,-2 5 2,4-7-10,2 5-5,2-3-21,4 2-11,0-4-7,0 8-5,10-9-4,-2 6-1,4 2-5,-4 1-7,4 0 1,-1 1-6,-1 5-1,1 0-2,-2 4 0,-1 3-1,-4-2-1,-2 5 0,-2 1 0,-2 3-3,-2 0-9,-4 1-1,-1 3-4,-4-3-5,0 0-4,1 0-2,0-1-6,0 0-4,4-7-1,0 2-7,2-6-1,-1 2-2,5-2 0,7 0-2,1-7 1,2 4-4,4-4-12,6-2-16,0-2-29,6-4-38,3 1-46,7-2-44,-2-7-42,3 2-32,7-7-68,-1-5-85,17-10-190,-10-8 2,-3 0 57,-4-6-309,-12 6-321</inkml:trace>
  <inkml:trace contextRef="#ctx0" brushRef="#br0" timeOffset="144592.48">13099 15078 2543,'-10'-17'108,"6"3"19,-1 1 13,6 4 8,3-3 10,2 7 8,2-3 4,6-1-3,2 1-1,3 0-1,6 4-1,0 0-10,-1 2-10,-1 2-14,-1 4 1,0 3-18,0 3-4,-3 4-2,-4-1-8,-8 8 3,-2-1 7,-5 4-8,-5 2-7,-2 2-4,-5 2-12,1 0-9,1-6-1,1 0-10,-2-3-2,6-6-6,0 3-9,5-7 1,3 0 1,7-4-7,6-1-5,3-4 0,13-2-3,12-2-19,13-4-26,28-9-60,4-2-88,6-4-117,11-2-185,0-8-278,4-2 57,-2-6 90,-4-10-527,0-9-592</inkml:trace>
  <inkml:trace contextRef="#ctx0" brushRef="#br0" timeOffset="145723.31">17800 13856 1753,'0'0'275,"0"0"-89,0 0-48,0 0-19,0 0-14,0 0-12,0 0-11,0 0-7,2 7-3,-2-7-8,15 0 1,-2-2-12,-1 2-7,2-3 0,0 3-4,1 0-7,2 0-4,-2 0-23,1 0-30,0 0-45,-2-2-57,1 4-62,0-2-71,-2 0-148,-3 5-56,1-2-140,-4 2-100</inkml:trace>
  <inkml:trace contextRef="#ctx0" brushRef="#br0" timeOffset="145896.84">17955 14200 1663,'-8'12'79,"1"-2"14,3-3 16,-2 0 23,5-3 16,-1-1 16,2-3 12,-2 8-10,2-8 7,5 4-14,-5-4-13,17 0-23,-5-2-15,-2 0-20,6 0-35,-1-2-48,1 2-70,4-5-88,0 3-89,0-2-123,3 2-159,3-6 69,0 3-151,4-1-105</inkml:trace>
  <inkml:trace contextRef="#ctx0" brushRef="#br0" timeOffset="149141.09">859 13863 1586,'0'0'5,"0"0"21,0 0 14,0 0 17,0 0 15,0-9 11,0 9-8,0-5-2,0 5-8,0-6-8,0 6-5,0-6-6,0 6-4,5-5-10,-5 5-20,7-4-22,-7 4-31,6 0-32,-6 0-31,12 6-26,-7-3-45,0 1-128,-3 4-203,0 1-11</inkml:trace>
  <inkml:trace contextRef="#ctx0" brushRef="#br0" timeOffset="149457.03">960 14197 1502,'0'7'43,"0"-4"17,0-3 11,-2 7 8,2-7 10,0 8 1,0-8-3,2 7-9,0-2 0,0 1 5,2 1 3,4 4 6,0 3-2,0-2 1,2 8-6,2-1-7,2 3 1,1 0-10,-1 2-5,0-2-5,-1 1-6,-2-2-4,3 0 1,-4-2-5,-4-2-6,3-4-2,-3 3 2,0-5-3,1 0-4,0-1 0,-3-2-4,-3-4-1,4-1-3,-5-3-5,0 0-1,0 0-8,8-13-6,-6 3-10,2-3-8,1-4-12,-3-4-23,2-4-22,-1 0-24,1-2-36,-2 1-42,2 1-45,-4-1-120,2-3-163,-4 8-170,2-2-167</inkml:trace>
  <inkml:trace contextRef="#ctx0" brushRef="#br0" timeOffset="149808.65">1439 13914 1891,'0'-10'-2,"0"1"25,0 1 20,0 1 17,0-2 5,-3 4-5,6 2-6,-3 3 4,0 0 9,0 0 6,0 0 5,-3 20-2,3-6-3,0 5 4,-1 2-7,1 0-3,-2 5-5,2 1-2,0-3-6,0 2-10,0-4-1,0 0-2,0-4-4,0 1-6,2-3-2,-1-1 1,4 0-5,-1-8 0,2 2-1,4-6-1,0-1-3,2-2-5,5-2 1,5-1-4,-4-4-13,6 2-19,1-3-18,1 3-36,-3-3-31,2 3-46,1 0-51,-8 0-75,2 3-172,-3-2-9,-5 4-103,-3 0-63</inkml:trace>
  <inkml:trace contextRef="#ctx0" brushRef="#br0" timeOffset="150358.32">700 14870 1568,'3'-8'-5,"3"-3"17,0 3 20,-2-1 22,0 4 17,0-7 8,1 4 4,-1 0-4,-2 1-6,2-1-3,0 2-5,0 1-4,-1-1-3,1 1-3,1 0-4,-3 0-4,-2 5 3,4-8-5,-2 4 1,-2 4 0,2-3 2,-2 3-2,1-6-1,-1 6-4,0 0-2,0 0 2,0 0 3,0 0-1,0 0-5,-7 13-2,3-8-3,-3 2-1,0 1-1,-1 1-1,0 2-1,-3-2-2,3 3-2,-2 0 3,0 1-2,2-2-4,-2 3 3,-1-3 0,2 4-4,-1-1-6,1-1 0,1-2 1,0 1-1,1-4-4,3 3-3,-1-5 0,1 1-1,0-3 3,4 2 0,-3-1 2,3-5-4,0 0-1,9 3 1,-9-3-2,18-4 1,-8 0-5,3-2 3,1 2 2,4-5-4,0-2-3,4 4 2,1-1-6,1-4-12,0 4-10,2-5-20,-1 2-22,1 0-27,0-2-32,-4 4-33,1-1-46,-5 3-72,-2 1-152,-2 5-39,-6-3-100,-2 2-70</inkml:trace>
  <inkml:trace contextRef="#ctx0" brushRef="#br0" timeOffset="150566.72">854 15102 1690,'-11'13'59,"2"-4"10,6-6 14,-4 2 19,3 0 10,2-4 4,2-1-4,0 0-8,0 0-8,0 0-6,0 0-8,28-5-12,-11-3-2,7-2-8,-2-3-6,10 0-21,1-6-38,2-4-53,3 1-68,2-1-83,-2 0-226,1 0-36,-1 0-106,-2 0-78</inkml:trace>
  <inkml:trace contextRef="#ctx0" brushRef="#br0" timeOffset="151701.66">281 15165 1586,'-2'-7'-9,"0"1"21,2 6 27,-7-8 13,5 5 15,2 3 13,-5-6 6,5 6-2,-4-3-5,4 3-4,-4-7-1,4 7 3,-2-1-1,2 1 1,0 0-1,0-8-4,0 8-2,0 0-1,0 0-4,0 0 6,0 0-3,26 9 5,-16 3-2,2-1-8,4 6-4,0 5-4,1 4-4,3-3-20,0 6-35,0 0-45,1 0-59,5 6-79,-8-10-85,2 1-207,-3-1 5,3-1-130,-2-7-104</inkml:trace>
  <inkml:trace contextRef="#ctx0" brushRef="#br0" timeOffset="153264.82">1455 13765 1529,'0'0'-79,"0"0"13,0 0 9,0 0 14,0 0 9,0 0 5,0 0 9,0 0 2,0 0 11,0 0 2,0 0 7,0 0 5,0 0 10,0 0 7,0 0-1,0 0 8,0 0 1,0 0 3,0 0-1,0 0 4,0 0 3,0 0 4,0 0 3,-4 17 4,4-8 6,0 1 2,0 6 3,0-3-3,0 6 0,0 3-1,0 0-1,0 4-3,0 1-4,0 2-2,0-3-3,0 3-7,0-4-1,0-3 0,0-1-4,0 3-4,-2-6-2,4 1-3,-4-1-2,4-3 0,-2-2 2,-2 1 3,4-4 3,-2 1 0,0-4 3,-2 3 2,2-3-1,0 1 2,0-3 0,0 2-2,2-2-2,-2-5 0,0 8-3,0-8 0,2 7-3,-2-7-5,0 0-1,-2 8-2,2-8 0,0 0-1,0 0-4,0 0 1,0 0-2,0 0-3,0 0 2,0 0-3,0 0-3,0 0 0,0 0 0,0 0-1,0 0 1,0 0-2,0 0 1,0 0 0,0 0-6,0 0 6,12-17-3,-12 17-2,6-6 2,-2 1 1,2 3 0,1-3-2,5-4 0,-1 1-1,4 1 2,1-3 0,4-4 0,3 2 0,5-1-2,4-3 0,-1-1 0,5 4 4,4-6-3,-4 5 0,-5 1-1,1-1-2,-4 5 4,-2-1-2,-3 1 0,-7 3-2,2 1 0,-3-1 0,0 3-5,-5 0-13,1-1-11,-5 4-22,-6 0-35,10 0-51,-10 0-50,0 0-71,0 0-166,12 3-23,-12-3-81,0 0-32</inkml:trace>
  <inkml:trace contextRef="#ctx0" brushRef="#br0" timeOffset="155035.59">2081 13616 1496,'-5'-4'1,"5"4"21,-7-9 11,6 6 15,-4-3 8,0 0 12,2 1 10,-1 1 1,1-2 2,0 1 0,3 5-2,-4-4-4,2-1-9,2 5-6,0 0 1,0 0 13,0 0 3,0 0-2,2 18 1,2-9-5,-1 6-1,6 0-9,3 5-8,2 1-3,2 4-13,1 3-31,3 2-50,3 5-63,2-2-92,-6-5-203,5 4-94,-3-5-112,-2 2-106</inkml:trace>
  <inkml:trace contextRef="#ctx0" brushRef="#br0" timeOffset="155642.59">980 15518 1714,'-12'3'24,"12"-3"7,-10 2 9,4 1 15,6-3 21,-8 3 12,8-3 3,-10 0-1,10 0-3,0 0-6,0 0-3,0 0-9,3-11-4,6 1-7,7-7-6,8-4-5,12-9-4,17-18-2,6-3-2,7-4-4,7-3-5,8 0-2,6-3-3,4-2-3,0-3-18,-4 6-29,-4-2-24,-9 11-27,-13 2-29,-6 9-29,-17 9-20,-12 10-28,-10 5-63,-7 6-114,-9 3-214,-4 7-74</inkml:trace>
  <inkml:trace contextRef="#ctx0" brushRef="#br0" timeOffset="155902.32">1395 15250 1548,'-37'44'-12,"-1"6"26,1-2 20,-4 0 20,7-13 23,6 0 16,3-4 10,4-5 0,1-2-5,4-7-4,5-2 1,1-1 5,8-10 4,2 2-3,0-6-7,16-13-5,4-1 0,4-8-10,28-22 8,5-8 9,11-6-1,8-6-7,7 2-6,3-1-10,2-4 2,-8 11-13,-2 0-6,-8 5-6,-11 6-3,-6 10-7,-15 8-21,-10 6-28,-5 4-51,-9 4-63,-3 3-66,-2 2-80,-5 2-193,-2 4-47,-2-3 51,0 5-130,0 0-90</inkml:trace>
  <inkml:trace contextRef="#ctx0" brushRef="#br0" timeOffset="157322.71">3666 16575 1441,'5'-6'153,"-1"1"-17,-1-1-22,1 2-14,-2-1-8,-1-4-4,2 2-2,-1-2-8,0 1 3,2 0-5,-4-1-1,2 0-3,0-2 0,-2 1 1,0 0-2,0-4-5,-2 3 4,0-2-3,-2 1-5,0-1-1,-2 0 2,-3 0-10,0 1-1,-3 2-8,1-1 2,-3 3-4,-2 3 5,-2 3-13,-1 0-4,2 4 3,-4-2 0,-5 7 12,2 5-3,2 1 4,-2 3-6,-2 10 6,7-3-1,3 3-3,0 1-3,6 4-1,1-5-5,6 3-4,0 1-1,6-5 2,0 0-4,4 2-1,2-5-2,-1-1-6,3-1 0,3-5 2,4-2-1,-4-2-1,5-4-4,1-7-2,-2 0 3,4 0-4,1-7 0,0 2-1,-2-9-2,1 3 1,-4-5-2,2 1 0,-3-4 0,-3 1-5,2 0 5,-6-3-1,0 1-1,-1-2 0,-2 9 7,-1 0 12,-1-4 6,0 7 1,-1-1-4,1 3-3,-1 0-4,0 6-1,-2-1 0,-2 3 1,0 0 1,13 11 10,-6-1 1,-3 1 0,2 3-5,2-1 3,1 0-2,2 7-5,-1-3 0,3 1-5,2 3-12,-2-6-24,1 5-35,4-2-37,-3-1-51,3-2-50,-1-1-68,2-1-69,3-2-146,-8-3-86,5-1 48,0 0-248,-2-1-250</inkml:trace>
  <inkml:trace contextRef="#ctx0" brushRef="#br0" timeOffset="157538.8">4325 16706 2330,'-4'-5'119,"4"5"8,-6-6 29,6 6 30,-2-2 6,2 2-8,-7-6-19,7 6-15,0 0-6,0 0-10,-2 14-13,2-7-10,2 4-12,-1-1-5,5 2-13,-2 1-8,0 2-10,0 1-29,1 1-42,1-2-47,1 5-55,-3-8-60,2 4-69,2-3-69,-6 0-118,0-6-115,4 3 34,0 2-241,0-6-239</inkml:trace>
  <inkml:trace contextRef="#ctx0" brushRef="#br0" timeOffset="158104.35">4842 16440 2033,'-6'-7'-11,"-3"-2"28,3 4 19,-1 0 22,1 2 17,2-3 17,0 5 9,-3-3 2,3 0 4,4 4-1,-6-6-6,6 6-5,-8-3-2,8 3-18,0 0 15,0 0 22,-10 17 17,8-5 6,0 5 4,0 1 3,2 10 0,-2-4-2,2 6-9,0-1-7,0 2-13,2 0-8,2 3-11,-2 1-10,6 0-7,0-3-7,0-1-5,5 1-11,2-3-23,0-7-27,2-1-34,3-4-45,1-3-37,1-1-53,1-6-55,-1-5-69,1-2-61,2-2-155,-2-1-47,1-5 48,-1-1-249,-2-2-245</inkml:trace>
  <inkml:trace contextRef="#ctx0" brushRef="#br0" timeOffset="158346.14">5347 16479 2309,'-10'-10'107,"2"6"22,4-2 27,2 0 13,-2 4 3,4 2-16,0 0-15,0 0 8,0 0 3,-11 10-13,11 1-6,2-4-10,-1 8-12,5-1-11,-2 2-9,-2 2-8,4 2-9,0 2-9,0-1-9,2 1-28,-2-4-34,0 3-47,2-1-43,-4-2-59,3-6-59,-3 5-64,0-9-60,3-1-150,-1-1-40,1 0 45,-1-4-199,-6-2-176</inkml:trace>
  <inkml:trace contextRef="#ctx0" brushRef="#br0" timeOffset="158616.57">5410 16272 2123,'-9'-6'146,"3"-1"12,2 3 13,1 1 15,-1-2 5,4 5-1,0 0 20,0 0 4,0 0-4,22 8-5,-8-2-10,2 2-22,4 4-11,8 5 8,0 1-17,9 7-15,-5-3-10,-1 5-15,1 4-4,-4 1-17,-3 1-5,-5-3-6,-6 3-15,0 1-19,-8 0-28,-2-6-46,-6 5-57,0 3-65,-4 0-56,-2-9-74,2 7-79,-6-8-99,4-2-183,3-7 69,-4 0 64,5-4-330,0-1-322</inkml:trace>
  <inkml:trace contextRef="#ctx0" brushRef="#br0" timeOffset="158955.34">6706 16673 2356,'-1'-4'55,"1"4"33,-4-4 22,4 4 25,-2-7 36,2 7 16,0 0 10,0-7-6,0 7-11,4-7-14,-1 1-12,8 0-13,-3 1-17,0 2-11,5-2-14,-3 3-25,3-3-38,0 5-62,1-2-56,0 2-70,-2 2-75,1 3-83,-3-3-162,-1 3-93,0 7 70,-3 0-270,-4 5-254</inkml:trace>
  <inkml:trace contextRef="#ctx0" brushRef="#br0" timeOffset="159115.47">6772 16961 2388,'-7'9'166,"3"-2"31,-1-1 24,1-1 27,-1-3 12,5-2-1,0 0-23,0 0-20,22-2-25,-7-1-21,4-1-27,4-4-52,1-4-82,3 5-93,-1-1-93,1-3-91,5-2-74,4-1-212,0 1-4,7-4 56,-2-2-284,2-3-274</inkml:trace>
  <inkml:trace contextRef="#ctx0" brushRef="#br0" timeOffset="160118.55">8451 16568 2141,'-8'-12'17,"-4"5"9,4-5 10,2 4 4,0-1 5,-2 3 9,7-5 4,-3 2 5,2-3 3,-1 2-6,1-3 2,0 2 1,-2 1 6,4 3 5,-4-5-2,1 4-1,-3-3-10,0 3-8,0 1-1,-6 1-5,2 2-2,-2 4-4,-2 0-3,0 4 0,-2 4-1,-1 1 3,-1 6-1,4 5-6,-4 0-2,6 1-3,1 6 0,3-4-3,2 4-3,2-1 0,1 1-3,8-5-2,-1-1 2,4 0-4,3-1 0,1-5 2,6-2-3,-4-6-8,3 0-1,2-7 0,0 0-4,0-9 2,2 2 2,1-4-3,-1-3-3,-4 1 0,-2-3 5,-1-4-3,-3-1 1,0-1 10,-5 2 1,-2-6 6,-2 10 4,2-3 16,-4 4 5,2-2 7,0 4-13,-2 3-6,0-1-6,3 7 3,-1-2-4,0 2-2,-2 4-1,0 0-5,15 11-1,-9-3 1,5 4-2,-1 2-1,4 1 3,0-1-4,0 5-29,4-1-28,3 6-43,-2-5-57,2 3-68,1-2-77,-6-6-145,1 0-106,3 1 36,-4-6-204,-1 2-200</inkml:trace>
  <inkml:trace contextRef="#ctx0" brushRef="#br0" timeOffset="160475.78">8889 16648 2013,'2'-10'44,"-2"2"30,2 2 24,-2-1 12,0 0 5,3 0 4,-1 2-8,2 0-4,2 2-1,0 1-7,-6 2-9,16 5 0,-11-3 1,4 6-11,-1 1 3,1 3-4,-3 2 2,-1 1-1,-2 5 2,-3-2-4,-1-1-3,-3 8-5,-3 2 1,-4-5-6,1 7-9,-4-3-3,-2 2-2,2-7-4,-1 0 0,2-6 7,0 2 15,1-8 1,0 4-3,2-6-7,2 0-6,2-7-4,-1 2-8,7-2-6,0 0-4,0 0-5,0 0-3,13-16-2,-3 11-3,4 0-2,0 0-2,1 0-1,4-1-1,-1 4-3,5-4-1,-6 5-5,5-3-22,0 2-28,-4 2-39,4-2-35,-3 2-48,-2-3-52,2 0-59,0 3-33,6 0 9,-3-4-104,4 3-128,1-6 32,-4 2-204,6 1-199</inkml:trace>
  <inkml:trace contextRef="#ctx0" brushRef="#br0" timeOffset="160766.31">9601 16419 1980,'-9'-23'45,"-2"2"36,3 7 27,-3-2 27,3 6 28,2-1 4,-1 3 22,1 0 2,-2 2-9,5 2-21,-3-1-16,2 5-3,4 0 0,-15 5-3,8-1-5,1 5-7,2 4 3,-2 4-3,-1 0-8,3 8-8,0-3-10,0 4-8,4-2-10,-2 3-7,2 2-6,0 0-8,4 0-4,-2-3-4,2 2-7,2-6-3,-1 6-7,3-8-24,2-1-34,2-2-44,2 1-49,3-5-52,-2-6-61,0 0-71,3-4-67,-5-3-118,4-3-115,-2 1 41,0-3-315,2-2-354</inkml:trace>
  <inkml:trace contextRef="#ctx0" brushRef="#br0" timeOffset="160987.49">9768 16459 2275,'-7'-14'17,"5"7"33,-2-5 39,0 5 20,0 4 16,1-2 13,3 5-2,-2-7-16,2 7 1,0 0 11,0 0 0,0 0-8,11 17-5,-9-7-5,4 3-9,1-2-7,-1 6-11,-1-2-9,1 4-6,2 2-5,-3-3-7,0 1-9,1 0-18,0 0-37,0 2-42,-2-6-52,-1 0-59,0-2-74,1-1-73,0-3-151,1-3-104,-1 0 73,3-1-233,-3-5-210</inkml:trace>
  <inkml:trace contextRef="#ctx0" brushRef="#br0" timeOffset="161288.88">9863 16237 2143,'-10'-5'97,"1"1"24,3 1 7,1 3 6,5 0 6,-6-6 14,6 6 27,0 0 13,0 0 7,0 0-3,17 16-8,-6-11-8,3 7-6,3-3-9,3 4-8,-2 3-12,4 2-26,1 5-9,1 2-12,-6-2-7,4 2-8,-5 2-7,-1-3-7,0 7-6,-8-9-4,0 7-5,-6-2-6,0-3-1,0 5-5,-2-6-15,-4 2-27,0-4-41,0-1-56,0 0-58,-2-5-43,-3-2-53,2 0-64,1 1-57,0-6-149,2-1-86,1-5 40,3 2-328,0-4-374</inkml:trace>
  <inkml:trace contextRef="#ctx0" brushRef="#br0" timeOffset="161572.42">10832 16701 2475,'0'0'57,"0"-6"36,0 6 29,0 0 18,-3-4 29,3 4 20,0 0-4,-4-5-3,4 5-15,0 0-10,0 0 8,0 0 4,0 0-3,17 0-7,-7 0-10,4 0-9,3 0-10,3-4-12,0 2-7,2 0-10,0-2-10,-4 3-16,4-6-5,-3 6-6,2 1-36,-2-4-26,-5 1-34,4 3-47,-8 0-57,5-5-45,-7 3-85,4 2-92,-6-6-123,-1 5-173,0-5 78,0-2-414,0 5-467</inkml:trace>
  <inkml:trace contextRef="#ctx0" brushRef="#br0" timeOffset="162129.74">12137 16516 2734,'-2'-8'-31,"0"-1"23,0 0 18,-2 1 21,2-2 23,-2-3 16,1-1-1,0 2 2,-2-2 6,1-1-5,-1 1 6,-1 1 11,2 2 7,-2 1-3,-3-3 1,0 5-2,-3 0-3,-1 1-7,-1 2 1,-2 1 1,0 4 5,-1 4-1,-5-3 0,6 5-3,-6 3-4,1 3-3,4 3-4,0 2-5,0 4-6,4-1-3,1 4-7,4-3-6,0 4-1,7-5-6,-1-2-4,4 3-1,3-2-5,2 1-1,0-2-3,5-3-3,4-2-6,-4 1-6,3-7-6,0 0-3,0-4-4,-1 1 1,2-4-1,-2-4 3,0 1-3,2-4 0,-1-4 0,-1 1 2,0-3-2,-3-2 1,2-4 1,-5 5 0,1-1 5,0-2 6,-3 7 12,0-3 11,-1 0 2,-1 6-4,0-1-4,1 1-4,-1 0-3,1 1-4,1 5 0,-6 1-1,0 0-2,16 7-2,-7 0 1,-2 1-3,3 4 1,0-3 2,1 5-1,0-1-11,2-3-32,-3 3-46,4 0-61,0 4-62,-2-7-72,1 4-88,-2-3-105,-1-4-158,1 1 45,-1 2-373,6 0-431</inkml:trace>
  <inkml:trace contextRef="#ctx0" brushRef="#br0" timeOffset="162488.78">12510 16638 2700,'0'0'55,"0"-8"17,0 2 17,0 6 22,5-5 15,-3 3 6,-2 2-3,10-5 1,-2 5-3,1-2-7,-9 2-4,19 2-4,-10-1-4,1 3-5,-1-2-6,0 3-4,-1 1 2,-2 2-4,-1-2-1,-2 3 2,-1 3 1,-4 1-1,-2 2 1,-2-2-9,-2 9-6,-3-3-5,-4-3-5,0 6-6,-1-3-3,0 0-6,2-5-8,1 3-1,0-5-4,5 2-5,-1-3-1,1-4-7,1 2-3,3-1 3,2-1 4,2-2-8,0-5-2,9 8 0,-3-4-4,2-4 1,3 0-1,1 0-5,6-4-1,0 2-4,4 2-24,3-6-35,-3 1-41,4 3-62,0-6-65,0 3-57,1-4-79,4-2-59,-1 2-169,0-4-27,2 0 57,-4-2-352,-1 1-387</inkml:trace>
  <inkml:trace contextRef="#ctx0" brushRef="#br0" timeOffset="162803.83">13214 16385 2596,'-4'-10'48,"-4"1"31,4 4 19,0 0 35,0-3 31,2 5 26,-2-1 5,4 4-6,-6-6-14,4 2-12,2 4-4,0 0 4,-18 4-3,10 2-6,1 1-4,-1 3-1,0 2-21,-1 5-9,0 0-10,3-2-5,0 4-4,4 2-10,-2-1-10,4-4-4,1 5-13,2 3 5,3-2-13,2-1-6,1-1-2,4 1-7,4-1-20,-1-6-27,2 2-45,0-4-54,4-3-65,1-3-62,-4-1-90,4-5-92,-1 0-185,-1-2-48,0-3 59,2-1-421,3-1-485</inkml:trace>
  <inkml:trace contextRef="#ctx0" brushRef="#br0" timeOffset="163142.3">13588 16409 2883,'-2'-5'46,"-2"-3"19,2 4 24,2 4 19,3-7 20,0 5 7,3-6 10,3 8-2,0-5-3,3-2-4,0 5-6,6-1-4,-3 1-10,1 2-8,0 0-8,-2-2-10,-1 4-6,-1-2-5,-1 5-4,-2-3 1,-1 5 0,-4 0 0,0 1-3,-2 3-14,-2 4-4,-4-2-3,0 1-6,-2 1-2,-2 4-3,-2-5-6,2 1-4,2 0-3,0 2-2,-1-5-2,1 1-3,2 0-2,1-1 1,3-2-3,3-1 6,3-6-5,0 4-3,5-2-2,0-5 0,-1 0-11,3 0-15,1 0-24,2-4-36,-2 1-51,2-4-42,0-1-54,-3 1-71,3-6-86,-4 0-170,0-7-88,-2 5 79,-1-4-393,0 1-428</inkml:trace>
  <inkml:trace contextRef="#ctx0" brushRef="#br0" timeOffset="163400.69">14063 16206 2847,'0'0'81,"-4"-6"20,4 6 25,0 0 21,6-9 21,0 9 12,4 0 2,1 0-2,4 0 1,2 0-11,4 7-3,2-1-10,-1-4-6,1 3-17,0 3-13,0 5-9,-1-3 3,-1 3-26,-4 1-9,-4 3-6,-3 4-7,-4-6-4,-6 4-11,-4 1-1,0 4-8,-6-4-22,-1 6-33,-6-2-50,0 0-60,-2-2-47,2-3-52,-2-4-58,0-1-62,2-1-77,2-6-162,0 1-12,5-2 65,1-5-336,1 3-347</inkml:trace>
  <inkml:trace contextRef="#ctx0" brushRef="#br0" timeOffset="163941.78">15276 16232 2422,'-2'-7'16,"-5"1"30,3 0 26,1-1 18,0 1 10,-4-3 6,4 5 6,-1-1 20,-2 0-4,4-3-4,-3 2-1,0 1-3,-1-1 0,-3-1-3,1 1-3,-1 3 0,1-4-3,-3 1-3,-1 4 1,-2 0-1,2-1-3,-4 6-8,-2-1-3,-1 5-5,0-4-7,0 9-8,0-5-4,2 6-4,2 3-7,0 1-3,5-2-9,1 0 0,5 1-7,2 1-2,2-4-3,2 1-5,2 0 1,5 2-6,0-5-6,2 3-7,3-7-7,-2-5 1,4 4-3,-4-6 0,3 0 2,0-2-3,2-4 1,-3-1 0,2-3-1,-4 1-2,4-6 2,0 1 1,-4-3 1,1 2 8,-2 1 8,-1 2 21,-3 2 19,1-4 13,-4 7-26,0-1-4,2-1 0,0 4-7,-2 0-6,2 5 1,-6 0-6,12 0-2,-5 5 1,1 0-2,0 4-3,1-1 1,2 1-5,-1 3-1,0 0-7,4-2-23,-4 2-47,-1-2-59,1 1-67,1-4-62,-2 4-88,1-2-93,0-5-171,0 1-65,-2 1 86,2-1-435,-1-5-491</inkml:trace>
  <inkml:trace contextRef="#ctx0" brushRef="#br0" timeOffset="164274.33">15558 16272 2656,'10'-6'-14,"-1"-5"46,1 3 34,1 1 23,2-1 41,-1 2 23,3 0 19,0 3 11,2-3 6,2 3 2,-2 1-5,-2 2-3,4 0-7,-2 2-9,-5 1-5,3-1 4,-4 4-7,-4 0-26,0 1-6,-4 3-3,2 2-2,-10 0 10,4-2-2,-8 7-16,2-3-6,-4 6-13,-6-4-13,0 2 1,1 0-14,-2-1-4,4-2-8,-3 0-6,6-3 6,0 1-19,1-3-5,2-2 0,-1 2-8,2-3 5,5 1-1,2-3-1,0-5-6,6 4-3,-1-1 0,4-1 0,-1-2-3,-8 0-6,25-2-3,-3 2-9,0-3-14,5-1-48,4-1-51,-2-2-65,-1-1-78,-2 1-69,-1-6-86,3-2-69,-1-5-188,1 5-1,0-7 61,1 1-450,3-4-531</inkml:trace>
  <inkml:trace contextRef="#ctx0" brushRef="#br0" timeOffset="164570.39">16343 15816 2967,'-4'-11'11,"0"-2"38,-1 5 34,3 1 40,0 0 44,0 2 24,0 1 5,0-1-8,2 5-9,-4-6-13,4 6 15,0 0 11,-12 13-3,6-6-7,2 7-28,-2 0-3,0 4-10,2 2-11,-3 5-6,3-2-6,0 4-10,0-1-11,-1 0 10,5 1-9,-2 2-10,4-7-11,0 5-5,1-2-8,1-5-6,2 3-4,1-3-10,3-5-26,-2-2-34,6 1-35,-2-1-46,3-7-60,0 2-68,0-5-60,1 1-74,6-4-82,-6-4-109,4 1-145,-1-5 75,2 2-493,2-7-581</inkml:trace>
  <inkml:trace contextRef="#ctx0" brushRef="#br0" timeOffset="164860">16736 15750 3270,'-3'-7'42,"-5"1"47,5 0 39,-1 4 39,2-3 26,-2-1 8,4 6-8,-6-2-11,6 2 10,0 0-15,0 0-8,12 10-7,-8-1 27,3 2-20,-1 6-9,0 4-10,1 0-13,-1 3-12,1 0-14,-2 2-7,2-2-10,-4 2-12,4-3-5,-5 2-5,4 1-10,-1-4-11,0-6-26,-3 4-47,1-1-56,2-6-64,-1-2-65,3 1-68,-3-5-98,3-1-90,-5 1-120,2-7-103,0 0 52,-4 0-492,13-5-594</inkml:trace>
  <inkml:trace contextRef="#ctx0" brushRef="#br0" timeOffset="165136.4">16890 15558 3063,'-6'-11'20,"4"1"40,2 2 23,6-1 46,0 1 27,0 4 29,2-5 12,3 5 6,4 0 4,0 4-2,4 4-9,0-2-8,5 9 13,-3-1-2,4 9-10,0-2-17,0 8-9,-3 1-16,2 9-12,-4 1-13,-5-4-12,-4 3-9,-3-1-9,-6-3-10,-2 3-7,-6 3-16,-9 6-45,-2-5-73,-7 0-115,2-2-131,-8-2-160,-15 9-214,10-6-53,3-8 72,2-2-591,5-5-713</inkml:trace>
  <inkml:trace contextRef="#ctx0" brushRef="#br0" timeOffset="166176.55">9075 17841 3078,'-10'0'-210,"4"0"38,6 0 31,0 0 27,-11 0 32,11 0 22,0 0 21,-9-1 14,9 1 11,0 0 9,-2-6 12,0 1 13,2 5 12,0 0 9,0 0 9,2-8 6,-2 8 4,0 0 3,4-6 7,-4 6 3,9-5 0,0 3 3,1 2-3,5-6-1,4 4-5,2-3-1,9-2 0,6 0 0,6-1-2,12-5 7,25-2 21,11-5 2,9 0 7,13-1-6,15-2 1,13-2-6,9-2-3,37-1-5,4 0-9,12-5-4,14 4-8,10 1-6,7 0-5,11-3-8,9 6 1,10-6-4,10 2-5,5 1-1,5-5-6,10-1 0,8 5-5,-3-6-2,-1 0-2,1 1-2,1 0-4,-7-4 3,0 4 0,-6-3-7,-17 4 0,-15-2-1,-16 4-2,-21-1-1,-19 0 1,-51 7-3,-13 1 1,-13 0-1,-17-1 2,-9 7 6,-15-3-6,-20 9 15,-13-1-4,-11 0 6,-3 5 2,-7-4 1,-4 6-6,0-3 0,-5 3-4,-3 5-3,-3-5-6,-2 6-18,-3-4-29,0 2-33,-6 2-34,0 0-29,0 0-31,0 0-35,0 0-40,-18 15-42,7-11-45,-6-2-125,-2 4-74,-8-1 40,3 0-168,-6 0-153</inkml:trace>
  <inkml:trace contextRef="#ctx0" brushRef="#br0" timeOffset="166640.12">13819 17725 1763,'-7'-7'15,"1"1"25,0 5 25,0-5 21,0 0 21,-2 2 13,2-1 12,0-1 5,2-1 15,0 0 12,0 2 3,2 1 12,-1-2 1,-1 0 3,0 1 0,2-1-3,2 6-9,-5-7-11,3 5-11,0-4-16,2 6-13,0 0-13,0 0-2,0 0-6,0 0-7,0 0-6,0 0-7,2 25-8,2-16-7,1 4-5,-1 1-8,3-1-1,-3 6-7,0-3-10,0-1-31,2 2-40,-2-2-55,2 1-63,2-3-69,-4 0-80,2-4-72,-2 1-137,2-2-87,-1-7 46,3 6-351,-1-7-387</inkml:trace>
  <inkml:trace contextRef="#ctx0" brushRef="#br0" timeOffset="166849.54">14005 17732 2540,'3'-7'75,"-3"7"25,0-5 20,4 3 20,-1-4 20,2 0 17,4 3 7,-1-3-7,7-1-14,0 1-16,6-1-16,2 0-13,3-1-12,1 1-16,1 1-32,1 5-37,1-5-47,0 0-53,-1 4-57,-1-3-61,1-1-76,-3-1-77,-1 5-157,-2-5-25,-3 2 67,-2-1-196,2 2-156</inkml:trace>
  <inkml:trace contextRef="#ctx0" brushRef="#br0" timeOffset="167094.6">14683 17437 1872,'-2'-9'115,"-1"5"33,2 0 22,1 4 21,0 0 11,-4-7 12,4 7-2,-2-5-21,2 5-1,0 0 5,0 0-4,6 16-11,-5-5-10,4-2-9,1 6-14,-1-2-14,1 6-13,2-3-11,1 3-10,0 1-9,-1 0 4,0 2-19,2-1-27,0-1-47,0-1-54,0-2-62,3 2-59,-4-8-63,-3 0-69,3 1-50,-1 0-113,0-9-103,4 4 32,-2-7-309,0 0-334</inkml:trace>
  <inkml:trace contextRef="#ctx0" brushRef="#br0" timeOffset="167358.52">15049 17533 2290,'-4'-7'30,"0"-1"36,-2 1 31,0-1 30,1 3 37,-2 0 11,1 3 14,0-3 0,-3 2-2,9 3 1,-14 7 3,5-6-3,0 6-7,1 0-11,0 0-3,-1 1-12,0 3 13,5 2-11,0-3-7,1 8-5,3-9-35,0 4-6,5 0-14,-1 1-6,3-6-7,4 5-5,-1-6-10,5 6-5,0-5-11,2-1-26,2 0-27,0-1-35,2-1-34,2-3-64,5 0-60,-5-2-74,3 0-73,1-2-69,1 0-156,-2-3-64,-6 1 81,1 2-408,1-5-441</inkml:trace>
  <inkml:trace contextRef="#ctx0" brushRef="#br0" timeOffset="167679.23">15437 17575 2728,'-4'-3'33,"0"-3"34,0 1 27,4 5 32,-5-8 40,0 3 13,5 5 2,-2-7-1,-1 5-12,3 2-13,3-8-11,-3 8-12,10-5-10,-2 5-8,0-2-6,-8 2-3,19 2-10,-8-2-2,-1 1-2,-1 3-1,-1 2-1,0-2-4,-2 1 2,0 3-4,-2 4-3,-3-5 1,-1 3-25,0 1-7,0 2-2,-1 1-4,-3-4-5,2 1-3,-3-2-1,3 2-5,-1-1-4,3 0-2,0-2 1,0-1-2,5 1 3,2-2-8,-2-1 0,4-3-11,1 3-14,6-5-7,3 0-19,-1-3-37,4 1-46,1-5-54,0 1-37,-2-2-60,3-5-61,2-1-72,1-5-166,-4 4-53,0-5 55,-3-2-385,-3 0-428</inkml:trace>
  <inkml:trace contextRef="#ctx0" brushRef="#br0" timeOffset="168004.75">15880 17267 2600,'-13'-9'41,"4"7"32,3-5 33,2 2 32,-3-1 15,5 4 15,0-4-8,2 6-6,2-7-5,4 5-6,3-4-5,2 3-8,4 1-9,1 2-1,4-2 1,0 2-6,2 2-2,-1-2-5,1 2-13,-4 1-6,2 5-2,-4-2-5,-1 1-1,-4 1 1,-3 4-4,-1-3 2,-5 4-4,-2-1 13,-2-3-11,0 4 3,-5 1-15,3-1-5,-3 0-1,1 0-13,2-4 0,0 6-10,-3-10-2,7 5 1,0-1-5,0-2 7,7-4-9,3 2 5,1-3-24,0 3-19,5-3-25,4-4-40,3-3-71,7 3-79,-1-6-99,11-4-119,6-2-183,4-6-53,15-6 68,10-3-484,-2-12-564</inkml:trace>
  <inkml:trace contextRef="#ctx0" brushRef="#br0" timeOffset="168478.79">18133 16298 3247,'0'0'67,"-8"0"19,8 0 34,-7 2 34,7-2 22,0 0-9,0 0-14,0 0-16,0 0-13,19-7-12,-9 4-11,8 0-9,-2 2-12,3 1-30,1-5-39,0 4-57,0 1-60,1 0-65,-1 0-76,0 0-73,-7 0-98,2 1-159,-5 4 32,-1-1-287,-3 6-319</inkml:trace>
  <inkml:trace contextRef="#ctx0" brushRef="#br0" timeOffset="168644.58">18205 16610 2460,'-9'3'105,"7"3"33,4-1 44,-2-5 21,13 0 10,-13 0-11,17-5-18,-2 3-29,4-2-17,2 1-30,5-4-67,-2-1-74,4 1-119,4-4-148,-1 3-295,-5-3 63,2 2 72,3-5-240,3 3-193</inkml:trace>
  <inkml:trace contextRef="#ctx0" brushRef="#br0" timeOffset="172354.93">19162 15407 1978,'6'-2'-10,"-2"-1"15,-4 3 16,7-4 20,-5 1 18,-2 3 11,0 0 7,2-9 1,-2 9-1,5-3-1,-5 3-4,0 0-6,0 0 0,2-4-4,-2 4-3,0 0-1,0 0-1,2-6 3,-2 6-7,0 0 6,0 0 14,0 0 3,0 0-7,0 0 5,0 0 2,-27 11 2,20-7-4,-4 3 4,1 3 0,-1-3 6,-2 7 5,-1 0 3,-2 7 5,2 2-1,-1 3 6,0 5 2,4 3-3,-2 2 2,3 0-4,4 4-1,1-5 3,3 4-2,2-8-1,2 0-4,7 7-4,0-8 0,5 1 5,2-3-6,4-1 0,1-1-19,5-2 0,2-4-1,-1-1 0,5-1 1,-2-1 12,0-5 15,-1 3-12,-3-7 4,-2 1-4,0 2 5,-3-5-9,-1-2-3,-4 1-8,1 1 4,0-4-6,-4 1-4,-1-1-6,-1 1-4,2 1-6,-3-4-4,-3 5-4,1-3-3,1-2-4,-1 2-5,-3 2-1,-5-4-6,11 0 0,-6 2-3,-5-2-2,9 2-2,-9-2-12,8 3-12,-8-3-21,0 0-24,8 0-39,-8 0-41,0 0-40,0 0-52,5-7-51,-3 3-62,-2 4-66,-2-9-68,0 0-140,-1 1-89,0-3 92,1 4-508,-4-6-587</inkml:trace>
  <inkml:trace contextRef="#ctx0" brushRef="#br0" timeOffset="180037.81">19363 15461 3326,'-7'0'42,"7"0"-35,-8 4-8,8-4 24,-11 3 19,7-3 21,4 0 28,-4 7-3,4-7-6,-4 3 6,4-3 1,0 6 8,0-6 5,1 7 6,-1-7 8,3 8 4,-3-5 3,4 3-1,-4-6-1,7 4-6,1 0-5,3-2-9,4 1-4,3-3-13,6 2-9,2-4 2,3 2-4,1-1-17,4-1-31,-3 0-43,0 2-62,2 0-72,1-4-55,-5 2-82,5 0-86,-4 2-127,-1-4-113,-1 2 45,0-1-401,-5 3-448</inkml:trace>
  <inkml:trace contextRef="#ctx0" brushRef="#br0" timeOffset="180460.03">20244 15412 2684,'-6'-5'38,"-1"0"21,1-2 2,0 0 7,-4 2 22,5 1 33,-3 0 22,2 0 8,-2-4 8,2 7-5,-1-3-12,2 0-12,5 4-16,-11 0-3,11 0 10,-15 8 2,6 1 1,3-1-4,-2 5-6,2 0 2,0 5 2,-4 3-8,6 0-7,0 4-1,2-5-12,2 7-9,2-5-6,2 3-12,0 0-4,6 0-3,0-2-7,5-4-4,-4 0-3,5-5-2,1 1-8,1-8-1,-2-1 0,3-6-11,0 0 5,0-4-3,-2-3-8,4-3 1,-6-4-1,0-1 1,-4-2-4,-3 1 1,-2-6-10,-4-1 3,-4 0 1,-2 0-4,-2 1 2,-5 1-1,-1 3-3,-4 2-2,-2 5-4,-2-3-4,4 6-16,-3 4-13,1 2-28,0-1-32,2 3-43,3 3-62,2-3-67,0 2-76,3 0-78,5 2-150,3-4-59,0 0 55,0 0-423,17 7-476</inkml:trace>
  <inkml:trace contextRef="#ctx0" brushRef="#br0" timeOffset="180624.95">20647 15465 3082,'0'0'141,"0"0"-14,-2-7-4,2 7 13,0 0 8,-9-7-4,9 7-12,-5-4-15,5 4-41,0 0-79,0-6-60,0 6-85,7-5-98,0 3-139,-1-6-167,2 2 61,-2 1-284,3-1-268</inkml:trace>
  <inkml:trace contextRef="#ctx0" brushRef="#br0" timeOffset="181034.95">20770 15268 2420,'-2'-9'128,"2"0"4,0 0 12,0 1 17,2 1 18,2-3 16,0 1 11,-1 2 0,6 1-8,2-1-9,2 1-8,2 4-13,-2-2-18,4 8-13,-4-4-7,5 8-12,-3-1-4,-5 4-5,3 7-14,-5-3-1,-2 6 1,0 3-1,-9 0 0,0 2 3,-3 1-6,-4 5-7,-4-4-5,3 3-6,-5 0-4,2-5-7,-3-4-11,4-2-1,3 1 0,0-8-6,3 1-4,-2-7-5,3 1 0,-2-2-4,5-6 3,3 0-11,0 0-1,0 0-4,-7-11-8,10 2-3,1 4 5,-2-1-5,2 2-4,1-3 1,1 4 8,1 0-24,-1-3 9,3 4-3,-9 2 2,14 0 0,-6 0-4,4 2 2,-2 0-1,0 2-18,1-1-19,4 2-31,-2-2-43,-1-1-51,6-2-57,-4 0-55,1 0-57,2 0-56,2-2-36,-4-3-59,4 2-64,-3-6-18,2 2-455,-4-1-501</inkml:trace>
  <inkml:trace contextRef="#ctx0" brushRef="#br0" timeOffset="181405.97">21253 15358 2731,'8'-29'-21,"0"7"48,-2-2 34,-4 6 26,3 0 32,-3 4 24,0 1 41,-2-3 24,-2 4 7,2-1 0,-2 4-8,-1-3-18,-1 4-12,0 2-16,0-1-11,-2 3-12,-1 4-7,7 0-13,-15 0-9,15 0-14,-10 8-17,4-1-10,1 3-7,3 0-5,2-3 1,0 5-13,2 1 0,3-4-6,1 5-3,0-1-3,2 1-3,2 1-5,-2-1-2,0-2-5,0 4 1,1-3-4,-5 4 2,3-4 1,-5 3-1,-2-3-7,2 0 4,-4 0-3,-2 1-1,-1-3 0,-1 0-4,-1-3 1,1 1-3,-2-2-1,2-4 2,-4-1-2,2-2 0,8 0 0,-12-8 2,6 1 2,3-4-7,-2 1-2,5-4-2,0 1-2,3 1-6,2-3-4,-2 1-14,6-1-16,-1 2-34,4 0-38,2-1-48,3-1-39,0 1-79,0 0-79,1 1-89,2-2-157,-3 1-4,2 4 69,-4 1-356,-3 2-382</inkml:trace>
  <inkml:trace contextRef="#ctx0" brushRef="#br0" timeOffset="181696.44">21491 15112 2679,'-7'-3'93,"4"-2"4,-4 1 15,1-1 29,2 3 33,-3-2 30,3 1 9,4 3-6,-6-8-15,2 6-17,4 2-18,0 0-14,0 0-16,11-7-7,-4 7-8,5 0-13,2 0-4,-1 0-7,4 0-10,0 0-8,1 0-4,2 0-7,-3 3-3,0 3-6,-2-1 0,-1 3-1,0 1-3,-4 0-4,-2 6-1,-2-6-3,1 6-2,-5 2-3,0 1 1,-2 0-7,-2 1 1,0 1-7,-2-1-3,1 1-16,-3 0-23,2-3-35,0 0-49,-2 0-61,4-4-48,-5 3-50,7-3-18,0-5-45,9-1-65,-3-2-88,6-2-105,1-1 34,4-7-343,4 2-377</inkml:trace>
  <inkml:trace contextRef="#ctx0" brushRef="#br0" timeOffset="181968.3">21999 15168 2533,'-3'-9'69,"2"2"14,-1 1 9,-2 1 16,0 1 28,2 0 23,2 4 11,-7-8-1,7 8-9,-4-1-13,4 1 1,0 0 6,0 0 1,0 0-7,0 0-5,0 0-3,17 11-2,-10-5-6,5 1-7,-3 3-5,0 0-10,0 3-3,3-2-7,-6 2-7,2 2-9,-3 3 2,1-1-13,-2-2 0,0 1-9,-4 3-5,0-1-6,0-3-3,-4 1-6,0 1-20,-2-2-38,-1-1-59,-1-2-70,-1-1-74,0 0-62,-1-5-73,2-2-57,-1-4-72,2 0-91,7 0-30,-13-10-455,10 2-529</inkml:trace>
  <inkml:trace contextRef="#ctx0" brushRef="#br0" timeOffset="182118.31">21940 15283 2781,'-2'-15'24,"0"2"31,2 2 21,0 0 20,0 4 21,4-3 23,0 3 17,3-2 4,4 1-3,1 3-11,3-3-17,4-6-11,-1 7-12,7-5-15,-2 3-33,2-1-55,0 0-68,1 2-82,-1-1-64,11-2-91,-2 4-170,0-3-69,-6 7 46,-1-9-253,-3 4-239</inkml:trace>
  <inkml:trace contextRef="#ctx0" brushRef="#br0" timeOffset="182426.49">22431 14775 2325,'-6'-9'152,"-2"5"22,4-1 17,-1-1 43,2 4 26,-2-3 16,5 5 7,-9-3-11,9 3-12,0 0-19,0 0-2,0 0-7,0 0 3,24 10-8,-11-3 8,6 8-10,0-2-16,2 8-19,2 2-18,-1 2-18,-2 3-14,1-1-13,-5 1-13,-2 5-8,-4 0-13,0-1-10,-6 1-14,-4-7-29,-2 4-19,-2-1-36,-6-2-42,4-1-46,-8 0-60,1-2-62,0-2-79,-2-6-78,3 1-90,-4-4-91,4-1-188,2-5 82,1-1 64,2-5-507,1-1-582</inkml:trace>
  <inkml:trace contextRef="#ctx0" brushRef="#br0" timeOffset="182683.16">22932 15196 3027,'-16'-4'66,"6"4"17,2-5 11,2 5 12,-1-3 30,0 2 38,7 1 39,-6-4 32,6 4 19,0 0-33,0 0-3,22-4-4,-10 1-10,7 1-9,4 2-16,5-5-19,1 2-16,1-1-22,0 0-36,-1 0-62,-1-2-69,-5 0-108,5 1-115,-2-4-165,-8 1-214,4 1-74,-3-2 103,-6-2-572,2 2-646</inkml:trace>
  <inkml:trace contextRef="#ctx0" brushRef="#br0" timeOffset="184872.13">23601 14941 3126,'4'-5'-101,"0"-1"37,-1 4 32,0-3 23,2 2 23,-2 1 14,-3 2 15,7-8 4,-7 8 2,5-6 5,-5 6-4,2-3-1,-2 3-5,0 0 0,4-4 2,-4 4 0,0 0 16,0 13 16,-2-3 0,2 0 6,-2 5 8,0-2-1,-1 4 2,3 4-4,-2-2-6,2 7-7,0 2-5,0 0-7,2-1-7,3 1-2,-1 1-5,0-5-4,3 4-5,-1-4-1,4 1-6,2-8-1,-2 2-2,0-8-3,3 1-1,0-3 0,-1-1 0,3-6-1,-3 0-5,0-4-2,2 0 0,-1-6-5,0-4 3,-3 1-4,3-4-2,-5-2 6,3-4-3,-4 2-4,-3-6 0,-2 0-3,-2 3 1,0-3-2,-4 0 0,-2 1-3,-4 4 0,4 0-3,-4-2 2,-1 5-1,-1 2 0,-2 4-1,0 3-2,2 0 4,-4 6-8,2-1-11,1 3-12,-2 3-26,2 2-27,3 0-27,0 7-35,0-7-41,4 4-49,2 5-62,0-6-48,4 2-138,-2-2-69,4 6 50,2-7-208,4 5-202</inkml:trace>
  <inkml:trace contextRef="#ctx0" brushRef="#br0" timeOffset="185056.77">24143 15125 1997,'4'-1'98,"0"-7"26,0 4 16,0-1 19,-2-2 15,0 2-2,2-1-2,-2 3-13,-2 3-17,2-10-14,-2 6-25,0 4-43,4-3-42,0-4-68,-4 7-76,4-5-75,-2-1-108,2 2-203,0-2 38,3 2-187,1 1-158</inkml:trace>
  <inkml:trace contextRef="#ctx0" brushRef="#br0" timeOffset="185515.83">24355 14907 1878,'-2'-6'68,"0"2"24,2 4 19,-2-11 9,-2 8 8,4 3 9,0-8-2,0 8-3,6-8-6,-2 3-8,0 5-5,2-4-13,-6 4 3,15 0-7,-6 0-6,-9 0-3,14 4-5,-7 1-9,-3 0-1,0 3-7,-2-1-4,-2 3 2,0 0-2,-2 1-5,-2-1-2,0 0-5,-3 4-5,-1-1-4,-1-3-11,3 1-3,-1 3-6,1-6 3,0-1-6,1 0 0,2 1-3,-1-1 1,0 0 3,3 0-10,1-1 3,0-1-1,5 2 0,-1 0 2,-1-3-4,6 5-2,-3-5 2,3 3 4,0-3 0,-1 1-1,0 3 2,1 0-3,-1-1 4,1-1 0,-2 0 4,-3 2 5,2-1 11,-4 4 5,0-2-1,-4 4 0,-2-5 5,0 5-4,-5-3 1,-2 0-6,1 4-4,-3-4 0,-2 1-7,0 0 0,-1-2-6,-4 2-26,2-3-32,5-3-44,0 3-39,2-5-45,-2-3-66,6 0-71,-1-3-55,6-1-151,-1-4-67,2-4 73,5 2-254,0-6-250</inkml:trace>
  <inkml:trace contextRef="#ctx0" brushRef="#br0" timeOffset="185958.14">24526 14941 2106,'3'-8'25,"-3"3"31,0-2 31,0 4 22,0-5 18,0 8 11,-3-9 17,3 9-1,-2-4-11,2 4-16,-2-6-2,2 6 13,0 0-4,0 0-10,-9 19-4,9-11-5,-2-1-8,0 5-9,2-1-10,2 0-6,2 5-9,-3-3-8,7 3-3,-1 0-6,-2-2-4,4-1-4,-1 1-4,4-3-4,-2-3-4,-2 1-11,5-3-14,-3-1-6,0-3-2,0 0-4,0-2 4,-10 0-1,20-4-4,-14-1 3,2-1-3,-2 0-1,1-1 5,-1 0-6,-4-1 3,3 1-1,-4-1 11,4-1 1,-3 6 4,-2-5 1,2 4-3,-2 4-5,0 0 4,0 0-2,0 0 3,0 0 3,0 0 1,-13 19-2,9-13 0,2 6 0,-2 1 0,2 4-2,-3-4 0,3 5-2,2-3 1,-2 2-3,2 1-18,2-1-22,-2-3-31,2 1-37,0-1-32,1-3-40,-1 3-40,2-8-39,0 1-41,1-3-66,1-2-104,0-2-73,-6 0 53,15-6-202,-5-5-177</inkml:trace>
  <inkml:trace contextRef="#ctx0" brushRef="#br0" timeOffset="186326.31">24947 14918 1852,'7'-17'38,"-3"6"37,-4-1 21,3 2 21,-3 4 18,0-3 7,-3 3 5,1 0 2,0 1-7,2 5-3,-9-4 3,9 4-4,-10 0-10,10 0-7,-8 6-9,3-1-6,0 1-10,4 0-7,-4 1-7,2 3-6,3-2-6,0 3-5,3-1-6,-1 1-4,1 2-7,1 0-4,1 1-4,-2 1-1,2-2-5,-1 3-13,-3-1 0,4 0-1,-3 0-2,2 1 0,-4-3-1,0-1-5,0 1 1,-4 1 4,0-3-4,-2 2-2,-1-2 0,-1-3 2,-1-2-2,1 1-2,-3-4-2,3-1 7,0-2-4,8 0-2,-19-5-2,14-1 0,3-1-3,-1-1-2,2-3-19,2 2-6,4-6-24,-1 3-19,5 1-28,2-3-32,-1-4-47,5 5-56,0 0-49,0-2-96,-1 2-136,2-1-15,-4 4 42,3 1-162,-3 0-142</inkml:trace>
  <inkml:trace contextRef="#ctx0" brushRef="#br0" timeOffset="186553.16">25113 14880 1902,'0'0'87,"4"-5"19,-4 5 10,0 0 11,0 0-8,6-3 3,-6 3 8,0 0 22,0 0 1,10 8 0,-10-8-1,10 6-4,-6-1-1,4 1 1,-2-1-13,1 3-11,1 0-7,-1 2-7,1-1-12,-1 2-6,-1 0-9,2 1-9,-4 3-3,0-1-8,-2-1-4,-2-1-7,0 0-15,0 0-41,-2 1-57,-2 3-56,-3-5-79,2 0-89,-6-4-103,5 1-185,-3-3 16,3-1 65,-1-3-258,7-1-240</inkml:trace>
  <inkml:trace contextRef="#ctx0" brushRef="#br0" timeOffset="186695.49">25088 14870 2279,'3'-15'99,"4"1"8,-1 2 4,5 0 2,1-1-3,4-1-7,4 3-16,4 1-30,-3 0-63,-1 2-87,1 1-97,-1 2-167,-3-1-123,-2 6-180,3 6-156</inkml:trace>
  <inkml:trace contextRef="#ctx0" brushRef="#br0" timeOffset="187238.07">23829 16040 1690,'0'0'-12,"-2"-8"39,-2 3 28,4-3 20,-2 1 16,-2 0 15,2 0 4,-3 1 8,1-2 1,2 1-1,-3 1-3,3-2 1,0 2-3,-2 5 6,2-5 6,-2 0 8,4 6 0,-4-4 4,4 4-2,-4-6 1,4 6-1,-4-5 2,4 5-3,-5-4-7,5 4-13,0 0 8,0 0 8,-11 9-11,7-3-6,0 1-8,0 2-7,0-2-13,-5 7-5,3-1-10,-1 2-5,1 1-7,-4 1-26,5-2-37,0-2-46,0 3-63,0-3-51,2 0-60,-3-2-53,4-2-59,0-1-64,-2-8-116,1 7-46,3-7 38,0 0-258,0 0-272</inkml:trace>
  <inkml:trace contextRef="#ctx0" brushRef="#br0" timeOffset="187436.6">23642 16000 2156,'-3'-10'35,"-1"1"44,-1-1 30,3 2 24,0 2 25,-1 5 33,3-6 11,0 7 9,-1-7 5,1 7 13,6-5-1,-6 5-1,13 0-5,-4 0-6,1 5-31,4-3-12,5 4-16,3 1-1,-1 2-18,2 2-13,3-4-33,2 1-48,-1 3-67,1-2-82,3-2-84,-6 1-104,1-3-108,-5 3-198,-1-3-39,-4 3 64,-1-3-399,2 0-450</inkml:trace>
  <inkml:trace contextRef="#ctx0" brushRef="#br0" timeOffset="190564.79">24280 15738 2540,'-15'0'-90,"10"-1"30,5 1 23,-12-2 20,12 2 24,-10-2 18,10 2 12,-10-4 8,3 4 7,7 0 11,-10-7 5,4 3 3,1 2 0,-2-5 3,3 6 1,-2-5 3,2 4 6,-2-3 5,6 5 6,-10-6 4,6 4 4,4 2 1,-6-4 0,6 4 1,-6-2-2,6 2-4,-4-5 2,4 5-5,0 0-8,-8-2-11,8 2-9,0 0 1,0 0 8,-11 13 7,6-5 2,3 5-9,-2 1-5,2 1-3,-2 4-7,-1-2-2,3 4-8,0 1-4,2 2-4,0 2-5,2-1-3,3 0-4,-1 1-12,0-2-13,2 0-29,3-2-21,2-2-32,-1 1-42,2-1-35,2-6-36,-4 0-45,3-7-48,2 4-43,-4-7-68,5 2-114,0-4-23,-2 3-318,1-10-331</inkml:trace>
  <inkml:trace contextRef="#ctx0" brushRef="#br0" timeOffset="190835.9">24454 15934 2235,'-10'-5'-9,"1"1"33,2 2 24,-1 1 26,0-3 16,1 0 19,1 4 1,0-6 3,6 6-13,-9-3-4,7-1-5,2 4-12,0 0-6,7-10-2,-1 6-10,2 4-5,3-6 1,-1 2-13,4 1 0,0-1-10,-1 0-9,6 4-25,-2-4-32,-3 3-39,0 1-43,-2-4-47,2 4-52,-2-4-96,-3 4-151,1 0-11,1-5-139,-2 2-110</inkml:trace>
  <inkml:trace contextRef="#ctx0" brushRef="#br0" timeOffset="191298.03">24749 15729 1573,'0'0'4,"0"-7"26,0 1 16,0 6 23,0-8 22,0 8 13,0-6 15,0 6 7,0-4 1,0 4-2,-2-7 2,2 7-5,0 0-11,0 0-7,-2-4-5,2 4 6,0 0 18,-10 13-2,4-8 2,0 6-2,2-3-2,0 5 0,-3 3-6,1-4-4,1 4-8,1 1-12,2-2-8,2 1-6,0-3-8,0 2-7,2 2-3,2-4-5,1-5-4,1 5-5,1-3-4,1 1 4,0-6-11,1 1 3,2-4-6,-1-2-4,1 0-3,2 0-3,-3-5 0,1 2-6,-3-6 3,0 0-1,1-2-4,-2 1 1,-1-6-4,-4 3 1,-1-5-7,-2 3 0,-1 1 0,-2 0-2,-5 3-3,0 1-3,-1 3-9,-3 0-9,1 0-17,-1 5-17,0 2-26,1-3-31,0 6-35,2-1-42,0-2-49,3 5-49,1-3-59,2 1-124,0 1-63,4-4 48,0 7-189,0-7-173</inkml:trace>
  <inkml:trace contextRef="#ctx0" brushRef="#br0" timeOffset="191465.99">24884 15781 1964,'0'0'70,"6"-4"14,-6 4 8,5-7 1,-3 5-6,-2 2-8,6-5-11,-6 5-24,4-2-45,-4 2-59,9-5-76,-5-1-84,-2 2-155,3 1-234,-1-2-107</inkml:trace>
  <inkml:trace contextRef="#ctx0" brushRef="#br0" timeOffset="191829.97">24986 15608 1672,'2'-6'56,"0"2"16,0-3 15,0 4 13,2-1 12,0 2 15,1-3 3,1 3-1,3 1-5,-3-2 3,-6 3 7,14 3 0,-6 0-10,-2 4 0,0-3-4,0 6 2,-2-3-5,1 3-6,-3 1-2,0 4-2,0 1-3,-4 1-5,0 0-5,-3 1-8,-1 4-3,0-3-5,0 1-7,-3 0-8,0-2-5,3-3-6,-2 2-1,2-4-6,1 0-8,-1 0-5,1-5-3,3 2-4,-2-2 3,4 1-6,0-1-1,2-5-2,0 1-9,-2-4-12,8 5-19,0-5-21,-8 0-37,16 0-37,-16 0-32,18-5-42,-10-1-49,4 1-49,-1-5-31,-4-1-73,7 1-84,-3-7-24,-1 2-260,0-4-249</inkml:trace>
  <inkml:trace contextRef="#ctx0" brushRef="#br0" timeOffset="192158.6">25232 15640 2112,'2'-8'17,"-2"-4"34,0 5 28,0-1 21,0 5 13,-2-1 5,-2-3 4,-2 4 5,2-1-1,4 4-11,0 0-12,-12 0-7,12 0-9,0 0 0,-11 7-16,7 0-4,4-7-2,-3 7-4,3-1-7,0 2 3,3-4-3,1 5-8,0-1 0,1-4-4,-3 6-8,4-3 1,-2 1-3,0 1 1,1 0-9,-1 2 1,-1-1-3,-1 0 2,0 1-5,-4-2-1,2 3-2,-5-1-2,4-2-2,-7 2 2,2-2 0,0-1-2,-3-4-5,1 2 0,0-3-7,-1-1-2,3-2-6,6 0-3,-13-5 2,9 2-9,2-4-11,-2-1-11,4-4-14,2 4-17,0-1-19,0-2-29,2 4-34,2-7-52,1 3-47,1-2-48,-1 3-112,-2-2-76,5 3 30,-2 0-107,-5-2-65</inkml:trace>
  <inkml:trace contextRef="#ctx0" brushRef="#br0" timeOffset="192404.3">25265 15559 1581,'0'-5'84,"0"5"27,4-9 22,-4 5 11,0 4 5,3-4 3,-1-3-2,-2 7-4,0 0-11,4-4 8,-4 4-8,0 0-4,0 0-11,17 3-5,-17-3-4,10 8-3,-4-6-6,2 2-7,0 3-5,-4 1-2,2 1-5,0 3-1,-2 0-9,1 2-7,-3 0-7,0 1-6,1 1-2,-3-3-7,-3 2-17,3 2-41,0-4-48,-2 1-56,0-5-60,0 3-68,-1-5-65,-1-1-109,0-1-113,0-3 23,4-2-228,-6 5-229</inkml:trace>
  <inkml:trace contextRef="#ctx0" brushRef="#br0" timeOffset="192591.15">25305 15529 2081,'6'-8'43,"-3"3"21,3-1 18,-1 4 7,1-4 7,0 6 2,-6 0-8,15 0-7,-6 0-11,-9 0-6,14 2-5,-5 2-10,-1-4-25,-1 2-36,-1 0-45,1 2-49,-1-2-59,-6-2-85,8 2-157,-8-2-41,0 0-89,2 3-37</inkml:trace>
  <inkml:trace contextRef="#ctx0" brushRef="#br0" timeOffset="192872.76">25256 15268 1633,'3'-7'122,"1"1"28,2 2 21,4 3 35,4-2 20,-2 3 24,3 0 9,2 0 6,2 0-5,-2 4-14,2 2-20,3 2-10,-4 3-13,2 1-15,-3 5-17,1 1-8,-2 3-17,-6 1-10,-3 4-18,0 1-7,-7 1-12,0 7-14,-4-1-33,-2 4-53,-8 6-83,0-5-88,-7 0-108,7-7-122,-10 4-221,1-2-14,-2 1 56,-1-3-413,1 2-470</inkml:trace>
  <inkml:trace contextRef="#ctx0" brushRef="#br0" timeOffset="193619.79">19367 16819 2476,'0'0'-95,"0"0"37,-2-8 29,2 8 18,0 0 17,0-5 17,0 5 13,0 0 8,0 0 5,0-4 4,0 4 12,0 0 12,0 0 13,0 0 5,21 2 3,-12-2 2,6 2-9,3-2 1,12 0 12,7-2 2,22-4 17,42-3 15,24-11 8,23-2 2,53-13 2,22-4-1,35-2-3,31-1-5,85-8-17,18 5-20,20 5-11,4 4-10,3 4-6,-5 3-3,-88 6-13,-11 8-6,-20-3-16,-24 6-28,-30-2-33,-32 1-37,-59 4-22,-20-3-5,-22 2-8,-21-2-4,-26 3-1,-20 2-15,-12-1-17,-10-1-26,-11 1-37,-4 3-53,-8-3-87,-2 0-169,-10 0-34,-8 1 45,-3 0-197,-6 7-184</inkml:trace>
  <inkml:trace contextRef="#ctx0" brushRef="#br0" timeOffset="194224.77">21102 17290 1842,'1'-12'27,"-1"-1"29,0 4 26,-1-3 22,1-2 17,0 1 12,-2 4 14,2-4-4,0 6 24,0-3-2,0 1-3,0 2-3,2 1-5,-2 2-6,0-1-7,1-2-5,-1 7 15,0 0 10,0 0-1,7 14-7,-4-2-9,3 0-8,-4 5-11,2 0-9,3 7-10,-1 3-10,-2-4-7,2 3-11,-1 1-7,5 1 1,-1 7-30,1-13-34,-1 6-51,-1-4-61,3 3-68,0-4-66,-3-5-73,4-1-64,1-5-154,-2-4-72,-1-2 52,3-1-360,-2-3-391</inkml:trace>
  <inkml:trace contextRef="#ctx0" brushRef="#br0" timeOffset="194600.37">21661 17394 2573,'0'0'64,"0"0"29,0 0 35,0 0 32,0 0 25,0 0 29,0 0 16,0 0 6,0 0 2,0 0 9,0 0 5,17 2-11,-7-2 6,10-2-2,4-3-14,6-2-16,11-1-9,11-6-5,27-1 13,8-6-7,6 1 3,4 0-17,-2 1-19,-6 3-18,-6-1-15,-21 8-12,-13-2-17,-9 7-10,-4-4-11,-7 3-10,-4-2-5,-3 2-9,-4 3-35,0-1-32,-2 0 0,-2 1 0,-4-4 0,0 6 0,-1-1 0,0-3 0,-3 2 0,-6 2 0,13 0-57,-9-4-217,-4 4-92,8-7-83,-6 5-88,0-5-171,0 0-90,-2 1 70,3-1-726,-3-1-902</inkml:trace>
  <inkml:trace contextRef="#ctx0" brushRef="#br0" timeOffset="195946.88">23175 16961 3579,'0'0'-248,"0"0"47,0 0 35,2-7 30,-2 7 30,2-6 34,-2 6 26,0 0 20,2-5 27,-2 5 21,0-4 19,0 4 15,0-6 14,0 6 4,0 0 3,0 0-2,0 0-6,0 0 6,0 0 19,0 0-5,-8 28 10,4-14 9,-2 5 3,-1 3-1,2 0 8,1 2-7,0 0-5,0 2-4,2-3-10,2 2-3,2-4-10,2 0-6,0 1-8,5-1-4,2-1-4,1-5-7,-2-2 2,8-2-6,-1-1-1,0-5 1,2 0 0,-1-5-2,4-5 0,0 5 1,3-8 2,-5-4 0,0 3-2,-1-8-2,-3 2-4,-3-7-3,-2 1-3,-5 1-4,-2-6-2,-4 6-7,0-2 0,-6 1-4,-4 6-2,-3-4 0,-2 6-4,-2 3 2,1 3-4,-2 1 0,-3 1-13,2 5-12,2 0-18,1 2-30,-2 1-36,6 3-53,1 1-35,3-3-52,0 2-55,8 1-70,0 1-175,3 4-57,2-7 77,1 3-316,5-1-321</inkml:trace>
  <inkml:trace contextRef="#ctx0" brushRef="#br0" timeOffset="196118.36">23853 17175 2570,'0'-6'130,"4"3"3,-2-3 20,-2 6 4,0-8-2,3 3-18,-1-2-16,-2 7-19,6-7-46,0 1-55,-2 4-70,2-3-80,7-3-95,-6 1-163,1 1-104,1-6 44,1 4-169,1 1-132</inkml:trace>
  <inkml:trace contextRef="#ctx0" brushRef="#br0" timeOffset="196566.74">24204 16865 1997,'-2'-8'148,"2"3"5,0-2 0,0 7 13,3-5 16,3 2-4,2 3-2,3-7-3,-1 7-4,6-3-7,0 3-10,3 0-13,-2 0-10,2 3-14,-2-1-10,-2 3-10,-1 2-9,-1-2-7,-2 3-8,-7 0-3,3-1-6,-5 4-9,-4-3-3,2 1-5,-5 3-6,1 2 0,-2-5-6,2 2 1,-3-3-10,3-1 5,-1 2-7,1-4-7,2 3-1,0-3 0,0 3-1,2-2-1,0 1-1,0-7-1,6 10 3,0-6-5,-1 4-2,4-3 2,1 1-1,-1-3-2,3 3 5,-1 2-4,2-2 0,-3 1-2,0 0 1,-1 1 1,0 4 4,-1-6-1,-4 1 8,3 3 4,-5 1 5,0-4 8,-2 5 0,0-4-2,-4 1-1,-1 0-4,-3 1-1,0 2-2,-3-2-4,-2-5-5,1 4-20,-4-1-37,4-2-53,-3 0-62,3-1-67,-2-5-82,4 2-79,1-4-143,4-3-83,-1-3 46,6-4-356,4 0-401</inkml:trace>
  <inkml:trace contextRef="#ctx0" brushRef="#br0" timeOffset="196931.55">24549 16968 2460,'6'-7'33,"-1"-6"47,-3 6 27,1 1 35,-1 0 7,0 3 14,-2 3-1,2-6-9,-2 6 12,0 0 14,0 0-4,4 13-3,-4-5 0,1 2-11,4 0-8,-1 4-10,1-1-15,-1 1-2,2 0-20,0-1-9,1-4-11,-1 4-6,1-5-8,1 3-7,-2-7-4,2 1-7,1 0-5,0-3-3,-1-4-5,-8 2-9,19-7-1,-10 0-2,-3 2-3,3-3 0,-1-4-6,0 3-2,-1-3 0,-2 4-4,1 1-1,-2 0 1,0 1-1,0-2-3,0 5-3,-2-1 0,-2 4 1,0 0 0,0 0 0,0 0 0,5 21 1,-5-14 0,0 3 1,-2 4-4,2-2 3,0 5-1,-3-2 7,3 5-17,0-5-14,3 0-52,-3 5-52,4-7-66,0 2-70,-2-2-50,3 1-77,-1-6-131,2-1-133,-2-1 54,5 0-450,-2-6-515</inkml:trace>
  <inkml:trace contextRef="#ctx0" brushRef="#br0" timeOffset="197321.78">25058 16954 2872,'4'-19'22,"-4"6"46,-2 3 21,-2-4 12,2 7 41,0 2 14,-6-3 12,2 2 7,0 0-5,0 5-8,-2-5-7,1 4-10,7 2-13,-15 2-9,9 4-6,-1-5-8,1 5-11,2 0-6,-1 2-7,5 1-3,-1 3-1,2-1-11,2-2-4,1 5-5,2-1-7,1 1-7,-1-1-1,2 2-4,1-2-6,2 1-4,-3 1 1,0-2-7,4 2-2,-6 3-4,2-5 0,-2 2-3,1-2-1,-5 2-1,0-1-3,-2-1 1,-2 1 0,0-5 0,-5 3-1,1-2-5,2 1 1,-4-5 0,0 1-3,0 1-1,0-7-2,2 3-9,-3-4-7,9 0-6,-11-5-11,9-3-15,0 1-14,2-7-18,0 1-13,4-1-11,2-5-23,-1 4-27,6-4-32,-1-2-31,0 1-50,0 0-53,2 3-47,1 2-113,-4-3-94,3 5 37,1 0-284,-5 3-306</inkml:trace>
  <inkml:trace contextRef="#ctx0" brushRef="#br0" timeOffset="197558.03">25187 16907 2224,'1'-7'30,"-1"7"36,0 0 26,0-5 21,0 5 18,0 0 0,0 0-11,0 0 9,0 0 19,0 0 6,0 0 5,16 12 1,-12-7-2,2 1-1,0-2-5,3 1-6,-2 3-8,1 0-8,2 3-12,1-4-8,-4 7-7,3-1-6,-3-3-12,-1 3-7,-4 0-8,2 1-6,0 1-5,-4-2-5,0 0-9,-2-1-29,0 2-53,-2-1-68,0 1-64,-5-6-79,1-1-83,-1 0-65,1-1-152,-2-4-34,3 3 48,-1-5-312,-4 0-331</inkml:trace>
  <inkml:trace contextRef="#ctx0" brushRef="#br0" timeOffset="197716.48">25202 16883 2286,'6'-11'32,"-2"0"20,0 4 5,0-2 0,1 4-8,2 2-3,-3-4-11,2 1-34,0 5-48,-2-5-64,5 0-67,-3 4-147,1-3-340,-2 3-160</inkml:trace>
  <inkml:trace contextRef="#ctx0" brushRef="#br0" timeOffset="198044.57">25088 16575 2049,'-5'-11'119,"-1"1"13,1 5 19,3-4 36,2 4 10,0-3 4,4 1-2,1 1 1,1-2-4,3 1-4,4 2-5,-1-3-9,0 4-13,2 1-27,-2-2-11,0 3-9,-2 2-4,4 2-15,-1 3-6,-3-2-6,-4 2-2,4 3-1,-6 3-1,-1-3-5,2 5-3,-3 0-3,0 3-4,-1-1-4,-1-2-6,3 1-4,-3 0-8,-3-2-4,6 0 0,-1-3-4,0 4 0,7-5-4,2 0-4,2-2 0,1-4-20,3 2-20,2-4-35,5-4-29,7 0-78,9-1-87,13-10-146,3 1-262,17-6-39,4-1 78,-5-13-519,-6 0-596</inkml:trace>
  <inkml:trace contextRef="#ctx0" brushRef="#br0" timeOffset="198857.07">17919 17621 3313,'0'0'31,"-9"-5"24,9 5 32,-6 0 16,6 0 30,0 0 9,-8-2-4,8 2-6,0 0-13,0 0-14,-2-7-10,2 7-8,10-5-11,1 2-9,-1-2-4,3 5-9,2-6-20,1 5-29,2-5-42,1 4-54,0-4-59,0 1-69,-1 3-83,-2-3-93,-2 2-162,-3-2 11,0 5 65,0 1-220,-11-1-195</inkml:trace>
  <inkml:trace contextRef="#ctx0" brushRef="#br0" timeOffset="199049.04">17957 17806 2071,'-21'13'143,"6"-3"27,7-3 28,-1 1 8,3-3 25,-2 2 16,5-7-2,3 0-10,0 0-15,0 0-24,0 0-18,36-7-22,-16 2-1,2-3-46,2 1-63,1-1-91,1 2-81,-1-3-112,2-2-113,-3 2-200,3 2-21,1 1 55,4-1-302,-3 1-304</inkml:trace>
  <inkml:trace contextRef="#ctx0" brushRef="#br0" timeOffset="201084.97">20358 14836 2142,'0'0'-11,"6"5"29,-6-5 20,0 0 15,0 0 18,0 0 10,0 0 8,0 0 4,0 0 0,-8-20-3,6 14-10,-2 0-5,2-2-5,-2 1-3,4-4-3,-4 1-7,1-6-3,1-2-3,-2-3-3,2-4-8,0-4-4,2-2-8,-2-6-5,0-5 5,-1-3-3,1 0-2,0-6-2,-2-3-4,-1 3-4,3 11-2,-4 1 5,2 4-6,-1 7 4,2 1-5,1 6-3,0 1-1,-1 5-3,1 4-4,-3 3-18,3 3-31,0 3-34,2 2-44,0 0-52,0 0-44,0 19-67,4-10-163,3 4-19,2-3-117,-3 4-90</inkml:trace>
  <inkml:trace contextRef="#ctx0" brushRef="#br0" timeOffset="201427.98">20718 14812 1803,'0'0'89,"0"0"18,-2 5 13,2-5 10,0 0 8,0 0 7,0 0 5,-2-23 5,4 12-9,-2-3-9,2-1-10,1-5-10,1-2-11,-2-7-10,2-1-10,1-7-11,-3-2-4,0-6-9,0-7-10,-2-2-18,-2-1 12,0-2-15,-3 3-3,-1 1 2,0 5-9,1 9-3,-1 4 0,-1 0-8,5 10-15,-2 1-18,2 5-14,-4 4-11,2 2-4,0 3-24,-3 3-24,2-1-21,1 5-22,0-1-26,4 4-33,-4 0-32,4 0-67,0 0-145,-4-3-27,4 3-112,0 0-84</inkml:trace>
  <inkml:trace contextRef="#ctx0" brushRef="#br0" timeOffset="201896.47">20214 13821 1517,'5'-4'-3,"-1"0"39,0-1 38,-2 2 25,-2 3 18,5-7 27,-5 2-4,0 5-4,0 0-11,0 0-20,-14-5-10,14 5 0,-22 12 1,3-1-4,-2 10 9,-5 3-11,-1 11 9,-11 15-13,-1 1-11,1 3 1,2 1-10,2-2-7,2 2-5,7-9-14,4-8 8,1-2 1,6-3-16,0-4-16,2-5-17,2-2-27,2-2-36,-1-5-25,3-2-23,3-3-40,3-1-49,3-6-68,-3-3-134,10 0-110,-10 0-148,13-12-155</inkml:trace>
  <inkml:trace contextRef="#ctx0" brushRef="#br0" timeOffset="202147.13">20447 13801 1856,'13'-10'15,"0"-1"35,-7 2 30,0 2 23,-1 1 20,4 0 3,-3 1-1,-1 4 5,5 0 7,4 2 10,1 0-1,6 11-4,0 0 12,7 3-6,2 4 3,6 6-11,2 3-12,0 1-8,13 10-14,-9-6-11,9 6-5,-11-4-17,-4-7-34,-4 2-55,0-1-71,-10-7-79,2 2-108,-7-6-126,-2-1-204,0-1 78,-5-4-274,-2-1-287</inkml:trace>
  <inkml:trace contextRef="#ctx0" brushRef="#br0" timeOffset="202436.69">21661 13675 2215,'-6'-3'0,"0"1"33,-2-1 17,8 3 5,-4-7-3,4 7-8,2-7-4,3 3-4,6-2-3,1 3-4,3-1-11,0-3-26,2 4-44,1-1-63,2 3-57,-3-4-107,-2 3-394,-4 0-169</inkml:trace>
  <inkml:trace contextRef="#ctx0" brushRef="#br0" timeOffset="202627.79">21574 13871 1862,'-4'7'-2,"2"-3"17,2-4 0,0 0-1,0 0 0,14 1-3,-14-1-31,28-3-52,-7 1-62,1-2-156,3 1-191,0-2 13</inkml:trace>
  <inkml:trace contextRef="#ctx0" brushRef="#br0" timeOffset="211573.79">22209 13716 1085,'0'0'472,"-8"-4"-142,4 2-68,4 2-44,-7-4-22,7 4-20,-6-4-9,6 4-23,-7-1-7,7 1-15,0 0-7,-4-4-20,4 4-1,0 0-9,0 0 2,0 0 2,0 0 6,11-6-1,-11 6-9,21-2 1,-3 0-11,-2-1-2,5 1-9,7-3-5,-2 3-4,0-3-6,0 2-5,-1-4-4,-3 5-8,-4-1-16,2 1-30,-3-2-41,-1 2-40,2-2-53,-8 2-65,2 1-60,-2-1-69,0 0-194,-4 0-12,3 0 67,-3-1-212,2 3-186</inkml:trace>
  <inkml:trace contextRef="#ctx0" brushRef="#br0" timeOffset="212223.5">22970 13453 1853,'0'0'-19,"-1"-3"16,1 3 24,0 0 10,-2-7 12,2 7 17,-4-3 10,4 3 9,0 0 7,0 0 5,-4-5 2,4 5-1,0 0 0,0 0-2,0 0 0,-4-2 3,4 2-8,0 0-3,0 0 0,0 0-11,0 0-1,-13 4 9,7 2 2,0 1 0,-1 4-1,-2 2 9,1 2 3,-2 4-8,4 2-6,-4 4 2,4 0-7,0 1-6,4 1-3,0 1-2,2 1-6,4 0-4,0-1-5,2 1-5,1-1-3,6 1-3,-3-7-4,1 0-1,4-3-2,-1-2 5,3-3 12,-1-7 1,0 1-4,1-6-1,2-2-4,-2-2-5,2-8 1,2 1-5,-1-4-2,-2-1-4,4-7 0,-3-2-4,-3-2-3,-2-3 0,0-1-3,-6-2-1,-1 3 0,-4 0-5,0 1 1,-6 1-4,2-2 2,-8 6 3,1 1-7,-4 0 2,-6 4 0,2 2-1,-6 6-2,1-2 2,3 5-1,-4 3 1,3 1 0,-2 2-2,2 3-14,-1 1-22,4 3-28,-3 1-37,8 1-46,-2 2-47,3-2-51,1 5-72,1-2-56,5-2-175,3 0-12,2 2 68,5-1-228,4 2-212</inkml:trace>
  <inkml:trace contextRef="#ctx0" brushRef="#br0" timeOffset="212415.78">23490 13704 2237,'2'-3'151,"-2"3"16,5-9 29,-1 6 3,-4-2 6,3 0-9,-3 5-14,4-7-16,-2 3-16,-2 4-18,4-8-25,-4 8-40,4-5-53,-2 3-43,2-2-57,1 1-72,-5 3-72,8-6-77,-4 2-184,-4 4-38,11-4 61,-7 1-169,1-2-133</inkml:trace>
  <inkml:trace contextRef="#ctx0" brushRef="#br0" timeOffset="212800.77">23660 13500 1837,'2'-7'53,"-1"-1"30,-1 2 28,3-1 17,-3 1 17,2-1 2,0-2 0,0 2-2,2 1-1,2-1-8,0 1-4,2 0-9,-1 3-5,5-1-12,-1 0-4,-1 4-4,3 0-1,-3 0-5,2 4-4,-4 0-3,2 2 0,-4 3 4,1 1 1,-5 0-2,0 6 2,-2-3 0,-2 4-5,-3 0 0,-1 4-7,-2 0-4,-2 1-9,-2 1-3,0-1-2,-3-1-11,2 0-5,-2-1-2,5-3-6,-2-2-3,0-1-3,6-4-6,-2 4-1,1-4 1,4-1-2,0-2 2,6-1 3,3-1 4,0 0-1,2-3-3,4-2-4,-2 2-4,1-2 2,5 0-2,-3 0-2,4-4-16,-1 1-30,2 1-44,-2-3-62,2 1-49,-1-2-86,-3 1-89,2-4-80,-2-3-188,-2 2 12,6-3 88,-3 0-312,-1-2-324</inkml:trace>
  <inkml:trace contextRef="#ctx0" brushRef="#br0" timeOffset="213050.8">24098 13376 2389,'0'-9'41,"0"0"42,0 1 34,0 1 27,2 1 22,-2 2-7,0 4-10,2-7-16,-2 7-5,0 0 4,0 0 6,0 0 3,9 13-3,-7-4-9,0 2-7,0 5-10,0-2-10,-2 6-8,0-3-9,0 4-12,-2-2-2,2 3-6,-2 0-8,0-1-8,2-1-31,-2 2-53,0-1-52,0-3-59,2-1-64,-2 1-72,2-5-58,0-3-154,2-3-111,2 0 84,2 0-267,1-6-275</inkml:trace>
  <inkml:trace contextRef="#ctx0" brushRef="#br0" timeOffset="213502.64">24389 13437 2225,'0'-9'23,"0"2"38,0-3 23,0 3 18,0-1 9,2-1 11,0 2 9,0-1 0,4 1-4,3 0-3,-3 1-2,4-3-7,4 3-6,-2 0-10,-2 1-6,1 0-10,-2 1-10,1 4-5,1-1-4,-11 1-1,13 3-7,-7 4-4,-2-2-3,-1 3 5,-6 1-10,-1 1-4,-3 1-2,-3 2-5,-1 1-2,1-1-6,-3 2 1,0-2-3,3 0-4,0-1 6,-2 0-12,4-1 2,0 0-2,1-2 1,1 2-2,2-4-4,2 3 3,2-4 5,2 1 2,0 1 6,2-3 0,0 2 6,3-2 5,1 3 2,0-3 1,4 1 3,-2 0 3,0 1 1,3-1-3,-2 1 0,-3-1-2,3 1-1,-3 0 0,-1-2 2,1 3-1,-3 0 7,-1-1 1,-1 4-15,-3-4-3,-1 0-3,-1 3-1,-2-1-2,-5-1-3,-2 1-1,-2 1-17,1 0-33,-7-5-57,6 3-63,-4-2-53,2-3-80,3 1-92,-1-4-153,0-2-132,0-2 89,5-2-367,0-1-418</inkml:trace>
  <inkml:trace contextRef="#ctx0" brushRef="#br0" timeOffset="213886.78">24575 13245 2615,'6'-8'10,"3"-1"34,-3 2 29,-2-1 20,2 0 20,3 3 15,-2-2 9,1 0 6,2 1 5,4 1 0,-2-1-1,-2 4-2,5-1-11,-2 3-7,0 0-3,1 3-7,2 1 2,-2 1-12,-1 3-6,0 1-2,-1 3 1,-3 2 1,0 1-11,-2 0 1,-2 2-9,0 0 0,-1 0-9,-4 2 1,-2 3-30,0-2-2,-3 3 0,-4 0-7,1 0-3,0 0-3,-1-2-4,3-2 2,-3-2-7,3-2 2,-1 0-7,3-4 0,-2 2-3,4-2 3,0-3 8,2 1 7,4-4 5,0-1 2,4 2-4,3-4-3,0 1-1,4-3 7,1-3-5,4 1 1,3-2 9,-1 1-47,7-3-26,0-2-79,7 2-103,-1-1-121,1-5-136,-3 2-242,3 3 19,-4-3 101,2 1-471,1 0-536</inkml:trace>
  <inkml:trace contextRef="#ctx0" brushRef="#br0" timeOffset="-213624.85">2930 16131 2874,'-4'-8'-50,"0"6"25,0-3 22,4 5 12,-10-5 16,6 2 19,-2-1 13,6 4 11,-8-3 2,4 3 0,4 0-11,-9-6-5,9 6-5,0 0 0,-7 9-2,7 0 9,3 6 9,3 5 2,1 6 11,3 11-3,2 11 6,10 22 3,0 10 0,3 5-6,-5-2-8,0 13 0,1-6-8,-4 4-8,-2-5 2,-3-4-6,1-8-6,-6-10-2,-3-18-5,0-3-12,0-5-23,0-4-22,0-4-35,-2-10-28,3-4-38,-3-5-43,2-2-44,1-9-35,1-3-38,-6 0-79,8-15-109,-3 1-19,-1-7-221,-2-7-203</inkml:trace>
  <inkml:trace contextRef="#ctx0" brushRef="#br0" timeOffset="-212798.92">2997 16433 1946,'-12'-28'-8,"4"6"26,-1 5 17,3 5 21,-1 1 13,3-1 19,0 5 5,1-2 7,0 1 0,2 1-3,-1 0-9,4 0 2,2 1 4,3-2-7,4 2 2,8-1 3,7 0 3,7-5 4,7 4 2,13-4-7,25-2 3,9-1-4,6-2-1,10-1-2,12-2 2,13-3-1,13 3-6,39-10 0,5-1-15,6 2-1,-3 3-9,2-7-8,1 11-5,-5-3-10,-32 5-2,-3 4-2,-1 3-2,-8 1-1,-11 2-6,-10 3-6,-12 1 0,-14 4 0,-23-4-4,-15 6-2,-10-3-2,-11 1 0,-3 2 1,-7 0-5,-3 2 3,-4 1-4,-4 0 2,-5 0 1,-3 2-2,0-1-2,-3 0 1,-4 5-1,2-2-2,-2-2 0,-2 0 0,0 0 0,0 1 1,2-1-3,-2 3-1,0-1 3,-3 0 0,3 6-2,2-6 0,-3 3 4,3 1-1,0 2 3,0 5-4,0-1 4,5 4 9,-3 2 4,3 3 2,1 7 6,0 0 1,0 6 5,0 13-1,6 3 3,2 13 4,1 3 1,0 3-7,0-1-4,-3 1 0,1 0 0,2-5-2,-6-8-4,1-12 1,-4 5-2,-1-5-2,1-8 0,-3 2 1,0-3-1,0 1 2,-3-6-3,-6 0 2,3-4 8,-3-2-7,-1 2-3,-4-1 0,-3-4 1,-5-1-3,2 1-1,-9-4-3,-5 5 3,-9-6-3,-6 4-5,-21 3 1,-10 2-1,-6 1-2,-20-7 0,-2 4 0,-14-2-3,-4 1 1,-14-1 1,-5-2-1,-8 2-1,-40 1-3,2-4 1,2 3 1,27-10-3,1 1 1,0-4 1,0-4-3,5-1 2,5-1-1,7-7-5,11 0 5,14 0 0,14 0 0,26 0 0,17-7-4,12 6-9,5-8-6,6 4-5,8-2-5,5-1-4,5 0-6,4-1-5,-1 0-4,4 2 3,3 2 4,0-3 3,-1 2 3,2 5 5,1-7 1,0 2 3,1 4-4,1-3-13,-2 3-23,3-4-35,3 6-27,-3-5-34,3 5-62,-7-7-72,6 5-109,-3-5-194,-1 1 61,5 0 68,-1-1-289,1-6-249</inkml:trace>
  <inkml:trace contextRef="#ctx0" brushRef="#br0" timeOffset="-208248.88">19903 12172 2170,'-2'-5'99,"-1"1"10,2 1 8,1-2-7,0 5 11,0 0 0,-4-7 14,4 7-3,0 0-16,0 0-15,0 0 8,0 0 2,0 21 5,2-6-10,0 2-4,2 8-2,-2 1 0,2 5-9,0 6-7,1 4-8,-1-2-6,-2 4-5,-2 1-10,3 2-4,-6-4-9,1 0-27,0-3-31,0 2-38,-1-9-48,1-2-50,-1-2-56,3-6-57,3-3-42,-1-2-132,3-5-90,-1-5 38,5 1-210,1-6-195</inkml:trace>
  <inkml:trace contextRef="#ctx0" brushRef="#br0" timeOffset="-207914.68">20337 12451 1949,'0'-12'49,"0"3"30,-2 1 23,0 2 16,0 1 15,0 1 6,-4 0 0,-1 1-2,7 3 1,-21 1-9,6 1-5,-2 2-12,-2 1-2,-5 5-10,2-2-8,-4 3-12,1 1-5,1-1-5,4 1-10,-2-1-6,3 3-5,2-3-4,2-2-6,1 0 2,2-1-8,4 1-5,0 2 1,4-2-2,-1 0-5,5 1 0,3 0-5,3-1 0,2 3-2,3-1-3,2 4 2,4-2-3,1 2-1,2-6 1,-2 6 2,6-2-7,-3-2 2,3 3-2,-4-4-6,2 1-24,-1 0-37,-2-4-46,-2 1-57,0-1-69,0-5-64,-5 3-125,-1-5-118,2 2 42,-2-4-223,1 2-212</inkml:trace>
  <inkml:trace contextRef="#ctx0" brushRef="#br0" timeOffset="-207686.21">20564 12615 2003,'0'-5'109,"0"5"27,0 0-2,0 0 0,-4-7-2,4 7 9,0 0 15,0 0 4,0 18-1,1-9-4,4 2-10,-3 3-13,2 2-13,2 0-10,-1 1-11,2 3-9,-3-3-11,2 1-7,-2-1-29,2 3-45,1-3-53,1-2-57,-4-1-72,5 1-95,-5-6-121,1 1-146,3-3 42,-2-1-248,0-4-242</inkml:trace>
  <inkml:trace contextRef="#ctx0" brushRef="#br0" timeOffset="-207477.03">20950 12429 2323,'-14'-7'138,"6"1"19,2 2 17,-1 1 16,3-1 4,0 2-9,4 2-15,0-7-22,0 7-12,8-6-12,1 2-15,1 3-11,4-1-10,2-3-31,1 2-43,2 3-59,-2-4-58,0 1-74,2 3-72,-7 0-58,4 0-138,-6 0-82,-1 5 39,-6 0-180,2 3-164</inkml:trace>
  <inkml:trace contextRef="#ctx0" brushRef="#br0" timeOffset="-207287.46">20958 12622 2031,'-6'8'116,"-1"-4"21,3-1 12,1 1 18,3-4 9,0 0-5,0 0-13,0 0-13,24-2-16,-10-1-13,6-3-14,-1 1-49,5-2-56,-1-2-78,4 0-89,3-3-92,-1-1-184,1 0-50,2-2 38,12-2-132,1 1-90</inkml:trace>
  <inkml:trace contextRef="#ctx0" brushRef="#br0" timeOffset="-206865.79">21981 12071 1853,'-7'-18'150,"1"2"19,0 1 14,2 3 22,-5-2 2,2 2 3,-1-1-1,0-1-4,-3 1-13,0 4-15,1-1-13,-5 3-16,0 1-13,-2 3-13,1 3-10,-6 3-11,1 3-8,-3 3-7,4 4-5,0 2-11,2 3-6,0 0-7,1 1-5,5 3-3,2-1-6,2 2-4,2-2-2,6-3 2,2 1-9,4 1-2,4-3-5,2 1-6,5-3-7,-2-4-2,3 0-2,-1-5-2,3-1-3,1-3 1,-2 1-2,0-6 2,1-1-3,-2-1 0,2-4 1,-2-3 0,-1-1 0,-1-1-2,-4-1 2,-4 0-1,1 2 5,0 0 7,-3 1 7,0 2 2,-2 3-6,3-2-1,-3 4-1,-3 2 2,-1 3-1,0 0 7,0 0-2,13 14-3,-8-4 3,2 1-4,-1 3 0,2 0 0,0 3-2,1-2 0,4 4-2,-3-2-16,1 0-40,-1-2-59,0 2-66,1-4-95,2 3-111,-5-5-155,4-1-114,-5 0 59,4-3-402,0-1-466</inkml:trace>
  <inkml:trace contextRef="#ctx0" brushRef="#br0" timeOffset="-206631.84">22366 12139 2763,'-6'-13'80,"4"1"39,0 6 34,-1 0 32,1 1 19,-1 1 12,3 4-11,0 0-9,0 0 3,0 0 5,0 0-14,0 0-13,12 17-22,-8-10-17,2 5-9,1 2-15,-1-2-12,-1 4-7,2 0-22,0 1-32,-2-3-49,-1 1-58,-2-1-65,0 1-65,-2-4-77,2-1-81,-1 0-61,2-3-147,-1-2-41,0 2 50,-2-7-324,3 3-359</inkml:trace>
  <inkml:trace contextRef="#ctx0" brushRef="#br0" timeOffset="-206334.07">22593 11589 2656,'-4'-22'139,"-1"1"39,3 5 38,0 3 32,-2 4 13,1 3-16,1-2-24,2 3-21,0 5-14,0 0-3,0 0-5,-8 17-9,6-6 0,2 7-2,0 2-10,2 5-11,0 4-20,2-1-7,5 7-12,-3 1-13,3 0-5,-1 0-11,2 1-7,4-3-8,-4-1-4,3-1-11,-2-4-10,3 1-18,1-5-31,-4-3-26,6-2-29,-4-3-50,5-3-56,-1-3-62,-2-3-58,-1-3-52,4-3-80,-6-1-132,1-5-116,2 0 57,-2-5-437,-1 0-524</inkml:trace>
  <inkml:trace contextRef="#ctx0" brushRef="#br0" timeOffset="-206061.94">23090 11605 3003,'0'-7'47,"0"7"30,0-6 29,0 6 38,0 0 30,-2-6 14,2 6-5,0 0-8,0 0-17,-4-4-12,4 4 9,0 0-3,0 0-14,8 22-12,-4-13-11,0 4-8,6 0-13,-4 0-10,0 3-5,5 3-11,-3-1-18,2-1-33,-3 1-49,2-3-66,-1 5-65,-4-5-66,2-2-81,0 1-71,0-5-145,-4-2-96,2 0 53,0 0-335,-2-5-384</inkml:trace>
  <inkml:trace contextRef="#ctx0" brushRef="#br0" timeOffset="-205786.67">23374 11148 2715,'-3'-8'99,"3"1"28,3 3 25,2 0 18,1 1 26,6 6 16,3 1 4,6 3-4,5 3 3,3 9-1,9 6-29,11 15-8,2 2-17,-7 1-3,1 6-15,-7 1-10,-8-6-16,-11-4-14,-4 2-3,-7-2-15,-8 1-10,-6-2-34,-9 6-45,-18 13-71,-8-4-84,-9-5-91,-10-3-105,-8-6-134,-2-1-198,-2-5 51,-2-3 88,-1-4-398,-5-2-426</inkml:trace>
  <inkml:trace contextRef="#ctx0" brushRef="#br0" timeOffset="-204763.98">19162 11226 2441,'-4'-3'-76,"-1"0"41,5 3 36,-4-6 28,4 6 18,-6-5 16,6 5 6,-4-4 2,4 4-2,0 0-4,-2-4-2,2 4 4,0 0 2,0 0-1,0 0 5,0 0-8,21 13-1,-15-5 4,2 3-1,-1 2-8,2-1-6,-1 2-3,-2 0 1,2 1-15,0-1 7,-4 1-12,2-3 2,-2 0-3,-1-2-1,2-3-4,-1 1-6,1-5 8,-3-1-16,-2-2 3,0 0-9,4-12 3,-4 4-9,1-1 1,2-2-4,0-1 3,-1-5-6,2 0-5,-2-2 5,3 0-1,1-1 0,-2 3 2,2 1-4,0-1 3,-2 2 0,6 1-2,-2 3 1,-1 1 4,2 3 5,2 3 5,-1 0 3,1 4 3,2 0 0,-3 4 1,4 0 4,-2 3 4,-2 1-5,1-1-2,0 6 0,-1-5 2,-1 1-2,-3 2-1,0-4-1,-1 1 5,-1-2-6,1 0 2,-3 1 2,-2-4-2,0-3 1,0 0 2,0 0-11,0 0-1,0 0-4,-19-10 4,18 4-12,-3-4-7,2 0 0,2-2-10,-2-5 3,2 0-1,2-1-1,2 0 7,-1 1 0,2 0-3,2 3 5,0-2 2,1 2-3,0 1 7,0 3 6,2 1 5,0 1 7,0 4-1,1 0 10,0 4 6,0 3 0,-1 1 12,2 3-1,0 1 3,-1 2-6,-1-1 1,2 2-6,-4 2 2,1 2-1,0 1-7,-3-1 0,0 0-26,0 3-48,0-3-57,2-2-70,-2 2-80,-2-6-72,2-1-159,-2-1-26,3-2 47,1-3-142,-1 0-112</inkml:trace>
  <inkml:trace contextRef="#ctx0" brushRef="#br0" timeOffset="-204571.59">19897 11102 1723,'6'-6'68,"-2"0"25,0 1 17,3-1 14,-3-1 11,5-1-4,1 0-9,3 1-8,4-3-12,2 1-10,2 1-6,2-1-8,3 2-10,-1 0-28,1 1-41,-3 2-53,-2-1-66,-2 1-66,-1 0-66,-8 3-160,-4-2-35,-2 2-102,-4 1-52</inkml:trace>
  <inkml:trace contextRef="#ctx0" brushRef="#br0" timeOffset="-204389.88">20053 11083 1527,'-4'6'54,"0"-1"32,0-1 23,0 0 16,4-4-4,0 0-8,0 0-6,0 0-15,14 2-6,-1-4-11,4-2-6,1 2-14,8-4-37,0 1-54,1-1-66,3-1-65,-4-4-150,1 2-129,-5-2-88,-2-2-37</inkml:trace>
  <inkml:trace contextRef="#ctx0" brushRef="#br0" timeOffset="-204190.09">20623 10321 1651,'2'-13'125,"-2"2"33,2 3 17,2 0 29,1 0 1,-1 3 16,3 1 2,1 2-3,0 2 3,3 3-8,2 5-11,-1 6-18,1 3-18,0 4-13,0 6-14,-1 5-12,-2 2-24,0 7-66,0 7-105,-6 0-118,2 2-158,-6-4-267,-4 4 8,-1 2 82,0-2-306,-1-2-312</inkml:trace>
  <inkml:trace contextRef="#ctx0" brushRef="#br0" timeOffset="-201272.51">18493 10812 2055,'0'0'-122,"-2"-7"11,0 3 20,2 4 17,-3-8 17,1 5 17,2 3 13,-4-6 6,4 6 8,-2-4 3,2 4 10,-2-5 13,2 5 9,0 0 10,-2-6 4,2 6 4,-2-5 3,2 5 6,0 0 4,-2-5 5,2 5 3,0 0 1,0 0-3,-2-6-4,2 6-1,0 0-3,0 0-5,0 0-4,-5-4-7,5 4-1,0 0-8,0 0 1,0 0-3,0 0-1,0 0 2,0 0 2,0 0 4,-2 18 2,0-14 6,4 3 3,-2 3 7,0-1 3,2 8-2,-2 3 10,2 4 1,1 7 1,-1 6-6,-2 9 4,4 15 12,-4 23-10,2 2-6,-2 3-3,2-1 1,-2 3-6,2-2-5,-2-5-7,2 1-4,0-17 4,0-8-9,1-3 1,1-2-2,-2-2 1,2 1-4,0-4-5,-2-7-2,2-1-2,1-2-2,-3-2 4,5-2-8,-5-6-2,4 0 5,-4-3-4,2-1 3,-2-2-1,0-2-6,-1-2 6,2-3-1,-3 2-4,2-1 1,1-3-2,-1 0 2,-1 2-2,5-4-2,-4 1 9,0-1-3,2 0-5,0 0 2,0-1-2,1 2-4,1-2 4,0 5 2,3-2-1,-3 2 2,3 4 5,-2 0 6,3 1-1,-2 1 5,3 2 2,-3-1-5,0 4-1,1-2-2,-3 1 1,3-1-4,-3 2 5,-1-2 10,1-2 1,-2 1 0,0 1-4,2-4-4,-4-3 2,2 0-1,0-1-1,0 0 0,-2-1-2,0 1 1,0-1-2,-2 2 2,2 0 6,-4-1-1,2 0 0,-4 2 4,2-3 0,-2 5-1,-4 0 3,2-2-6,-2 1 2,1-4-2,1 0-6,0-2-3,2 1 5,-1-4-4,1 3-7,-1-6 6,4 2-5,-1-1 3,-1-1-2,3-2-2,0 3 2,3-3-1,-3 2 1,2-1 2,2-3-9,-2 1 2,2-1 1,1 1-1,-3 1-3,1-5 0,2 3 1,-2-3-1,0 3 0,2-2 1,-1 2 6,2-3-4,-2 1 0,0 1-1,3-2-1,0 2-1,1 0 5,-2-2-7,3 1 3,-3 1-1,3 1 1,-1-2-2,1 1 0,-3-1 0,0 2 0,0-4 2,1 3 2,-2 2-3,1-3-1,-2 2-1,0-2 1,0 3 0,-2 1 0,2 1 6,-1 0 0,1 1-3,-2 3 0,0-1 2,3 2-1,-3 0-1,2 4 2,-2-3-2,2-1-1,-2 3 2,3-1-2,-3 0 1,2-1-1,-1 3 1,2-2-1,-1 0 1,3 1-1,-2-2 2,1 1 0,-4 1-1,4 1 2,-2-2 0,2 1-1,0-3 3,-1 2-1,0 1-1,1-1-3,-3 0 4,4-3-2,0 2-1,-1 1 1,2-1-2,-1-2 2,2 1 0,-2 1 0,0-1-1,1 0 1,4-2-2,-4 0-1,2 2 2,-1-2-3,1-1 3,-1 1-3,4-2 4,-3 0-1,0-1-6,4-1 4,-4 4 2,3-4-4,-3 3 5,3-3-4,0 1 1,-2 2-2,4-1 1,-3-3-2,0 0 1,-1 3 1,4-3 1,-2 1-2,3-2 3,-2 3-2,-2 0 3,0-1-3,2-2-1,-2 1 1,1-1-1,-1 1-3,2-1 5,-4-1-1,2 0 0,-3-1 1,2 2-1,-3 0 0,3-2 1,-3-2-1,0 2-1,1 0 1,0 1 0,-1-4 0,-2 2 2,2 0-2,2 0-1,0-2 2,-3 1 0,4-1-2,-2 0 2,1 0-2,1 0-2,-1 0 4,3 0 0,-1 0-2,-2 0 0,1 0 1,-3 3-1,3-3-2,0-3 3,-11 3 0,16 0 1,-8 0 0,-8 0-3,16 0 0,-8 0 1,-8 0-4,13 3 3,-13-3-1,10 1 2,-3 1-2,-1 0 2,1 0 0,1 2 0,0-4 0,2 3-2,0 1 3,0-1 1,-3 0-2,3 2 1,1-5-1,-3 5-2,3-1 1,-3-1 2,0 2 1,1-4-4,0 1 4,-2 2 0,0-2-1,1 1 1,1-3 2,-3 2-4,-6-2 4,18 0-2,-10 0-1,2 0 0,-1-2 0,-9 2 1,21 0 0,-13-3-2,4 1 1,-2-2-1,0 2 0,-1 1 5,1-4-6,1 3-1,-2-1 1,1 1 1,0-3 0,0 2 0,0 1 1,0-1-3,-1 0 4,1-3-1,1 5-2,0-3 1,1 2-1,2-2 0,-2 0 3,2 1-4,4-1-2,-3 0 4,-1-2 0,3 2 2,0 1 1,2-2 2,0 0 0,0 1 3,1 0-3,0-1 1,2-1 4,2 1 1,1-3-3,-1 0 5,0 1-3,1-1-2,1 0 3,1 2-3,-1-1-1,-3-1 1,4 1-3,1 1 0,0-1 2,-1 1 0,3 0-2,-2 2 0,1-2 1,-4 1 0,5-1 0,-2 1 0,2 0-1,-1-2-1,1 2 0,2 1 16,8-4 15,2 3-2,3-3-4,8 1 0,3 0-3,3-3 0,-1 1-3,1-1-3,0 3-1,20-5-2,-13 3-2,-9-4-1,-6 3-2,1 3-1,0-5-2,-6 2 0,-3-1-1,5 0 1,-1-1-3,-4-2-1,7 2 0,-1 0 1,-1-3-2,1-2-2,4 1 2,17-4 5,6 3-3,2-1 3,7 3-1,6 2-1,4 3 1,1 1-1,3 1-2,-1 3 3,-7-2-6,0 5 1,0-1 1,-3-1 4,6 2-3,1 0 0,3 2-1,-3-4 0,-4 3-2,-14-1 2,-16-2 0,-3 0 5,3 1 6,-1-2-4,1 0 2,-1-1-1,-3 0-1,-3-1 5,1 1-1,-2-3 1,-10 1 2,0 4 0,-2-3-2,1-3-4,-4 2 1,2-1-3,-4 3-2,-5 0-3,2 1 2,-2 1 0,-1-1-1,0 2 1,-5-1-5,-1 1 6,-7 0-4,6 1-2,-5 0-2,1-1 4,1 3-1,0 0 0,-2-2-1,-1 2-1,-1 0 3,0-2 0,-4 2-1,1-1 1,-2-2 2,-1 3-20,-1-4-41,-3 1-43,-1-3-51,-1 1-59,-4-3-69,-4 2-89,-3-4-95,0 0-209,-1-2 49,-4-3 74,-6-3-360,0-5-389</inkml:trace>
  <inkml:trace contextRef="#ctx0" brushRef="#br0" timeOffset="-200171.05">18762 10854 2252,'-7'-1'-135,"3"-3"13,-2 0 21,2 1 18,-3-2 22,0 2 12,3-4 12,0 4 7,0-2 13,0 0 13,0 1 4,1-1 11,2-1 9,1 0 4,0 1 11,1-3 2,2 3 9,1-3 10,2 0 6,0-4 1,4 3 0,0-2 0,2-1 0,3-2 3,2 2-7,2-3 0,3-1-2,3-2 1,5-2-3,4-3 1,-1-2-9,5 1 1,2-2 1,1 0-4,13-6-7,2-2-1,-1-1-4,0 3-2,4 1-2,1-1-5,7 1 14,4 3-3,10-1-9,7-2 4,9 6-6,7-2-2,6-1-3,2 2-1,3 1 0,1 3-2,0-4-1,3 4-7,4 1 0,4 1 3,7 0 1,5 3-4,3-2 1,2 4 0,0-1-2,2 3 4,2 0 0,3 2-6,3 2 2,8-2-1,-2 3 0,1 1 1,-1-1-2,-6 3 3,-4 1-6,-2-2 3,-2 2 1,-1 1 0,5-4-2,0 7 1,1-5-3,-3 3 1,-7 0 0,-7 0 3,-11 1-4,-14-2 0,-4 3 0,-12-3 4,-4 1-5,-19-2 2,-13 0 0,-8 3 0,-5-3-1,-4 0 14,-7 2 5,-5-3 5,-2 3 4,-5 2-7,-1-5-4,-6 2 0,-4 1-2,-1-3-1,-4 5-5,-5 0 4,0 0-13,6-3-17,-6 3-28,0 0-25,0 0-22,0 0-27,0 0-29,-11 11-29,9-4-33,-5-5-39,1 3-130,0-1-111,0-2-75,-3 2-63</inkml:trace>
  <inkml:trace contextRef="#ctx0" brushRef="#br0" timeOffset="-199163.6">21297 10751 1584,'-2'5'15,"2"-5"21,-5 5 15,5-5 7,0 0 8,0 0 0,0 0-7,0 0-2,0 0-4,0 0-7,28-8-2,-18 6-7,-2-2-3,4 3-6,-2-1 0,-2 0-16,3 0-36,-2 0-39,1 2-49,1-2-45,-4 2-106,2 0-300,-9 0-65</inkml:trace>
  <inkml:trace contextRef="#ctx0" brushRef="#br0" timeOffset="-198977.1">21409 10877 1578,'-2'8'13,"-1"-3"22,2-1 19,2 2 24,-1-6 15,9 4 4,-1-2-7,4-2-1,2 0-9,4 0-8,8-2-9,2-2-17,3 3-44,4-4-67,3 0-80,-4-2-182,-1 2-304,-3-3-127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13:11.9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820 1025 1074,'-4'2'275,"4"-2"-128,-8 5-57,6 1-1,0 0-9,0 4-10,0 0-1,0 6-12,4 3 2,-2 1-8,-2 7-2,4 2-5,-2 4-4,-2 4-1,2 2-5,-4-1-6,3-1 2,-1 0-4,-1 1-3,1-5-2,-1-3-3,3-1-2,-1-3-15,-1-3-18,2-2-26,-2-2-34,2-2-34,2 0-36,-4-7-72,4 0-399,-2-5-116</inkml:trace>
  <inkml:trace contextRef="#ctx0" brushRef="#br0" timeOffset="573.58">854 1192 1641,'-6'-17'39,"0"4"19,-3 2 18,3-1 14,-1 3 19,0-2 11,4 2-3,-1 0-6,2-2 2,2 1-12,2-1-9,4-2-6,5-1-4,3-1 1,8 1 12,6-3-1,-1 2-2,3 1-8,-4 5-6,-2 2-9,2-2-10,-7 7-3,1-3-13,-2 5 0,-2 0 3,0 5-6,-6-3 2,-1 4-6,-3 2-3,-6 2 3,0 1-7,-6 2-4,-3 0-4,1 1 3,-5 1 0,-4 0-1,3 1-4,-2-3-1,4-1-7,-1-1 0,0-1 5,2 0-7,1-3 7,2 2-5,0-3 2,0-1-3,2 0 0,0-4-1,2 1-4,4-2-2,0 0-8,-4 4 9,4-4-8,0 0-1,0 0 5,0 0 0,26 0 3,-18 2-4,2 0 2,0-2-2,2 3 1,4 1 2,-1 2-5,-1-1 4,2 2-3,-2 0 0,-1 1 0,-1 1-2,2-1 3,-4 1 1,1 1 5,-5 0 4,3 1 4,-8 0 11,4 0 7,-7 1 3,-1 0 2,0-1 4,-4 0 1,-2 1-2,-3 0-2,-1-4-6,-1 1-6,-2-1 2,-2-3-2,-1 1-2,2-3-12,-2-1-16,-1-2-25,6 0-34,-2 0-28,4-2-21,0 0-30,-1 1-38,2-3-39,5 2-38,1-2-36,5 4-100,-6-8-100,6 8 26,0 0-160,13-5-127</inkml:trace>
  <inkml:trace contextRef="#ctx0" brushRef="#br0" timeOffset="825.85">1463 1427 1781,'0'-6'73,"0"6"25,-2-9 19,-2 0 8,4 4 11,-2 1 10,2-2 5,0 6-3,0-11-10,-2 7-17,2 4-8,0-7-6,0 7-22,0-7-1,0 7-9,2-5-13,-2 5-29,0 0-24,0 0-35,0 0-33,0 0-49,0 0-54,21 12-54,-16-7-54,-3 1-121,0 0-58,3 3-205,-1 1-149</inkml:trace>
  <inkml:trace contextRef="#ctx0" brushRef="#br0" timeOffset="986.02">1513 1492 1862,'2'7'65,"-2"0"29,1 1 21,-1 1 21,0-1 11,4 0 13,-4 1 6,2 1-3,-2 1-3,0-1-11,2 4-14,0-4-13,0 2-11,0 0-13,0 0-6,2 3-26,-2 0-46,4-4-60,-4 0-65,4 0-85,-2-1-80,0-3-145,0 0-82,0 1 34,0-5-177,0 1-137</inkml:trace>
  <inkml:trace contextRef="#ctx0" brushRef="#br0" timeOffset="1844">2519 1180 1674,'0'0'-32,"0"0"26,-5 7 19,5-7 17,0 0 17,0 0 18,0 5 12,0-5 9,0 0 7,0 0 4,0 0 0,0 0 4,0 0 0,0 0 1,0 0-1,0 0-5,0 0-1,0 0-9,12 2-8,-12-2-4,12 0-6,-12 0-9,17-5-3,-8 5-6,1 0-8,1-2-6,1 0-10,-1-1-4,2 1-8,-4 2-23,5 0-29,-3 0-39,-1-3-53,3 3-55,-1 0-51,-3 0-95,-2 0-119,-7 0-228,12 3-172</inkml:trace>
  <inkml:trace contextRef="#ctx0" brushRef="#br0" timeOffset="2049.6">2635 1392 1923,'-5'8'67,"0"-3"22,1 2 11,0-2 11,2-1 14,-3-1 8,5-3-1,-5 9-8,5-9-1,0 5-5,0-5-14,8 4-10,-8-4-6,12 2-5,-4 0-18,-1-2-23,6 2-39,-3-2-37,-3 0-54,7-2-63,-1 2-68,-2-2-104,-3-2-157,2 0 24,-1 2-147,2-1-103</inkml:trace>
  <inkml:trace contextRef="#ctx0" brushRef="#br0" timeOffset="3025.95">3531 817 1650,'0'-10'44,"-2"3"16,0-3 16,0 3 17,0 0 16,-1 0 17,-1 1 4,2 2 0,0-3-12,0 3-11,2 4-14,-2-6-11,2 6-7,0 0 1,0 0-3,-2 24 7,4-7 2,-2 2 1,2 1 1,0 6-6,0 1-6,2 3-2,-2-2 0,3 5-12,-3-3-8,0 1-2,0 1-2,0-3-6,3 0-6,-5-3 1,2-4-8,-2 0-1,2-3 4,-2-4-2,2 2 0,-2-5-2,0-1 0,2-2-2,-2-3-4,0-1-1,0-5-4,-2 4-3,2-4 0,0 0-4,0 0 0,4-22-4,0 12-3,1-1 2,-1-3 1,4 1-7,-3 0 0,8 0 4,-3-1-5,0 3 0,5 1-1,-3-1 2,4 3-3,0 0 5,2 2-2,-2 2-4,4 1 7,-1 1 4,2 2-1,-2 5-1,-2-3 0,0 3-2,0 2 4,-5 3-3,4-3 8,-4 5 9,-4 0 7,-1 1 10,-2 0 9,-3 0 4,-4 0 0,-6 1 1,0 1-1,-2 1-5,-5-1-2,-2-1-2,0-2-6,-5 2 1,2-3-5,-2 0-3,-1-3 1,2-1-3,2 0-6,0-6-5,0 1-24,0-2-24,-1-2-18,3-1-41,3-4-26,-2 0-29,7-1-35,-2 1-29,3-3-45,3 3-27,1-4-76,4 0-120,2 2-9,0 0-254,5-2-236</inkml:trace>
  <inkml:trace contextRef="#ctx0" brushRef="#br0" timeOffset="3226.56">4012 1137 2172,'9'-2'105,"-5"1"10,2-3 1,-6 4 6,11-4 12,-7 2 0,-4 2-7,8-5-15,-4 5-10,-4 0-19,8-2-39,-8 2-30,12 0-38,-12 0-43,10 2-52,-4-2-55,3 5-43,-5 1-102,3-2-123,-3 3 22,-2 0-124,2 1-46</inkml:trace>
  <inkml:trace contextRef="#ctx0" brushRef="#br0" timeOffset="3403.97">4146 1298 1501,'0'7'44,"3"1"27,-3-1 30,0-1 24,2 3 18,-2 0 8,3-2 5,-1 1-7,0 4-3,1-2-7,-1-1-16,0 3-10,0 0-10,2-2-11,-2 2-8,2 0-6,0-1-28,0-2-40,-3 0-49,5-1-68,-2 2-82,1-4-96,-3-1-170,2-1 8,-2 0-185,-2-4-129</inkml:trace>
  <inkml:trace contextRef="#ctx0" brushRef="#br0" timeOffset="4427.16">4819 1148 1613,'0'0'-48,"0"0"14,-13 6 24,13-6 18,0 0 16,0 0 11,0 0 17,-2 4 16,2-4 11,0 0 4,0 0 6,0 0 3,0 0 3,0 0 0,0 0 1,0 0-9,0 0 7,-4 4-8,4-4 3,0 0-2,0 0-6,0 0-3,0 0 4,0 0 4,0 0 2,0 0 12,0 0 1,17 2 6,-4-2-3,5 0 0,2 0-2,5-2 3,2 2-3,6-4-6,-2 2-3,1-3-11,0 2-9,-1 0-6,-1 1-4,-2-2-8,-5 2-5,0 0-4,-2 1-6,-1 1-2,-3-3-5,-1 2-3,-3-2-2,-1 3-3,1-1-3,-2-1-1,-2 2-2,1 0-5,-2-3-5,-8 3-12,16-2-21,-10 2-21,-6 0-26,10 0-31,-4-2-31,-6 2-40,9-3-56,-9 3-72,6-4-87,-4 0-144,3 0 6,-1 1-289,0-3-303</inkml:trace>
  <inkml:trace contextRef="#ctx0" brushRef="#br0" timeOffset="5269.96">6583 643 2348,'9'-8'31,"-1"3"21,-2-1 21,0 1 19,0 1 13,-1-2 14,2 0 5,-1 3-3,-2-1-10,0 0-6,-4 4-8,9-5-10,-7 2-4,-2 3-7,0 0-6,0 0-1,0 0 5,0 0 1,-15 13-1,3-2-2,-10 2-3,1 1-2,-11 0-5,0 6-6,-4 0-4,-3-1-6,9 0-2,-4-2-3,4 0-6,3 1-4,-1-3-2,6-2-5,2-1 0,0 0-2,5-3-4,0-1-1,5-1 0,2 1 0,-1-3 0,7 2 4,2-5-5,4 5-1,7-6-1,2 1-1,8 1 0,2-1 1,7-2-3,3 0 3,4 0 1,-1 0 0,2 0 2,0 0 0,1 0-1,-6 0 1,3 2 0,-6-2-3,-3 0-1,-4 1-4,-2-1 1,1 2-2,-7 0 0,4 0-2,-5 2 0,-1 0 2,-4 1-2,-4 1-2,1 1 5,-6 4-1,0-2-1,-7 4 0,-6 0 3,-3 4-2,-6 3-2,-3-3 0,-9 7 2,-5-2-3,-1 0 1,0 2 4,-3-2 1,4-1-1,1 2-1,2-4-3,4 0 1,5-4 1,1 0 1,5-4-4,-1 1-1,4-3 0,2 2 1,3-4-2,1 0 4,-1-1-3,5 0-2,-3-1 0,4 1 0,0-2-2,0 0 2,1-1 1,-1 1 1,3 0-3,4-4 0,-9 7 0,6-7 1,3 0-1,-6 7 5,6-7 5,0 3 4,0-3 6,12 4 6,-2-4-4,10-2 1,5 0 0,7 1-1,10-3-2,15-4 2,3 3 0,22-9-3,1 1 2,-3-1 1,1 2 4,-18-2 3,-8 2 8,1 3-3,-6-2 3,-3 1-3,-5 3-2,-4-2 0,-1 2-2,-8 1 7,-4 1 2,0-1-9,-5 2-1,-2 0-7,-2-1 3,1 3-5,-5 0-2,-1-1-16,0 3-14,-3-2-29,0 2-29,0-3-40,-8 3-42,0 0-38,12 0-58,-12 0-59,0 0-66,0 0-81,0 0-164,0 0 46,0 0 63,-32 5-336,21 0-328</inkml:trace>
  <inkml:trace contextRef="#ctx0" brushRef="#br0" timeOffset="6261.84">6079 1835 2370,'0'0'26,"0"0"14,-11 0 11,11 0 10,-6 0 8,6 0 5,-4 7 15,2-1 3,0-1 18,2 3-7,-3 1 2,3 2-3,0 4 4,0-2-5,0 2-8,0 0 0,0 2-12,0 0-5,0-2-4,0 2-5,0 0-6,0-1-5,0-3-7,3 0-4,-3 0-7,0-1 0,0-2-2,0 0-2,0-1 0,0-1 6,2-3-1,-2-1 1,0-4-7,0 0 0,0 0-7,0 0 1,0 0-4,6-17-4,-2 8-1,-2-5-4,3-1-1,-1-1 1,0 0-5,2 0 0,-2 1-3,3 0 2,-2 1-2,1 3-2,-1 0-2,0 1-1,0 3 1,2 2 4,0 2 5,2 3 4,-9 0 8,17 3 4,-7 4 1,0 1 3,-1 1-2,2 2-3,-1-2-2,1 5 2,-2-2 2,-1 3-2,2-4 1,-3 2-3,-1 1 0,0-4-4,1 1 1,-3-4 0,1 1-1,-1-1-1,-2-3-2,0 0 0,-2-4 0,2 5-2,-2-5-1,0 0-2,0 0-2,0 0-4,0-20 1,2 9-3,0-1-4,0-4-2,4 0 2,-2-1-3,6 0 1,-2-3-1,0 3 1,1 4-1,-2-2-1,3 3 2,0 1-3,0 1 0,3 4 6,-1 1 0,0 1 6,0 1 5,-1 3 2,4 3 3,-2-1 6,-1 4 1,2 1 3,-2 3 2,-2-1-1,1 2 0,0 2-4,-3-1 0,1 0-2,-3 1-1,0 0 1,-2 0-5,0 1-21,-1-2-47,-1-3-61,3 4-65,-3-3-76,0-2-81,0-4-76,-2 1-152,2-3-26,-2-2 55,0 0-365,14-2-379</inkml:trace>
  <inkml:trace contextRef="#ctx0" brushRef="#br0" timeOffset="6446.89">6736 1990 2715,'0'0'92,"3"-5"16,-3 5 13,0 0 16,0 0 10,0 0-4,5-4-13,-5 4-13,0 0-11,10 0-12,-3-2-9,-7 2-36,15 2-43,-5-2-48,-2 2-47,-8-2-57,16 2-66,-9 0-56,0-1-86,-3 1-110,-2 2 5,1 2-227,-1-1-180</inkml:trace>
  <inkml:trace contextRef="#ctx0" brushRef="#br0" timeOffset="6601.86">6803 2068 1895,'-3'7'43,"-1"-2"33,0-1 22,2 0 27,2-4 21,-3 7 12,3-3 8,0-4 8,5 6-2,-5-6-10,11 4-14,-4-4-14,-7 0-15,16 1-12,-7-2-17,1 1-44,1 0-46,2-4-59,-3 0-75,0 0-86,4-1-83,0-2-176,-1-1 0,0 1 55,2-3-175,-3 1-99</inkml:trace>
  <inkml:trace contextRef="#ctx0" brushRef="#br0" timeOffset="6799">7214 1743 1960,'0'-8'201,"2"3"12,-2-1 22,0-1 19,0 0 6,0 7-7,0-8-19,2 3-27,-2 5-22,2-6-22,-2 6-25,2-6-34,-2 6-40,2-3-52,-2 3-52,0 0-51,0 0-42,0 0-52,0 0-55,15 13-42,-17-9-81,2 3-120,0 1 6,-2 2-268,-2 1-235</inkml:trace>
  <inkml:trace contextRef="#ctx0" brushRef="#br0" timeOffset="6965.74">7206 1840 2116,'0'10'51,"-2"-1"32,0 1 24,2-1 23,0 2 16,0-2 17,2 3 14,0 2 7,0-3-3,-2 3-5,4-1-15,-2 2-19,0 0-10,0 2-12,0-1-13,2-1-11,-1 0-12,-1 0-42,0-1-55,2 1-52,-2-5-70,0-1-80,5 1-81,-5-5-120,0 0-114,2 0 31,1-1-259,-5-4-249</inkml:trace>
  <inkml:trace contextRef="#ctx0" brushRef="#br0" timeOffset="7212.75">7588 1850 2185,'5'-7'147,"-3"2"22,0 2 22,1-2 24,-3 1 31,0 4 15,2-7-3,-2 7-12,4-4-24,-4 4-16,0 0-15,0 0-1,8 11-12,-4-2-10,3-2-13,-3 6-25,2 1-13,-1 1-13,3 2-10,-3-2-1,-1 4-19,-1-2-5,2 4-6,-1-2-20,-4 1-34,1-3-45,-1 2-69,-1-4-67,1 2-69,-4-3-97,2-3-84,-2 0-165,0-4-48,-3 1 80,3-4-443,-5 2-473</inkml:trace>
  <inkml:trace contextRef="#ctx0" brushRef="#br0" timeOffset="7383.72">7513 2094 3016,'-7'-2'118,"3"-1"39,-3-1 40,3 1 30,4 3 12,-4-5-11,4 5-21,2-10-18,4 6-17,1 1-24,6-4-8,4 3-14,3 1-27,6-3-41,0 0-72,3-1-86,5-3-80,-4-2-106,3-1-102,-1 0-179,-4 0-23,-1-4 55,1-1-370,-2 1-387</inkml:trace>
  <inkml:trace contextRef="#ctx0" brushRef="#br0" timeOffset="7577.01">8224 1651 2816,'7'-4'173,"-3"1"30,-2 1 34,-2 2 31,4-4 17,-4 4-13,8-2-2,-8 2-8,16 6-17,-10-1-20,4 4-16,1 4-16,-3 2-20,4 3-14,-1 2-18,-2 1-13,-1 1-15,4 2-40,-4-2-57,-2 2-66,-2-4-77,-1 3-95,2-5-88,-7 0-101,-2-2-97,-2-2-187,0 1 79,-6-6 70,2 0-466,-2-3-488</inkml:trace>
  <inkml:trace contextRef="#ctx0" brushRef="#br0" timeOffset="9273.97">6014 265 2472,'0'0'-173,"0"0"29,0 0 21,0 0 17,0 0 12,0 0 11,0 0 22,0 0 14,0 0 9,0 0 15,0 0 9,0 0 3,0 0 8,0 0 10,0 0 11,0 0 2,0 0 7,0 0 7,0 0 4,0 0 3,0 0 2,0 0 2,0 0 6,0 0 2,0 0 4,-5-5 2,5 5 3,0 0 1,0 0 2,0 0-4,0 0 4,0 0-3,0 0-1,0 0-4,0 0 3,0 0-2,0 0-2,0 0 0,0 0-6,0 0-4,0 0 0,0 0-3,0 0-1,0 0 2,0 0 4,11 20-2,-9-13 6,2 3-1,-2-1-3,2 5 0,0 1-5,0-1 0,0 3-7,1-2 6,0-1-9,-1 1-3,-2-1-1,2 0-3,-2-3-1,2 0-1,-1-1 0,-2-2-6,2 2 5,-1-5 8,0 1 17,0 0 6,-2-1 7,0-5-1,0 0-8,0 0-5,0 0-3,0 0-3,0 0-4,4-22-3,-2 12-6,-2-2-2,0-1-5,2-4 1,-2 2-5,2-3 2,-2 1-5,0 3 2,0-2 5,1 5 2,-1-3 2,0 3-5,0 1 0,0 1-3,0 2-6,0 0-6,0 7-1,0-6 3,0 6-3,0 0 1,0 0 0,11 13-1,-7-6-1,1 1 3,4 1-5,-1 0 8,4 1-3,-2-2 2,2 2-1,1-3 3,0-2 2,0 1-1,-1-4 1,2 0 1,0-2-2,1 0 1,0-4-1,0 0-1,-1-1 1,2-3-1,-4-1-3,0-3-2,-1-1 1,0-4-1,-1-3 4,-1 0 1,-1 0 4,-2 3 11,0 2 8,0 0 4,-2 2-1,0 4-6,-2-1-5,2 2-7,-3 2-5,4 4-1,-5 2-1,0 0-1,9 11 2,-5-3-3,-1 6 1,5 1-3,-2 2 0,3 4 1,-2 2 1,4 2 0,3 3 1,-2 0-1,0 5 0,2-3-18,-2 1-51,3-1-69,-3 1-74,2 0-100,-6-6-113,2-2-197,1-1 45,0-1 64,-1 0-291,1-4-283</inkml:trace>
  <inkml:trace contextRef="#ctx0" brushRef="#br0" timeOffset="9946">8154 720 2216,'-6'-4'36,"2"1"24,0-4 23,-1 4 15,1-2 20,-1-2 14,1 3 10,0-2 2,2 3-7,2 3-12,-6-6-11,4 3-15,2 3-11,0 0-11,0 0-8,0 0-1,-3 18-4,6-4-4,-1 3-3,0 4-5,2 1-5,0 4 1,0-2-8,-2 3-2,3 1-1,-4 0-9,2-1 11,0 0-18,-1 0-25,0 1-41,-4-4-50,2-4-67,-2 2-73,4-3-58,-4-5-119,2-2-120,0 0 62,2-4-241,2-3-203</inkml:trace>
  <inkml:trace contextRef="#ctx0" brushRef="#br0" timeOffset="10232.52">8067 722 2028,'-12'-24'54,"1"7"34,2 3 19,3-1 15,2 5 11,0 0 5,2-1 4,2 3-19,0-2-6,2 1-13,2 2-13,2 0-7,2 0-1,5 1-4,4 4 1,1 0-5,0 2-8,1 2 0,-1 2-9,0 1-2,4 3-5,-3 4-6,-5-3 2,0 3-4,-2 0-6,-4 1 0,-2 2-2,-4-1-6,-4 1-1,-2-1-4,-4 1-3,-4-1-18,-4 1-29,0-1-37,1-1-36,-5-1-59,2-1-56,3-1-56,-4-5-95,4 3-143,2-4 16,2-1-223,3 2-207</inkml:trace>
  <inkml:trace contextRef="#ctx0" brushRef="#br0" timeOffset="10918.26">8267 901 2078,'4'2'85,"-2"1"19,2 1 7,-4-4 10,5 6-4,-2-2 7,-1-1 1,1 4 9,-1-2 1,2 2-3,-2 2-6,2-2-4,1 1-12,-3 1-2,1 1-8,2-1-12,0 0-9,-1 1-9,-2-2-3,3-1-7,-2 3-6,-1-4-5,2 1 1,-2-2-2,2 0-2,0 0-3,-4-5-3,4 5-7,-4-5-4,0 0-5,0 0-1,0 0-5,7-12-6,-7 4-3,3 1-4,1-3-1,-2 1-2,2-1 2,1 1-1,-1 1-4,0 0-3,3 1 2,-3 1 1,4 0-1,-1 4 0,1 0-4,-8 2 2,15 0 1,-4 2 3,-3 2 1,-2 0 1,3 2 1,-1-1 7,1 3-6,-3-3 4,3 4 3,-3-2-4,0 1-2,0-3 4,1 3 0,-2-2 4,-1 1-6,2-2 6,-4 0 7,2-2 4,-1 2 5,-3-5 0,5 5-4,-5-5 1,0 0-3,0 0 0,0 0-2,0 0-6,0 0 1,2-13-4,-2 13 1,-2-12-2,4 5-3,-2-1-3,3 1 3,-2-1-4,4-1 0,-2 2-4,1 2-2,0 0 2,2-2-1,-2 4 0,0-3-1,3 2 2,-1 2-1,-2-2-2,3 3 1,-7 1 1,13-2 2,-7 0-1,-6 2-1,12 2-3,-12-2 5,15 2 0,-8-1-2,-1 3 1,2 0-1,-1 0 0,-1 2 2,3-3-1,-2 5 2,-1-3 0,0 4 0,-2 0 1,2-1-1,-4-1-1,2 3 0,2-3 1,-4 1 2,0-1-2,0 1-8,-2 0-15,0 0-29,0-3-32,0 1-41,-4-2-54,4-4-64,-8 5-65,2-5-74,0 0-153,6 0-1,0 0 56,-21-5-256,12 1-226</inkml:trace>
  <inkml:trace contextRef="#ctx0" brushRef="#br0" timeOffset="11469.84">8095 815 1967,'0'0'-38,"0"0"24,0 0 18,0 0 15,29 2 14,-29-2 9,14 2 8,-6-4 7,-8 2 2,14 0 6,-3 0 0,0-2 4,-3 2 0,3 0-2,-11 0 0,19 0-2,-8 0-4,-1 2-4,-2 0-11,3 0 4,-2-1 0,1 1-4,-2 2-4,3 2-2,0 0-2,-3-2-1,3 3 0,-1-1-1,-2 2 0,-1-3-4,0 2 3,-1 1 1,-2-1 1,-2 0 5,-2 0-15,-2 1-2,-5-1-1,2 2-5,-9-1-1,0-1-6,-1 0-19,-2 1-37,-2-2-49,-5-1-61,8 1-75,-5-4-116,2 2-131,4-4 24,0 0-136,2-2-89</inkml:trace>
  <inkml:trace contextRef="#ctx0" brushRef="#br0" timeOffset="12384.16">9524 602 1538,'-2'-8'-28,"2"8"19,0-5 20,0 5 9,0 0 16,-2-7 15,2 7 14,0 0 13,-2-5 8,2 5 9,0 0 9,0 0 2,0-5 3,0 5-1,0 0-4,0 0 1,0 0 0,0 0-7,0 0-8,2-7 7,-2 7-4,0 0 1,0 0 2,0 0 0,0 0 5,0 0 8,2-5 1,-2 5 3,0 0 3,0 0-3,0 0-6,0 0-9,-4-8-11,4 8-8,-4-6-7,-2 5-10,6 1-7,-14-6-5,7 6-7,-2-2-2,-2 2-5,1 2-5,-6 2-6,2 1 0,-3 3-1,-4 3-6,-1 4 0,3 0 0,-3 7-2,0 1 1,3-2-4,0 3 3,6-1-2,3 0 1,2 0-1,-1 0 0,8-2-1,1-2 0,0 0-1,5 0 0,2-1 1,1-3-1,0 0-2,3-4 1,1 3 2,1-4-2,2-3 0,-1-2-2,2 1 0,0-4 1,-3-2 1,2-2-1,0-1-2,-1-1 1,0-5 1,0-2-4,-3 0 3,4-4 0,-5-3 3,1-1-3,-1 2 7,-1 0 6,-2 2 7,-1 2 4,0-1 4,-2 1 0,-1 3-1,2 1-8,0 1-1,-1 0-7,-1 3-3,-1 1-2,2 2-4,-4 2 3,0 0-3,6 9-2,-2-3-1,-2 5 1,3-2 1,-1 0-1,2 4-1,0 0 2,1 3-2,0-4 1,1 5-1,0-2-12,0-1-39,1-1-64,-1 2-70,2-4-86,0 3-98,-2-4-108,0 1-163,1-2 50,2-3 73,-1 1-363,3-1-356</inkml:trace>
  <inkml:trace contextRef="#ctx0" brushRef="#br0" timeOffset="12991.86">9878 930 2392,'1'-7'63,"-1"2"36,0 1 17,0 4 17,3-8 13,-3 8 1,2-3-2,-2 3 11,0 0 10,0 0 2,0 0 2,15 11-8,-10-4-6,-1 2-7,0-1-12,2-1-12,-2 0-13,0 3-10,-1-3-10,1 3-9,0-3-7,1 1-3,-1 1-11,-2-2-4,-1 0-5,2-1-3,-1-1-1,0-1-3,-2-4-3,4 4-5,-4-4-4,0 0-4,0 0-1,0 0-6,11-9-1,-9 1-5,0-1-2,2 0-5,3 1-3,0-4 1,-3 2-4,2 1-1,0 2-2,2-1 2,-3 1-6,2 5-1,-1-3 2,2 3 1,-8 2-3,15 4 3,-7-1 1,1 1 3,-2 2-3,1 1 4,-2 0-1,0 0-1,0 1 2,1 1 0,-2-1 1,-1-1-3,0 2 4,-2-4-1,0 3 1,0-3-1,-2 1 2,0 0 0,0-6 1,-2 7 0,2-7-1,-6 2-1,6-2-2,-8 0-3,8 0 2,0 0-3,-5-11-2,2 5-2,3 6 1,3-15 1,2 6-3,-1-3 0,4 1 1,0-1 0,3 3-2,-1 0 0,4-1 5,0 3 4,-1 0 13,4 3 3,0 0 5,-1 4 13,4 0 1,-2 3 2,2-2 4,-1 3-3,-2 3-1,-2 0 4,1 0-10,-2 1-10,-2-1-3,1 5 0,-6-3 0,3 1-4,-4 0 1,-2-1-2,1 1-14,-3-1-33,0 0-55,-2 2-76,0-4-75,0 1-92,1-1-99,2-3-155,-1 2-95,3-4 84,7-2-497,1-2-562</inkml:trace>
  <inkml:trace contextRef="#ctx0" brushRef="#br0" timeOffset="13232.94">10862 563 3008,'-2'-12'51,"0"2"30,0 3-1,2 0 0,-3 4 8,3 3 5,0 0 52,0 0 34,0 0-6,-7 22 2,7-5-6,0 4-7,0 1-6,0 7-15,0-3-12,0 4-10,2 1-13,0-1-11,-2 3-11,2-1-9,2-3 0,-2 2-10,2-3-10,0-2-28,2-2-44,-2-2-52,2-3-57,2-5-44,3 1-81,-1-4-80,2-3-78,4-5-179,-2-1 2,2-2 65,2-4-344,4-3-349</inkml:trace>
  <inkml:trace contextRef="#ctx0" brushRef="#br0" timeOffset="13849.96">11227 698 2397,'-3'-7'71,"2"1"27,1 2 12,0 4 16,-3-7 18,3 7 9,-2-4 7,2 4 13,0 0 26,0 0 9,0 0-3,13 17-10,-9-9-10,5 3-11,-3 3-16,0-1-12,3 2-13,-2 0-14,-1 1-10,0 1-9,0-4-9,-1 2-9,-1-3-11,0 0-5,0-3 3,-1-1-21,1 2-1,-2-3-4,2-2-2,-2 0-5,-2-2-3,0-3-4,0 0-3,0 0-8,0 0-7,0 0-11,0-18-2,3 9-2,-3 0-3,2-4-9,0 1-2,2-3 1,0 2-1,2-1 2,-2 5-1,0-3 0,4 2 0,-4 5 0,2 0 1,0 0 4,2 3 1,-8 2 2,20 4 5,-12-1 0,1 2 4,1 2 0,3 1 3,-4 2 2,1 1 2,-2-1-1,3 2 0,-2-4-1,-4 4 1,4-2-2,-4-3 1,1 1 2,-2-1 3,0-1 1,0-1 1,1 2 2,-3-4 0,-2-3-2,1 5 0,-1-5-1,0 0-2,0 0-6,0 0 2,-3-15-5,0 6-6,3 0-2,3-1-3,-1-5-1,-1 2-3,7-2 1,-2 1 2,2 1-2,0 0 1,1 0 1,2 4 2,-1 0 3,1 1 5,2 3 3,-2 1 10,1 1 7,0 3 2,2 1 6,2 1 1,-1 2 4,0 4 0,0-3 1,-3 4 0,4-1-2,-4 3-2,-1 2 1,-1-2 0,1-2-2,-2 4-4,-3-3-5,-2 2-19,0-5-43,0 3-72,0-3-89,-2-3-116,0 2-134,0-3-231,2 1 19,4-1 65,2-1-486,7-2-559</inkml:trace>
  <inkml:trace contextRef="#ctx0" brushRef="#br0" timeOffset="14046.02">12167 785 2846,'0'0'67,"2"-8"51,-2 2 44,2 3 42,0-4 26,1 2 11,3 0-1,0-2-8,4 4-9,2-1-17,0 0-20,4 1-19,0-1-34,-1 2-18,2 0-12,0 0-37,-2-2-56,4 3-78,-3-1-70,2-5-89,-4 4-105,-3-2-113,-1-4-201,3 4 45,-3-5 70,-1 3-340,2-3-355</inkml:trace>
  <inkml:trace contextRef="#ctx0" brushRef="#br0" timeOffset="14206.01">12553 485 2425,'0'-9'108,"2"2"20,0-3 10,0 2 14,0 1 8,0-1 6,0 0-9,0 1-17,3-1-16,-3 3-21,2-1-38,0 2-52,0 0-54,-4 4-67,9-4-73,-4 4-67,-5 0-131,6 4-127,-6-4 47,2 8-207,-2-2-161</inkml:trace>
  <inkml:trace contextRef="#ctx0" brushRef="#br0" timeOffset="14413.03">12638 643 2059,'2'9'140,"0"2"33,0-2 34,0 0 26,0 1 13,2 2 5,-2-2-5,2 1-8,1 2-24,-1-2-20,2 2-19,-4 2-17,5-3-13,-3 2-13,-1-1-13,3 0-20,-4-1-48,0-1-65,-1 1-72,4-3-53,-3 1-72,-2-2-69,3-3-69,0-1-158,1 0-58,1-2 41,3-1-294,-8-1-305</inkml:trace>
  <inkml:trace contextRef="#ctx0" brushRef="#br0" timeOffset="14757.2">13228 122 2295,'-6'-12'98,"2"3"34,0 1 23,2 2 24,0 3 25,-1-1 10,3 4 3,0 0-5,-3-6-7,3 6-7,0 0-8,16 16-1,-6-4-6,5 6-6,4 4-13,2 4-4,-1 2-14,5 7-13,-4 4-7,0 5-15,5 17-8,-10-9-10,-5-6-8,-4 5-21,-3-2-6,-7-5-6,-7 6 0,-7-2-9,-11 10-1,-3-3 1,1-11-3,2-10-1,-1 0-2,1-5-4,8-4-2,-2-4-8,5-2 3,2-4-14,3 0-14,1-3-15,3-3-36,1-1-43,0-4-54,5 1-64,2-2-60,0-3-83,0 0-91,0 0-174,0 0-42,0 0 92,16-15-481,-10 7-525</inkml:trace>
  <inkml:trace contextRef="#ctx0" brushRef="#br0" timeOffset="15742.98">14867 377 2003,'0'0'539,"0"0"-209,-10-2-89,10 2-30,0 0-9,-6-3-9,6 3-18,-4-6-30,4 6-12,0-6-15,0 6-13,0 0-16,6-8-14,-6 8-29,5-4-35,-5 4-35,0 0-37,15 4-46,-9 0-49,-1 2-62,2 1-62,-3 1-60,2-1-155,-4 4-16,3 4 40,-5-1-194,0 4-159</inkml:trace>
  <inkml:trace contextRef="#ctx0" brushRef="#br0" timeOffset="16022.19">14893 759 2032,'2'4'121,"-2"1"12,2 0 8,-2 1 2,0-6 6,1 9-2,2-3-2,1 0 3,-1 1 0,1 5-1,2-3-12,0 5-11,3 1-11,-3-2-10,3 2-9,-1 1-7,0-1-7,1 0-10,0 1-6,-2-3-6,0-2-4,0 3 2,1-5 13,-4-2 11,3 2 7,-3-2 4,1-1 6,-3-1-3,2-3-6,0 2-8,-4-4-16,8 2-18,-8-2-31,11-6-44,-7 3-52,3-3-52,-1-5-56,-2 2-80,5-4-87,-5 0-121,0-2-114,0 0 46,0 0-351,1 1-377</inkml:trace>
  <inkml:trace contextRef="#ctx0" brushRef="#br0" timeOffset="16194.53">15295 783 2711,'7'-2'98,"-7"2"7,10-4 13,-6 3-1,-4 1-8,10-5-15,-2 3-7,0 1-12,2 1-29,1 1-40,2-1-47,1 2-55,-1-2-62,2 6-54,-2-4-57,-1 2-126,-1 1-60,-2 1-205,-3 3-156</inkml:trace>
  <inkml:trace contextRef="#ctx0" brushRef="#br0" timeOffset="16343.99">15415 973 1937,'-5'8'108,"2"-3"26,1 2 23,-2-4 4,0 2 14,4-5 3,-2 7-13,2-7-16,8 2-14,-8-2-13,17 0-28,-4 0-51,3-2-69,2 0-70,-1-3-87,3 2-73,2-1-108,6-2-122,1 1 58,1-1-157,-1-2-85</inkml:trace>
  <inkml:trace contextRef="#ctx0" brushRef="#br0" timeOffset="16950">15999 652 1904,'-5'-7'191,"2"4"10,1-1 6,2 4-1,0 0-13,-2-6-23,2 6-19,0 0-14,0 0 5,2 17 6,0-5-2,3 1-5,0 4-11,-3 0-8,4 1-12,-2 2-10,0-3-8,0 3-9,0-1-4,1-2-12,-3 2-6,3-4-5,-3-2-4,0-2-4,0 2-1,0-4 0,0 1-1,-2-3 3,2-2-1,0-3-8,-2-2-4,0 0-4,0 0-2,0 0-4,4-20-4,-4 9-2,0-6-1,2-3-3,-2-1-2,-2-2-6,2 2 2,0 0 0,0 3 5,0 0 2,-2 3-2,2 2-2,0 3-5,0 0-1,0 5-3,0 1 3,0 4-3,0 0-1,0 0 2,9 19-1,-3-9 3,-1 1-2,3 3 1,3-2 1,-3 2-1,4-1 1,-1-1 1,2 1 4,-3-4-1,3 2 2,-2-4 6,2-1 2,-3-2-2,2-4 2,0 0-3,-2 0 1,2 0 1,-3-7-4,2 0-2,-1-3 3,-1-1-3,-1-4-2,0 0 3,2-7-2,-2 4 8,-4-2 4,2 3 5,-2 2 5,0 2-2,1 0-9,-1 0 2,0 5-7,-1-2-6,-1 2 2,0 5-1,2 0-3,-4 3-3,0 0-4,8 14 1,-3-3 4,1 3-2,-2 1-2,0 4-1,2-2 1,-1 3 3,2 4 0,-1-1-5,-2-2-34,0-2-51,0 0-70,3 2-71,-3-4-52,3 1-92,-3-3-108,1 0-194,4-2 45,0 0 74,1 1-390,1-4-419</inkml:trace>
  <inkml:trace contextRef="#ctx0" brushRef="#br0" timeOffset="17125.64">16803 909 2858,'2'-4'120,"-2"4"13,1-6 12,-1 6-6,3-4-11,-3 4 5,0 0 9,0 0 0,11 14-9,-7-7-8,0 3-11,-2 2-10,3-3-10,-4 4-11,4 2-35,-3-2-61,1 2-67,1-1-98,0-1-107,-4-1-144,4 0-159,0-3 65,0 1-343,0-3-349</inkml:trace>
  <inkml:trace contextRef="#ctx0" brushRef="#br0" timeOffset="18017.4">17387 589 2606,'-4'-7'83,"2"2"16,-1 1 12,3 4 3,-3-4-2,3 4-4,0 0 2,0 0 16,-6 20 9,4-9 2,4 6-10,-2 1-6,0 2-10,2 3-8,2 0-7,-1 3-10,0-2-8,1 1-9,-1-7-5,2 2-6,-2-3-5,0 0-4,0-5-3,-1 0 1,1 0 9,-2-4 7,2-3-5,-1 1-5,0-4-5,-2-2-6,0 0-3,0 0-3,3-15-4,0 5-5,-3-4 0,0-3-4,0-4-4,-3-1-1,3-5-2,-1 1-4,-1 0 1,-2 2-5,1 5 3,2 0 4,-2 3-4,1 2-3,-1 2-2,3 4-1,-1 2-1,1 6 1,0 0 1,0 0 1,0 0 1,4 21 1,2-9 1,1 1 2,1 2 1,3 2-2,3-1 2,2 1 2,0-2-1,2-2 1,-4 0-1,3-1 1,0-4-3,-2-1 1,2-3 0,-2 0 1,-3-4-2,1 0-1,0-4 0,0 0-1,-1-3-2,-2-3-1,2-1 1,-2-3 0,-2-1-3,1-3-2,-1 0 1,-2 3 3,1-2 8,0 3 4,-3 3 2,-1 1-7,2 1 1,-1-1-8,-2 7 4,2 0-4,-4 3 4,0 0 1,10 12 1,-8-4 5,0 4 5,-1 2-5,2 4 5,1 0 1,-4 2-2,4-1-3,-2 3 4,0 0-8,0-2 3,1-1-3,-1 1-9,0-1-39,0-2-60,0 0-83,2-3-79,-1-3-105,1-2-97,2-2-181,3-1 1,-3 0 61,4-1-430,4-3-480</inkml:trace>
  <inkml:trace contextRef="#ctx0" brushRef="#br0" timeOffset="18203.56">18050 834 2651,'-2'-6'67,"0"2"39,0-1 33,2 5 41,-4-10 24,4 7 13,0-3-1,0 6-14,4-10-21,-2 7-19,3-1-16,4 0-14,1 2-12,1 1-16,0-2-42,2 1-58,2 2-66,0-2-71,-1 1-82,0-1-82,-2-3-80,3 3-181,-2-5 1,-3 3 65,1-3-257,-3 1-240</inkml:trace>
  <inkml:trace contextRef="#ctx0" brushRef="#br0" timeOffset="18417.39">18258 497 2335,'-4'-13'160,"4"2"41,-2 2 36,2 4 24,2-3 7,-2 2-11,0 6-6,4-5-14,-4 5-15,0 0-11,16 13-16,-8-2-4,0 5-15,0 5-16,1 2-5,-1 4-30,-4-1-9,-1 3-9,4 5-24,-2-5-41,-5 0-58,3-1-70,-3-1-89,0 1-65,0-6-75,2 6-83,-2-8-105,0-1-125,2-2 31,2-1-434,2-1-506</inkml:trace>
  <inkml:trace contextRef="#ctx0" brushRef="#br0" timeOffset="18622.03">18590 912 2856,'3'-3'50,"3"-1"27,-2 0 20,-4 4 20,7-4 20,-7 4 4,0 0 6,0 0 2,16 6-5,-12 0-11,-1-1-12,0 2-12,-1 3-8,1-1-10,0 2-8,-3 0-31,0-2-57,-3 3-65,3-2-73,-3 0-81,6 2-64,-6-4-81,6-1-153,0-1 8,1 0 55,1-1-225,5-1-179</inkml:trace>
  <inkml:trace contextRef="#ctx0" brushRef="#br0" timeOffset="19051.57">19185 589 2038,'-6'-16'81,"-1"3"31,0 1 27,2 3 18,0-2 12,3 2 17,0 0 10,0 0 0,0-2-5,2 1-11,0 0-17,2 0-11,4 1-7,1 0-10,3-1-8,3 5-8,0-4-13,3 4-5,2 2-8,1 3-6,-2 0-11,0 0-1,-1 7-8,2 0-7,-4 5-3,-1 0-8,-3 4-1,-1 2-6,-4-1-2,-3 3-5,-4 0-3,-3 3-2,-4-1-4,-1 2-1,-3-2-1,-1 5-4,-2-6-2,2-1-2,-3-2 1,1 1-5,4-2-2,0-1 0,2-3-2,-2-2 1,4-1 3,4-1 13,0 1 10,4-3 6,2 1-6,2-2-4,4 0-1,2-3-1,0 1-4,4 0-6,3 0-34,-1-2-47,2-2-64,2 0-69,0 0-81,0-5-98,-1 2-107,4-6-169,0 1 40,3-1 74,3 5-361,1-2-378</inkml:trace>
  <inkml:trace contextRef="#ctx0" brushRef="#br0" timeOffset="19239.7">19865 790 2400,'0'0'86,"0"0"28,2 4 13,-2-4 18,1 6 30,-1-6 25,-1 7 12,1 0 0,0 0-7,0 0-16,0 3-16,0 0-17,-2-1-16,2 0-12,-2 2-16,2-1-42,-2 0-64,2 2-79,0-3-74,0-1-81,2 1-89,-2-4-72,0 3-143,2-4-1,1 2 43,2-2-238,2-2-221</inkml:trace>
  <inkml:trace contextRef="#ctx0" brushRef="#br0" timeOffset="19739.89">20631 643 1960,'0'0'38,"0"0"39,0 0 27,0 0 13,0 0 8,0 0 8,18 0-7,-18 0-7,10 0-12,-10 0-9,10-1-2,-10 1-12,14 0-12,-8 1-23,2-1-33,-8 0-61,15-3-80,-4 1-88,-5-1-177,3 3-99,-3-5 66,1 3-134,3 1-58</inkml:trace>
  <inkml:trace contextRef="#ctx0" brushRef="#br0" timeOffset="21850.45">20712 698 1668,'0'0'117,"0"0"21,0 0 17,0 0 13,0 0 9,0 0 0,0 0 3,-4-7-9,4 7-11,0 0-17,0 0-13,0 0-17,8-10-11,-3 7-12,-5 3-41,8-2-41,-8 2-57,15-2-67,-5 2-84,4-2-75,-2 0-177,2-1-32,4 1 43,1 0-147,7-2-89</inkml:trace>
  <inkml:trace contextRef="#ctx0" brushRef="#br0" timeOffset="22027.21">21243 617 1885,'0'0'170,"0"0"6,0-6 23,0 6 19,0 0 4,0 0-16,2-5-18,-2 5-20,0 0-17,8-3-16,-8 3-17,0 0-36,14 0-53,-14 0-57,15 3-72,-15-3-90,17-3-91,-9 3-178,1-1-50,1-1 44,-3-2-187,4 0-147</inkml:trace>
  <inkml:trace contextRef="#ctx0" brushRef="#br0" timeOffset="22352.2">21572 316 2045,'-2'-6'152,"2"-2"14,0 3 14,2 0 17,0-2 22,0-1 3,0 3 0,2 2-9,-1-3-14,1 2-21,0 0-16,-4 4-16,8-2-16,-8 2-8,14 4-10,-6 2-11,0 3-6,0 3-8,2 3-9,-2 0-5,0 6-9,-2 2-2,1 0-7,-1 1-2,-2 3-9,3-3-7,-3 5-20,0-4-35,1 2-37,1-1-38,-2 1-30,2-2-25,0-2-21,-1-2-28,0-2-24,-1 1-31,4 0-34,-2-5-37,-4-2-93,3 1-81,1-3-1,-2-1-228,1-1-219</inkml:trace>
  <inkml:trace contextRef="#ctx0" brushRef="#br0" timeOffset="23230.01">21643 302 1868,'0'-8'-27,"0"4"30,0-5 24,0 2 21,0-1 25,0 1 19,0-1 13,0 1 6,0 1 5,1-1-5,-1 7 3,0-8-9,0 4-6,0-2 0,0 6-4,0-6-2,0 6-14,5-8-3,-5 8-4,0-3-1,0 3 0,0 0-2,0-6-8,0 6-1,0 0-5,0 0-6,0 0-6,0-5-5,0 5-2,0 0 1,0 0 5,0 0 2,4 20 7,0-10-2,-2-1 3,2 5 1,0 3-2,0-2 1,1 5-1,-3-1-4,4 3 1,-2 2-5,1-2-2,-1 3-2,-2-3 2,2 3-6,1-1 4,-1 0-6,-1-2 5,2 2-6,-1-4-1,0 1-1,-2 1 0,3-4-2,0 1-3,0 1 2,0-2 1,3 2 1,-1-1 1,3 0 4,3-2 0,0-2 2,3 1-3,2-3-1,-2 1-1,6-4-1,-1 2-7,2-2 1,2-1 0,-1-1-4,-1-3 0,-1-1 3,-2-1 5,2-1 8,-3-4 5,2-5-1,-2 2 1,5-5 1,-4-3-1,4-5-8,-3-4 2,3-5-6,0-7-3,0-2-4,-3-2 0,-1-4-1,-2 1-5,-3 2 2,-4 1 1,-5 2 4,0 1-9,-6 4-2,-3 3-3,-2 0 2,-4 3-5,-4 4 0,-5 0 0,-7 7 0,1 3 0,-8 5-3,-6 2-22,-5 3-26,-3 1-44,-2 5-44,-1 5-42,0 1-52,1 3-59,4 4-82,3-2-97,9 1-178,2 0 46,5 0 67,5-2-316,4 2-331</inkml:trace>
  <inkml:trace contextRef="#ctx0" brushRef="#br0" timeOffset="24193.86">20744 545 2340,'-6'6'-7,"1"-3"17,1 3 21,0-3 25,4-3 24,-7 6 20,7-6 13,-2 4 5,2-4-13,0 0-1,0 0-12,0 0-2,24-4-10,-14 0 3,1-3-7,6 1 1,-4-3-9,4 0 2,-1-4 1,1 2-6,-1-2-4,-1-2 3,-2-1 5,3 1 3,-5 0-4,1 2 1,-2 0 9,-2 1 9,2 0 1,-2 3-4,-2 1-9,0 1-9,-2 1-9,3 2-4,-4 1-5,-3 3-3,0 0 2,6 15 8,-6-6 2,0 4 4,-2 6 0,2 3 2,0 4-4,-2 1-5,2 3-3,-2 3-2,2-3-5,0 3-3,0-1-7,0-1-1,0-2-3,0-1-5,2-1 0,-2-1-6,0-3-28,0-4-43,0 0-46,0-2-50,2-2-39,-2-2-55,-2-3-83,2-2-53,0-1-118,0-3-95,-5 0 38,5-4-343,-7 3-379</inkml:trace>
  <inkml:trace contextRef="#ctx0" brushRef="#br0" timeOffset="24377.34">20754 926 2504,'-14'1'52,"1"-1"36,2 0 27,5 3 38,6-3 13,0 0 18,0 0 12,0 0-1,0 0-9,36 0-13,-14 0-16,0 0-12,4 0-19,3 0-9,3 0-30,-2 0-52,1 0-77,1 0-81,-2-3-107,0-1-114,-1 1-200,-3-3-14,-1 1 50,-2-1-285,-3 2-280</inkml:trace>
  <inkml:trace contextRef="#ctx0" brushRef="#br0" timeOffset="24530.93">21324 918 2221,'-2'5'117,"2"-5"33,-2 8 16,2-8 31,-2 7 23,2-7 7,0 0-12,0 4-19,0-4-20,0 0-35,0 0-81,0 0-103,4 5-149,-4-5-171,0 0-205,0 0 51,0 0 67,6-17-215,-4 8-159</inkml:trace>
  <inkml:trace contextRef="#ctx0" brushRef="#br0" timeOffset="63999.95">2007 3566 797,'-2'-10'212,"2"4"-44,-3 1-30,1-1-28,0 1-3,0-3 1,0 2 2,-2-1 4,1 1 18,-1-1-4,4 2-6,-5 2-7,5-4-10,0 7-13,-3-5-7,0 1-11,3 4-9,0 0-4,0 0-6,-6 12-1,2 0-4,2 5 5,0 9 1,-2 5 2,0 8 8,0 11-7,-2 3-12,0 5 6,-2 19-10,-2 0-2,-1-3-5,-2-2-2,0-12-1,5-9 0,-2 0-10,-2-5-8,4-8-17,0-1-25,0-3-34,0-8-35,3 0-54,2-2-53,-1-7-48,2-2-128,0-5-115,2-2-183,0-4-173</inkml:trace>
  <inkml:trace contextRef="#ctx0" brushRef="#br0" timeOffset="64593.86">1928 3625 1877,'2'-13'-8,"0"1"19,-2 1 26,2-1 20,0 1 10,0 0 12,6-3 4,-2 1 8,2-1-6,4-2-4,6 0 0,1 2-7,6-2 5,2 2 1,-1 3-14,1 1-6,-2 3-2,2 3-6,-4 0 0,0 4-3,-2 2-1,1 2-8,-4 0-3,-2 3-1,0 1-2,-3 3-2,-5 1-3,-2 3 0,-4 0-3,-2 3-5,-6 1 0,0-1-1,-4 3-1,-3 0 2,0-2 6,0 1-4,-1-5-4,-2 0-3,6-4 0,0 3 0,1-5 1,0 0-5,3-2 3,0 0 2,2-1 2,-1-2-3,5-4-5,-2 3-2,2-3 1,0 0-3,0 0-1,0 0 0,27-3 1,-17 3-4,0 0-3,0 0 1,1 1 0,2 1 0,-1 2 1,1 0 0,2 4-3,-2-1 8,-1 3-1,0 0 1,0 2 1,-5 0-4,2 1 8,-2 3 8,-5-1 7,0 0 2,-4 2 13,-2-1 2,-7 2-2,-1 1 3,-6-5-4,-2-1-1,-3 3-3,-1-4-5,-2-2-2,-1-3-3,-1 1-2,1-1-1,-1-4 0,5-3-8,0 0-13,1 0-22,2-3-32,-3-4-28,7 2-46,-1-5-33,4 0-46,5-1-55,2 0-46,4 0-110,4-2-100,4 1 36,5 4-128,4 0-107</inkml:trace>
  <inkml:trace contextRef="#ctx0" brushRef="#br0" timeOffset="65154">2659 4132 1783,'0'0'43,"-13"-12"19,11 6 18,-5-1 20,3-2 16,0-4 4,2 2 0,-2-1-3,4 0-1,-2 0-10,2-1-13,2 0-1,0 1-6,2 1-14,0-3-5,3 3-2,1 3-18,-1-1-1,1 3-3,-1 0-7,3 5-4,-2-1 2,-8 2-5,18 6-3,-13-1 3,4 2-4,-3 1-6,-2 1 6,1 5-2,-3 0-6,1-1 3,-3 2 3,-5 0-4,0 3 0,-1-1-2,0-2 6,-2 2-10,-2-2-1,1-1-1,2-2 0,-3 1-1,1-2 6,1-1-5,1-3 5,-3-2-5,5 1 2,-1 0 5,0-1-2,2-5-2,0 5 8,4-5-2,-5 3-5,5-3-2,0 0 1,0 0-1,7 8-7,-7-8 4,8 6-3,-3-1 7,2 1-3,0 0-1,2 1-2,-3-1 4,2 4-1,-1-1 2,-1 1-3,-2-1 9,2 1 0,-5 1 2,2 1 7,0-2 9,-6 1 7,0 0 2,0 0-4,-4 2 0,0-3-2,-4 0-2,-2-2-5,0-1-2,-1 1-1,-1-3-5,-2-1 0,0-1-8,-2-3-17,2 0-32,0-1-33,2-1-43,-2-4-38,3-3-48,3-2-68,0-5-52,5-1-134,2-5-102,4 1 41,2 0-199,2-3-200</inkml:trace>
  <inkml:trace contextRef="#ctx0" brushRef="#br0" timeOffset="65368.36">3235 3930 2183,'2'-4'110,"-2"4"13,4-5 7,-2 0 11,2 2 14,-1-1-8,0 0-11,-3 4-15,9-8-14,-3 4-5,1 0-32,2 1-33,3 1-37,-2 0-40,4 0-48,-4 0-59,4 4-58,2-2-57,-3 2-145,-3 2-74,-2 2-176,-2 1-154</inkml:trace>
  <inkml:trace contextRef="#ctx0" brushRef="#br0" timeOffset="65517.33">3330 4124 1841,'-7'10'80,"4"-5"29,-1 2 31,-1-4 32,2 2 36,1 0 16,2-5-5,0 0-20,0 0-20,22-3-19,-7 1-18,5-3-45,8 2-75,2-4-101,4 0-141,2-5-204,0 3-119,-2 1 57,-1-2-208,0 1-188</inkml:trace>
  <inkml:trace contextRef="#ctx0" brushRef="#br0" timeOffset="73067.96">15930 1194 916,'-12'0'123,"12"0"8,0 0-21,0 0-4,0 0-3,-8-2-8,8 2-7,0 0-11,-5-3 1,5 3 4,0 0 2,0 0 7,0 0 3,0-9 1,0 9 1,0 0-7,0 0-8,0 0-3,0 0-11,8-7-10,-3 6 1,1-4-10,4 3-2,6 1-2,3 1-6,3-2-4,8 2-5,0 0 1,4 0-4,-1 2-3,0-2-3,3 0-2,-2 0-3,-1 0-1,-1 0-2,0 0 3,-2 1-2,-7-1-5,-4 0-3,0 2-16,-3-2-12,-2 0-20,-4 0-14,-10 0-14,9 2-18,-9-2-17,0 0-12,0 0-11,0 0-6,-26 11-4,11-9 10,-3 1 9,-2 1 7,-3-1 15,0-1 6,-4 0 12,-3 0 9,0 0 10,1 0 14,1-2 15,2 2 14,3-2 10,4 0 7,-2 2 5,2 0 7,4-2 1,2 0 8,1 1 0,3-1 9,9 0-1,0 0-2,0 0 4,0 0 1,34 8 1,-11-4-9,4-1 14,3-1 0,2 2 2,2-1-2,6-1 3,2 1-2,1-1-5,-7-2-2,2 0-2,-6 2-7,1-1 3,-5 1-2,-4-2-1,-5 0-4,-1 3-1,-4-3-3,-8-3-3,-6 3-8,0 0-14,0 0-11,0 0-11,-45-3-11,22 1-8,-9 0 1,-6-1 0,-4 3 1,-3-5 3,-1 5 1,3 3 4,5-6 4,2 6-1,2-1-4,3-2 2,2 3 9,9-1-5,-1 1 9,4 2 1,4-3 10,4 0 2,3 1 13,6-3 8,2 6 1,-2-6 8,20 6-6,-4-4 6,2 1-6,5-1 6,4 2 6,3-1-2,0 0 8,1-2-3,1 2 1,0-2-5,2-1 2,-5 0-3,1 2-4,-6 0-3,-6 1 4,4-3-2,-6 2 2,-3-2-7,-7 0-8,-6 0-7,4 0-18,-4 0-9,0 0-7,0 0-6,-31 0-4,16 3-3,0-3 5,-1 2 2,-4-2 5,3 2 4,-2-1 3,4 2 3,1-3 4,0 1 4,4-1 8,0 3 11,-1-3 6,3 0 8,8 0 10,0 0-5,-11 1 9,11-1-5,0 0 0,0 0 0,0 0 1,36-4-2,-24 4 5,2 0 2,4-1 2,0 1-12,1 0 5,-1-3 0,0 3 0,-2 0-3,-1-1 4,-3-1-13,-1 2 2,-1 0-1,-1-2-4,-9 2-7,0 0-9,0 0-12,0 0-7,0 0-3,0 0-5,0 0-6,-30 0 3,18 0-5,-1 2 7,1-2 1,0 0-5,-2 0 3,4 0 0,-1 0 5,1 2 2,1-2 4,9 0 8,-15 0 5,9 1 6,6-1 0,-10 0-2,10 0 3,0 0 1,0 0 1,0 0-15,0 0-16,0 0-25,0 0-62,33-1-106,-26-1 79</inkml:trace>
  <inkml:trace contextRef="#ctx0" brushRef="#br0" timeOffset="73283.55">16481 1257 732,'0'0'82,"0"0"11,0 0-5,-2-9-4,2 9-9,-3-5-2,3 5-10,0 0-6,0 0-19,0 0-24,0-8-43,0 8-49,0 0-55,0 0-262,0 0 95</inkml:trace>
  <inkml:trace contextRef="#ctx0" brushRef="#br0" timeOffset="73489.57">16449 1255 1118,'0'0'19,"-6"-3"9,6 3-11,-4-4 1,4 4 5,0 0-6,0 0-19,-7-5-29,7 5-32,0 0-47,0 0-86,-7-3-89,7 3 196</inkml:trace>
  <inkml:trace contextRef="#ctx0" brushRef="#br0" timeOffset="78652.03">16330 1523 1079,'-6'0'86,"6"0"3,-10 0 1,10 0 10,0 0 10,-16-3 14,12 1 4,4 2 2,-6-4-2,6 4-4,-4-4-8,4 4-9,-4-5-8,4 5-3,0-8-11,0 8-10,4-8-5,2 4-9,2-1-8,4 0-1,0-2-5,3 3-6,2 0-7,0 3 1,-1-1 0,2 0-9,-2 2-2,4 2-3,-3 1-6,-1 4 0,0 1-2,-1 2-3,-1 0 5,-3 1-5,-3 3 4,-2 1-4,-3 2 5,-6-2-5,-1 2 0,-4 5 1,-3-5-2,0 2-1,-1-2 1,-3 0 0,2 0-6,-4-4 5,3 3 0,-4-3 3,4-3-5,2-1 5,-2-1-4,2-3 1,1 0 2,3 0 1,-1-2-5,1-3 2,1 0-2,7 0-5,0 0 2,0 0-5,-6-5 5,6 5-1,0 0-3,13-8 1,-5 4 1,1 3 0,1-1 0,1 2-3,1 0 2,2 2-1,0 1-1,3 4 2,-1-2 2,2 3 9,-4 1-9,2 1 0,-3-1-1,1 4 0,-1-4 5,-5 4-2,1-2 1,-1 0 7,-4 3 5,-2-4 6,0 1 7,-4-2 5,0 1-3,-4-1 5,0-1-7,-3 2-1,1-5-7,-5 1-1,2-2 2,-2 1-9,1-3-2,-3 1-7,2-2-26,-1-2-30,-2 1-32,2-5-39,0 2-42,0-1-49,4-1-53,-3-2-89,7-1-121,0 3 7,4-1-113,4-1-83</inkml:trace>
  <inkml:trace contextRef="#ctx0" brushRef="#br0" timeOffset="78855.49">16943 1977 1644,'8'2'104,"-2"0"24,0 0 8,-6-2 0,10 4 2,-6-3-7,-4-1-7,6 2-11,-6-2-14,4 6-12,-4 0-6,0-1-10,-4 2-2,2 1-6,-2 2-6,2 0-26,0 1-39,-3-1-61,0 2-70,5-2-72,-4 2-125,0-3-148,2 1-185,2 0-163</inkml:trace>
  <inkml:trace contextRef="#ctx0" brushRef="#br0" timeOffset="79615.27">17567 1688 1844,'0'0'12,"0"0"32,0-6 19,0 6 24,-2-6 14,2 6 8,0 0 5,-2-5-3,2 5-5,0-7-8,0 7-3,0 0-9,0-8-2,0 8-7,0-5-5,0 5-7,0-5-6,0 5-7,0-10-4,0 10-7,2-8-3,0 3-6,0-1-3,0 1-1,5-1-4,-3 1-5,3-2-2,1 1-1,0 1-5,1-1-2,4 2 3,-5 0-5,5 2-1,-3 2 6,1 0-10,0 2 6,-2 0-6,5 4 0,-4 3-1,1 1-1,0 4 0,-1 3 2,0 0-1,-2 3 4,-1 1 1,-2 3-4,-3-3 4,-2 0 2,-2 1-2,-3 1 0,0 0 2,-7 0 0,-2-1-1,-1-1 0,-2 3 1,-1-7-6,3 1 3,-3-3 2,2-1 0,0 0-3,2-3 5,1-2 0,1-2-2,-2-2-3,4-2 3,2 0-5,-1-3 2,9 0-2,-13-4-1,11-3 0,0 5 2,2 2-2,6-12-5,1 4 6,2 3 3,-1 1-7,2-2 9,5 2-1,0-1-2,-2 3-1,1 0 6,-1 2-1,2 2-6,2 0 4,-2 1-2,0 2 1,-1 0-1,-1 2 1,1 1-12,-1 1-23,1 3-34,-2-2-45,-1-1-55,-1 4-60,-1-2-69,-1-3-151,1 4-51,-3-3 55,2 1-102,-2 0-44</inkml:trace>
  <inkml:trace contextRef="#ctx0" brushRef="#br0" timeOffset="79795.49">18044 2099 1490,'4'-5'81,"-2"0"31,2 4 11,-4 1 7,4-6-4,-4 6-7,4-5-10,-4 5-15,0 0-6,0 0-7,0 0-10,3 15-4,-6-10-7,3 3-37,-2-1-61,0 1-81,0 2-77,2-2-180,-2 1-70,-2 0-98,2-1-47</inkml:trace>
  <inkml:trace contextRef="#ctx0" brushRef="#br0" timeOffset="80445.66">18465 1651 1454,'0'-9'39,"3"-1"26,-3 3 32,2-3 29,-2 3 21,0 0 9,0 0 4,0 1-6,0 1-9,2 1-17,-2 4-15,0 0 3,0 0-7,0 0 0,-2 17 1,2-7-11,0 3-9,0 4-6,2 3-7,-2 0-8,2 1-1,-2 1-10,2 0-5,-2 2-1,2 2-14,2-2-26,-2 1-41,0-6-57,1 3-77,-1-5-91,0 3-132,0-3-162,2-1 68,2 1-194,1-4-170</inkml:trace>
  <inkml:trace contextRef="#ctx0" brushRef="#br0" timeOffset="80662.27">18834 2051 1879,'4'-7'69,"0"-1"42,-2 3 28,0-1 17,0 0 14,3 1-4,-4 0-7,2 1-23,-3 4-11,4-3-15,-4 3-9,0 0-6,9 10-12,-5-5-7,0 3-5,-2-1-14,3 5-29,-1-3-40,-2 2-46,0 2-64,-1-2-59,4 0-72,-3-1-128,0-1-142,-1 1 65,3-3-135,3-1-93</inkml:trace>
  <inkml:trace contextRef="#ctx0" brushRef="#br0" timeOffset="81087.75">19452 1610 1695,'0'-14'38,"-2"2"22,2-1 28,-2 0 20,2 2 11,-2-1 17,2 0 0,-2 5-15,2-3-12,0 5-8,-2-1-9,2 6 5,0 0 6,0 0 1,-14 11-1,8 1-8,2 1-4,-2 4-4,2 2-9,0 7-1,-4 0-9,4 2-3,2 3-8,0-3-3,0 3-5,2-1-3,4 1-5,1-3-9,2 1 5,1-3-4,0-1-3,5-1-1,-2-5-3,1-2-5,3-2 8,-3-6 0,4-1-1,-2-4-3,4-1 3,-4-6 2,3-3-3,-2-5 3,0-4-6,1-11-3,-2-4-3,-4-3 1,-3-5-4,1 3-3,-6-3 0,-6 2-5,-5 1 0,-5 3-3,-6 3-11,-13 4-24,5 6-26,-8 6-47,-2 3-50,-7 6-68,5 6-77,-7 6-124,-3 3-152,-19 14 49,2 6-220,1 3-237</inkml:trace>
  <inkml:trace contextRef="#ctx0" brushRef="#br0" timeOffset="81559.53">16551 2638 1965,'-11'-7'-18,"1"1"16,4-2 16,-1 3 17,0 0 20,2 3 18,0-1 10,5 3 3,-5-4 0,5 4-1,0 0-1,0 0 0,0 0-1,15-8-1,-1 8 6,4 0 4,10 0-1,15 0 4,7-2-4,42 2 5,19-3 2,18-1 3,15 0-6,9 0-5,10 1-7,11-3 4,43 1-9,15 1-6,2-2-6,-1-1-8,-6 4-5,-9-1-3,-6-1-4,-38 1-6,-9 2-9,-13-2 4,-18 2 0,-18-2-7,-18 0-6,-30-1-18,-24 1-23,-15-1-26,-13 0-12,-12 2-34,-8-1-52,4 4-57,-32-3-58,0 3-89,-11-3-151,-9 3-24,-14 3 65,-34 2-114,-9 3-77</inkml:trace>
  <inkml:trace contextRef="#ctx0" brushRef="#br0" timeOffset="81914.07">17106 2931 1558,'-53'10'55,"9"-5"20,6-1 15,5-2 25,6 1 30,4-3 17,1 1 12,6 1-5,1-2-4,2 2 1,2-2-25,6-4-10,5 4-17,0 0-4,20-8-4,-1 5-2,12-3 1,25-2 5,35-3-1,21 0 10,17 2-2,18 1-2,9 0-6,17 2-9,46 1-9,8-1-11,-3 1-5,-6 0-8,-40 3-4,-4 1-8,-9-1-6,-11-1-3,-9 1-5,-14 1-5,-17-3 0,-16 1-1,-24 1-1,-17-1 0,-13-1-2,-4 2-3,-8-1-5,-6-1-5,-5 0-2,-4 0-3,-4 1-18,-3 1-26,-2-2-43,1 4-42,-2-2-38,-7 2-40,0 0-58,0 0-69,6 0-80,-6 0-171,0 0-2,0 0 77,0 0-240,0 0-226</inkml:trace>
  <inkml:trace contextRef="#ctx0" brushRef="#br0" timeOffset="82068.78">20333 2928 2288,'7'0'144,"-1"2"34,-6-2 15,0 0 11,14-4-5,-14 4-21,12-4-16,-10 2-15,-2 2-18,8-3-54,-8 3-63,6 0-96,-6 0-125,0 0-162,0 0-209,0 0 90,-28-4-250,12 4-231</inkml:trace>
  <inkml:trace contextRef="#ctx0" brushRef="#br0" timeOffset="88501.34">4412 3644 450,'0'-6'166,"0"6"-35,-4-7-16,4 1-8,0 6-6,-4-7-5,4 7-5,-3-6-5,3 6-4,-2-6 4,2 6-4,-2-4-2,2 4 0,0 0-2,-4-6-1,4 6-2,0 0-2,-2-5-3,2 5-9,0 0-6,0 0-7,0 0-8,0 0-3,0 0-4,0 0-1,-2 18 0,2-3 8,2 3 3,2 7 8,2 6 1,1 5 2,-1 4 0,-1 2-4,1 8 4,0-3-8,-1 2-2,-3-5-6,0-3-1,2 3-3,-4-7-3,2-5-3,-2-1-1,0-5-3,0-1-1,0-6-3,0 2-1,2-4 2,-2-3 2,0-2 10,0 1 6,0-2 1,0-3-3,-2-5-6,0 1-4,2-4 0,0 0-4,0 0-2,-8-15 1,6 4-4,-1-5-2,1 1-6,0-4 4,4 1-2,-2-4-7,0 0 3,2 0 6,1-2-5,1-2 0,0 4-9,2-3 4,0 2-4,6 1-1,-2-1 7,2 3-3,3 3-5,2-1 6,0 1-4,1 5-1,0 0-2,1 3 2,-3 3 0,4 2 1,0 1-1,-2 3-3,0 3 3,0 3 2,-3-1-5,2 3 3,-4 2 1,-1 4 2,-3 0-3,-2 1 5,-5 5 1,-4-4-1,-4 8-2,-2-4 4,-2 4-1,-7 0-1,-2-2 6,-2 2-7,-3-2 5,0-3-2,-3 1-1,2-5 3,2-2 2,0-1-3,2-1-7,2-3-6,-3-2-17,6-3-28,-2-1-29,2-4-46,-1-1-54,6-1-54,-2-4-93,3-2-172,8 0 15,-3-1-118,8 2-100</inkml:trace>
  <inkml:trace contextRef="#ctx0" brushRef="#br0" timeOffset="89049.5">4895 4153 1722,'0'0'59,"8"-3"8,-3-1 8,-5 4 17,4-7 15,0 3 5,-2-1-5,3-1-5,1 0-8,-2 1-11,4-3-3,-1 1-12,2 1-3,1-2-6,3 2-7,-3 1-4,0 0-8,4 4-1,-4-1 0,3 2-6,0 2-5,-1-1-2,-1 4-1,2 0-3,-3 2-4,1 1 1,-3 2-1,-3 1 0,1 1 0,-2 3 2,-4-3-1,-2 5-5,0-2-2,-4 0 2,1-1 0,-3 1-1,1-2 1,1 0-4,-2-1 2,1-2-1,1-1 0,1-2-1,-1 1 2,2 0 3,2-3-5,-2 1 2,2-1-4,0 0-2,2-5-2,2 8 7,2-4-3,2 1-11,0 1 8,5 0 1,0-1-4,-1 2 3,2 1-3,1 1 0,-1 1 0,0 0 1,-2-1 0,-1 1 0,0 1 8,-1 0 9,-2-1 9,-1 0 8,-5 1 7,2 1 5,-8 0 2,5 1-9,-8-2 1,2 0-5,-6 0 0,2-1 0,-1 0-9,-5-3 2,2 1-1,-4-2-7,1-1-1,0-1-3,-2-2-18,2-2-15,-1 0-30,-1-3-26,2-1-39,0-4-51,1-4-54,5 1-49,-3-4-100,1-5-184,7 0 58,3-3-173,2-2-159</inkml:trace>
  <inkml:trace contextRef="#ctx0" brushRef="#br0" timeOffset="89464.13">5742 3930 1834,'0'0'22,"0"0"21,0 0 18,0 0 19,0 0 25,0 0 16,0 0 6,0 0 0,-15 2-3,15-2-7,0 0 3,0 0-13,0 0 0,0 0 4,0 0 5,0 0 8,30 0-5,-11-2-1,8-2-5,6-1 1,6 0-8,13-5-6,3 5-8,-1-4-8,1 3-4,-3-2-9,-8 1-5,-4 2-8,0-2-7,-10 4-3,0-2-4,-3 2-4,-6-2-3,-2 2-1,1 1-2,-6-2 6,1 2-12,-3-1-2,-3 1-11,0-2-26,-3 2-43,0 1-53,-6 1-51,6-4-68,-2 1-84,-4 3-105,0-8-192,0 8 43,0-9-291,-2 4-340</inkml:trace>
  <inkml:trace contextRef="#ctx0" brushRef="#br0" timeOffset="90539.49">7778 3439 2219,'8'-2'-61,"0"-3"23,-4 3 25,3-3 24,-3 3 26,0-2 20,-4 4 13,7-7 8,-3 3 5,-2 0-2,-2 4 5,6-6 3,-3 3 1,-3 3-3,4-4-5,-4 4-3,0 0-4,4-7-11,-4 7-5,0 0-6,0 0-8,-28 8-2,9-2-4,-7 4-1,-4 1-3,-3 2-3,-1 2-1,-9 3-1,8-3-1,-5 5-10,6-6 6,0 2-8,4-1 3,2 0-13,5-4 2,3 1 5,0 0-6,6-1-3,-1 0 5,2-3-7,0 1 3,5 1-2,0-2 0,4-3 4,-2 1-2,4 2-6,4-2 2,4-3 8,0 1-2,4-1 2,7-1 0,4-2-3,3 3-3,13-3 5,8-3-2,4 2 2,10-3-1,5 0-4,-1 3 7,1-6-3,-3 6 5,-1-3-7,-3 0-5,-11 2 3,-1 0-4,-9 0 1,-2 2 2,-3-2 0,-5 2-3,-6 0 1,2 0-1,-3-2-3,-2 4-3,-6 0 11,-1 0-7,-4 2 6,-2 1 2,-2 1-7,-4 0 4,-1 2 8,0 2-14,-3 2 5,-4 2 3,-5 4 0,-2-1-4,-4 3 1,-3 1-2,-1 2 4,-5 2 0,-4 0 0,-2-1 1,3 0 3,-1 2-8,0-2 0,5-3 6,3-1-6,0 0 3,1-2-4,1-1 10,5-4-9,0 0-3,5 1 0,-1-4 1,3-1 0,0 0 4,3-1 5,2-1-9,-2-1 2,2 1 2,3 0-2,-2-2 5,4 0-1,-3 0 6,5-1 8,0 2 3,0-6 2,7 5 1,-1-3 4,1 2 3,8-4-1,0 0-5,8-2-2,4 0-1,4-2-2,10-2-2,2-1 2,10-3 3,0 1-2,3-1 0,23-5 0,-13 2-2,-9 3 0,-3-1-4,-1 2-3,-8 2 4,-5-2-5,-2 1-3,-8 2-12,0 1-12,-6 1-23,-1 1-23,-5-1-24,-3-1-32,-1 4-54,-4 1-58,-2 0-57,-5 0-81,-3 0-161,0 0 18,0 0-193,0 0-198</inkml:trace>
  <inkml:trace contextRef="#ctx0" brushRef="#br0" timeOffset="91427.75">7169 4778 2009,'0'0'25,"0"0"9,-11 0 7,11 0 18,0 0 21,0 0 8,0 0 3,0 0-6,0 0-3,0 0-9,0 0-11,0 0-1,0 0-9,0 0-5,-6 7-1,6-7 0,2 7 0,0 1 3,-2 1 2,2-2-3,1 2-2,-3 2 4,2-1-7,1 1-1,-1 2-10,-2-1 1,1 0-2,-1-1-5,3 0 4,-1 1-6,-2 0 3,0-5-3,2 3-5,-2-3 4,0 0-1,2 0 0,-2-2 13,0 0-1,0-5 12,0 0-8,0 0-1,0 0-2,0 0 1,0 0-10,-2-18-4,2 8 5,0-1-7,0-3-2,2 1-5,0-2 0,0 2-7,0-2 3,0 1-2,2 4-1,0-3 6,1 2-13,0 1 4,1 0 7,-2 3-6,2 2-6,1-3 7,1 6-6,0-2 8,1 2-10,2 2 6,-1 2 3,0 2-2,0-1 3,2 5-7,-4 1 2,3-2-4,-3 2 9,3 2-4,-2-1 1,-3 1 0,2-1 2,-5 0-5,4-1 9,-1 1-6,-2-3 2,-1-1-1,0 1 2,-1-1 0,0 0 1,0-1 3,-2 2-6,0-7 0,-2 5 0,2-5 2,0 0 1,0 0 2,0 0-1,-12-13-3,10 6-2,0 0-2,2-2 2,0 1-7,2-1 0,0-1 3,0 0 0,1 1-1,2 1 2,-1-3 2,0 3-4,4 1-4,-1 2 3,0-3-1,1 1-1,0 2-5,1 3 1,1-1 1,-1 0 9,0 3-7,1 0 1,-2 3 1,3 0 1,-2 4-2,1-2 2,-1 1 3,-1 3 0,0 0-1,-1 1 2,0-1 0,-1 4 0,0-3 2,0 4 0,-2-5-5,-1 4 9,3-4-11,-1 6-26,1-6-42,-4 1-49,2-3-64,0 2-71,-2-5-91,3 0-161,1-1-3,0-1 45,3-2-138,-9 0-102</inkml:trace>
  <inkml:trace contextRef="#ctx0" brushRef="#br0" timeOffset="91631.4">7865 4894 1764,'0'0'84,"-4"-6"15,4 6 11,0 0 10,0 0 5,0 0-5,0 0-9,4-8-11,-4 8-11,8-1-8,-2-1-9,0 0-11,-6 2-25,16-3-30,-4 2-44,-4 0-46,3-2-48,-2 3-53,-9 0-84,17 0-118,-11 4-254,-2-3-137</inkml:trace>
  <inkml:trace contextRef="#ctx0" brushRef="#br0" timeOffset="91783.83">7946 4983 1705,'-5'8'23,"2"0"25,1-3 20,-2-1 30,2 2 26,2-6 18,0 7-1,0-7-5,8 2-6,0 0-18,-8-2-11,20-4-15,-10 3-6,6-3-13,0 2-47,1-2-72,-1 0-96,0-2-117,0 1-199,3-2 0,1 0-110,0 1-76</inkml:trace>
  <inkml:trace contextRef="#ctx0" brushRef="#br0" timeOffset="94145.52">8467 4715 1638,'2'-6'25,"-2"6"15,0 0 14,0-6 16,0 6 20,3-5 12,-3 5 5,0 0 3,0 0-6,0-7-3,0 7-1,0 0-6,0 0-6,0 0-8,0 0-8,0 0-12,0 0-4,0 0-6,0 0-3,0 0 0,0 0 3,0 26-2,0-15-1,0 2 0,-3 2-9,3 3 8,-2 0-4,2 1 2,-2 3 4,0 0 13,0-5 4,-2 3-8,2-1-4,0 0-5,-2-2 1,2-2-11,-1-2 5,3 0-5,-3-1-5,3-2-3,-3 1 4,0-3-3,3-1 8,-2 1 0,0-2 3,2 0-6,0-6 3,-2 10 0,2-7-2,0-3-8,0 6 0,0-6-4,0 0-4,12 0-2,-12 0-3,16-4 0,-6 2-5,6-1-1,3-2-1,2 0-2,4-2 0,3 0-5,-1-1-3,1 1-7,2 1-14,-3-1-8,0 1-10,0-2-18,-1 3-17,-5 1-13,-1-1-24,-4 0-30,0-1-41,-4 2-46,-2 1-44,-1-3-67,-6 1-115,3 1-29,-4 0-216,-2-2-193</inkml:trace>
  <inkml:trace contextRef="#ctx0" brushRef="#br0" timeOffset="94394.7">8748 4875 1997,'-8'-3'70,"8"3"25,-8-2 10,8 2 23,-6-5 13,6 5 2,0 0-7,-8-2-21,8 2-10,0 0-15,0 0-4,-4 9 3,4-9 4,1 18-7,2-7-3,1 6 11,0 5-8,0 0-7,0 7-7,2 3-7,-1 4-7,2 0-16,-1 3-51,-2-3-44,0 0-82,-2-1-106,0-5-121,0 1-183,1 1 33,-1-5 66,0-1-151,0 1-97</inkml:trace>
  <inkml:trace contextRef="#ctx0" brushRef="#br0" timeOffset="99663.81">7199 2989 1589,'0'0'-31,"0"0"8,-2-8 11,2 8 16,0-8 12,0 8 18,2-10 3,-2 7 4,3-1 0,-1-2 2,-2 6 1,4-7 0,-2 1-2,2 3-6,0-1 0,0-2 0,3 2-8,-1 1 4,2-1-1,3 0-5,0 0-4,-1 1 1,0 1-4,2 2-5,0 0 3,-2 0-4,0 2-3,0 3 5,-1-2 0,-1 4 1,-2 0 8,-4 0-3,0 3 6,-4 1-5,0 0 4,-4 1-2,-1 2-6,-1-3 2,-4 1-2,5 1 1,-4-4-3,1 3-1,2-3 0,-2-1-4,2 0 2,2-3-2,0 3-1,2-4 5,-3 2 2,3-4-1,-1 5 0,1-5-2,2 2 0,2-4-5,0 0 2,0 0-2,0 0-1,9 5-2,-3-3 1,3 0-2,1-2-1,0 2 1,4 0 0,0 1-4,1 2 1,2-1 1,0 1 0,-3 0-3,2 2 2,0-2 1,-1 3-1,-2-1 6,0 1 3,-3 0 6,-2 0 13,2-1 8,-6 3 10,-1-1 9,-3-1 0,-1 1 2,-3 1-2,-6 1-6,-2-2-5,-1 1-3,-3 0-4,-6-1-34,2 0-61,-6 1-85,7-5-96,-7 0-208,3-3-44,2-2-172,0-5-157</inkml:trace>
  <inkml:trace contextRef="#ctx0" brushRef="#br0" timeOffset="100984.67">9176 3159 1687,'0'0'-28,"5"-7"28,-5 7 25,4-5 15,-4 5 18,1-5 6,-1 5 9,6-3 4,-6 3-5,0 0-8,2-4-5,-2 4-6,0 0-6,4-4-4,-4 4-5,0 0-5,0 0-3,0 0-5,0 0-2,0 0-5,0 0-1,9 13 4,-7-2 4,4 4 4,-2 2 5,2 3 5,1 4-2,2 0 0,-4 3-1,4 5 2,0-1-6,-1 1-4,3 1-2,-2-4-1,-1 5-2,-1-7 0,0-1-4,3 1-24,-4-3-31,-2 1-40,2-3-39,0-2-41,1-3-40,-5-1-58,0-5-115,0-1-238,-2-3-105</inkml:trace>
  <inkml:trace contextRef="#ctx0" brushRef="#br0" timeOffset="101557.61">9124 3280 1623,'-4'-12'-25,"-2"2"25,4-2 19,0 3 23,-1-1 16,1-1 9,0 0 2,2 1 3,2-2-3,3 0-5,1-3-6,2 1-7,2 3-3,4-2 0,0 2-3,5 0-2,1 2-2,0-2-2,2 4-2,-3 1-4,0 4-2,0 0-3,-3 2-3,0 0 0,-2 2-4,-1 4 2,0-1-2,-5 3 1,-1 0 3,-3 0-3,-4 5-3,0-2 2,-6 3-4,-1-1-1,-1 0-3,-1 0 3,-2-1-4,1 0-1,0-2-1,1 0 0,0 0 1,3-3-1,0 1-3,0-2-2,1-1 0,2 1-1,0-2-1,3 0-1,0-4-1,3 8-1,5-5 2,0-1-2,2 0 2,5 2-2,0-1 0,2 2 1,2-2-3,0 3 1,1-3 1,-2 4 1,4 1-3,-3-1 4,1 3 0,2-1 2,-8 0 2,2-1 4,-2-1 8,-3 3 10,-1 0 9,-1-3 13,-3 3 1,-3-2 10,-3-1-6,0 2 3,-4-2-1,-3 1-6,-2 0-2,-1 0-2,-4-3-9,1 1-2,-4-2 0,2 2-7,-3-2-1,0 0-18,1-3-22,-3 1-29,2-2-41,0-2-42,4 2-49,-1-1-48,0-2-87,4-1-160,5 1-9,0-3-134,6 3-109</inkml:trace>
  <inkml:trace contextRef="#ctx0" brushRef="#br0" timeOffset="102217.68">9935 3535 1592,'-4'-5'-4,"4"5"25,-5-4 23,5 4 12,-4-6 14,1 3 8,3 3 4,-1-7 0,1 7-4,0-8-2,0 8-7,4-4-6,-2-1-2,3 0-2,-1 2-3,2 0-6,-1-1-1,3 0-5,-1 1-4,1 0-6,-2 2-3,4 1-4,0-2 2,-10 2-3,14 2-2,-6-1-1,1 4-1,-3-4-1,1 5-3,-3-2 3,0 1 2,1 1-1,-1-1 1,-4 4 3,0-4 0,0 3-1,-2-2-1,0 1-1,-3-1-4,1 1 2,0 0-1,0-2 0,1-2-5,-1 4 0,2-3-2,-2-1 3,4-3-3,-7 6 1,7-6 0,-2 6-5,2-6 1,-4 6 2,4-6-7,0 0-1,0 0 3,0 0-6,8 5 0,-1-3 2,-7-2-2,13 0 0,-5 2 0,1 0-2,1 1 2,-3 0-3,6-2 4,-3 3-1,0 0 0,1 0-5,0 0 7,-1 1 0,-1 2 6,-2-4-1,2 3 4,0 1 3,-2-1 2,-3 2 13,0-2 7,0 1 13,-2 1-2,-2-1 7,-2 1 2,-2-1-1,0 1-9,-2 0-2,-5 1-3,-2-1-4,0 0-28,-1-1-58,-6-1-86,4 1-110,-6-3-157,1 0-157,0-4 69,0 0-217,1-2-199</inkml:trace>
  <inkml:trace contextRef="#ctx0" brushRef="#br0" timeOffset="103823.2">10789 3120 1835,'0'0'-63,"0"-6"30,0 6 22,0 0 11,0 0 12,0-5 16,0 5 10,0 0 7,0 0 10,0 0 7,0 0 8,2-6 5,-2 6 4,0 0-2,1-4-1,-1 4-2,0 0-2,-1-10-3,1 10 0,0-5-6,-2 0-1,2 5-4,-2-8-5,0 4-2,-2-2-1,-2 2-2,2 0-9,0 1-2,-2-1-7,-2 2-3,8 2-5,-21 2 0,8 0-4,0 3-3,-1 1-2,-4 6-1,2-2 1,0 5 0,2 3-2,1 2-2,0-2-1,2 3 0,5 1 1,-2-1-3,3-3 3,4 1-2,1 3 0,0-5 0,4 0 1,-2 0 0,4-4-2,0 0 2,1 1 0,2-3 1,1-1-1,-2-2-1,1-3 2,1-1-3,1 0 2,-2-2-3,1-4 0,-2 2 7,4-4-9,-4-2 1,0-1-1,-2 0 0,3-6 0,-3 2-5,1 0 3,-1-3 1,-2 2-4,1 3 4,-3 0-2,2-1 2,-2 1 0,1 1 2,0-2 1,1 5-3,-2-3 0,-1 4-1,2-1 1,-3 5-1,3-9 0,0 4-3,-1 2-1,-2 3 3,4-4-2,-4 4-4,0 0 3,0 0 1,5-2 5,-5 2-3,0 0-3,0 0 5,0 0-5,0 0 4,0 0-3,13 8 2,-13-8 0,5 6-2,-5-6 2,6 5-1,-4-1 0,2 0 4,1-1-2,-3 2 5,4-3-6,-1 4 0,-2-1 0,2-1-2,0 3 3,0 0 1,-1-1-3,4 2 1,-5-1 0,4 2 0,-4-2 3,2 1 0,1-1-2,-2 1 1,1-1-2,-1 1-2,0-2 5,1 1-2,-1 0 1,2 1 1,-1-2-13,-1 0-22,2 0-27,-2 0-34,0-1-38,0-1-43,4 1-41,-4-1-71,0-1-131,2-2-36,0 0-103,-6-1-58</inkml:trace>
  <inkml:trace contextRef="#ctx0" brushRef="#br0" timeOffset="104357.63">11157 3366 1575,'-3'-4'57,"2"-2"17,1 6 15,-2-7 8,2 7 3,-2-10 1,2 6-7,0 4-10,4-9-9,0 6-10,0 1-3,2-3-8,1 3-6,0 1-4,-7 1-6,13 0-1,-3 1-4,-2 4-4,0-3-3,-1 3-3,1 0 0,-3 3-2,-1 0-1,0 0-2,-4 1 0,-2 1 0,0 0-1,0-2-2,-2 2 0,0 0-3,-1-1 3,-1 0-2,-1-2-2,3 1 1,-2-1-2,1-2 0,1 1 0,0-1-2,2 1 1,-2-2 3,1 0-7,3-4-1,-1 7 2,1-7-3,6 6 0,-6-6-3,8 5 2,-4-5-1,3 2 0,1 3-1,0-3 2,3 2 1,-2-3 2,1 3 4,-2 0 0,2 0-1,0 1 7,-2-1 5,1 2 0,-3-2 7,1 1 6,-1 0 18,-2 0-1,1 1 6,-3-1 2,0-1 2,-2 2 1,-2 2-6,0-2-4,-5-1 0,-1-1-7,-3 1-9,-2 2 2,1-5-4,-2 5-19,-2-6-27,1 4-35,-2-5-33,0 0-47,1-2-61,-1-1-61,0-2-76,1-3-137,2-1-35,0 0-158,5-6-152</inkml:trace>
  <inkml:trace contextRef="#ctx0" brushRef="#br0" timeOffset="104671.01">11574 2931 1729,'5'-7'45,"-5"0"19,0 0 16,0 2 12,2 0 16,-4-2 5,2 7 0,0-8-8,0 8-11,-3-5-6,3 5-14,0 0-3,0 0-1,-15 13 4,9-4-4,0 3-5,2 4 0,-2-1-2,-1 5-8,0 4 1,1-1-3,2 2-6,2 1-4,2-1 0,0 1-5,0 2-1,4 0-3,0 0 5,2-3-9,6 2-13,-2-2-32,2-1-33,3-4-50,4-4-60,5 4-60,-3-9-73,3-1-159,-2-2-45,4-1-152,-2-3-144</inkml:trace>
  <inkml:trace contextRef="#ctx0" brushRef="#br0" timeOffset="105227.19">11989 3040 1795,'-4'-7'31,"0"-3"24,0 5 22,2-1 13,0 0 5,2-2 10,0 2-2,2 1-7,-2-1-9,4-2-11,2 5-8,3-4-6,-1 4-7,2-1-4,2 4-6,0 0-4,-1 0-4,4 4-1,-1-1-4,-3 4-6,1 0-2,1 1-2,-2 1-1,-3 1-1,0 2-4,-3-3 2,-1 4-1,-1-1 0,-3-1-2,-3 0-1,1 1 2,-3-2 0,1 1-2,0-2-1,-2 1-3,2 0 2,-2-2-3,1-3 2,0 3-1,1-3 1,0 1-1,2-1 1,0-1-1,0 0-7,0 2 0,2-6-3,0 6 1,0-6 2,6 7-1,-2 0 1,2-5 1,4 3-5,-2 0 2,0 1-3,0 0 4,6-1 0,-4 1-1,-2 0 3,1-1-2,-1 3 0,0-1-2,2-2 9,-4-1 7,0 1 7,-2 1 8,0 0 13,0 1 2,-1-1 9,-3 2 3,-3 0-5,-1-1 4,-2-1-7,0 1-4,-4 1-1,-4-1-6,2-1-1,-5-1-11,2 2 6,-2-2-14,1 0-22,-2-2-30,3 1-25,-1-3-43,-3-1-50,8-1-60,-4-1-75,1-3-147,5-2-112,0 1 76,3-3-153,6-1-121</inkml:trace>
  <inkml:trace contextRef="#ctx0" brushRef="#br0" timeOffset="105483.5">12595 3223 1825,'5'6'100,"-5"-6"26,0 0 14,6 3 13,-6-3 0,0 0-2,10 0-10,-10 0-19,10-3-8,2 1-13,-2 0-12,2-2-9,3 2-7,3-1-5,-2 0-13,2 0-5,-2 0-6,-1 1 2,0 2-8,-2-3-22,1 1-21,-4 2-36,2-2-57,-4 1-64,0 1-70,-8 0-122,13-2-174,-9-1 63,-4 3-147,11-4-112</inkml:trace>
  <inkml:trace contextRef="#ctx0" brushRef="#br0" timeOffset="106029.92">13156 2913 1728,'2'-4'28,"0"0"15,2-1 18,-1 0 11,-1 2 4,-2 3 2,4-10-9,-4 10-5,3-6-9,-3 3-8,0 3-3,4-4-15,-4 4-12,0 0-8,0 0-7,4-4-12,-4 4-14,0 0-10,0 0-8,6-2-3,-6 2 3,0 0 2,0 0 2,0 0 6,0 0-1,0 0 7,0 0 3,0 0 3,0 0 2,0 0 3,0 0 4,0 0 2,0 0 5,6-4 3,-6 4 1,0 0 3,0 0 4,0 0-1,0 0 0,0 0 5,0 0 4,0 0 4,0 0 5,2-4 7,-2 4 5,0 0 2,0 0 7,0 0 6,0 0-1,0 0 5,0 0 0,0 0-2,0 0-3,0 0-4,0 0-5,0 0-5,0 0-1,0 0-5,0 0-1,0 0-5,0 0-3,0 0-2,0 0-3,0 0-1,0 0-2,0 0-3,0 0-2,0 0-6,0 0-10,0 0-10,0 0-16,0 0-20,0 0-24,0 0-26,0 0-27,0 0-32,0 0-51,12 8-115,-12-8-257,2 8-86</inkml:trace>
  <inkml:trace contextRef="#ctx0" brushRef="#br0" timeOffset="106302.99">13214 3202 1546,'0'5'32,"0"1"22,0 0 17,0 0 11,0-6 6,-2 9 5,4-5 9,-2 2 4,0 0 2,0-1-6,2 3 0,0 0-11,0-1-3,0 3-4,2-1-11,-2-1-2,0 1-17,0 0 2,0 3-5,1-4-7,-3 1-2,2 1-14,0 2-28,-2-5-42,1 1-50,-1-1-59,3 3-46,-3-6-73,0 2-135,2-3-35,-2-3-95,2 6-37</inkml:trace>
  <inkml:trace contextRef="#ctx0" brushRef="#br0" timeOffset="107110.61">13489 2738 1426,'0'-3'-27,"0"3"17,0 0 27,0-5 5,0 5 14,0 0 6,0 0 8,0 0 7,0-7-5,0 7 3,0 0-1,0 0 5,0 0 2,0 0 2,0 0 8,2-5 1,-2 5 3,0 0 2,0 0-1,0 0-1,0 0 0,0 0-3,0 0-2,0 0-2,0 0-2,0 0-4,0 0-1,0 0-7,0 0-2,0 0-4,-2-8-4,2 8-4,0 0-1,0 0-4,0 0-1,0 0-7,0 0 2,0 0 0,0 0-8,0 0 6,0 0-6,0 0-4,0 0 2,0 0-5,0 0 3,0 0-3,0 0-2,0 0-4,2-4 1,-2 4 2,0 0-2,0 0 5,0 0-4,0 0 2,0 0 0,0 0 1,0 0-4,0 0 5,0 0-7,0 0 3,0 0 0,0 0-6,0 0 7,0 0-4,0 0 1,0 0-2,0 0-1,0 0 5,0 0-4,0 0-5,0 0 5,0 0-5,0 0 2,0 0 1,0 0 0,0 0 0,14 3 0,-14-3-5,0 0 4,0 0 7,0 0-23,0 0-16,0 0-21,0 0-26,11 1-26,-11-1-30,0 0-40,7 3-36,-7-3-51,0 0-108,6 1-107,-6-1-149,0 0-122</inkml:trace>
  <inkml:trace contextRef="#ctx0" brushRef="#br0" timeOffset="107694.48">13055 2963 1525,'0'0'-119,"0"0"10,0 0 11,0 0 6,0 0-6,0 0-11,0 0-197,0 0 176</inkml:trace>
  <inkml:trace contextRef="#ctx0" brushRef="#br0" timeOffset="110537.58">12050 3109 838,'0'0'58,"-4"-4"34,4 4 20,0 0 24,-4-4 12,4 4 18,0 0 4,-6-5-1,6 5 1,-2-2-13,2 2 1,0 0-14,-4-5-16,4 5-11,0 0-10,0 0-10,0 0-16,0 0-3,0 0-7,-6 12-8,6-3-4,0 3 0,0 1 6,2 3-7,-2 4-1,2 0-12,0 1 4,-2 1-3,2 2-1,0 0-9,0-3-4,-1-1 4,2 2-11,-1-3 1,0-2-3,0-2-3,-2-1-2,1-1 1,-1-2 2,0 1 1,3-3 5,-3 1 6,3-2 21,-3-3 14,0 1-3,0-6-9,-3 4-2,3-4-6,0 0-9,0 0-1,-8-21-5,6 9-4,-1-4-1,2-2-5,-3-1-7,4-4 3,-2-1 0,0-3-4,0 0-5,2 4-1,0 0 1,0 0-1,2 3-3,-2 0-2,2 3-2,0 2-2,0-1-2,0 6-1,2 0-1,2 2-2,1 5 0,2 0 0,1 6 0,0 0 4,3 6-3,-1 1 5,4 6-2,0-1 2,0 2-2,-2 2 4,3-2-6,-5 2 4,4 1 2,-4-3-4,2-3 4,-6 2 0,0-2 1,0-3-1,-1 0 2,-1-2 2,-1-1 2,-1 0 5,2-3 8,-4 1 0,1-4-4,-3-2 1,0 0-1,0 0-4,0 0-2,-9-15 1,5 6-4,-2-5-2,3-1-5,-1-2-4,0-3 3,-1 4-2,3-4-3,0 1 3,0 2-3,2 2-1,-2 0 1,2 1 1,0 1-2,-2 4-3,4-3 1,-2 4-2,4 1 3,-2 1-3,5 2 4,-1 3-3,-6 1 2,13 1 1,-5 3 0,1 3 0,1 3 2,-2 2 0,4 0 0,-2 2 3,0 4-3,1-4 2,-2 4 2,-1 1-4,0-2 5,-1-1 1,-1 1-3,0 0 2,1-3 0,-4 2 1,1 0-2,0-4-19,-2 0-29,2 0-36,-2-1-35,0-1-38,0-3-44,2 4-49,0-4-43,-1-5-84,1 1-147,5-3 2,-9 0-206,17-4-221</inkml:trace>
  <inkml:trace contextRef="#ctx0" brushRef="#br0" timeOffset="111145.38">12934 2991 1935,'-4'-8'13,"1"-2"28,-1 2 29,0 1 23,2-1 21,-2 1 8,2-2 3,0-1-3,2 3-5,0-1 4,2-1-21,2 1-5,0 0-5,4 0-15,3 1-4,2 1-2,2 0-11,-1 3-5,0 1-1,-2 2-7,2 2 3,2-1-3,-4 6-10,1 0 2,-3 2-1,4 5 1,-7-1 0,0 2 1,-1 2-1,-4 2-2,-2 0-1,0 0-2,-2 0-3,-2 2-4,2 0 2,-5-2-10,4-1 4,-1-1 1,-1-2-11,-2-2 5,5 1-5,-2-3 0,2-2 4,0 1-1,2-3-5,-2 2 6,2-1-2,2-6-2,0 4-4,2-2 8,2 0-7,4 0-4,-4-2 0,2 2-2,0-1 3,1 0-3,0 0 0,1 3 0,-2-2 1,1-1 0,3 4-1,0 1 6,0-1-3,-2 0 2,2 3-4,0-1 0,-2 0 2,0 2 3,2-2-4,-2 2 2,-2-2 8,1 1-4,-1 1 1,2-1 6,-4 1 4,0-3 0,-2 2 10,0-1 9,-2-1 3,-1 2 10,2-2 6,-3-1 5,-3 3 4,2-5-4,-5 2-7,-2 3-4,-7-5-5,4 4-5,-3-5-2,-4 3-12,1-3-34,-1 0-45,-2-1-57,4-1-51,-4-2-58,3 0-78,1-2-66,0-4-123,2-1-105,4-2 43,0-5-267,4 1-300</inkml:trace>
  <inkml:trace contextRef="#ctx0" brushRef="#br0" timeOffset="111484.97">13376 2670 2290,'-4'-10'22,"-2"-1"33,2 4 29,-1-3 24,3 3 11,-1-1 8,6-2-5,-1 3-11,4-1-7,5 3 1,5-1 4,2 4 11,6 2-4,5 4 4,5 7 2,8 5 0,3 3-5,-1 3-9,13 16-6,-2 3-4,-5 2-6,-4 3-4,-5 6-6,-15-9-6,-6-1-5,-8 2-5,-5-4-6,-7 1-2,-9 8-22,-17 12-59,-7-1-85,-11-2-99,-6-5-134,-9-3-200,-2 0-73,-4 1 60,1-1-338,-4-4-374</inkml:trace>
  <inkml:trace contextRef="#ctx0" brushRef="#br0" timeOffset="114342.17">7510 2695 2259,'-4'-6'-108,"0"3"12,-3-3 20,1-1 17,0-1 26,0-2 15,-1 3 9,-2-3 9,3 1 1,-2-3 11,0 2 1,-3 1 2,2-1 1,0 1 1,-2 1 1,4 3-3,-3 1 2,-4 1-8,2-1-2,-5 4 4,0 4-4,-2-4 0,-7 9 1,3 0-1,-2 2 2,-2 6-2,-3-1 0,-4 9 6,-1 2 0,2 1 4,-1 5-2,-8 10-1,-3 3 2,5 4 1,2-1 5,-3 2 0,5 2 6,-1 1-2,7 1-2,-4 2 3,4 2-1,5 3 1,-1-4 0,6 8-1,2-1 4,1 4-2,6 4 1,-1 3 3,6 0-3,-1 6-2,2 0-1,4 3-2,-1-2 5,4 0-1,-1 2-1,4-2 1,2-1 3,-1 0 1,3 3 1,1 2 5,-1 0-2,5 3-1,0-1 3,0 1 3,3-3-1,2 0 0,2-3 0,1-4 8,1-3-7,6-4 2,2-5 10,3 0-2,9-9-2,1 0 0,8-5 6,5-4-3,4-4 2,9-7-3,2 0-3,6-3-2,4-5-5,4-6 1,-1 1-7,1-4-2,1-3 10,0 1-2,4-6-8,-2-2-5,2 0-16,2-4 10,2-5-8,2-3-7,4-3 2,2-3 3,3-5-4,4 1-5,-2-6 4,0-3 1,0 1-3,-2-6 2,0 2-8,-3-5 8,2 2-6,-4-3 0,0-1-1,0-2 3,-2 1-2,-2-3-1,0 1-3,1 1 9,-2-4-7,-3 2-3,0 1 2,0-3 1,0 3-3,2 2 0,2-3 7,4 3-5,0 0 1,0-1 3,2 3-1,-4 2 0,-3 2 0,-2-1 1,-9 0 0,-3 0 2,-5-1 3,-5-2-5,-4-3 4,-1-1 3,-1-1 5,-3-4 5,4-1 4,-2 1-2,7-2-1,0-1 4,4 2 5,0-2 7,3 4 10,2-2 2,-2 2 2,0 1 2,-3 1-1,-3 2-1,-6 1-2,1 1-2,-5-3-6,4 5-4,-4-3-7,-2 3 0,-1-3-4,1 2-1,-2-1-2,-10 4-7,12-5 1,-6-1-2,-6 7 2,-7 4-5,0-1-1,-3 0-5,1 1 3,0 2 0,1-2-1,-3 3 1,-5 1 1,-1 2 2,2-3 0,-2 1 2,-1-1 1,3 3 2,3-6-3,-3 6-3,4-6 4,-3 0-2,1 0-1,3-2-2,-6-1 1,4-4-2,-4 0 1,1-2-2,-2-2 0,-2-3 0,-1 1-4,-1 0-2,-5-3 3,-2 1-2,-7 3 1,-1-1-4,-3 0 1,-6 0 0,-2-4-2,-4-2 0,-4-6-1,-10-1 0,-5-17-1,-9 0 2,-2 2-6,-3-6 4,-7 2-3,-4-1 0,3-2 0,-4 3 2,-3-3 1,2 3-1,0 2-3,-1 4 2,0-1-1,-1 3 1,1 2 0,-2 6-3,3 2 3,-8 0 0,-1 5-2,0 3 1,-5 0-1,-3 5 0,-3 3 1,-2 3-1,-4 3-1,-2 3 4,-7 4-2,-2 4 0,-1 4 0,-6 1 2,-1 6 1,0 1-2,-2 6 1,-4 5-2,-3 1-6,-8 2-2,-3 4-5,-3 7-6,-5-1-4,0 1 1,-1 3-7,1 1 1,-2 0-3,2 6 2,-1-3 2,-5 2 3,-3-6-2,-3 2 1,2-1 1,2 2 0,1-3 1,3-1-1,4 1 4,8-4-1,0 0-3,5 2-1,-2-2 2,4-2-2,-3 1 7,-4 2 1,0-1-3,4-3 3,-4 2 0,5 1 5,3-2 2,0 0-3,7-2 9,6 0-4,3 0 5,4 0-2,5-2 7,4 2-10,14-5 9,9 0-2,1-3-2,-2 2 1,1 0 2,3-3 5,1 2-4,2-4 2,-4 2 2,7-3-1,0-1 0,-1 0 3,1-4-5,6 1 6,1-2-2,1 1 0,0-4 0,5 2-1,-3-2 3,1-1 3,5 1-5,0-2 2,0 1 3,3-3-9,1-1 8,2 2-1,-4 0 0,5-1-4,-3 1 0,2-3 5,-1 3-3,1 0-7,-2-1 4,-1-1 3,0 4-4,-1-2 3,-1 1 4,-1 0-5,-2 1-1,-4-5-2,4 3 15,3 2-10,-2 2-2,1-1 8,0 0-6,1 0-6,2 0 1,2 2 4,1-1 5,3-1-4,0 0 0,2 0 3,3-1-5,0 5-5,2-2-6,2-1-31,2 3-29,-1-2-26,9 2-44,0 0-53,0 0-60,0 0-92,0 0-192,20 10 40,-7-8-138,0-2-136</inkml:trace>
  <inkml:trace contextRef="#ctx0" brushRef="#br0" timeOffset="123842.98">11019 2392 1626,'3'-5'-52,"-3"5"30,0 0 8,0-7 12,0 7 16,-3-4 13,3 4 8,0 0 6,-2-11-1,2 9 2,0 2 6,-4-7 6,4 7 4,-2-8 4,2 8 0,-2-5-2,2 5-4,-2-4-7,2 4-6,0 0-4,-4-5-6,4 5-2,0 0-4,0 0-2,0 0-2,-16 12-2,10-2 3,-2-1 2,-2 6 4,-4 7 8,0 9 5,-10 10 12,-9 22 8,-5 7 6,-5 12 4,-3 6-6,-3 9 5,-6 6-1,-13 29-8,-2 7 5,2 8-9,-2 4-6,-1 8-5,0-1-3,1 0-1,3-4 1,-3 3-5,7-1-3,-2-3 1,6-3-3,3-8-7,9-26-3,5-12-2,-1-9-2,3-9 1,4-11 2,3-5-7,5-13-1,5-15 7,5-8-7,6-7 3,1-6 2,0-4-10,3-6-16,2-4-10,2 0-14,0-5-16,4-2-21,0 0-24,-8-16-32,8 5-30,0-3-45,5-5-24,-5-5-35,3-5-114,-3-3-85,2-7-183,0-2-135</inkml:trace>
  <inkml:trace contextRef="#ctx0" brushRef="#br0" timeOffset="124365.23">9283 2839 1753,'-17'-22'-37,"-3"7"25,6-1 11,-2 6 12,3-2 14,2 3 15,-2-1 14,3 0 9,-1 0-3,5 6-5,-3-3-8,0 3-10,5-1-2,-2 3-3,6 2-5,0 0 0,0 0-1,-10 10 0,10-5-2,2 2 7,4 3 14,2 2 13,8 3 11,4 0 8,10 6 13,13 4 6,20 9-2,13 9 1,11 2 11,16 6 14,39 22-4,22 2 2,12 8-7,3 9 2,8 10-8,2 7 1,1 2-10,2 3-7,0-2-10,-14 1-8,-10-11-7,-13-4-2,-18-11-7,-11-7-9,-33-17 2,-11-7-8,-8-5-2,-10-10-3,-9-3-3,-15-6 8,-8-12 15,-5-3 27,-8-4 17,1 0 4,-5-6-4,-3 0-13,-1-3-9,-1-2-8,-3-2-4,-7 0-6,11-4-11,-5 0-22,-4 1-32,0-4-41,0 2-48,2 0-53,-2-3-56,-2-2-72,2 2-70,-2-3-116,0 0-161,2-5 68,1-1-378,-1 2-413</inkml:trace>
  <inkml:trace contextRef="#ctx0" brushRef="#br0" timeOffset="124551.85">12895 4421 2885,'5'-1'146,"-5"1"-8,7-3-6,-7 3 11,0 0 2,4-3-1,-4-1-9,0 4-12,0-5-14,0 5-14,2-5-40,-2 5-48,2-5-61,-2 5-78,2-2-88,-2 2-88,0 0-180,-2-5-42,2 5 48,-10-7-213,0 1-189</inkml:trace>
  <inkml:trace contextRef="#ctx0" brushRef="#br0" timeOffset="126530.75">2344 6295 1251,'-8'5'213,"4"-3"-69,4-2-9,0 0-7,-10 5 8,10-5-1,-4 2-5,4-2-12,-6 2-7,6-2-3,-5 4-17,5-4-9,-4 6-3,4 1 2,0 3 11,2 5 8,3 6-1,-1 5-1,2 9 3,2 6-5,-2 9-7,4 5-6,-4 2-8,0 20-5,0-10-6,-4-8-4,-2 0-4,0-1-4,-2 0-11,2-5-31,0-5-42,-3-6-30,3-4-25,-1-8-30,1-4-32,-2-4-48,4-3-58,-2-10-62,1-1-123,2-4-61,-3-4-170,0 0-165</inkml:trace>
  <inkml:trace contextRef="#ctx0" brushRef="#br0" timeOffset="127085.58">2303 6391 1856,'-4'-26'-14,"-3"0"31,4 6 31,2-2 20,-1 5 20,0 3 17,4-3 2,0 0 0,4-1-2,1 3 0,6-3 1,-1 1-6,8 2-4,-2 4-4,1-2-2,5 9-10,-4-1-3,2 5-8,1 0 0,-3 5-6,2 2-3,-2 5-6,-1 2-5,-4 3 2,-3 5-8,-1 1-4,-7 6-1,-4-1-1,-2 1-7,-4-1-2,-3 2-4,-1 1 3,-3-2-8,2-4-4,-1-4 5,-1-1-4,2-3 2,1-3-3,-1-2 3,1-2-17,1-2-3,0-2-2,3-2-7,0-2-5,6-2 2,-8 0 0,8 0 2,0 0 5,-9-6-6,9 6 2,-3-6 1,3 6 6,0-8-5,0 8 1,0-7 1,0 7 0,3-6-4,-3 6 7,5-6 0,-5 6-3,8-5 3,-2 5 0,0-2 1,5 2 3,0 2-1,1-2-1,1 3 1,1-1 1,2 4-3,-4-3-1,3 4 2,0-1 0,-4-1 3,1 3 2,-4 0-4,2 1-1,-4 2 2,0 1-1,-4 0 4,-4 1-4,0 2 11,-2 0-8,-2 0-2,-4 1-2,0 0 2,-5 0-2,3 1 3,-3-4-2,0 1-16,3-2-12,-4-3-22,2-1-26,1-3-32,-2 1-38,4-4-42,1-1-39,-2-1-65,2-3-155,0-1-23,2-3-137,1 0-106</inkml:trace>
  <inkml:trace contextRef="#ctx0" brushRef="#br0" timeOffset="127687.64">2875 6699 1712,'-7'-5'36,"1"-1"20,0 0 10,-1 1 14,5-1 19,-2-2 8,4 0 0,2 1-7,2 1-3,0-1-6,5 1-6,-1 1 0,3-1-7,2 4-2,-1 0-6,4 2-3,0 0-8,1 4 0,-2 2-2,2-1-9,-5 4-3,1 1-2,-3 2-5,-3 1 3,-1 0-6,-3 3-2,-3-3-7,-3 2 5,-1 0-5,-5 1-1,4-3-5,-5-1-6,0 2 4,0-2-5,2-3 8,-1 2-8,1-4 1,-2-1 1,2-1-9,2-1 4,0-2-1,0 0-4,6-2-2,-8 2 4,8-2-5,0 0-1,0 0 2,0 0-2,0 0 3,0 0-2,0 0-4,26 5 3,-15-3 2,4 2 0,2 2 6,-3 1 1,6 1-1,-1 2 6,2-1 4,-2 2 0,3 3-1,-4-1 3,0-1 9,-4 3 3,-3-4 7,-1 1 8,-4 0 0,-3-3 7,-3 2-2,-3-2-8,-3 3 0,-4 0-4,-3-2-6,-4 1 4,0-4-4,-1 3-6,-4-3-14,3-1-23,0-1-38,0-3-36,-1 0-42,2-2-54,-1-4-63,4 1-56,0-5-129,-3-5-123,6-2 43,4-5-181,2-1-180</inkml:trace>
  <inkml:trace contextRef="#ctx0" brushRef="#br0" timeOffset="127857.29">3639 6677 2047,'15'-2'70,"-5"2"13,-1-2 11,0 2 8,-3-2 3,0 1-10,0-2-13,-6 3-4,20-2-10,-10 2-28,3-2-38,-3 2-54,4 0-68,0 2-57,-2-2-94,2 2-150,-4 1-200,1 0-119</inkml:trace>
  <inkml:trace contextRef="#ctx0" brushRef="#br0" timeOffset="128028.96">3849 6865 1835,'-2'8'92,"-3"-1"26,3 0 23,0-4 10,-1 2 11,3-5 4,0 0-18,0 0-9,0 0-19,0 0-17,20 0-3,-20 0-12,25-7-11,-7 1-23,-1 2-47,8-1-49,-2-1-71,5-1-74,-1-1-90,7-3-208,-2-1-8,2 0-155,2-1-144</inkml:trace>
  <inkml:trace contextRef="#ctx0" brushRef="#br0" timeOffset="128540.8">4598 6204 1986,'-10'-18'110,"-1"0"16,2 4 9,2 3 20,1 1 13,-1 2 1,2 4-12,3-1-24,2 5-13,-4 0 5,4 0 0,0 0-3,4 20-9,2-3 1,2 4-3,-2 5-3,4 6-7,-3 5-8,3-2-10,0 11-4,-3-5-7,-1 1-4,1-1-11,-3 0-2,-2 1-7,0-2 0,0-6-8,-2-3-4,0-3-2,0-2-3,0-4 0,0-3 1,0-2-1,0-5-3,0-1-2,-2-4-5,2-3-1,0-4-2,0 0-4,0 0-4,0 0-7,-2-22-5,4 10 0,2-3-1,-2 1-2,4-1 2,2 0-1,0 2 3,2-1-2,0 1 1,4 3-3,0-2 2,1 5-1,5-1-1,-2 3 0,2-1 0,-2 4 3,3 2-2,1 0 2,-2 2-1,0 4 2,-3-1 1,2 3 7,-4 1 2,-3 1 5,-1 0 6,-1 3 7,-5-2 4,-3 3 2,-4 0 0,-3 1-4,-5 2-4,-3 1 0,-4-2-2,0 1-3,-2-2-12,1 1-34,-2-3-49,4 2-62,-2-4-51,4-3-62,-1-1-65,5-5-63,-2 1-146,4-6-65,8 3 48,-6-7-266,6-1-295</inkml:trace>
  <inkml:trace contextRef="#ctx0" brushRef="#br0" timeOffset="129031.78">5115 6743 2320,'8'-1'55,"4"-3"20,-6 2 18,2-2 20,0 0 23,1 3 1,0-3 5,1-1-5,1 2-7,3-1 1,0 1-5,2 0-8,-1 0-10,0 0-9,2 0-12,-3 3-8,-4-2-6,6 4-8,-6-2-6,2 3-6,-2 1-7,-2 1-1,-2 2-2,-1 1-5,-3 1-4,0-1-3,-4 3-3,-2 0-3,-3 1-2,1 0-2,0 1-1,-2-2-4,0-1 2,2-1-5,0-1-2,2 0 0,0-1 1,0-1-4,-2-1-1,5 1-3,-1 0-3,0-3 2,2-3 1,0 10 1,2-6-3,1-1 2,3 4 2,0-3-2,0-1-2,2 3 7,2 0-3,0 1 3,2-1 4,-1 3-3,0-2 4,1 4 2,-1-4-2,1 4 1,0-1 0,-2 1 0,-2 0 2,3-1 4,-6 2 7,3 0 5,-4-3 6,-2 3 6,-2-4-2,-2 4 0,-2-2-1,-4 1-3,3 2-5,-6-5-1,-1 0-3,-2 1-3,-2-2-2,-1 0-5,-2-2-2,0 1-14,-1-1-25,0-1-36,-2-1-39,3-3-60,1-3-60,-1-2-76,6-1-83,-3-5-130,5-1-114,0-4 56,6 0-321,3-1-366</inkml:trace>
  <inkml:trace contextRef="#ctx0" brushRef="#br0" timeOffset="129286.08">6523 6705 2493,'-7'4'63,"4"0"12,1-2 10,-3 1 13,5-3 21,-3 6 4,3-6 3,0 0-14,0 0-12,8 4-11,-8-4-12,19 0-5,-8 0-6,3-1-10,-1 1-13,4-3-30,0 3-50,-1-1-59,-2-1-65,0 2-58,-1 0-67,-3-3-137,2 3-76,-6 5 39,-2-1-94,-2 1-57</inkml:trace>
  <inkml:trace contextRef="#ctx0" brushRef="#br0" timeOffset="129435.51">6568 6921 1618,'-4'9'84,"-3"-3"34,3-1 35,2-1 45,2 1 47,0-5 23,9 7 0,-1-7-19,4 0-22,2-1-24,4-2-19,4-1-27,-1 0-72,5-1-112,-2-1-142,0-4-179,1-1-239,5 0 60,0-3 75,-5-3-210,3 0-159</inkml:trace>
  <inkml:trace contextRef="#ctx0" brushRef="#br0" timeOffset="172301.7">7663 6827 354,'7'-7'91,"-2"-3"-29,0 3-7,4-3-5,-5-1 4,0 0 0,-2 1-6,2-2 5,-2 3 11,2-3-2,-4 0 14,0 4-4,1-4 8,-2 2 6,1 1-4,0-1-2,-2 3-7,0 0-8,0 0-9,-2 1-2,0 2-8,0 1-3,4 3-4,-16 0-5,8 3-1,0 3-3,-3 2-2,0 2 0,1 3 0,-3 4-1,3 1 3,1 2 1,0 3-2,3 0 1,2 0-6,0 1 3,4-3 1,-2 0 1,4 0 0,2 1 2,2-1 4,1-3 2,6 0 4,1-2 8,3-2 0,3-3-2,0-4 2,4 0-5,-3-5-1,1-2-3,2-2-1,0-5-4,-3-1-2,2-4-4,-2-1-4,-1-4 0,-4-6-5,1 0-1,-4 0-4,-4-2-2,-1 0 1,-4-2-1,0 3-2,-4 2-3,-3-4-2,2 1 2,-3 3-2,-2 1-2,-3 4-1,3 1 1,-5 3 0,-2 2-2,-1 3 3,-4 2-3,2 2-5,-3 4-9,2 0-12,-2 3-11,-1 1-15,6 1-17,-3 3-19,4-1-21,-1 2-24,7 1-24,-1 2-11,6 0-21,-2-3-63,4 0-362,4-1-111</inkml:trace>
  <inkml:trace contextRef="#ctx0" brushRef="#br0" timeOffset="172483.1">8160 6727 1643,'11'-4'-35,"-2"-4"19,-3 2 20,2-1 15,-1-1 17,-3 0 12,2 1-2,-2 1 1,1 0-4,-1-1-5,1 0-5,-3 4-3,2-2-15,0 2-25,-4 3-40,6-4-35,-6 4-46,0 0-76,10 0-293,-10 0-4</inkml:trace>
  <inkml:trace contextRef="#ctx0" brushRef="#br0" timeOffset="172736.04">8435 6603 1340,'6'-6'-30,"-4"-1"29,2 2 18,-4-1 25,4 1 27,-4-1 15,4 1 1,-2 1-9,-2 4-9,2-6-8,-2 6-7,0 0-4,0 0-2,8 13-1,-3-5-6,-3 3 3,2 3-6,-2 3 0,3 2-3,-3-1-2,4 8-2,-4-3-1,2 2-3,1 1-3,-1-1-1,0-3-17,0 3-31,2-1-37,1-4-34,0-1-51,-1-4-49,2-3-128,-5-5-179,4-1-9</inkml:trace>
  <inkml:trace contextRef="#ctx0" brushRef="#br0" timeOffset="173121.95">8748 6696 1341,'2'-8'-30,"-2"-1"21,2 1 10,0-1 19,2 0 9,-2 1 11,2-1-1,2 2 2,5-2-5,0 1-2,2 3-3,1-2 9,4 4 0,-2 1-4,1-1-1,2 6 2,-4-1-7,-1 4 7,2 1 4,-5 3 3,-2 1 4,0 0 2,-5 5 2,-4-1-3,0 4 0,-6 0-2,-1 4-3,-3 0-4,0-1-3,-4 2-4,-1 0-3,3-2-2,0-2-2,-1 1-7,0-4 0,1 0-2,2-3-1,2-2 0,2 1-3,0-2 2,2-3 6,2-1 11,2-1 5,6-1 0,2-2-1,2-2-4,6-1-1,1 0-4,8-1-4,0-3 0,5 0-3,1 0 0,1-2-3,4 0-6,3 1-30,-1-4-39,0 2-44,0-1-55,3 1-52,-4-2-95,1-3-181,0 1-57,1-3-46</inkml:trace>
  <inkml:trace contextRef="#ctx0" brushRef="#br0" timeOffset="173538.91">9882 6688 1477,'6'-9'-23,"0"-3"32,-1-2 18,2 1 20,-4 0 18,2-2 7,-1 0 5,-3-3 9,4 2 2,-3 0 21,1 3-3,-3-1-3,0 1-11,-5 2-7,-1-2-10,0 4-8,-2 1-6,-4 3-6,-2 3-5,-1 2-6,-2 2-2,-2 3-7,-5 3-2,4-1-1,1 3-7,-3 2-2,6 2 0,-2-2-2,4 3-4,1-2 0,6 2-2,-1-2-4,4 1 5,4-3-4,2 0-3,4 1 3,1 0 2,6-4-1,1-1-3,4-2-1,0 0-3,3-4 0,3 3 1,0-2 0,-2 0-10,2 0 10,-3-1-4,1 1 1,-4 0-1,1 2 2,0 2 3,-2 0 10,2 5 0,-2 0 7,-2 3 0,-2 2 2,-3 4 2,-1 3-1,-3 1 3,-2 4-6,-2 0 2,0 2-4,-1 3 3,-2 1-5,1 5-6,-2 0-37,2 1-60,-2 0-58,2 0-82,2-2-168,-2-5-176,2-3 83,3-1-77,-5-4-63</inkml:trace>
  <inkml:trace contextRef="#ctx0" brushRef="#br0" timeOffset="192448.16">2380 8374 1510,'3'-6'143,"-3"2"45,0 1-53,0 3-34,-3-8-10,2 4 5,1 1-6,0 3-4,-2-6-4,2 6-8,-2-5-4,2 5-6,0 0-10,-2-7 1,2 7-6,0 0-5,0 0 11,0 0 1,-9 16 4,4-5 1,4 2 6,-3 7-2,-2 2 6,2 4-2,-4 9-2,1 1-4,4 6-9,-3 6-7,-2 2-4,1 3 1,-2 3-6,2 1-6,2-2-28,1-3-36,-1-2-55,1-8-64,0-3-57,4-8-58,2-6-131,-2-7-106,4-3 37,0-6-119,3-5-84</inkml:trace>
  <inkml:trace contextRef="#ctx0" brushRef="#br0" timeOffset="192971.99">2388 8492 1708,'-5'-19'37,"-1"-1"21,2 6 16,-1-3 16,3 2 14,0-2 8,4 0 8,2-1 0,5-1-3,4 1-8,0-2-1,3 3-6,3 1-2,0 5-6,2 0-5,-3 3-10,-2 2-10,2 5-3,-4 1 1,1 0-10,-2 5-2,0 1 0,-7 3 0,1 0-2,-2 6-7,-2-4-2,-8 4 2,1 2-9,-4-1-3,-3 2-2,-3-1-5,1 0-9,-2 1 10,1-3-5,-2 0-4,4-3 2,-1-2-11,2 1 7,3 0-2,-1-4-6,3 1-4,0-1 3,2-3-3,2 2 3,2-2-2,0-4-5,8 8-1,-4-4 10,4-2-6,1 1 1,4 0-3,-3 0 2,1 1 0,1 0 2,2 1-6,-4 0-1,0 3 3,3-3-2,-2 0 3,-3 2-5,1 2 14,-5 0 5,0-1 9,0 1 3,-6-1 6,0 2 4,-2-1-2,-2 1 4,-3-1-1,-3 0-6,-4 0-2,0-2-4,-4-1 0,0 0-8,-4-3 3,1 1-4,-1-2-3,1-2-2,0 0 1,2-4-18,-1 2-27,4-3-31,0 1-44,4 0-43,1-3-45,3 2-55,6-1-36,4-1-48,6-1-135,-2 5-73,6-5 75,3 2-155,6 1-119</inkml:trace>
  <inkml:trace contextRef="#ctx0" brushRef="#br0" timeOffset="194012.54">528 7729 1588,'4'-2'-25,"-4"2"32,7-7 23,-4 7 21,-3 0 18,8-9 15,-6 5 10,2 0 1,-2 1-4,-2 3-5,6-8-6,-4 5-9,-2 3-6,4-7-3,-4 7-11,2-3-5,-2 3-6,8-5-4,-8 5-15,3-3-29,-3 3-39,0 0-40,0 0-46,15 6-48,-13-2-98,0 1-370,0-1-145</inkml:trace>
  <inkml:trace contextRef="#ctx0" brushRef="#br0" timeOffset="194369.74">683 7885 1827,'0'5'12,"2"-1"13,-2-4 15,2 8 15,-2-8 8,2 5 5,-2-5-9,2 8 2,0-2 8,2 1 7,-1 3 5,0 3 1,5 3 4,-2-1-4,-2 2 0,4 4-1,1 2-5,-1-2-4,1 1-4,0-1-7,-1 2 0,-2-4-6,-1-1 1,3-2-8,-1 0-3,-1-4-2,-2 3-5,0-2-4,0-4 0,-2 0-4,3-1 6,-4-1-3,4-2-5,-5-5-4,4 0 2,-4 0-6,0 0-5,7-15 4,-4 3-9,2-3-11,0-2-16,-1-2-15,2-4-13,0 3-14,0-4-16,-2 2-27,1 2-29,0 3-43,0 2-35,0-3-49,-1 1-112,-2 4-111,0-2-141,2 2-119</inkml:trace>
  <inkml:trace contextRef="#ctx0" brushRef="#br0" timeOffset="194557.21">1089 7864 1619,'0'0'15,"9"-4"20,-5 2 15,1-3 22,-5 5 17,6-4 13,-5-1 0,4 1-7,-1 0-11,1 1-9,1 1-8,2-2-7,-1 1-12,2 0-24,-2 2-40,2-1-38,1 0-52,1 4-39,-2-4-53,-9 2-127,17 4-251,-11 0-77</inkml:trace>
  <inkml:trace contextRef="#ctx0" brushRef="#br0" timeOffset="194754.91">1269 8025 1627,'0'12'33,"0"-2"18,-2-3 21,4 0 26,-4 1 23,4-2 12,-4 0 3,2-6-8,2 9-7,-2-4-4,0-5-6,4 3-18,-4-3-5,10 0-7,-10 0-13,14-3-6,-8-2-27,5 1-36,-1-1-37,1-1-47,2 0-55,1-2-42,4-1-58,1-3-138,-5 4-84,4-6-99,-6 4-63</inkml:trace>
  <inkml:trace contextRef="#ctx0" brushRef="#br0" timeOffset="195583.73">1765 7749 1457,'0'0'-53,"0"0"17,5 4 11,-5-4 16,2 4 21,-2-4 14,2 6 12,-2-6 9,0 7 5,0-3 10,0-4 0,-2 9 0,0-4 1,-1-3 2,3-2-2,-10 9-2,9-5 1,-5 0-5,2-3 0,4-1-4,-12 2-5,12-2-4,-14-2-5,8-2 0,-1 1-3,2-3-7,-2-1 1,3-3-3,0 0-2,2 0-2,0-1-3,0 1-1,2-2-7,0 2 2,2-2-1,2 5-3,0-3-2,0 1 1,5 1-2,-1 4-1,-3-1 0,7 2 2,-4 3 3,-8 0 9,19 7 6,-8 0 7,-1 4 11,-1 3 0,2 5 9,-3 1-1,1 0-5,-6 3 3,0-2-1,-3 1 4,0 6-8,-4-4-4,0 2 5,-5-2-9,1-2-4,-1 0-3,-1-1 5,-3-3-4,2-2-4,-1-3-2,-1-3 0,2-3 0,1-1 0,1-4-4,-1-2 4,10 0 1,-15-4-10,8-2 1,5 1 1,-2-3-4,2 0 7,2 1-5,2 0-6,2-2 3,5 3-5,2-1-1,1 0-3,5 3 3,0-1-1,6 2-2,1 3 2,5 0-35,3 0-61,0 4-90,2-4-103,-1 4-197,3-3-38,-1 4 72,3-2-156,2 1-100</inkml:trace>
  <inkml:trace contextRef="#ctx0" brushRef="#br0" timeOffset="197860.96">2987 8799 1696,'0'0'45,"-8"-5"13,3 0 16,3 1 15,-2 1 19,4 3 11,-6-6 3,6 6-4,-7-4-8,7 4-9,-4-4-7,4 4-8,0 0-13,-11 0 1,11 0-3,-12 6-10,6-2-3,-2 0-10,0-1-1,0 3 0,0-3 0,-1 5-2,1-3 4,-1-1 4,3 1 3,-3-1 1,1-2 22,2 2-10,0-4-3,6 0-8,-16-2-2,16 2-5,-10-6-5,8 1-4,0-4-4,0 2-4,2-1-8,2-3-2,2 1-3,2-2 4,2 4-9,4-4-5,-2 2 1,2 1-1,1 2-1,0-1-2,2 2-1,1 3-3,2 0 4,-3 3-3,6 0 1,-2 6-5,-3 0 2,4 5 4,-5 0 1,4 6 2,-8 1 1,0 3-2,0 1 5,-5 4 0,-1 1-1,-5 1-5,-5-1 5,1 1 0,-4 4-3,-2-1 4,-3-3 2,0 1-3,-4-2-3,4-6 4,-2-1-1,0-2-1,-1-2 2,1-4 2,0-2-4,3-3 3,-4 1-5,6-6 3,-2 2-1,1-6-5,0 0 3,3-2-1,-1-2 0,1 3-6,1-3 6,1 0 1,1-1-4,3 0 1,2 0-2,0-1-2,2 5-1,6-5 5,-2 5-3,2 0 2,2 1 1,3 2-1,2 0 3,2 2-2,3-2 0,0 3-1,1-2-2,2 1 0,4 2 3,-4 2-3,0-3-22,2 2-33,1-2-36,-1 2-53,3-3-63,-5 1-69,2-1-74,3-4-159,0-1-55,1 1 47,1-3-208,-1-3-214</inkml:trace>
  <inkml:trace contextRef="#ctx0" brushRef="#br0" timeOffset="198132.84">4003 8641 2185,'0'-6'80,"0"6"8,0-5 11,0 5 9,0 0 1,0 0-2,2-7-11,-2 7-11,0 0-6,11-1-6,-4-1-11,-7 2-6,19-2-7,-11 2-23,2 0-32,2 0-51,0-3-55,0 6-61,-1-1-66,-2 0-109,-1 1-125,1 4-171,-5-4-142</inkml:trace>
  <inkml:trace contextRef="#ctx0" brushRef="#br0" timeOffset="198285.55">4103 8741 1860,'-9'8'57,"1"2"34,2-2 25,0-3 24,-2 1 20,4-1 21,0 1-1,2-1 0,-2 0-1,4-5-18,0 0-13,6 5-13,-6-5-17,22-2-10,-10 1-39,8-1-82,1-3-98,7 0-138,-3-2-201,4 1-111,1 2 87,1-3-215,3-2-183</inkml:trace>
  <inkml:trace contextRef="#ctx0" brushRef="#br0" timeOffset="199379.96">4769 8418 1940,'-1'-11'8,"-2"-1"24,3 3 28,-2-1 23,0 2 17,2-2 17,-2 5 9,2-2-5,-2 1 3,2 1-17,0 5-15,0-8-7,0 8 2,0 0 7,0 0 5,4 22-6,-2-7 5,3 4-8,0 1-1,1 4-5,-2 2-4,2 3-1,0 4-10,1 4 0,-3-3-7,-1-5-7,0 8-4,-1-6-4,1 1-8,-1-3-3,-2-3-1,2-2-5,-2-4-1,0-1 0,0-2-1,0-2 2,0-3 1,0-3-4,0-1-4,0-4-4,0-4 2,0 0-7,0 0 1,0 0-3,0-19-5,0 8-7,4-2-2,1-3-3,-1 1-1,1 2 2,4-4-1,-1 5-2,4-2 0,-1 2 0,5-3-2,-2 6 4,2 1-2,0-1 2,3 1-1,1 5-1,-1-1 2,0 2-1,-3 2-1,4 0 1,-3 2 3,0 0 1,-2 2-2,-3 1 5,-4 1 6,2 1 5,-6 0 0,-2 1 0,-2 1 0,-2-1 3,-5 3-2,-4-2 1,-1 0-2,-5 5-1,-2-4-3,0 1 1,-3-3-18,1 1-34,5-3-33,-4-1-48,4-1-51,-2-1-62,6-1-59,-3-7-77,4-1-125,3 3-26,1-3-270,5 0-282</inkml:trace>
  <inkml:trace contextRef="#ctx0" brushRef="#br0" timeOffset="199849.88">5135 8783 2183,'10'0'30,"-2"0"41,-8 0 29,18 0 4,-12-1 8,0-3 7,0 0-1,-1 2-11,1-2-13,0-1 2,0-2-6,1 0-8,2 2-9,-1-3-4,0 3-10,0-2-6,4 2-3,-5-1-6,4 3-7,0-1-8,0 2 4,0 0-1,1 2 2,-4 4 1,4 0 9,-4 1-1,2 4-1,-2 6 14,1-3-4,-3 4 1,1 2-2,-3 4-1,0 0 2,-4 1-3,3 4-3,-6-3 2,-1 4-6,0-2 0,-3 0-1,-3 3-4,-1-5-2,-1 5-5,0-5-2,0-3 0,0-3-2,-3-1-6,2-2 4,0-3-1,3-2 1,-1-4-3,0-1-5,3-3 4,0-4-3,8 2-4,-11-7 1,7 1-4,1 0 0,3-1-3,0 0-1,5-4-4,-2 4 4,3-1-3,2 0 0,2-1-4,1 3 4,2 1 0,1-2-1,3 7 4,1-2 1,-2 2-3,6 0 3,-4 2-2,4-2 4,-1 3-5,5 2 2,-4 2-9,4-2-43,-4 2-54,5-1-54,-2-2-73,1 4-87,-8-7-120,6 3-178,-3-1 50,2-3-319,1-3-365</inkml:trace>
  <inkml:trace contextRef="#ctx0" brushRef="#br0" timeOffset="200417.43">6238 8612 2292,'-11'0'-63,"11"0"28,0 0 27,0 0 26,-13 0 22,13 0 18,0 0 13,0 0 3,-10 0 1,10 0 0,0 0 1,0 0 2,0 0 2,0 0 5,0 0 10,0 0 6,0 0-5,34 3 0,-13-3-8,7-3-2,-1 1-4,9 0-6,-1-2-8,2 3-11,-4-1-2,1 0-7,0 0-26,-2 0-46,-2 0-58,-3-2-90,3 4-90,-7-5-147,1 1-125,-7 0 48,4-2-166,-2 1-149</inkml:trace>
  <inkml:trace contextRef="#ctx0" brushRef="#br0" timeOffset="201271.93">8218 8061 1941,'4'-7'51,"0"0"23,-1-1 18,-1 1 17,2 0 11,-2 2-1,2 0-2,-2-2-2,2 3-8,-2 0-11,-2 4-10,2-7 1,-2 7-8,1-4-3,-1 4-3,0 0 8,-11 11-5,1-3 4,-6-1 1,-3 7-9,-6 4-4,-2-4-3,-9 8-6,-3-1-4,-1 1-9,-2 0-3,-1 0-3,3 2-5,3-4-4,5-5-1,2 2 0,6-3-7,3-2 0,1-3-4,4 0-4,2-1 2,3 0-1,3-3-1,3 2 6,5-3-6,0-4-3,13 9 2,-2-8 0,7 3 1,2-2-1,5 0-4,5-2 0,2 0-3,6 2 1,6-4 1,3 2-3,0 0 1,3 0-2,-1 2 1,-1 0 1,-5 0-5,1-1-1,-10 1 1,-1 0 0,-5 2 0,0-1 0,-7 2 0,-4-2 4,-2 4 4,-5-2 1,-3 3 2,-7-1 1,-3 1-1,-3 3 0,-4-1-1,-7 4-2,-4-1 0,-7 3 3,-2 0-6,-1 2 1,-9 0 1,0 1-1,2 0 2,-1 2-3,5-6 1,2-2-1,2 3-2,5-4 2,2-3-2,2 2 2,4-3-2,0-1-1,2-1-2,3 2 1,1-3 2,0-1 0,5 2 5,0-2 13,4 2 6,2-6 8,8 9-1,2-5 1,8-2-1,3-2-2,9 0-2,2 0 4,13 0 1,13-2-1,3 0-2,5-2-3,24-2-2,0 1-3,-1-1-1,-17 0-3,-11 2-1,-1-1-2,-12 2-4,-3-2 0,-3 3-1,-8-2-1,-4 2-3,-3 1-15,-5-2-28,-2 2-36,0-1-28,-7 2-46,-2 0-42,-2 0-62,-3 2-86,-6-2-93,0 0-194,0 0 44,0 0 72,0 0-248,-31 1-243</inkml:trace>
  <inkml:trace contextRef="#ctx0" brushRef="#br0" timeOffset="202191.71">7394 9566 2071,'-2'-7'50,"2"1"31,-3 0 10,2 1 2,1 5 16,0-7 13,-2 3 7,2 4 3,0-8-18,0 8-7,0 0-12,0 0 7,0 0 10,10 12 0,-7-3-1,2 0-2,0 4-5,1 2-2,0-1-2,-1 1-8,1 1-5,-2 1-2,0-2-7,-1 0-4,1 1-5,-2-3-4,0 0-5,0-2-6,0-1-3,0 1-3,-2-3 0,2 0-2,-2 0 4,2-3-4,-2-1-4,0-4-3,0 0-5,0 0-2,0 0-4,0 0-4,-2-23-2,2 9-4,4-4-2,-2-1-3,3-5 0,2 0-3,-4 2-3,4-2-1,-1 4-2,1 2 0,-1 1-1,3 2-1,-3 2-5,3-1 2,-1 7 2,2-1-1,1 4-2,2 4 2,-1 2-2,1 3 3,2 2 0,0 1 1,2 9 1,-1-3 1,1 1 2,-1 5 2,0-3 3,-4 1-1,2-1-2,-1 1 3,-5-4 0,0 0 1,1-2-2,-2 2 1,-1-3 3,-2-4-1,2 3 1,-2-3 3,-1 0 2,-1-4-3,-2 1 1,0-4-4,0 0 0,0 0-2,0 0 1,0 0-5,-9-14 1,7 5-2,-1-2-3,3-4 1,3-3 2,-1 1-5,2-2-1,3 1 0,1-2-1,1 1 0,-1 0-2,5 2 1,-1 0 0,2 4-3,-2 0 2,5 3-1,-2 0 1,2 2 1,-3 4-3,4 1 0,-4 1 1,0 4 1,0 0-1,2 2 2,-1 1-2,-1 4 1,0-1 4,-1 4 1,-2 0 2,-1 0 3,-1 2 2,1-1 2,-2 3-1,-2-3-1,2 3 1,-2-4-1,-2 1 2,0 1-3,0-1 0,0-2-20,-2-1-35,0 0-32,3-1-49,-2-1-46,-1-1-52,0 1-42,2 1-62,-2-7-61,2 0-135,-4-2-49,4 5 45,-4-5-276,11 1-293</inkml:trace>
  <inkml:trace contextRef="#ctx0" brushRef="#br0" timeOffset="202372.39">8311 9714 2139,'1'-4'41,"-1"4"27,3-8 21,-1 3 21,1 0 7,-1 2 3,-2 3 0,6-7-15,-1 2-4,2 1-18,-1 0-9,4 3-6,0-3-7,-3 2-23,7 2-28,-3-2-44,-1 0-54,-1 0-52,-9 2-49,18 2-37,-12 0-65,0 2-97,-6-4-288,-3 9-172</inkml:trace>
  <inkml:trace contextRef="#ctx0" brushRef="#br0" timeOffset="202515.5">8402 9736 1807,'-4'9'3,"-1"-2"22,3-2 23,-2 1 33,2 0 30,0-3 18,2-3 20,0 8 16,0-8-1,4 7-7,2-5-7,3 0-17,0 0-11,1-2-16,4 2-3,2-4-50,0 2-59,4-2-94,3 0-122,1-3-188,0-1-98,0-3 52,-2 0-158,5-4-112</inkml:trace>
  <inkml:trace contextRef="#ctx0" brushRef="#br0" timeOffset="204621.4">8970 9610 1683,'0'0'24,"-11"0"24,11 0 16,-9-2 19,9 2 19,-12-1 15,6-1 11,-1 0 1,7 2 0,-10-4 6,10 4-9,-7-4-5,7 4-10,-6-3-1,6 3-11,-2-8-12,4 2-6,-2 6-7,8-7-11,0 0-2,2 2-1,4-1-4,-1 2-7,7-1-4,0 1 0,-1 0 1,2 0-5,-2 3-4,2-1-5,-2 2 1,-1 0-1,-2 2-4,2 2 2,-4 1 5,-1 1 5,-3 3 4,-1 0 0,-5 0-1,-4 2 0,-2 0-5,-2 2-1,-5 1-4,1 0 1,-5-1-4,-1 0-4,-2 0-2,2 1-5,-1-4 0,0 1-1,2-2 1,1-2 0,1 1 2,0-2 0,3-1 2,0 0 4,0 0 3,4-3-8,0 1 0,4-3-5,0 0-2,0 0 1,0 0-6,0 0-1,16 0 1,-16 0-4,16 0-3,-5 0 2,2 0 0,-1 0-3,-1 3 2,4-1-1,-2 0-1,1 2 2,4-1 0,-4 1 2,-1 2 5,0 1 3,4 0 4,-5 1 7,-2 1 10,4-2 7,-7 1 8,0 1 8,-4-1 9,1 1 5,-4 1 6,-4 0-1,1-1-3,-7 2-4,-3-1-4,-2-1-5,-6 0-5,-4-1-8,-3-1-6,-1 0 0,-3-2-17,0 0-25,-2-4-56,0-1-74,2 0-70,-2-4-112,5-1-120,-3-1-217,2-2-2,3-4 81,-1-3-448,8 1-492</inkml:trace>
  <inkml:trace contextRef="#ctx0" brushRef="#br0" timeOffset="205917.36">7625 7927 2557,'-9'-11'-165,"1"3"32,2-1 32,-1 0 38,-2 0 34,-1-1 22,2-1 20,-1 0 17,0-2 19,3 4 2,0-4 1,0 2 7,-1 1 4,3 0 8,0-1-3,2 0-1,0-1-3,4 0-5,0 0-4,2-2-3,2-1-3,3 1-4,1 3-4,1 0 0,4-1-4,1 4 0,4 1-6,-1 2 0,2 1-1,0 4-5,1 1 0,-3 2 0,4 2-3,-2 2 2,-2 5 0,-2 0-4,-2 1 10,-3 0-4,-3 0-2,-5 4-5,1-2 0,-5-1 1,-5 3-3,-1-1 1,-5 1-5,1-2 1,-5 0 1,0 0-4,0-1-1,1-4 3,0-1 1,0-1 1,3-1-6,1 0 3,-1-2 2,2-2-5,3 1-3,0 0-1,6-4 1,-4 1-2,4-1-1,0 0-4,14 5 4,-7-3-1,8-2-1,-3 4-3,2-3 0,4 3 0,-1 0-1,0 2 2,0-1-1,0 1 1,-3 2 7,2 0-1,-4 0 10,-2-2 10,-2 6 11,-2-3 6,-6 2 0,-2-1-2,-8 4 3,-2-1-7,-5-1 0,-4 2 1,-4-4-5,-5 4-9,-2-5 5,-3-1-6,3-1 2,2-1-27,-2-2-40,3-4-55,-3 0-71,4-4-99,1 0-207,1-3-104,2-4 83,4-4-191,3-2-180</inkml:trace>
  <inkml:trace contextRef="#ctx0" brushRef="#br0" timeOffset="208465.8">9516 8045 641,'-2'-6'150,"2"6"-49,0 0-5,0-7-16,0 7-3,0 0-4,0 0 1,-2-4-6,2 4 4,0 0 6,0 0 4,0 0 1,0 0 2,0 0-2,-2-6-1,2 6-2,0 0 2,0 0-4,0 0-3,0 0-3,0 0-7,0 0-3,0 0-9,0 0-6,0 0-1,0 0 10,-4 18 4,4-4 6,2 5 2,-2 3 1,4 4-2,0 2-2,2 6 1,2 1-9,-1 4-2,0-4-9,1 4 0,0-4-4,-1 0 2,-1-3-5,-1 0-3,4-5-2,-1 0-2,-2-3-12,0 2-18,0-6-27,0-1-33,1-4-32,-5 1-36,3-5-38,-1 0-42,-3-3-43,2-4-84,-3-1-75,0-3-237,0 0-142</inkml:trace>
  <inkml:trace contextRef="#ctx0" brushRef="#br0" timeOffset="209149.15">9514 8122 1670,'-4'-15'-38,"0"3"33,2 2 22,-3 0 17,2 0 19,1 1 19,-2 2 14,1-2 4,2 1 2,1 1-3,-2 0-8,2-1-8,0-2-3,2 3-5,2-3-6,2 4-3,2-4 0,2 0 0,2-2 2,0 3 1,6 0 0,3-2 0,0 2 0,4 4 10,0-1-6,4 0-7,-4 4-4,5 0-4,-5 2-4,1 2-3,0 2-10,-4 3 1,2-2-1,-7 2 1,-1 3 2,-2 1-2,-4 2 0,-6 2 3,-2-1-12,-4 3 2,-5 0 8,0 3-12,-7-1 2,-2-1-4,-1 2-4,0-3 1,-4 3 3,1-3-6,2-5 1,0 2-5,1-3-5,3-2-5,1 1-12,2-2-9,1 0-14,2-5-16,1 2-16,0-2-12,7-3 1,-4 4 7,4-4 5,0 0 6,0 0 6,0 0 5,20 0 3,-20 0 6,14 0 4,-6 0 2,-8 0 5,20-2 2,-10 2 3,1 0 5,0 0 0,2 0 6,-3 0 2,1 0 5,4 0 5,-3 2 5,1 0 0,-3-1 8,3 1 1,0 2 3,1 0 3,0 2 10,-2-3 1,3 3 1,-2 2-4,1 0 2,-1-1 2,-1 1 1,2-1 2,-4 2 2,0 1 4,-1-1-4,-4 2 1,-4-2 6,-1 2 6,-4-1-5,-2 3 0,-5-1 1,-1-1-6,-6 2-11,-2-1 0,-2-3-3,-1 3-4,-3-2 12,1-3-13,-3-2 1,2 1-3,0 0 3,0-2-11,3 0 2,1-3-23,2 1-21,-2-2-38,3-2-40,3 1-51,0-2-52,5 2-47,4-3-113,-2 0-125,2-1 36,3 1-77,4-2-44</inkml:trace>
  <inkml:trace contextRef="#ctx0" brushRef="#br0" timeOffset="212663.51">10223 8410 771,'-6'4'169,"6"-4"-39,0 0-17,0 0 7,0 0-4,-2 4-8,2-4-7,0 0-13,0 0 2,0 0-6,0 0 3,0 0-3,0 0 3,0 0-2,0 0 0,0 0-5,0 0-4,0 0-7,0 0-10,0 0-2,0 0-7,21-10 0,-15 7-7,0-1-2,3 0-1,2 0-2,-1 1-4,0-1-1,2 1-4,0 1-4,-1-1-1,1 1-2,-1 0-3,0 2-1,-1 0 4,-2 2-1,2 3 2,-2-3-2,0 5 0,-4-2 0,2 3 4,-3 1-4,-3-1 0,-3 1 0,1 1-1,-2 0 5,-4 3-10,2-2 4,-6-2-2,2 3 3,0-2-3,-1 0 1,1-3-2,-3 3 12,2-5-7,1 1 2,2-3-8,-2 1 3,2 0 3,0-2-2,2 0-7,-1 1 5,0-2-5,7-1-1,0 0 0,0 0-10,0 0 5,0 0-1,0 0 0,0 0-3,10-12-2,-10 12 3,18-2-4,-10 0 7,6 2-2,-4 0-3,3 0 2,-1 2 2,3 0-4,0 1 2,2 0 0,-2 2 4,2 0 3,-2 0 4,0 1 0,-1 0-3,1 1 16,-2 1 2,-5 1 14,-1 0 10,1 1 12,-5-2 11,-3 0 6,0 0 8,-3 1 2,-6-2 1,-1 1-6,-2 0-6,-6 0-5,2-4-7,-7 1-7,-1-1-4,0-2-8,-3 0-4,-3-2-33,0 0-66,4 0-68,0-2-91,-1-2-104,-1-1-132,6-4-167,1 1 48,7-3-345,-2 2-392</inkml:trace>
  <inkml:trace contextRef="#ctx0" brushRef="#br0" timeOffset="-214329.44">11167 7945 2390,'0'0'-86,"0"0"31,9 4 15,-9-4 14,0 0 20,5 2 18,-5-2 15,0 0 7,0 0 5,0 0-2,0 0-4,0 0 0,8-6 3,-8 6 7,4-3 2,-4 3 9,4-8-6,-4 5 7,2-3 0,0 2-1,1-3 1,-3-1-5,0 1 3,0-6 2,0 2 6,-3 1 1,1-2-2,0 2-14,-1-2-1,0-1-6,-1 2-5,0 1 1,-3 1-5,2 3-3,-3-1-4,-1 4 8,-1 1-14,0 4 2,-3 1-6,-2 5-3,1 2 6,-2 4-1,2 3-2,-1 2 1,1 2 2,3 5-2,-2 3 1,0-1 0,6-1-9,-1-1 6,4 2 1,2-2-3,0-2 1,4 0-3,-2-4 2,4-1 0,-2 1-1,2-5 2,3 0-1,2-3-3,1-1 0,-2-3 2,5-2-7,-5-3 5,4-1 2,0-2-6,-3 0 7,5-4-4,-3-3-1,-1-4 2,1 1-2,-1-6-4,-1-1 3,0-2-2,-2-2-1,0-1-2,-1-1 8,-2 1 0,-1 1 4,-1 3 12,3-1 7,-5 4 3,3-3 3,-3 8 3,3-3-7,-1 2-8,-2 2-2,2 1-7,0 4 2,-2 4-3,4-1-1,-4 1-1,0 0-1,11 17 0,-7-8 0,2 4-2,3 3 3,-1 1-1,5 1 1,-3 1 3,2 3-36,0-2-37,1 0-45,-1 1-62,-1-3-72,2-1-66,-3-1-156,-2-3-74,2-1 49,0 0-170,0-3-151</inkml:trace>
  <inkml:trace contextRef="#ctx0" brushRef="#br0" timeOffset="-213809.97">11535 8117 1886,'-1'-11'44,"-1"3"27,-1-2 27,3 3 23,-2-1 18,2 0 0,-2 1-1,2 1-12,2 1-8,3-2-18,-2 2-8,7-1-4,-2 2-13,0 1-8,5 1-6,0 0-3,0-1-1,1 6-2,0-3-9,0 4-1,-2-3 1,2 5 1,-4-3 2,-2 5-3,-1 1 3,-1-2-6,-4 4 2,-2 0-7,-5-1 0,2 4-9,-4-1 5,-1 0-3,-2-1-2,1-1-6,-2 1 1,-1-1-3,4-2-3,-4 2 0,6-4 3,0 0-4,0-1-3,-1-1 2,1 2 0,2-4 2,-1 3 2,3-2 0,2-4-3,-2 4-1,2-4-1,4 5-5,-4-5 1,11 4-3,-3-2-2,1 1 4,1 0-3,4 1 2,-2 2-4,2-2 1,2 3 4,-2-2 1,1 1 6,-2 2-4,1-1 4,-1 1 5,1-1 6,-4 2 3,0-2 4,-3 1 4,-1 1 12,-2-1 3,-2-1 1,-2 4 0,-2-4 4,-2 0-8,-2 1-5,-3-3-2,-1 3-7,-5-2-1,2-1-4,-4 1-2,0-3-3,-2 0-5,0 1-24,0-4-31,0 0-40,0-2-36,0 0-52,2-4-64,0-2-74,1-1-64,2-4-130,-2-4-104,5-1 52,2-4-284,3 1-314</inkml:trace>
  <inkml:trace contextRef="#ctx0" brushRef="#br0" timeOffset="-213451.09">12188 7591 2242,'0'-15'11,"-2"2"35,4 0 31,-2 6 15,0 0 6,0-1 11,0 2 13,0 1-3,0-1-6,0 1-11,2 1-6,-2 4-12,0 0-7,0 0 5,0 0 10,0 0-3,-10 19 2,8-4-3,0 2-1,-1 6 3,3 4 1,0 1-3,0 5-2,0 5-8,3 0-8,-1 3-6,0-2-6,0 2-5,2 0-3,2-1-3,0-2-5,2-3-3,0-1-22,4-5-44,2-1-35,-2-8-42,3 0-55,2-5-69,2-2-68,-4-8-68,4-1-150,-3-2-39,4-2 56,-1-3-179,-1-5-170</inkml:trace>
  <inkml:trace contextRef="#ctx0" brushRef="#br0" timeOffset="-212865.65">12574 7720 1790,'-4'-14'13,"-3"0"34,5 3 29,-2 4 26,2-3 19,0 0 4,2 1 0,0-3-8,2 3-6,4-1-3,-2-1-2,7-1-8,-1 3 0,4-1-7,0 1-3,0 3-5,2-1-5,0 6-11,-1 0-2,-2 1-2,2 1-2,1 3 7,-2 4-6,0 1 3,-3 0-3,0 3-10,-3 0 1,-1 1-1,-3 2-7,-2-3 0,-2 2-4,0 0-6,-4 4 1,-2-5-2,3 0-3,-1 0-2,-3-1-1,1-3-7,2 0 7,-3-1 0,3 0 1,-1-1 3,2-3-2,-1 1-2,1 0 7,0-1-4,3-4 1,-2 5 0,-1-1-6,3-4-3,0 0-6,8 6-1,-1-4-1,-1 0 0,2 0-3,3-1-1,0 3-2,2 0 0,1 0 1,2 2-3,-2-1-1,1 4 1,0-4-7,0 2 6,1 1 0,-2 0 4,-2-1 4,1 4 2,-2-2 7,-1 2 4,0-2 5,-3 3 10,-4-1 5,0-1 1,-3 1 4,0-1 0,-4 1 1,0-1 0,-3 2 0,-1-2-3,-3 2-2,-2-2-6,1-3-2,-3 0-3,0 1-5,-2-2-4,4 0-3,-4-1 0,3-1-6,-2 1-9,2-5-18,0 0-38,3 0-32,-2 0-40,0-5-48,5-2-53,-2-1-66,2-2-67,1-3-75,6-2-160,-1-2 4,0 1 64,4 1-291,1 0-298</inkml:trace>
  <inkml:trace contextRef="#ctx0" brushRef="#br0" timeOffset="-212576.9">13321 7737 2415,'0'0'71,"0"0"27,0-5 16,0 5 26,0 0 10,0 0 4,1-4-1,-1 4-8,0 0-5,10-1 0,-2-1-1,3 2-5,1 0-6,5-3-6,3 1-7,1 2-9,2-3-9,4-1-8,1 2-8,2-2-8,-6 0-7,3-1-6,-6 3-5,0-2-9,-4 2-28,0-2-48,-2 4-61,-1-1-71,-5-3-97,0 0-106,-8 1-185,-1 3-43,-1-9 72,1 9-322,-11-8-328</inkml:trace>
  <inkml:trace contextRef="#ctx0" brushRef="#br0" timeOffset="-211039.93">13851 7461 2191,'0'0'-9,"12"3"29,-12-3 13,12 1 16,-8 1 15,-4-2 14,0 0 2,12 2-7,-12-2 5,3 4 9,-3-4 0,3 5 0,-3-5-5,0 7 0,0-7-7,0 7-3,0-7-1,-3 6-8,3-6 6,-3 5 4,3-5-7,-2 4 8,2-4 4,0 0-3,-6 3-12,6-3-2,0 0-2,-11-10-7,8 5-6,1-4-7,2 1-2,2 1-7,-2-3-4,6 1 4,-2-2-8,4 2-2,-2-1 0,4 0-6,1 2-2,0 1-2,2 1 0,1 1-3,-2 2-2,2 3 0,0 0 2,2 5-6,-2 0 2,1 2 1,0 3 3,-2 2 1,-1 5-7,-1 0 6,0 5 4,-7 0-5,2 0 4,-4 4 1,-2 0-3,-2 2 3,-2-2-3,0 0 3,-5 1-1,0-2 0,-1 1-1,2-3 1,-3 0 0,0-2-3,1-4-1,1-2 7,0-2-2,2-1 1,-2 0 0,2-7 1,0 1 4,2-3 4,0 0-4,5-3 2,0 0-1,0 0-1,-5-10-6,5 10 4,8-7-1,-2 3-3,4-2-1,1 1-1,2 2 2,2-1 0,2 2 2,2 1-1,-3 1 5,4-3-2,-1 3-7,0 3 3,-2-3-1,2 1-1,-2 4 1,0-4-2,0 2 1,-2 0-4,-1 1-2,0-3-27,-4 3-42,2-1-30,-1-1-51,-2-2-54,-1 1-86,1-2-90,-3-4-167,0 1-24,0 1 66,-2-5-220,4 1-214</inkml:trace>
  <inkml:trace contextRef="#ctx0" brushRef="#br0" timeOffset="-210763.77">14391 7096 2043,'-3'-10'62,"3"3"29,0-1 15,5 3 22,3 0 12,3 3 13,4 2 19,6 5 13,6-2 14,10 9 7,7 1 3,0 6-8,22 10-8,-6 1-11,-4 3-13,-11-3-11,-11 2-11,8 14-9,-7 7-19,-6 5-6,-12-7-6,-7-2-8,-5 1-8,-8 2-10,-7-2-10,-7 20-16,-10-6-51,-10-7-66,-1-1-67,-4-7-74,-3-4-135,-1-4-128,3-11-201,7-5 51,-2-4 79,3-5-349,0-3-368</inkml:trace>
  <inkml:trace contextRef="#ctx0" brushRef="#br0" timeOffset="-207986.06">4658 10928 2284,'-9'2'-44,"3"0"31,6-2 28,-15 3 26,9-2 27,6-1 20,-11 2 13,11-2 3,-10 0-3,10 0-5,-7 2-8,7-2-8,0 0-9,0 0-10,0 0-3,0 0-10,0 0-6,0 0 2,32-4-12,-17 3-26,0 1-37,6 0-48,0 0-56,2 0-57,3 0-60,-5 0-138,0 3-84,-2 2-145,-4 0-116</inkml:trace>
  <inkml:trace contextRef="#ctx0" brushRef="#br0" timeOffset="-207799.4">4689 11286 1766,'-10'7'71,"-1"1"26,5-5 14,-2 1 13,3-2 17,2 2 9,3-4-9,-5 4-9,5-4-20,0 0-8,0 0-14,27-6-7,-9 2-6,3-3-20,4 2-28,2 1-35,3-2-51,0 1-49,0-1-53,7 0-66,-3-3-156,-4 4-112,-3-2-139,-1 2-130</inkml:trace>
  <inkml:trace contextRef="#ctx0" brushRef="#br0" timeOffset="-203007.33">5747 10980 1670,'-2'-9'2,"-1"3"23,1 1 28,2 5 13,-9-10 18,5 3 10,-2 0 7,0 3 6,2-2-5,-3 3-7,-2-1-10,9 4-8,-14-2-7,3 4-3,1 2-6,-4 1 2,2 5-1,0 2-1,-2 3 5,2 2-4,-2 4 4,3 2-6,-2 3 2,0 3 7,3 1-12,2 3-9,-2 1-2,4 2-6,4-4 1,2-3-2,2 0-5,2-1-2,2-1 9,5-2-3,4-6 2,4-3-6,3-1 2,1-6 1,4-5-6,-1-3-1,1-4 1,1-5-2,4-2 1,-3-5 3,-3-1-1,-1-1 3,-3-5 2,-2-3-11,-5 3-3,0-5-4,-9 2-1,-2-2-3,-2-1-2,-4 1-3,-2 2 2,-6 1 2,-1 1-9,-4 0-3,-6 2 2,-3 4-5,2 4 4,-2 4-2,-3-1 4,1 4-10,3 4-11,2 0-28,0 4-16,1 4-23,4-1-35,0 3-43,4 2-46,2-1-44,2 2-51,5-3-130,3 1-79,3 3 46,5-3-112,4 3-77</inkml:trace>
  <inkml:trace contextRef="#ctx0" brushRef="#br0" timeOffset="-202832.82">6191 11185 1709,'7'-5'99,"-5"0"22,0 1 12,-2 4 9,2-8 5,-4 2 3,2 6 2,0-7-16,0 7-17,2-8-14,-2 8-19,1-3-30,-1 3-41,5-6-60,-5 6-71,12-4-73,-4 2-111,-3 0-197,4-1 56,-1 0-97,1 1-42</inkml:trace>
  <inkml:trace contextRef="#ctx0" brushRef="#br0" timeOffset="-202364.75">6479 10996 1529,'4'-7'67,"-2"-2"33,0 0 21,0 1 19,0 0 12,0-1 3,4-1-5,-2 2-6,2 1-15,1-3-4,7 3-6,-1 0-9,-1 0-7,3 4-8,2-2-11,-4 3-5,1 2-5,0 0-5,-4 2-8,3 3-2,-5 1 10,-1 1-9,3 1 1,-5 1 2,-3 0-5,0 3-3,-4 2-5,0-3-7,-1 4-6,-3-1 1,0-1-7,3 0-3,-3-1 1,2 1-6,-1-4 0,1 3-4,0-3-1,2-1-1,0 1-3,0 1-3,2-3 6,2 3-2,2-2-3,2 0 2,1-1-3,3 1-1,-1-1 0,4 3 0,-2-3-3,2 1 1,1 2-2,-2-3-3,3 1 4,-4 1 3,2 0 0,-3-1-4,0 1 4,2-1 3,-6 1 11,2 0 8,-4 0 4,0 1 2,-4 1 0,0-1-3,-4-1-2,0 5-1,-4-3-7,-1-1 0,-2 1-2,-1-1-1,-2-1-5,2-1-26,-3-3-38,3 3-49,-1-6-43,2 0-51,-1-6-63,4 0-65,-1-5-56,7 0-110,-1-6-60,6 1 38,1-4-178,5 0-179</inkml:trace>
  <inkml:trace contextRef="#ctx0" brushRef="#br0" timeOffset="-201977.02">6992 11047 1842,'18'-15'10,"-5"4"43,-2-1 43,-3 4 41,-2-1 17,-3 1 7,-1 2 1,-2 3-14,0 3-5,-6-8-9,-1 6-6,7 2-2,-14 2-7,5 2-15,-1-3-5,3 5-12,-1 0-6,0-1-6,0 3-8,2 0-3,2 0-7,2 1-2,0 1-7,4-3 1,0 5-4,4-3-5,3 0-2,2 3-4,1 0-3,2 0-1,4 2-5,-1 0-5,0-1 0,0 2 2,-3 0-6,2 1 4,-5 1-5,3 0 1,-8-3-1,0 3 0,-4-2-2,-2-1 3,-2 1-3,-2 2-1,0-6-1,-4 0 2,-3-1 0,2-3-1,1-3-4,-4-1 0,5-3 1,-3-3-1,1-3 3,-2-2-2,5-4 0,-1-2-2,4-1-7,3-2 0,0-3 2,3 4-5,6-6-8,1 2-8,6 1-8,-1-1-19,8 1-24,2-1-16,7 1-42,0 1-56,1 3-55,3 2-54,-2-3-81,1 3-126,-1 2-37,-1 0-231,-1 0-258</inkml:trace>
  <inkml:trace contextRef="#ctx0" brushRef="#br0" timeOffset="-201606.83">7720 10865 1993,'0'-11'-7,"-2"2"42,0-2 33,-5-1 38,3-2 24,-4 3 15,0-2 23,-1 2 12,2 2 12,1-2-3,-1 2-6,2 3-18,0 0-18,-1 1-11,-1 5-6,7 0-1,-14 5-10,7 5-10,-1-1-5,2 4-4,-1 5-6,1 5-5,5-1-3,-3 4-8,2 1-5,2 1-6,0 0-7,0 3-5,4-2-3,3 1 1,0 0-3,1 1-6,5-1-2,-1-3-5,3-3 2,2-4-6,-2-5 0,5-4-1,1-2-5,-2-2-4,1-4 0,0-1 1,-4-2-3,-1-4-5,0 1 1,0-2-4,-7-1 1,0-2-3,-6 0-3,0 0-2,-6 0 1,-2-1-6,-4 1 1,-5 3-7,-4-1-15,0 2-13,-3 2-21,2 2-26,-2 0-35,1 2-39,2 0-43,2 0-45,3 0-60,0 2-57,4-2-77,4 1-118,1-3-19,5 0-321,0 0-375</inkml:trace>
  <inkml:trace contextRef="#ctx0" brushRef="#br0" timeOffset="-201172.88">8037 11013 2355,'24'-16'-15,"-3"3"39,-6 0 40,0 2 35,-5 1 33,-1 3 18,0-4 16,-3 2 0,-2 0 3,0 1 0,0 1-10,-4-3-11,-2 1-12,0 2-12,-4 2-13,-2-1-13,-1 4-9,-4 0-10,0 0-7,-1 4-8,-4 0-5,2 2-6,-2 1-4,0 3-7,-1 2-4,1 0-2,4-1-5,2 0 0,-2 1-3,8 1-3,0-4-4,4 4-3,2-4 0,4-1-6,2-1-1,4-1-7,2 0 1,2 0-1,2-4-1,2 2 3,-1 1-3,-3-3-1,2 0 1,-2 0-3,-1 0 3,0 0-5,0 0-2,-3 3 4,1 1 0,0-1-2,-1 1 3,-2 2 0,3 2 2,0-1 3,-3 2 2,1 2 3,-1-1 3,-3 4 1,3-1 5,-2 2-4,-1 0 2,1 3 8,-4-3-2,2 4-1,2-2 0,-4 3-2,2-2-4,1-1 2,-2 5-5,1-6 0,-2 4-26,0-7-53,2 2-45,-2-1-46,0-2-50,0-5-55,2 3-72,-2-7-110,-2-1-154,0-2 38,0 0-328,0 0-370</inkml:trace>
  <inkml:trace contextRef="#ctx0" brushRef="#br0" timeOffset="-200851">8690 10960 2431,'0'0'49,"0"0"13,-13 0 13,13 0 24,0 0 22,0 0 18,-8 1 8,8-1 15,0 0 20,0 0 6,33 2 4,-11-2-1,8-2 2,3 1-1,7-4-3,5 0 0,11-2-12,-10 2-11,-1 2-14,-3-4-9,-2 4-5,-7-1-29,-3 0-8,0 1-3,-5-1-14,-3 0-6,-3 2-4,-3-2-4,2 3-9,-6-1-6,0-1-24,0 2-26,-5-2-46,2 0-61,-5 1-63,1-1-64,-5 1-101,0 2-113,0-7-169,-5 2-65,-1 1 67,2-2-456,-2-1-538</inkml:trace>
  <inkml:trace contextRef="#ctx0" brushRef="#br0" timeOffset="-197402.92">9973 10474 1734,'-4'-8'124,"2"1"23,0 0 14,0-1 7,-1 1 10,3 2 9,-1-1-5,1 0-8,0 0-13,0 6-15,-3-8-18,3 8-14,0 0-8,0 0 10,0 0 6,4 18 0,1-5-2,-3 4 2,4 5 3,-2 6 4,2 7-6,1-2-8,0 6-8,-3-2-8,0 5-8,0-2-7,-2 5-9,-2-3-6,-2-1-5,2 3-4,-4-3-9,2 2-3,0-5-31,2-6-27,-2-3-37,0-3-47,2-2-33,0-6-33,2-3-68,-2-5-61,2 0-59,0-6-74,2-4-133,-4 0 1,0 0 46,8-12-250,-3 3-247</inkml:trace>
  <inkml:trace contextRef="#ctx0" brushRef="#br0" timeOffset="-196834.54">9916 10386 1998,'0'-12'-5,"0"1"28,-2 3 27,2 1 25,-2-3 21,4 2 13,0 1-3,0-1 2,4-1-1,3-3-6,2 5-1,1-3-6,7-2 5,3 5-1,3 0-1,3 1 4,2 2-5,-2 2-6,7 2-11,-3 2-8,0 2-3,1 4-7,-5 1 1,2 4 1,-5-1 0,-4 3-1,-4 0-2,-3 3-7,-4-3 0,-6 0-6,-6 0-3,-6 3-2,0-2-3,-6 2-6,-1-1-3,-2-5 0,-2 3-1,-3-2-4,4-2-4,-2 0 2,3-3-2,1-3-1,0 3-6,2-4 2,2-1-4,0 2-2,2-3-3,4-2-5,-1 2-1,7-2 0,0 0 0,0 0-1,0 0-2,0 0 2,30 0-2,-13 2 0,4-1 1,0 1 1,7 4-3,1-2 0,-1 1 5,0 1-3,-1 2 1,-1 0-1,-3 1 1,0 1 7,-2 1 5,-3 0 7,-6-2 8,-2 4 7,-3 0 6,-5-4 6,-8 5-2,1-2 2,-5 1-6,-5 0 0,-2 0-4,-4-2-2,-3 2-2,2-2-5,-4-2-3,0 3 0,1-5-4,-1 0-25,2 0-43,2-2-42,3-1-48,0-3-66,4 2-70,5-1-78,-6-4-134,6-1-114,0 0 53,5-2-304,3 0-335</inkml:trace>
  <inkml:trace contextRef="#ctx0" brushRef="#br0" timeOffset="-196256.54">10822 10801 2337,'-6'-8'7,"3"5"32,0-1 27,3 4 11,-3-8 5,3 8 3,5-7 0,-1 3-3,5 1 3,-2-2 2,4 3 9,-1 1 2,7-2 1,-5 3 0,2 3-3,1 0-9,2 2-4,-2-2-6,-3 3-4,2 1-3,-4 1-1,-2 1-4,-1-1-5,-5 4-5,0-2-2,-4 2-8,0 0-5,-5 1-2,-1 0-1,0 0-5,0 1-5,-4-4-1,4 1-4,0-1 0,1-2-2,1 1-3,2-4-1,-3 3 1,5-2-5,-2-2-2,2 1 0,2-1-4,0-4 7,4 5-5,0-1-6,3-1 3,-2-2 1,7 3-4,-2 0 5,0 0-2,6 1 4,-4-1 5,3 2 3,-2 0 2,0-1 8,-1 1 3,-1 2 4,0-3 4,-3 2 4,-1 0 9,3 1 6,-6-1 5,1 0 4,-3-1 3,0 2-1,-4-1 0,-2-1-5,-3-1-1,-3 4-5,3-4-5,-5 1-5,-2-2-3,-2 1-4,-1-1-3,-3-2-5,0 0-7,-4-2-12,1 0-38,-1-2-47,-2 0-64,2-2-61,-2-1-70,1-5-85,-1-4-83,6-1-177,2-2-1,1-1 82,7-3-340,4 0-354</inkml:trace>
  <inkml:trace contextRef="#ctx0" brushRef="#br0" timeOffset="-195731.34">11701 10567 2309,'7'-8'-6,"-3"0"32,0 1 19,1-2 22,-3-4 22,1 2 13,0-2 11,-1-2 6,0 1-9,0 1-4,-4-2-8,2-2-5,-2 1-3,0-1-2,-2 2-7,-2-1 1,-3 4-6,0-1-2,-3 3-14,-1 2-5,-2 2-1,0 3-4,-1 3-1,-4 2 0,3 3 0,-4 3-3,2 5 2,0 3-3,4 3 2,-2-1-4,3 4-2,2-1-2,4 3-4,0 1-2,6-1-2,-2 0-2,4-2-2,1-1-2,4-1-1,-1-1-3,2-2 0,0-2-1,6-3 2,-2-1-3,3-2-3,-1-3 1,0-1-3,4-5-3,-4 0 2,4-1-5,-2-5 1,1-4-1,-2 1-3,2-3-2,-3 2 4,1-2-3,-2 0 0,-3 1 11,3 4 7,-6-2 0,4 2-4,-2 1-5,0 2-3,-1 1 2,0 3-1,-6 0-2,14 1-1,-4 3-1,-2 2 3,2 3-4,1 0 1,1 2 2,-2 0-2,4 0-31,0 3-58,4-2-60,-6 1-84,5 0-97,-6-4-124,2 2-159,-3-2 44,0-1-335,4-1-379</inkml:trace>
  <inkml:trace contextRef="#ctx0" brushRef="#br0" timeOffset="-195238.93">12080 10664 2386,'5'-9'30,"-5"1"47,2-1 30,2 0 20,0 2 14,0 2 10,3-3 4,2 2 2,-1 0-2,4 3-1,1-1-4,2 1-5,0 1-9,2 2-12,0 0-10,-1 5-10,0-3-10,-2 3-5,-1 1-6,0 2-7,-5-1-3,-1 1-7,-3 1-5,-2 1-5,-4 0-5,-2-1-3,-3 2-6,-3 0-4,-1 1-2,0 0-4,3-4-4,-2 3-3,-2-4-2,4 1-1,2-3-2,0 3-1,-1-1-2,2-4-1,-1 3-3,4-3 0,-2 1-4,4-4-1,2 6-2,-2-6 0,7 4-2,-1-2 0,3-1 0,-1 2 1,2-2 2,2 3 3,0 0 6,3-1 4,0 1 5,2 1 0,-3 0 2,0 0 3,0 0-5,-2 0 1,1 1 1,-4 0 3,1-1 2,-3 1 7,-1 2 2,-2-3 3,-2 2 8,-2 0-2,-2 3-5,-2-3-3,-5 3-1,-2-1-8,-3-2-1,-3 3-1,-1 0-2,-6-3-7,1 3 0,-3-5 5,0 3-17,-1-4-29,0 1-38,4-5-52,-2 0-55,7-3-60,-1-1-67,2-3-79,5-3-75,3-3-162,2-3-33,3-1 59,4-3-390,4-7-447</inkml:trace>
  <inkml:trace contextRef="#ctx0" brushRef="#br0" timeOffset="-194931.66">12769 10081 2663,'6'-17'4,"-2"1"30,-3 3 37,3 2 31,-4-1 12,0 2 22,0 2 19,-4 4 13,4-4-3,-1 3-14,1 5-14,-4-7-3,4 7-1,-11-2 2,11 2-4,-10 10 2,3-1 5,0 1-5,0 11-13,1 1-2,-2 2-4,2 4-1,0 1-2,-1 6-6,4 1-2,1-1-8,0 2-5,-2-4-7,4-2-7,4 1-7,0 6-4,-1-8-10,4-2-2,3 1-8,2-4 9,-1-3-13,7 3-24,-1-8-39,2-1-53,1-5-68,0 0-72,1-6-90,1-2-97,-4-1-116,4-4-182,-1-1 57,-2-5 78,2 0-379,1-3-424</inkml:trace>
  <inkml:trace contextRef="#ctx0" brushRef="#br0" timeOffset="-194572.82">13212 10110 2537,'-2'-9'-17,"-1"2"30,0 2 30,3 1 28,0 4 22,-2-6 19,2 6 5,0-7 5,0 7 12,0-6 5,0 6 3,0 0 2,0-6-1,0 6-1,0 0-8,0 0-14,0 0-10,0 0-11,0 0-9,0 0 10,0 0 6,0 0-6,0 0 1,10 17-2,-8-5 4,2 2 0,-2 4-2,2 3-7,0 1-6,0 4-1,1-2-10,-1 3-7,0-3-6,0 4-10,-2-4-1,1 2-9,-1-4-4,0-1 1,0-2-16,0 0-29,0-2-44,1-4-55,-1 1-60,0-1-42,-1-4-63,-1-1-76,3-2-61,-3-3-112,0 0-108,0-3 45,0 0-364,0 0-424</inkml:trace>
  <inkml:trace contextRef="#ctx0" brushRef="#br0" timeOffset="-194303.78">13372 9911 2527,'-6'-9'43,"3"1"43,2 3 28,-1 1 22,2 4 24,2-9 24,-2 9 21,16 0 13,-2 0 4,4 5 10,5 1-1,5 3-7,4 5-24,2-2-2,6 12-7,-3 0-9,0 5-8,-5 1-15,-1 5-9,-5-1-8,-7 4-8,-6-1-13,-9 0-7,-10 2-10,-11 2-7,-19 14-33,-11-1-74,-15-3-123,-3-3-147,-15-4-161,-16 4-251,-10-7-52,-8-3 111,-9-6-618,-2-3-713</inkml:trace>
  <inkml:trace contextRef="#ctx0" brushRef="#br0" timeOffset="-191817.93">5365 12380 2070,'-4'5'239,"0"-2"-74,2 1-27,-2 1-8,4-5-2,-4 6-13,-2-2-15,6-4-18,-2 5-11,2-5-6,0 0-3,10 10-5,-4-8 0,2 0-9,2 2 2,3-4-13,4 4-1,4-2-5,3 1-26,5-1-39,-1-2-58,4 0-73,2 0-77,-3-2-131,-1 1-157,-6 1 74,-4 0-154,-3 0-110</inkml:trace>
  <inkml:trace contextRef="#ctx0" brushRef="#br0" timeOffset="-191648.83">5615 12580 1652,'-21'13'66,"4"-1"23,2 0 18,0-7 19,3 3 17,1-2 18,4-3-3,-1 3-13,1-2-1,4 0-22,3-4-6,-2 3-13,2-3-9,0 0-8,30 0-6,-10-1-27,10-3-45,8-6-53,3 1-74,7-1-80,1-2-66,4-1-127,-1 0-89,-1 0-183,4 0-160</inkml:trace>
  <inkml:trace contextRef="#ctx0" brushRef="#br0" timeOffset="-191256.82">6592 12279 1835,'-2'-7'56,"-5"1"31,0 0 23,-3 1 16,-1 1 25,1 3 19,-5-2 3,1 1 1,-1 4-3,-3 2 0,0 2 0,-1 1-7,1 2-7,0 5-5,0 4-9,1-1-3,0 9-12,7-3-7,-1 2-9,5 1 0,2 5-10,2 0-6,4-1-10,2 3-6,6 0-8,3-3-5,4-1-6,2-2-5,3-4-3,1-3-5,0-3-2,2-6-2,-2-5-5,5-3-5,-5-3-4,3-5 1,-1-3-4,-1-4 1,-3-1-5,-2-4-4,2-3-3,-5-4-1,-4 2-1,-4-3-5,-2 0-1,-5-3 1,-2 2-3,-5-1 0,-4 3-6,-8 0 0,0 0-2,-8 7 0,-3 2 0,-3 3-8,-4 5-12,4 4-21,-3 3-23,6 0-34,0 3-38,8 2-37,-1 2-34,3 0-56,9 3-63,-1 1-66,5 0-170,3 1-23,3 0 69,7 4-273,1-1-278</inkml:trace>
  <inkml:trace contextRef="#ctx0" brushRef="#br0" timeOffset="-191081.43">7081 12547 2254,'10'-2'120,"0"-5"15,-3 4 7,0-2 25,-4 4 19,0-5 10,-1 2-3,-2 4-12,2-5-19,-2 5-14,2-8-17,-2 8-31,1-5-63,-1 5-70,5-4-86,-5 4-81,9-5-75,-3 4-120,0-5-146,1 2 43,1 0-213,1-1-205</inkml:trace>
  <inkml:trace contextRef="#ctx0" brushRef="#br0" timeOffset="-190616.21">7483 12293 2050,'2'-4'68,"-2"-2"26,0 6 28,0-7 23,0 7 32,2-6 5,0 2 5,-2 4-12,0 0-16,6-7-17,-1 5-10,-5 2-17,13-2-14,-5 2-8,-8 0-10,19 2-8,-11 1-4,3 1-8,-2 2-3,-3 0-9,0 1-3,0 3-3,-4-1-3,-1 2-3,-1 1-3,-1 2-5,-5-2-3,2 3 0,0-3-1,-2 0-2,2-1-3,-3 0-2,2-1-4,3-1-4,-2 1 2,4-2-4,-4 1 0,4-1 4,2 2-6,2-2-1,0-1 0,3 1-2,6-1 2,1 3-1,2-3 0,-2 0-1,3 1 1,3 1-1,-4-2 4,-1 1 0,1-1 0,0 0 7,-2 3 8,0-3 6,-4 1 10,0 1 11,-4-1 10,2 2 4,-8-2-1,-3 1-7,-2 1-3,-3-1-5,-3 3-5,-3-3-5,-3 1-1,-3-5-5,-3 4-5,1-1 1,-3-1-22,3-5-34,-2 3-39,4-5-54,-2 0-46,3-5-66,0 0-64,2-1-65,3-7-74,4 0-127,4 0-18,6 0 64,4-3-256,5-3-261</inkml:trace>
  <inkml:trace contextRef="#ctx0" brushRef="#br0" timeOffset="-190204.65">8049 12325 2042,'22'-12'26,"-4"4"48,-6-1 33,-3 2 30,-1 1 31,-4 1 11,0-1 4,-4 1-6,0 0-4,0 5-9,-10-3 1,2 1-9,-3 2-9,1 2-9,-4 1-9,2 1-10,0 2-12,0 1-10,0-1-9,4 3-8,-1-1-8,5 0-7,0 2-3,4-1-7,0 2-4,4-1-5,3-1-4,4 3-4,2-3-4,4 5 3,0-3-1,5 2-5,-1 0-2,-1 2-3,4-3-2,-2 2-3,-1 1-1,-2 2-4,-2-2-2,-5 2 1,1 1 1,-4-3-2,-5 2 0,-4-2 0,-2 2-2,-2-3 0,-6 1-1,0-2 0,-2-2-1,-1 1 0,-4-6 0,2 0-3,1-4 3,-2-2-2,2-4 1,-1-2-2,2-5-1,3-5-2,1-1 1,5-1-3,1-2-2,6-1-7,3 1-9,1-4-16,5 3-18,3-1-22,4-2-33,3 4-41,3-2-39,0 3-61,1 1-61,7 0-36,-3-1-93,8 1-147,-6 1 35,0 3-305,2-1-336</inkml:trace>
  <inkml:trace contextRef="#ctx0" brushRef="#br0" timeOffset="-189844.63">8775 12080 2288,'-3'-8'17,"-1"-1"48,2-3 31,-4 2 31,1 3 45,2-1 15,-1 0 14,-2 2 2,2 2-8,0-3-21,2 2-19,2 5-9,0 0 7,0 0-1,-14 12 0,10-2-9,-1 4-4,0-1-2,3 5 2,-2 2-11,4 1-4,-2 4-13,2 1-3,-2 3-13,2 0-9,2 1-7,2 0-18,-2-1-8,3 2-7,2-3 0,1 5-4,0-3-1,4-8-1,1 0-5,2-5-3,2-1 0,3-5-7,-2-5-2,2-3 0,-2-1 0,2-2-4,-3-2-4,-3 0-2,0-3-5,-2-1-4,-7-1-8,2-3-9,-7 0-10,-2 1-17,-4-1-15,-3-1-22,-1 3-20,-5-1-30,3 1-27,-1 3-37,0 0-35,-2-2-50,5 1-55,2 3-54,-2-1-78,6 0-105,4 0-12,0 4-353,6-12-413</inkml:trace>
  <inkml:trace contextRef="#ctx0" brushRef="#br0" timeOffset="-189435.26">9253 12233 2445,'32'-11'-13,"-7"0"45,-3-2 42,-6 4 29,-1 0 39,-2 1 18,-4 1 22,-1-3 10,-4 1-4,0 2-6,-6-3-6,0 4-14,-4-2-12,-5 3-10,-4 1-8,-4 0-10,0 4-6,-4 0-14,-2 4-11,-1 2-7,-1-1-8,4 4-10,-1-1-5,3 1-6,2 2-4,2 0-5,2-1-6,4 2-4,3-3 0,4-1-2,4-1-5,4 0-2,2-1-4,3-2-8,6 1-1,1-3-5,4 0-1,-1-2 1,2 0-3,0 2 0,1-2-2,-3 0-1,-1 3-2,2-2-1,-4 1 0,1 3 0,0-3 0,-4 3 2,2 0 2,-2 3 3,-3 0 5,0 1 2,2 0 6,-4 5 7,0-2 1,-2 3 1,1-2 2,-3 5-4,1-1 0,1 1-3,-4 0 1,2 0-5,-2 1 2,3 0-9,-3-2 3,0 3-17,-2-4-43,2 1-43,0-2-75,0-1-55,-2-2-74,2 0-82,-4-4-84,2-3-184,2 0 35,-2-5 70,4 4-331,-4-4-352</inkml:trace>
  <inkml:trace contextRef="#ctx0" brushRef="#br0" timeOffset="-189100.82">9989 12245 2616,'-18'-2'84,"6"2"7,1-1 7,2 1 20,9 0 28,-10 0 21,10 0 3,-7-3 0,7 3 25,0 0 15,0 0-1,0 0 2,32 3 1,-9-3-2,7 0-11,4-3-19,11 1-10,-1 0-11,3 0-15,-4 1-11,3-1-8,-6 0-11,-6 0-10,-3 0-9,-1 0-9,-7 1-11,1-2-7,-6 1-4,2 2-8,-6-1-1,2-1-39,-4 2-42,1 0-48,-5-4-76,3 4-97,-7-4-77,1 0-103,-3-1-126,-2-2-164,0 2 58,0-4-556,-4-1-679</inkml:trace>
  <inkml:trace contextRef="#ctx0" brushRef="#br0" timeOffset="-184300.85">7475 7227 1014,'5'6'88,"-5"-6"-36,9 2-19,-3-1-1,3-1 10,4 0 4,0 0 2,3 0 1,6 0 4,3 0 4,7-1-4,2 1-3,10 0-5,1 0-1,5-2-3,-1 0-5,8 0-3,-8 0-6,2-1 1,-3 0-2,1 0-5,-2 1 2,-5-2-6,-1-1-4,-9 1-8,-3 0-16,-1 0-21,-8-1-19,0 0-21,-7-1-22,-3 1-16,-6 1-21,-2-2-43,-2 6-269,-6-9 49</inkml:trace>
  <inkml:trace contextRef="#ctx0" brushRef="#br0" timeOffset="-184120.63">7760 7190 1229,'-39'7'-2,"7"0"8,2-1 5,6 0 7,3-2 14,4 1 4,2-1 21,3-2 11,1 2 6,2-3 18,5 3 7,4-4-4,0 0-3,22 6-9,-2-2-6,10-1-5,2 0-7,11-1-6,-1 2-10,3-4-36,1 2-75,1-4-89,-1 0-196,-3-2-254,-1-2-99</inkml:trace>
  <inkml:trace contextRef="#ctx0" brushRef="#br0" timeOffset="-182728.95">11344 12397 1590,'3'-9'127,"-1"-3"-5,-2 4-4,-2-5-13,2 4 5,0-2-5,0 1-3,-3-2-7,3 4-2,-1-3 3,-1 2-2,2 2 2,-2-1-6,0 2-2,2 1-2,0 5-9,-2-9-3,0 4-5,2 5-10,-4-6-5,4 6-5,-13 0-4,13 0 0,-13 11-14,2-4 3,3 2-3,0 4-1,0 2-7,-4 4 4,4 1-9,0 2 3,2 1-3,1 2-6,0 2 1,5-2 3,3 1-1,-1-1-4,3-2 7,1 0-5,2-4 1,0-4 8,6-1-8,-2-5 5,3-3-2,2 0 5,0-6-5,1-3 2,0-2 5,-2-3-3,4-1-3,-5-3 3,1-3-4,-2-2 0,-4 0-6,0-4 1,-4-1-5,-4 3 4,1-3-6,-6 1 2,1-2 1,-4 1-4,2-2-3,-6 3 4,-1 3-3,-2 1-7,-3 1 4,5 5-3,-2 0 1,-2 4-3,1 4 4,0 1 4,0 2-3,1 2 0,-2 1 0,2 4-3,1 2-16,2 0-20,0 2-25,2 1-29,4 0-34,0 3-45,2-4-43,4 4-40,2-5-62,2 2-136,8-5-36,0-1-182,5-1-167</inkml:trace>
  <inkml:trace contextRef="#ctx0" brushRef="#br0" timeOffset="-182544.96">11957 12361 2029,'7'-6'83,"-4"1"23,3-1 11,-6-1 16,2 1 12,-2 2 11,0-1-8,0 5-9,-2-10-15,2 10-17,0-7-8,0 7-18,2-5-37,-2 5-49,2-4-45,-2 4-58,0 0-69,6-2-62,-6 2-134,0 0-131,8-1 62,-8 1-107,0 0-51</inkml:trace>
  <inkml:trace contextRef="#ctx0" brushRef="#br0" timeOffset="-182315.27">12186 12163 1602,'4'-8'69,"-4"1"38,0 0 24,0-1 22,0 1 22,0 2 9,0 5-12,2-7-19,-2 7-18,0-6-16,0 6-14,0 0 2,6 15-9,-3-5-2,2 0-10,-1 7-7,0-2-4,0 1-15,2 6-6,2 0-6,0 0 5,-2 0-11,2 1-19,0 0-46,1 0-37,-3-3-68,-1 0-65,3-1-69,-1-4-101,-1-3-172,-1-5 58,0-2-164,3 0-139</inkml:trace>
  <inkml:trace contextRef="#ctx0" brushRef="#br0" timeOffset="-181945.66">12469 12257 1806,'0'-14'33,"0"3"43,0 0 36,0-1 23,0-1 10,0 1 4,3-1-2,-1 2-11,0-1-9,3 3-16,1-1-7,0 2-13,0 2-5,5 3-6,-2 1-3,1 2-1,3 0-5,-2 4 2,1-1-6,-1 6 1,-1-2 2,1 3-2,-4 1-1,-1 2 5,-4 0-1,-2 1-3,-2 3-3,0 0-6,-4-2-6,-1 2-5,-4 4-3,3-6-3,-1 1-4,1-1-4,2-3-6,0 0-1,-4-2 2,6 0-4,-2-1-5,2-3 7,0 2-3,0-2 5,2-1 2,2-1-6,0-4-1,0 0-3,12 2-1,-12-2-5,15 0 3,-4-4-5,-1 2 0,5 0-3,0-1-24,2-1-34,1 0-42,4-2-38,3 0-59,2-1-47,6 0-24,7-4-48,-3 0-66,11 0-137,-1 0-19,-3-6-253,-4 6-269</inkml:trace>
  <inkml:trace contextRef="#ctx0" brushRef="#br0" timeOffset="-181531.87">13370 12141 2085,'12'-12'-17,"-2"0"45,-6 1 29,-2 2 27,0-3 25,-2 0 15,-2 3 0,0-2 15,-1-1 4,0 3-6,-3-5-9,-2 4-17,0-1 1,0 2-1,-3 1-18,-2 3-11,-4-1-5,1 6-7,-2 0-6,-3 0-10,2 6-5,-2-2-7,-1 5-3,2 0-3,-2 2-4,3-1-7,3 2 1,2-1 2,2 1-4,4-1-7,2 1 3,1-3-7,5 0 6,1-1-4,7 0-1,-2-4-5,4 1 3,1-3-2,4 0 0,-3-2-3,7 0-1,-1-2 1,-2 0-1,4-2-1,-6 3-3,1-3-4,-2 2 3,0 0 1,-3 0 3,0 0-8,0 2-1,-10 0 4,16 4 8,-8 0 3,0 3 8,1-1-3,-2 5-2,1 1 5,-2 2 0,1-2 0,1 5 1,-2-5-3,2 5 4,0-2-3,-2 3-7,0-3 3,1 2-2,-1 0 0,1 1-15,-1-3-37,0 0-39,-2-2-53,3-1-63,-3 0-62,0-5-54,2-2-158,1-1-111,0-2 83,3 0-209,2-4-198</inkml:trace>
  <inkml:trace contextRef="#ctx0" brushRef="#br0" timeOffset="-181299.83">14003 11976 2125,'-2'-7'87,"2"0"28,0-1 24,-2 1 20,2 2 4,0 5-12,-5-6-8,5 6-18,0 0-2,0 0-13,-19 16-9,14-6-5,-4 3-9,2 3-4,1 1-10,-2 3-4,1 0-8,-1 3-2,0-1-5,-1 2-4,0 0-28,3 0-43,-2 0-54,-2-4-75,-1 1-79,2-4-87,-1-2-186,1-4-45,-3 1 76,5-6-170,-2-1-138</inkml:trace>
  <inkml:trace contextRef="#ctx0" brushRef="#br0" timeOffset="-181115.56">13762 12056 1790,'-2'-11'83,"0"2"32,0-1 23,2 3 9,0 5 9,0 2-8,0 0 11,4-5 12,-4 5 8,16 10-10,0-2-9,2 3-16,4 2-13,5 4-9,1 0-9,4 1-18,-3 2-75,8 2-83,2-1-76,4-3-137,-1 0-240,-8-5-40,-2 1 77,-5-4-205,-1-5-179</inkml:trace>
  <inkml:trace contextRef="#ctx0" brushRef="#br0" timeOffset="-170271">14831 11872 1040,'-14'-3'392,"-3"-2"-152,2 1-80,0 1-38,-3-3-4,4 1-11,-3-2 4,2 1 0,0-1 15,-1-2 3,0 1 1,2 0 0,2-1 1,-2 2 1,3 0 1,-1 0-3,3 1-4,2 2 0,-3-2-5,2 1-14,0 1-3,1-2-6,-1 3-8,1-1-5,-1 0-9,1-3-7,2 7-6,-4-5-7,3 2-5,0 1-8,-1 0 0,0-3-8,7 5-4,-10 0-3,10 0-3,-19 10 0,6-3 0,3 8 4,-5 2-10,2 4 5,-2 5-1,0 4-1,2 3-2,1 1 0,2 3-3,-1-1 1,2 3-2,5-2-1,0 1-1,2-2-1,4-3 0,0 0 1,4-2-25,3-2-35,2-3-33,3 1-35,6-5-38,-2-5-43,4-6-56,3 0-54,-1-4-68,0-4-140,0-3-18,0-3 44,3 1-224,1-7-203</inkml:trace>
  <inkml:trace contextRef="#ctx0" brushRef="#br0" timeOffset="-170048.42">14831 12150 1956,'-8'-7'82,"-3"5"22,3-3 17,-1 0 5,1 0 8,1 0 23,-1 1 14,2-1 13,0 1 7,-2 0-6,6-2-16,0 2-20,2 4-12,7-11-15,2 8-14,5-4-14,1 2-29,4 0-42,2 0-55,3 1-51,1-2-47,2 1-67,2 3-67,-5-3-75,2 1-150,1-2-22,-5 2 61,1 0-157,-2 1-105</inkml:trace>
  <inkml:trace contextRef="#ctx0" brushRef="#br0" timeOffset="-169610.71">15340 11908 1781,'-2'-7'98,"0"-1"19,0-1 4,-2 0 4,2 0 15,0 1 15,0-1 8,-2 0 14,2 2 5,0 3 2,0-3-9,0 2-9,0-1-19,0 2-14,2 4-12,-4-7-13,4 7-2,0 0 9,0 0-4,-22 12-9,16-4-9,-3 2-5,2 3-1,2 1-6,0 1-5,2 2-7,1 0-4,0 2-5,2-2-6,2 3-2,2-3-5,0 1-7,3 0 0,5-1-5,-2-4 0,3-2-5,4 4 0,1-6-3,0-2-5,1-3 0,0-1 0,0-3 0,-1-1-6,0-4 2,-1-3-6,0-1 2,-1-6-1,-3 0-2,-1-4-1,-4 0-2,-4 0 1,-2-1-4,-2 0 0,-2 1-1,-5 2-1,-4-2 0,1 3-2,-2 1 1,-5 3-4,4 2-1,-2 3-1,1-2-6,-2 6-22,2-2-24,1 5-36,3 0-41,-1 2-40,0 2-36,3 0-58,0 3-54,4 0-39,-2-3-112,6 3-108,2-1 41,6-2-313,0 1-337</inkml:trace>
  <inkml:trace contextRef="#ctx0" brushRef="#br0" timeOffset="-169435.86">15765 11909 2465,'4'-5'108,"1"2"6,-3-4-8,0 4 8,-2-3 6,0 6 10,0-10 5,2 4-5,-2 6-15,0-9-13,0 6-36,0 3-55,7-6-58,-5 1-75,4 2-83,1-2-116,3-2-199,5 2 35,-5-1 61,3 3-118,-1-3-44</inkml:trace>
  <inkml:trace contextRef="#ctx0" brushRef="#br0" timeOffset="-169087.96">16053 11727 1764,'4'-5'171,"-1"-2"-5,3 2-13,0-3 13,3 2 20,2-1 5,0-1-3,4 3-5,3-1-13,-1 3-15,0-3-11,2 5-12,-5 1-9,2 0-8,-4 1-5,1 6-1,-1-2-3,-3 1-2,-3 4 0,-3-3-3,-3 5-6,-3 2-4,-3 3-5,-3-2-10,-3 2-5,-5 2-8,-1 0-6,0-2-6,0 0-2,2 0-7,-1-2-4,3-1-5,0-5-4,4 2-1,0-1-1,3-2-4,0 0 0,5-3-2,4-1-1,3-1-1,4 0-1,-1 1-2,4-4-8,4 1-18,-1-2-31,5-1-39,0-3-44,2 2-47,2-3-57,1-2-58,3 1-54,4-4-56,0-3-131,-1 3-37,-3-3 45,-1 5-277,5-4-283</inkml:trace>
  <inkml:trace contextRef="#ctx0" brushRef="#br0" timeOffset="-168694.14">16870 11715 2275,'12'-10'39,"-6"3"32,0-2 25,-2-1 8,0 1 20,-4-2 8,-2 2 19,2-4 15,-4 2-2,0 0-6,-2-3-6,-4 2-6,0-1-12,0 2-9,-3 1-9,-6 1-8,1 1-9,3 5-12,-5-2-8,-1 5-8,2 0-8,0 0-7,1 6-4,0 1-6,3-2-4,-2 5-4,4-3-2,3 3-7,-1 1-2,2-1-1,5-1 0,2 3-12,2-3-4,4 0-4,2-1-6,4 0-4,0 0 2,3-3-4,1 1 5,2 0-2,-2-3 0,-1 1 1,4 2-2,-5-5-1,0 3 0,0 0 1,-1 0-1,-1-1-1,2 4 10,0 0 5,-4 1 3,2 0 5,1 3 2,-5 0 2,2 3 2,-1 0-4,2 1 0,-5-1-1,-2 2-3,0 1 0,-2-2-1,2 2-2,0 0-15,-2-4-31,-2 1-39,2 3-43,0-5-59,-2-2-77,4 3-85,-4-6-118,0 1-140,2-5 43,0-3-347,8 4-381</inkml:trace>
  <inkml:trace contextRef="#ctx0" brushRef="#br0" timeOffset="-168280.8">17369 11667 2731,'-12'-10'84,"2"3"7,-5-2 7,5 1 38,-1-1 35,-2 2 23,1-1 11,4 4 0,-4-3-13,6 2-16,-2 1-15,4-1-17,-3 1-7,3 0-8,0 0-12,4 4-12,0-7-7,0 7-12,11-7-6,-3 3-10,0 1-4,4-2-8,2 2-7,-2-2-6,3 0-1,-2 1-6,2-2-1,-5 2-4,1 0-1,-2 3 0,1-2 5,-4 0-5,3 1-1,-3 0-1,0 0-7,-6 2 0,10-2-6,-10 2-5,0 0 2,16 4-3,-14 2 2,2 1 3,-2 2-8,-2 3 3,2 0-3,-2 3-1,0 0-3,0 3 1,0 2 2,-2 3-4,0-3 3,0 4-5,0-1 3,0 4-1,0-7-17,-1 0-28,2 1-33,-1-3-38,-1-1-58,3 1-47,-2-5-49,2-2-56,2 1-62,-2-4-89,0-3-124,6-2 8,-1-3-397,-5 0-464</inkml:trace>
  <inkml:trace contextRef="#ctx0" brushRef="#br0" timeOffset="-168031.95">17908 11462 2960,'5'-8'84,"-1"1"23,-2 2 43,0 2 27,0 0 20,-2 3 3,0 0-15,4-4 9,-4 4-2,0 0-3,11 15-18,-6-6-9,1 6-14,-2-3-18,2 5-13,0 0-3,-2 4-19,3 2-9,-2 0-8,1 2-22,-3-2-37,2-1-62,-5-3-67,4 4-61,-3-4-78,-1-1-78,4-3-74,-2-4-167,0 1-48,0-5 53,2 0-377,2 0-419</inkml:trace>
  <inkml:trace contextRef="#ctx0" brushRef="#br0" timeOffset="-167707.06">18355 11085 2647,'-10'-9'21,"-1"1"28,4 0 25,1 2 22,2 1 27,-1 0 34,2 2 16,3 3 3,-8-6-7,8 6-11,0 0 8,0 0 13,0 0 11,0 0 9,36 16-4,-18-6 9,3 8-22,5 3 13,4 6-6,10 21-7,-3 0-8,-1 8-14,-6 0-16,-9-7-10,-7-1-10,-11-7-13,-6 12-9,-17 14-13,-13 1-55,-12 0-82,-17-3-110,-6-2-131,-7-6-173,-14 0-227,-8-9-59,1-1 105,-2-5-636,-1-7-737</inkml:trace>
  <inkml:trace contextRef="#ctx0" brushRef="#br0" timeOffset="-162890.94">6358 13607 1819,'-12'-2'92,"1"2"11,1 0 5,-1-2 8,2 2 3,1-2-6,8 2-12,-15-1-11,15 1-2,-13-3-5,13 3-5,-8 0-4,8 0-6,0 0-5,-13-1-8,13 1-3,0 0 7,0 0 12,0 0-5,0 0-1,17 9-8,-2-7 0,4 0-8,7-2-9,3 0-3,2 0-10,4 0-29,-3-2-48,1 2-58,-3-2-64,1 0-64,-3 0-69,-4 1-144,-4 1-37,-2 1-175,-3 1-156</inkml:trace>
  <inkml:trace contextRef="#ctx0" brushRef="#br0" timeOffset="-162710.93">6509 13803 1822,'-20'14'30,"6"-9"24,1 5 20,3-3 19,1-3 19,0 2 12,5-4 0,-1 1-3,2 1 8,3-4 0,0 0-8,13 6-8,1-6-12,2-1-10,6-1-8,7-3-7,4 3-27,-2-3-49,10-1-73,-1 2-88,0-3-110,1 1-207,1 2-25,0-1-164,1 1-162</inkml:trace>
  <inkml:trace contextRef="#ctx0" brushRef="#br0" timeOffset="-161142.84">8282 13586 1743,'0'0'-17,"0"0"23,-5-18 22,1 16 9,2-5 17,-2 2 13,0-3 13,-2 2 8,4 0 0,-2-1 5,0 2 2,0 1 6,0-2 2,2-1-4,-2 5 3,4 2-4,-4-7-3,1 4-10,3 3 0,0 0-1,-17 7 3,9 1 2,-1 2 3,1 1-4,0 2-2,-2 3-6,2 1-3,4 2-6,-2-1-4,4 2 1,2 3-8,2-1-3,4 3-4,4-2-3,4 4-4,4-4-3,4 0-3,3-4-5,3-4 0,-1-1-2,-3-6-4,2-1-1,2-4-1,-2-3 9,-1 0 15,1-6 4,-1-1 2,-1-3 4,-4-1 4,-2-2-9,-2-6-3,-3 1-6,-4-3-6,-3-1-2,-4-3-5,-4 0-5,-4 0-3,-5 1-3,-4-2-5,-5 2-2,-2 2 0,-3 2-5,-5 5 1,0 2-4,-2 3 1,5 5-1,-6 0-3,7 5-2,-4 5 1,2-3-1,1 6-18,4 2-21,2 1-29,1 6-41,6-4-32,1 3-31,6 0-40,3 0-49,4 1-63,2-3-76,7 0-165,2 1 5,5-3 65,4 3-194,7 2-180</inkml:trace>
  <inkml:trace contextRef="#ctx0" brushRef="#br0" timeOffset="-160964.9">9056 13786 1915,'9'-4'110,"-5"-2"21,0 3 22,-2-3 20,-2 3 18,0 3 13,3-10-3,-3 10-11,-3-8-12,6 5-22,-3-3-16,0 6-16,0-7-39,0 7-38,4-3-52,2 1-65,-6 2-90,17-4-102,-4 2-189,-3 1-114,3-1 89,4-2-208,0 0-177</inkml:trace>
  <inkml:trace contextRef="#ctx0" brushRef="#br0" timeOffset="-160652.59">9638 13508 2105,'-5'-8'124,"0"4"21,0-3 22,1 1 26,0 0 11,0 3-3,0-1-16,0 0-12,4 4-22,0 0-8,0 0 11,0 0-3,-16 8-8,12 1-5,-1 1-10,2 2-9,-1 1-9,0 2-12,-1 3-8,0-3-7,4 5-8,-3-1-9,4 0-6,-2-2-3,6 0 3,-2 0-7,4 0-3,5 3-5,3-5-2,4-2-3,3-1-4,1-2-4,4-1 1,4-1-15,0-3-24,2 2-29,-3-7-51,1 0-51,2 0-51,-5 0-56,-2-5-63,3 1-61,-5-3-100,-4 1-147,1-4 46,-6 3-332,-3 0-384</inkml:trace>
  <inkml:trace contextRef="#ctx0" brushRef="#br0" timeOffset="-160441.83">10003 13575 2421,'-6'-9'16,"-1"4"46,3-1 18,-1 2 18,1 1 5,4 3 3,0 0-2,0 0 23,0 0 19,0 0 10,0 16-1,2-7 5,2 2-6,-1 6-12,1 1-7,1-1-9,-3 4-13,0 4-6,2 1-10,-2 3-12,0 1-8,0 1-11,0-1-48,2-2-64,1 3-58,-3-4-91,2 0-99,3-9-82,1 2-156,3-9-51,1 0 82,6-3-255,0-2-247</inkml:trace>
  <inkml:trace contextRef="#ctx0" brushRef="#br0" timeOffset="-160047.65">10628 13643 1996,'-9'-14'26,"-1"1"38,1 2 34,0 0 23,3 0 21,0-1 13,2 2 5,1 0-2,2-1-2,2 2-11,4 0-6,1-1-7,4 1-4,4-1 0,0 5-8,1-2-7,2 3-8,0 1-8,0 3-9,-2 0-1,-1 2-8,1 3-1,-4 2-1,-2 1-1,-3 1-1,-4 4-2,-2 0-1,-4 2-1,-5 0-15,-5 4-2,-2 1-1,0-4-4,-6 6-1,2-3-2,-4-1-3,5-4-3,2 1-5,0-1 0,3-2-8,0-4-1,3 1-5,0 0-1,6 0 2,0-1 12,4-2 1,1 1-2,6-2 1,5 0-5,1-1-5,6-1 2,2-1-6,2-2 2,1 0-20,0-2-35,0 0-47,3-1-61,1-2-52,-1-2-68,0-3-70,1 1-58,0-4-93,0-3-110,-1-1 8,0 0-337,-5 0-401</inkml:trace>
  <inkml:trace contextRef="#ctx0" brushRef="#br0" timeOffset="-159754.82">11096 13485 2340,'0'-8'-41,"2"-1"40,-4 2 44,2-1 34,-2 0 31,0 3 21,0-2 21,-1 2 17,0-1 5,3 6-5,-4-7-7,2 3-17,2 4-17,0-6-13,0 6-10,0 0-2,0 0-2,0 0-10,18 8 1,-8-5-5,1 5-5,1 1-3,3-2-3,0 3-5,5 1-3,-2 2 0,1 1-3,3-2-4,-4 1-6,0 1-4,-2 1-2,-5-3 0,0 0 0,-1 2 1,-3 0-3,-1-1 9,-6-1-5,0-2-6,0 2-3,-6 2-2,-1-2-7,-1-2-21,-3 2-43,-2-2-53,1-1-61,-1 1-54,-2-5-64,0-1-68,3-1-68,-3-3-150,1 0-42,1-5 52,-4-1-284,7-3-310</inkml:trace>
  <inkml:trace contextRef="#ctx0" brushRef="#br0" timeOffset="-159590.56">11102 13483 2192,'1'-11'38,"2"0"28,1 0 18,0-2 22,3 0 18,1 0 10,3 2 2,2-2-12,1-2-21,6 4 2,-3 0-7,3 2-14,0 1-15,-2 1-44,0 2-62,1 0-66,2 3-71,-2-3-127,3 5-238,-2-3 67,0 3-162,1 3-130</inkml:trace>
  <inkml:trace contextRef="#ctx0" brushRef="#br0" timeOffset="-159229.58">11820 13394 1804,'-3'-14'81,"3"14"38,-3-8 31,3 1 21,0 7 17,0-10 6,2 5 2,2-1-8,2-1-5,2 3-10,2-3-6,2 5-9,3-1-6,0-1-7,2 4-13,-1 2-5,4 3-9,-2 0-7,4 3-6,-5-1-7,-1 4-7,0 1-6,-7 0 1,-2 3-4,-1 0 0,-3 2-7,-9 2-2,3 0-18,-7 2-6,-3-1-2,-2 2-5,-4 2-3,-1-4-4,4-1-2,0-2-5,-2 0 1,6-3-10,1-3-2,0 0-1,5-1 0,4-1 2,4-4-1,7 2 0,3-3-3,5 0 0,3-2-1,0-2-2,6-2-4,3 0-21,-2-4-41,3-1-63,0 5-52,-2-5-66,-2-1-104,-4-2-101,0 2-210,-3 0 27,-5 3 77,2-2-363,-8 2-390</inkml:trace>
  <inkml:trace contextRef="#ctx0" brushRef="#br0" timeOffset="-158787.43">8978 14910 2354,'-56'10'-76,"12"0"26,9-3 24,3 1 32,6-5 35,5 1 35,2-2 25,0 2 16,2 0 2,2-1 3,2-3 2,3 2-7,2 0 1,-1 0 3,9-2 7,0 0 6,0 0 2,0 0 5,42-9-1,-8 1-2,19-1-3,28-6-6,10-2 6,13 1-8,10-3-3,10-1-14,10 0-2,12-1-16,9-1-8,32 0-9,-31 0-6,-2 4-7,-6-4-6,-1 2-1,-9 1-10,-9 2-26,-13-2-35,-12 3-46,-13 0-30,-17-1-29,-19 7-32,-18-2-21,-13 2-34,-9 3-34,-6 2-34,-9 1-33,-4 0-48,-9 1-117,-8 0-80,-7 3 67,-14 3-187,-17 2-169</inkml:trace>
  <inkml:trace contextRef="#ctx0" brushRef="#br0" timeOffset="-158501.83">9465 14887 1823,'-78'25'44,"1"-4"20,-1 4 10,2-3 17,18-2 15,12-7 13,13-1 13,3-3-2,4-2 1,11-1 7,9 1-2,8-4-2,-2-3 2,38 4 5,5-6-2,14-3 0,34-5 6,8 0 11,20-4 3,16-2 3,17 0-11,9 1-11,33-2-4,-34-1-10,6 3-7,-4 2-9,1-4-12,-4 2-8,-6-1-8,-9-1-9,-12 2-7,-19-3-5,-13 6 1,-15-2-8,-21 3-3,-16 2-8,-7 1-9,-7 1-24,-7-2-36,-5 6-44,-2-3-56,0 2-51,-6 2-64,-6-2-68,3 4-70,-4-1-107,-1-1-161,-2 0 80,3-2-378,-1 1-423</inkml:trace>
  <inkml:trace contextRef="#ctx0" brushRef="#br0" timeOffset="-158312.33">12529 14653 2924,'13'-2'171,"-4"1"33,-5 1 38,-4 0 37,8-7 39,-6 4 20,3-1-21,-5 4-16,6-6-24,-6 6-27,2-2-25,-2 2-24,4-8-23,-4 8-54,4-2-76,-4 2-89,0 0-103,0-3-91,0 3-123,0 0-140,0 0-237,-19 1 59,7-2 95,-10-3-483,-5-2-537</inkml:trace>
  <inkml:trace contextRef="#ctx0" brushRef="#br0" timeOffset="-157226.01">4431 13496 2753,'0'0'-115,"0"0"24,-10-8 31,5 5 35,-1 1 25,0-2 24,-3-1 27,3 1 18,-2 0 8,-2-1 5,4 1 7,-2 0 13,2 1-5,2 0-12,-3-1-5,7 4-11,0 0-8,-10 10 8,10 3 5,2 9 12,0 6-7,1 7-8,3 17-3,0 7-6,0 24-3,-2 2-7,0 2 1,0 3-7,-2-1-3,-2-2-16,2-2-41,-2-15-38,0-7-34,-2-7-48,2-9-40,0-5-36,0-1-20,2-12-17,-2-5-45,6-5-119,-6-6-74,1-6-128,4-3-112</inkml:trace>
  <inkml:trace contextRef="#ctx0" brushRef="#br0" timeOffset="-156718.36">4285 13716 1686,'-9'-25'-12,"3"4"31,0 4 17,2 2 20,1-1 19,2 6 6,-1-5 7,2 4 1,3 0 1,2-3-1,3 1-3,2 2-1,4-1-3,2 0-7,6 4-4,1-1-2,3 2-6,1 6-9,-1-2 1,0 6-9,2 2-2,-2 2-3,-3 3-4,-1 2 0,-6-1-5,-2 4 0,-2-2 0,-10 5-6,0-1 0,-6-1-4,-3 1 1,-1 3-2,-5-2-2,3-1-4,-5-2 1,5-2-1,3-2-2,-2 1-4,1-2 2,2-3 0,1 0-4,0 1 1,4-2-3,1-3 0,0-3 0,6 8 1,3-6-3,-1 3-2,5-5 4,-1 0-3,6 0 0,0 2 1,2-2 4,1 3 0,-2-1 4,2 0 0,-2 1 8,0-1-7,0 1 4,-4 2 6,0-1 8,-1 0 12,-2 3 17,-6-1 0,0 1 3,-4 3-2,-2 2 5,-2-4-10,-4 6-4,0-2-4,-4 0-2,0 1-9,-2-2 1,-1 0-5,-2-1-8,-2-1-15,3 0-38,0 1-38,0-5-47,-1 2-57,2-3-64,1-2-73,3-2-185,9 0-59,-15-6 79,12 2-171,3-4-141</inkml:trace>
  <inkml:trace contextRef="#ctx0" brushRef="#br0" timeOffset="-156413.67">4948 13819 1873,'9'-6'50,"-1"1"19,-2 0 17,3 2 17,-3-4 20,3 2 8,-1-1 3,3 3 0,1-3 1,4 2 1,-2-1-10,3 3-4,0-1 2,-2 3-7,3 3-2,0-1-4,-2 1-4,2 3-7,-4 3 2,1 2 0,-4 1 7,0 4-4,-7 2 3,0 1 0,-4 5-4,-4 3-8,-7 7-5,-4 0-7,-4 5-9,-2-2-5,-2-1-6,2-7-9,6-3-5,2-4-6,0 0-5,2-6-2,7-3-1,6-5-3,9-4-2,8-4-4,15-4-8,37-14-12,36-12-55,25-5-68,64-16-102,21-5-194,35-7-281,23-3 59,76-29 91,9-8-419,4-5-440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17:53.5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1544 2433 750,'-2'-7'58,"2"7"50,0-11 23,-2 5-11,2-1 1,-2 1 2,-2-3-9,2 2-5,-2-6 3,2 4 2,-2-3 5,-2 3 5,3-2 6,-4-1-5,4 3-6,0 1-7,-1-1-10,0 3-9,2-2-11,-3 3-8,3 0-11,0 0-7,2 5-2,-6-3-8,6 3-2,0 0-5,0 0-6,-12 11 4,10 0 6,-4 6 4,2 8 10,2 3-7,-2 9-5,-2 4-2,3 14 8,0 1-11,1 5-2,-4 21-5,5 0-1,-3 2 1,2-4-10,-5 0 4,2-2 6,2-13-9,-1-9-8,0-3-20,1-10-31,3-1-30,-2-6-37,2-5-40,0-3-44,0-7-39,4-2-29,-3-5-88,3-6-133,2-6 12,2-4-100,-8 2-64</inkml:trace>
  <inkml:trace contextRef="#ctx0" brushRef="#br0" timeOffset="516.01">1566 2518 1703,'-6'-22'65,"2"7"16,0 1 12,2 0 6,-2 3 0,2 0 1,4 1 6,4-2-5,-1 3-5,4-2 0,1 2-7,6 1-8,0 1-6,5 2-4,1 1-9,-1 4-7,4 0-4,3 4-6,-3 1-5,-1 3-2,0 4-1,-2-1-3,-3 4-6,-4 2 4,-2 3-3,-7 1 0,-4 1 2,-4 0-1,-2 2-6,-4 1-2,-4 1 1,-2-4-3,2 0-5,-2-1 3,2-1-4,1-1-1,1-6-2,1 0-2,2-1 0,1-1-1,-1-2-2,4-1 2,-1 0-2,1-3-2,6 1 0,1 1 3,-1-2-6,6-1 3,2 1 8,-1-3-2,6 4 5,0 0-4,2-1-3,-4 3 11,2-1-1,0 0 4,-1 1-5,-2 2 9,0 0 4,-3-1 1,0 3 13,-4 0 8,0 2 5,-6-2 0,-4 3-2,0-1-5,-2 1-5,-4-2-3,-5 2-6,-2 0 0,0-2-1,-5 1-5,2-1-5,-10 1-1,6-5-8,1-1-21,1 0-20,-3-4-31,5 3-26,-1-5-32,4-4-42,-1 0-48,4-3-59,-1-2-59,5-2-163,3 0-58,3-1 76,6-1-153,0 1-119</inkml:trace>
  <inkml:trace contextRef="#ctx0" brushRef="#br0" timeOffset="759.35">2112 3021 1958,'6'0'147,"-6"0"14,10 4 16,-10-4 25,6 3 8,-2 0-4,-4-3-22,4 6-14,-4-6-23,4 5-15,0 1-14,-2 1-9,0 2-9,1 3-11,-1 1-7,0 1-7,0 3-9,1 0-3,-1 1-21,-1-2-50,2 4-64,-1-4-75,2 2-87,-2-1-83,2-1-179,-2-3-62,-2 0 67,-2-2-229,4-1-211</inkml:trace>
  <inkml:trace contextRef="#ctx0" brushRef="#br0" timeOffset="1152.22">2821 2621 1938,'-14'2'41,"6"-4"25,8 2 15,-13-2 23,13 2 10,-9-2 14,9 2 2,-10 0 2,10 0-26,0 0-7,-2-7-7,2 7-14,6-8-5,0 4-11,5 3-27,0-4-36,3 1-44,4 1-55,-4-1-68,7 2-42,-8 0-103,4 2-156,-5 2-202,2 4-167</inkml:trace>
  <inkml:trace contextRef="#ctx0" brushRef="#br0" timeOffset="1316.05">2823 2869 1758,'-10'16'-3,"2"-4"41,2 0 36,-2-4 34,5-3 23,1 1 15,0-3-3,-1 1-9,3-4-9,0 6-3,0-6-5,14 4-10,-2-4-7,10 0-11,2 0-22,9-4-46,5 0-74,0-2-91,1 1-98,2-1-221,-1-1-18,-2-1-163,5 0-142</inkml:trace>
  <inkml:trace contextRef="#ctx0" brushRef="#br0" timeOffset="4859.94">659 652 1858,'0'-4'53,"-2"-2"18,2 6 12,-6-10 19,4 5 11,-2-1 12,2 0 1,0 0 3,0 3-6,-1-3-13,1 2-11,2 4-12,-4-6-9,4 6-15,0 0-4,0 0-6,0 0-8,0 0-5,-2 21-1,4-8-10,0 3-2,0 1 4,3 0-5,-1 2-1,0 1-5,2-2 0,-2-1 0,0 3-1,1-5-2,0 0-8,-1 1 3,0-3 2,0-2-5,-2-1 3,0-1 4,0 0 6,0 0 8,0-4-6,-2-3-4,0-2 1,0 0-1,0 0 1,0 0-9,-8-14 0,6 3 2,0 0-6,-2-7-2,2 1 3,0 0-9,-3-1 6,5-2 2,-2 3-8,2 0-1,2 1 3,-2 3 0,5 1-5,-1 1-5,0 2 6,4 0-6,3 6 6,2 2-3,1-2-1,2 6-2,3 1 7,1 5-2,4 0 1,-3 2 2,2 3 3,-2-3-6,-1 3 3,-2 1 4,-1-2-7,1 0 5,-4-1 0,-2 0-1,2-3 5,-6 0 3,2-1 3,-1 0 6,-2-3 13,1 2 11,-4-4-8,1 1-4,-5-4 3,0 0-7,0 0-2,0 0-4,0 0-2,0 0 1,-9-23-2,5 14-2,0-5-4,-1-1 1,1 1-2,2-3-1,-3 2 2,3-1-4,2-1 4,0 3-5,0-1-7,2-2 4,1 5-2,1-4 1,0 3-5,3 2-1,-1 0-1,0 2 0,1-2 0,-1 5 1,2 1 0,1 1 2,0 2-2,-1 2-4,2 0 5,1 4 5,-2 0-5,1 1 1,-1 3 0,1 1-1,-2 1 5,4 1-4,-6 1 2,2 1 7,0 2-1,-1-1 4,1-1-3,-3 1 2,0 0 0,2 1-2,-2-4 1,-1-2 2,0 2-5,0-2 3,-2 1-4,2 0 1,-1-2 2,1-1 0,-2-1-1,-1 0 5,3 0-1,-2-3 1,-2-3 0,4 6-12,-4-6-24,0 0-20,0 0-29,0 0-15,0 0-21,0 0-20,0 0-23,0 0-21,0 0-17,-13-17-14,11 13-17,2 4-15,-7-4-25,3 1-94,0 1-100,4 2-145,-11-4-99</inkml:trace>
  <inkml:trace contextRef="#ctx0" brushRef="#br0" timeOffset="5577.21">526 945 1709,'-15'-5'32,"5"0"11,2 0 4,0-2 0,5 0 6,2 0 3,5-3 0,6-2 2,0 2-5,11-4-1,5-3-2,8-1 6,6-1 1,7 2-2,1 2-1,1 1 1,-1 4-4,-5 5-6,-1 1-1,-8 4-3,-1 2-2,-3 3 5,-2 3 10,-5 1 7,-3 0 11,-4 4 9,-5-1 9,-7 3 0,-2 2-6,-8-2-6,-8 4-9,-3 3-11,-9-3 3,-4-2-9,-3-3-7,-4-2-1,1 0 0,0-3-9,-2-1 0,5-3-1,1-3-2,0 0-3,4-4 0,-1-5-14,3-1 7,3-5-10,4-5 1,2 2-3,7-5-1,3-2-1,4-2-6,8-1 2,6-2 1,7 2-3,10-5-1,9 5 3,5 1-4,17-1 0,-4 6-1,-5 6 2,2 6-1,-7 4 2,-1 2-8,-3 5 11,0 3-4,-3 4-1,-4 2 6,-2 3-2,-7-1 7,-1 6 11,-10-1 5,-3 2 6,-4 1 1,-9-2 1,-3 3 2,-8-1-3,-3 5 4,-8-5-4,-3 0-4,-9-1 2,-5-1-8,-1-5 4,4-4-2,-1-2-3,1-3 4,3-4-6,0 0 0,4-6-2,-1 0-5,3-4-3,-1-5-6,6 2-20,1-3-25,7 1-19,-2 0-18,8 2-24,2-3-29,1 0-30,7 5-34,2-2-32,9 1-38,-3-2-92,8-1-174,6 2 31,-1-1-191,5 1-184</inkml:trace>
  <inkml:trace contextRef="#ctx0" brushRef="#br0" timeOffset="5762.68">1581 567 1993,'11'-11'70,"-7"0"18,0 1 14,0 2 4,-2 0 3,0 1-9,1 1-8,-1 1-10,0-1-13,0 2-31,-2 4-47,4-6-35,-4 6-47,0 0-56,0 0-58,0 0-142,15 12-98,-13-4-86,1-1-35</inkml:trace>
  <inkml:trace contextRef="#ctx0" brushRef="#br0" timeOffset="5976.01">1657 794 1441,'2'8'99,"-2"-3"23,2 2 6,0-2 7,-2 0 1,0 2 1,2-4-1,-2 3 0,1 2 9,5 1 3,-2 0 1,1 2-8,-1-1-12,2 4-13,0-3-12,1 3-3,1 0-15,-3-2-11,3 2-1,1-1-30,-1 2-38,-3-3-52,4-1-57,-2 0-74,0 1-78,-1-5-134,0 0-146,-1-2 70,5-3-154,-2 1-116</inkml:trace>
  <inkml:trace contextRef="#ctx0" brushRef="#br0" timeOffset="6196.35">2074 851 1817,'-5'-3'94,"2"-1"23,-2 0 19,1-2 15,0 0 8,-1 0 7,4 3-20,-1-2-9,2 5-16,6-11-11,1 6-15,3-1-6,5 1-9,0-1-12,1 1-20,4-2-30,0 4-48,0-2-52,-3 0-64,1 5-59,2-3-51,-8 3-121,2 3-106,-4 1-188,-2 2-167</inkml:trace>
  <inkml:trace contextRef="#ctx0" brushRef="#br0" timeOffset="6342.97">2252 918 1837,'-9'15'2,"5"-6"33,0 0 30,2-2 24,0-3 28,2 0 7,0-4 8,0 0 3,2 5-6,-2-5-9,15-2-14,-15 2-12,25-5-10,-9-1-17,2 0-58,1-4-91,5 3-98,-6-5-124,2 1-184,-1 2 46,-1-2-119,6-1-63</inkml:trace>
  <inkml:trace contextRef="#ctx0" brushRef="#br0" timeOffset="8325.42">2989 413 1551,'-4'-3'30,"4"3"25,0 0 20,-6-5 18,6 5 17,-5-4 16,3-2 9,2 6 12,-4-5 5,4 5 1,-2-6-2,2 6-3,-4-6-1,1 3-3,3 3 4,0-6 1,0 6 3,-4-5 1,4 5 1,-3-6 1,3 6-7,-1-6-7,1 6-13,-2-5-5,0 0-9,2 5-9,-3-5-6,3 5-8,-3-6-8,3 6-7,-1-5-7,1 5-8,-2-4-5,2 4-6,0 0-8,0 0-8,0 0 1,0 0-10,0 0 0,3 15-2,3-4-1,-2 7-2,0 0-2,3 8-1,-1 0 0,5 7 0,-3-1-2,2 2 3,4 3-6,-3-3-31,-1-2-73,7 8-87,-5-10-107,3-1-132,-3 0-204,0-5-45,-4 1 93,-4-2-431,0-1-481</inkml:trace>
  <inkml:trace contextRef="#ctx0" brushRef="#br0" timeOffset="11417.85">4224 2348 1100,'-5'-7'354,"1"1"-126,-2-1-43,2-1-27,0-2-17,-1 5-7,1-1-8,-2 0-12,3 1-4,1 1-13,0 0-11,2 4-8,-4-7-10,4 7-7,0 0-6,0 0-1,-8 18 5,6 0 1,2 1 1,0 8-6,0 3-4,4 6 7,-2 4-6,0 2 2,0-1-7,4 2-2,-2 6-4,0-7-4,1 1-1,0-2 0,-3-3-7,2-4-2,0-5 0,0-3 0,-1-1-8,0-5 2,0-4 23,-3 2 23,2-6 30,0-1-1,-2-4-7,0-1-9,0-6-10,0 0-9,0 0-4,0 0-7,0 0-7,1-29-7,2 14-4,1-2-5,2-4-5,3-1-4,-1 0-4,2-1-3,3 2-3,3-1-1,-2 3 1,6 2-3,-1 1 0,7-1-5,-2 5 2,4 4-3,-1 1 1,1 5-3,-5 2 5,5 4-7,-2 1 2,-2 2-1,0 4 1,-3 0-1,-1 3 2,-4-1 1,-3 2 0,-4 1 6,-3-1 5,-6 2-1,-3 0 3,0 0 5,-11 2-1,0 0 0,-3-3-3,-2 0 3,-5-2-2,1-1 1,0-3 0,-1-1-2,-1-3-1,0 0 0,3-4-1,2-2-10,-4-2-18,5-2-30,-3 0-28,6-3-39,-2-2-24,6-1-38,0-2-36,3 0-39,7 1-32,2-2-34,0 1-64,8-1-121,3 0-20,8 2-188,2 0-203</inkml:trace>
  <inkml:trace contextRef="#ctx0" brushRef="#br0" timeOffset="11620.49">5028 2839 1944,'11'0'88,"-2"3"34,-3-1 11,0 0 8,0-1 9,-6-1 6,9 5-10,-5-3-9,1 1-13,-1 3-15,0 0-7,0 1-10,-2 5-3,5 0-10,-3 2-10,0 2-4,2 0-1,1 6-5,-3-5-33,5 4-47,-5-6-77,0 4-100,-1-4-103,2 1-229,-1 0 18,-3-2 66,3-1-163,-2-2-107</inkml:trace>
  <inkml:trace contextRef="#ctx0" brushRef="#br0" timeOffset="13848.59">5994 2463 1523,'0'0'-67,"0"0"23,0 0 14,0 0 14,0 0 15,0 0 12,0 0 12,0 0 11,0 0 3,0 0 8,-10 0 7,10 0 3,0 0 9,0 0 2,0 0 5,0 0 6,0 0 3,0 0 5,0 0 4,0 0 1,0 0 4,0 0 3,0 0-8,0 0 4,0 0-3,0 0-7,0 0-3,0 0-6,0 0-6,0 0-4,0 0-6,0 0-3,-13 6-4,13-6-5,0 0-3,0 0-6,0 0-3,0 0 0,-2 3-11,2-3-1,0 0 0,0 0 3,0 0 6,17 9 8,-7-6-1,8-1-2,4 0 5,15-1 5,9 1-4,13-4-3,7 1-3,25-3 13,-2-2 3,0 0 0,-17 3-2,-9-2-6,-5 0-3,-8 1-2,-3 2-2,-7-1 3,-6-1 0,-2 2-2,-4 0 1,-3 0 5,-3 2-1,-4-2 4,-2-1 0,2 3-1,-6-2-1,1 2-6,1 0-4,-4-2-5,-2 2-4,-8 0-4,15-3-14,-15 3-17,9 0-36,-9 0-29,8 3-34,-8-3-26,0 0-41,0 0-51,2 4-43,-2-4-57,0 0-132,0 0-80,0 0 43,0 0-175,0 0-166</inkml:trace>
  <inkml:trace contextRef="#ctx0" brushRef="#br0" timeOffset="14696.72">8532 2130 1755,'8'-7'-18,"-2"4"21,0-1 23,0 0 17,0-2 21,-1 3 18,0-1 17,1-1 8,-4 0 5,2 1 3,0 1 5,-4 3-3,4-7-2,-4 7 1,5-7-4,-5 7 2,4-4-11,-4 4-11,1-4-6,-1 4-11,0 0 1,0 0-14,0 0-7,-22 8-7,4 1-6,-6-1 4,-8 8-6,-9 1-10,-5 3 1,-15 6 4,8-6-14,6 2 13,2 0-15,4-1 5,-2 1-7,11-5 0,2 0-8,0 0 5,5-2-3,6 0 3,0-2-2,7-1 0,4 0 0,2-1-1,9-2 2,4 3-5,7-2 4,7-1-5,5-1 7,12-3-1,2 1 2,15-1 5,2-2 4,7-3 0,1 2-3,1-1-2,0-1 0,-4 2 0,-3-2-1,-9 2 0,-5-2-4,-5 2-3,-6-2-3,-4 2-4,-5-2 5,-3 3 1,-4-3-4,-3 8 11,-4-1 2,-7 2 6,-4 0-2,-4 4 5,-7 2-8,-6 2 3,-7 3-2,-5 1-3,-5 4-2,-4 1 3,-4-2-7,1 4 3,-2-1-4,6-1 1,-1-3-6,0 2 1,8-6 1,0 0-1,2-2-3,6 0 0,1-4 2,-1 0 0,6-1-4,1 0 2,1-4-3,2 1 0,0-2 2,3-1-1,0 1-2,3 0 1,2-2 4,2 1-2,6 0 3,2-2 7,10-1 3,4 1 7,12-4 7,13 0 0,16-2 4,30-2 2,8-1-4,8-2 5,-4-5 3,-1 4-2,-4-2-3,-9 3-1,-20-1 1,-11 3 1,-12-1 2,-1 2 1,-5-2-1,-9 2 0,-1 3-2,-4-6-1,-3 5-3,-4-1-5,-2 1-3,-3-1-8,0 0-18,-2-1-38,-3 1-40,-1 1-48,0 0-35,-4 0-61,-4 2-61,7-2-69,-7 2-79,0 0-170,0 0 25,0 0-345,0 0-403</inkml:trace>
  <inkml:trace contextRef="#ctx0" brushRef="#br0" timeOffset="15524.23">7898 3750 2688,'-4'-3'44,"-1"-2"15,3 0 18,-2 2 21,4 3 23,-4-9 15,4 9 1,-4-3-14,4 3-15,-2-4-14,2 4-9,0 0-10,0 0-5,0 0-9,4 24-4,0-11 0,0 2-7,0 3-5,3-1-3,-3 5-2,2-1-6,-1-1 0,1 0-7,-2-3 4,-2-1-7,3 1 1,-1-2 0,-2-4 0,0-1 10,0 0 16,0-2 27,-1 0 16,-1-4-1,0-4-12,0 0-8,0 0-8,0 0-6,5-17-7,-5 5-5,2-3-6,0-4-3,1-1-5,2-4-3,-1 2-5,0-2-2,1 4-4,4 1-5,-2 2-2,-2-1-3,3 5-1,0-1-2,3 3-2,-3 2-1,4 3-3,0 2 2,-1 2 0,0 4-2,3 0 2,0 3 0,-1 5-1,-1 0 4,2 3-4,-4-2 0,2 6 2,0-5 1,-4 1-1,0 1 1,-2-3 2,1 1 0,-1-3 2,-3 0 1,3 0 2,-4-2 3,2 1 6,-4-3-2,2-1 0,-2-4-1,-2 5-1,2-5 0,0 0-3,0 0-1,-15-13 0,13 4-3,0 0-1,0-6 1,2 1-5,0 0 0,2-2 0,0 0-2,2 1-3,0 0 0,3 1-1,0 3-2,-1-2 0,2 3 0,0 1-1,4 1-1,-2 1 2,2 2-1,1 4-1,0-2 0,-1 3 3,5 4 0,-4 1-1,2 0 2,0 2-3,-2 3 2,-1 0 2,1 2 0,-3 1 1,2-2 1,-4 4-1,0-4 2,0 2-3,1 3 2,-5-5-17,3 3-50,-3-2-57,4 1-52,-5-4-80,1-1-87,2-1-70,-2-1-189,3-2-2,6 0 70,-3-1-337,2-6-354</inkml:trace>
  <inkml:trace contextRef="#ctx0" brushRef="#br0" timeOffset="15706.74">8730 3840 2494,'-2'-6'79,"2"6"22,-2-7 24,2 7 38,-2-6 22,2 6 6,0 0-13,0-5-17,0 5-20,4-6-10,0 1-15,4 5-8,2-3-20,2-1-32,1 1-39,1 0-49,4 2-55,-4-2-74,2 0-76,-4 1-61,0 4-119,-1-2-124,-2 3 53,-3 1-217,-4 0-199</inkml:trace>
  <inkml:trace contextRef="#ctx0" brushRef="#br0" timeOffset="15860.73">8781 3960 1852,'-9'7'23,"3"1"36,0-3 31,4-1 29,-2-1 26,4-3 12,0 0 8,0 0-9,8 4-11,-8-4-11,19-4-13,-6 4-17,4-3-3,1-1-42,4-2-51,1-1-71,3 2-74,2-2-88,-2-1-132,4 0-136,1-1 35,4 0-122,-1 0-81</inkml:trace>
  <inkml:trace contextRef="#ctx0" brushRef="#br0" timeOffset="20658.94">9431 3710 1544,'0'0'-37,"0"0"19,4 4 6,-4-4 16,0 0 11,4 4 10,-4-4 8,0 0 7,7 2-4,-7-2 1,6 5 3,-3-3-3,-3-2 0,4 5 7,-4-5 6,4 7 2,-2-4 7,-2-3 8,0 7 4,0-1 3,0-6 7,0 9 3,0-3 10,0-1-3,0-5 2,-4 10 4,2-4 4,-2-2-3,1 1 0,-1 0 3,2-2 2,2-3 0,-7 5 3,7-5 3,-8 0-2,8 0-5,0 0-2,-12-1-5,6-6-6,0 4-9,2-4-10,0 0-3,2-4-10,-2 4-8,4-3-4,0 0-4,0 2-8,2-2-1,2 2-6,0-2-8,3 3 1,0-2-3,3 0-2,2 1 0,-1 4-2,2-2 0,2 2-7,-3 0 3,4 5-2,-2-1-1,1 3 1,0 2-2,0 3 2,-3 1 6,1 3 2,0 3 0,-3 3 4,-4 3 2,-2-1 1,1 5 6,-3-4 1,-2 1 0,-4 6 0,-1-4-1,-1 2 2,-2-4 1,-1 2-1,-2 0 0,1-3-2,-2-3 1,1 2-2,-2-3-1,2-4 1,3-1 6,-2-1 4,2-3-1,-2-2-1,2-1 3,0-3-1,1-2-3,7 0-2,-12-2-4,12 2-3,-4-5-5,4 5 0,4-10-1,2 6-4,3-1 1,3-1 3,3-1 0,2 2 0,3-1-2,7 3-2,-2-3 0,2 4-2,3-2 1,-3 2-3,1 1-6,2-1-40,-5 2-58,5 0-69,-6-2-92,-2 0-118,6-2-175,-3-3-122,-3 3 92,1-1-446,-5-6-499</inkml:trace>
  <inkml:trace contextRef="#ctx0" brushRef="#br0" timeOffset="21556.3">8293 2019 2644,'-3'-7'-90,"0"0"23,-2-2 21,4 1 21,-3-1 28,2 0 19,-4-2 9,2 1 5,-4 0 6,3-2 1,0 1 2,-1 0 1,2 2 3,0-2 1,0 2 0,-3 2 2,3-3 0,1 3 4,-1-2-1,0 1 2,2-1 3,0 2-5,0-1 0,0 1-5,2-5 0,0 2-5,2 0-3,2 0 2,0-4 2,2 3-5,1 0-1,2-1-5,-3 3-1,2-1-7,-1 4-7,4-1 3,-5 1-3,4 3 4,-4 1-2,5 2-6,-4 3 4,2 1-5,1 2-2,-2 3 4,0 3-1,-2 2-6,2-2 2,-4 2-5,0 3 6,-2 1 3,-2-2-9,-2 1 6,0 3 3,-3-3-3,-2-3-5,1 3-1,-1-2 3,0-1 0,1-2-3,-2-1 3,-1 0 1,6-3-3,-4-1-2,1 2 8,1-1-1,4-3-5,-3-1 5,2-1-6,2-3-3,-2 8 1,2-8-11,4 6 6,-4-6 3,13 3-8,-5-1 10,1 0-3,4 3-2,-3-2 3,4 2-4,-2 0 1,2 0 4,-3-1-6,-1 2 4,-1 0 2,2-1 6,-5 2-1,0-3 9,-2 5 10,0 0 10,-4-2 9,-2 3 3,-4 1-5,-2 0-2,-7 1-1,0 0-3,-7-2-5,1 1-3,-1-2-2,-5 0-16,1-2-51,0 0-47,0-4-64,1 2-79,6-3-87,-2-2-148,2-2-122,4-3 58,0-2-248,5-3-264</inkml:trace>
  <inkml:trace contextRef="#ctx0" brushRef="#br0" timeOffset="30300.5">10102 2120 1487,'-2'-6'149,"-2"1"-38,2-3-23,-2 2-10,2 3-4,0-1-8,0-2-8,0 1-15,0 5-6,2 0-7,-3-4-2,3 4 5,0 0 7,-2 11 3,4-1-2,1 1 8,-3 5 7,2 6 0,2 2 3,0 7 2,0 5-4,0 3-4,2 2-4,0 8-2,2 1-5,-4 1-1,0-1-3,2 2-2,-4-4-3,2-2-1,1-3-8,-1-3-31,-1-2-34,0-7-39,-1-4-50,2-1-35,-1-7-33,-3-3-81,0-7-129,2-4-215,-4-2-121</inkml:trace>
  <inkml:trace contextRef="#ctx0" brushRef="#br0" timeOffset="30823.85">10068 2191 1596,'-2'-24'-45,"0"4"45,-2-1 77,2 4 6,0 0 6,2 2 4,0-2-1,0 5-8,2-5-6,4 0-6,3-1-7,6-1-7,1 1-7,8-2-3,1 3-6,2 1-3,3 1-1,2 5-6,-4 3-2,0 2-4,-3 0-1,-2 5-2,-2 0-4,-1 5 2,-4 0-2,1 2 2,-4 3 2,-2 2-4,-5 1 2,-5 2-1,-1 3 0,-3-3-2,-4 2-1,-3 2-1,-1 0-2,-2-2 1,1 0-3,-1-2 2,0 1-3,1-5 1,1 0-3,3 1-2,-1-2 3,3-3 0,-1 1-3,3 0-2,2-3 0,0 1 2,4-1-4,2-1-2,0 0 0,5 0 4,2 1-3,1-3-1,3 3 0,-1-2-2,4 4 1,-1-4 1,-2 3-3,2-3 1,-2 3 0,2 0 0,-5 1 0,3 0-1,-4 1 3,-3 1 2,-2-1 7,-1 2 10,-3 1 6,-8 3 2,-1-1 2,-8 3-1,-4-1 2,-3-2-8,2 1 0,-10 1-3,1-2-2,-1 0 1,0 2 8,1-6-4,0 2-5,4-2-12,-1-1-23,3-2-27,5-3-32,-2-1-43,6 0-51,1-2-52,3-2-102,3-2-202,7-2-131,0-1-153</inkml:trace>
  <inkml:trace contextRef="#ctx0" brushRef="#br0" timeOffset="31518.86">10785 2383 1829,'12'0'38,"-12"0"21,8-3 15,-8 3 18,7-3 12,-7 3 4,6-1-7,-6 1-15,0 0-7,0 0-11,0 0-8,13 4-7,-13-4-7,6 7-2,-3-2-5,0 5-3,2-1-3,-3 1-3,1 2-2,2 1-5,-1-2 2,-2 1-4,0 0 2,4-2-6,-5 0-1,2-1 5,-1-1-4,0-2 1,0 1 14,-1-3 8,2 0 7,-3-4-7,0 0-8,0 0 4,0 0 1,4-15-3,-2 5-6,0-3-3,2-2-6,-1-2 2,1 0-1,0 0-7,0 0 0,1-1-6,0 3-1,0 2 0,2-1-2,-1 2 0,2 3 0,1 3-4,2 1 1,-1 1-2,3 4 3,0 2-1,-1 2-1,3 2 0,-2-1 3,2 4-6,-5 3-1,3 0 6,0-1-5,-3 2 5,-2-2 0,2 3-4,0-2 6,-4-1-2,1-2 1,-3-1 1,2 0 6,-4-1 0,2-2 5,-3 0-1,2-2-7,-3-3 4,0 0 0,0 0 0,0 0 2,0 0 0,-10-20-4,7 8 5,2-1-9,-1-5 5,0 1-3,2 0-4,0 1-3,0-4 2,2 5-2,0-2-3,2 2 2,0 1-1,2 1-2,3 2-1,-1-1-1,2 5 2,2 1 0,-2 2-1,1 1 1,2 3 0,-3 3-1,5 1 1,-2 4 4,-1-1-3,1 3 3,-2-1 6,0 2-2,-3 3-2,0-2 5,0 2-3,-2 1-3,-2-1 8,-2 2-4,2-1 3,-2 0 0,-2-2-16,2 1-25,-2-1-38,0-4-51,0 3-51,0-1-55,-2-3-55,2-3-140,0 0-94,0-5-155,0 9-168</inkml:trace>
  <inkml:trace contextRef="#ctx0" brushRef="#br0" timeOffset="33078.12">12186 2070 1693,'4'-3'-60,"-4"3"31,0 0 15,5-7 15,-3 2 13,-2 5 13,0-7 11,1 1 14,-1 0 8,3-1-5,-6-1 8,3 1 4,0-2-4,-1 2 4,-1-1 3,-1 3 3,1-4-4,-2 3-7,-2-2-6,-1 5-7,-1-2-7,-2 3-4,-4 2-5,-2 0-3,-3 4-3,-2 4-2,-2 1-4,-2 3 0,0 5-2,2 0 0,0 2-4,2 3-1,1 0 0,2 2-1,3 1 0,2-1 2,2 0-5,5-2 3,0 4-6,4-7-1,0-1 4,2 0-3,4-3 5,0 0 2,2-3 5,5-2 0,-1-3 0,4-3 2,0-3 4,1-1 0,0-3-1,2-1 1,-2-4 3,4-3-6,-5-2 1,4-5-1,-4 0-3,1-4 1,-2 1-1,-3 1 1,-2-4-3,3 4 0,-4-1 4,-1 4 0,0 1 10,-1 1-11,0 2 0,0 1-6,-1 2-3,0 3-4,-1 2-4,1 3 3,-4 2-1,0 0 2,15 9-6,-9-1 6,1 4-2,-1 1-2,2 2 3,0 2 1,4 1 1,-4 2-6,2-1 6,2 2-1,-2 0-5,-2-1-29,3 2-46,-3-3-57,3 0-64,2-4-55,-6-1-90,6-1-170,-3-3-171,2-1-175</inkml:trace>
  <inkml:trace contextRef="#ctx0" brushRef="#br0" timeOffset="33682.31">12501 2276 1794,'3'-7'-18,"-1"1"29,1-1 20,-2 3 6,-1-1-6,0 5 0,7-3 2,-7 3 9,0 0 4,16 5 7,-9 2 0,0 1 0,-1 2 3,2 4-2,-2-1-1,3 0-3,-3 1-3,0 1 2,3 0-7,-2-3-1,-3-2 2,0 1 2,0-2 4,-2-2 10,2 1 18,0-2 17,-2-1 0,0 0-15,-2-5-1,0 0-15,0 0-2,0 0 4,0 0-19,6-20-5,-6 11-5,2-2-2,0-4-4,0-1-3,2 2-6,-2 3-1,2 0-1,0 1-6,0 3-6,1-3-1,0 4 0,2 3-2,0 0-1,-7 3-2,16 6 0,-6 0 2,-1 2-4,2 1 2,-2 3 3,-1 1-3,1-1 1,-3 0-2,2 1 4,-1-2-4,-4 0 0,3-2 4,-2-1 0,0 3-1,-2-4 3,2 0 4,-4-1-2,2 0 1,-2-6-2,0 0 3,-4 3-2,4-3 1,0 0-5,-8-11 5,8 2-3,-2 2-3,2-3-5,2-4 3,0-1-1,2-1-2,0 1 0,4 2-3,0-2 2,2 2-2,0 3 2,3 0-2,0 2 0,2 3 5,-1 1-8,2 2 0,-2 4 3,1 0-1,0 4 2,0-1-3,-3 4 3,1 1 0,0 2 0,1 3-2,-3-3 7,0 0-3,-3 5 1,1-3 5,-1 1 0,-2 2-4,-2-3 2,2 1-20,-2-1-37,-2-2-48,0-2-65,0 4-62,-2-6-73,0-1-166,0 0-48,1-3-124,4 0-137</inkml:trace>
  <inkml:trace contextRef="#ctx0" brushRef="#br0" timeOffset="33982.05">13489 1903 1820,'-4'-12'31,"2"5"28,-3-1 20,0-1 19,1 3 9,0 0-3,0 1-12,2 1-12,2 4-9,-8-3-7,8 3-4,-9 12-6,5 0-4,-1 2-2,1 3-3,2 3 9,0 6-5,0 1-7,2 4-1,0-1-5,0 2-2,2 1-2,2 3 0,0 0-3,1-4 0,3 3-1,-1-4 2,3-1-11,0-1-22,4-9-40,-2 1-49,3-3-64,4-3-60,-4-8-100,4-3-166,-3-2 19,2-2-63,1-2-30</inkml:trace>
  <inkml:trace contextRef="#ctx0" brushRef="#br0" timeOffset="34639.45">13786 1949 1395,'0'-8'56,"-4"2"14,4 1 7,-2-1-9,2 6-8,0 0-3,0 0 7,0 0 13,0 0 6,0 0 2,20 18-2,-12-6-7,-1 2 2,1-1-6,1 0-4,1 2-4,-1-2-5,-1 3-2,-3-3-2,6-1-3,-5 0-6,0-2 4,-2-1 2,2 0 6,-2-3 8,-2 1 8,3-3-1,-3-1-7,-2-3-7,0 0-3,0 0-10,0 0 2,0-20-5,0 9-9,-2-4-2,2-2-4,0-3-1,0 1-8,0-2-2,2 2-3,-2 2-5,2-1-4,3 3 2,-3 2-7,2 4 2,2-2-2,3 7-2,-3-1 2,4 5-2,0 2-2,1 5 5,4 0 0,-2 2-1,-1 3-2,-1 1 2,2 2-1,-2-1-6,-2 1 8,1 0-2,-2-1-1,-2 1-2,1-4 11,2 2-2,-5-4-2,-2 1 4,2 0 2,0-2 10,1-2 12,-5 1 15,2-2 0,-2-5-4,0 4 0,0-4-6,0 0-6,0 0 1,0 0-6,-11-16-1,9 6-2,0-4-4,0 1-4,2-4-1,2-2 0,0 3-4,0-4 1,2 3-2,3 0-10,-3-1 1,4 3 1,-1 0-5,4 1 2,1 6 6,0-3-2,2 4-6,0 3 4,-1 2-4,0 2 2,2 2 3,-2 3 0,4 3 1,-5 1 0,-1 1-3,3 2 5,-1-1-10,-2 2 5,-3 1 0,0 1 4,-2-1 5,2 1-5,-5 0 2,2-1 0,-5 3-6,2-2-32,0 2-53,-2-3-74,-2 1-72,0-1-71,2-4-111,0 2-161,2-2 86,2-1-144,2-1-131</inkml:trace>
  <inkml:trace contextRef="#ctx0" brushRef="#br0" timeOffset="34842.36">14700 2048 1851,'-2'-6'68,"0"-2"28,0 3 15,2-3 6,2 1-4,0-2-9,2 0-9,2 1-8,5-1-11,2 0-5,1 1-9,2 0-6,2 3-5,-1-2-13,3 2-36,-4 1-47,4 1-64,-5-1-66,3 0-76,-3 0-168,0 0-261,-3 3-175</inkml:trace>
  <inkml:trace contextRef="#ctx0" brushRef="#br0" timeOffset="35049.47">15045 1639 1878,'-2'-20'15,"2"2"33,0 0 27,0 2 23,0 4 7,0-3-3,2 5-7,-2-2-10,2 3-6,-2-3-8,2 4-9,-2-1-10,0 1-32,2 0-31,-2 3-37,2 1-45,-2 4-45,0 0-44,0 0-76,9 2-174,-9-2-120,5 7-55</inkml:trace>
  <inkml:trace contextRef="#ctx0" brushRef="#br0" timeOffset="35644.04">15098 1564 1504,'-2'-8'3,"0"0"24,0 0 31,2 1 16,-2-3 15,-1 3 15,1 0 10,0-3 8,2 0-1,-2 3 7,2 0 0,0-1-2,0 0-5,0 2-11,-2 1-10,2-1-13,0 6-13,0 0-3,0 0-10,0 0-7,0 0 0,17 21-9,-11-4-1,3 4 1,2 5-2,-1 5-7,2 4 2,2 0-1,0 6-7,-3-5 1,-1 0 0,1-2-8,0-1 4,-6-1 1,4-5-8,-5 0 1,2-3 1,0-1-2,-1 0-2,0-4-20,-3-2-38,1-3-40,0 1-51,1-4-67,-4-3-90,0-3-193,0 2-43,0-7 61,0 0-109,0 0-74</inkml:trace>
  <inkml:trace contextRef="#ctx0" brushRef="#br0" timeOffset="35981.94">15465 1284 1663,'-11'-6'59,"2"0"31,1 1 21,2 1 22,0 0 9,1 0-7,3 1-12,2 3-12,0 0-9,0 0-14,0 0 8,27 18 5,-1 0-11,7 8-3,14 14 4,7 8-8,-2 3 0,1 6-10,-1 0-13,-5 6 0,-4 0-2,-9 2-3,-8 0-3,-16-10-2,-10-3-2,-20 14-5,-10 2-52,-20-2-89,-11-5-131,-18 4-244,-5-4-104,-10 2 87,-5-8-194,-13 4-179</inkml:trace>
  <inkml:trace contextRef="#ctx0" brushRef="#br0" timeOffset="37265.49">3830 5303 1515,'-23'-10'144,"1"1"-36,6 1-22,-2 3 1,4-1 21,1 0 10,-2-1 2,4 1-7,1-2-6,2 0-12,1 1-6,3 1-9,4-1-9,2-1-7,2 1-6,5 1-5,5 1-4,2 0-7,2 1-20,3 1-38,3 1-55,0 2-63,0 0-67,0 2-113,-1 0-175,1 2-159,-6 2-144</inkml:trace>
  <inkml:trace contextRef="#ctx0" brushRef="#br0" timeOffset="37434.19">3892 5642 1774,'-8'12'9,"-1"-3"22,6-1 17,-1-4 18,2-1 13,0-1 2,2-2-7,0 0-8,0 0-6,21-14-6,-4 4-5,6-2-5,5-3-17,4 0-32,8-6-48,1 3-69,19-14-76,-11 7-156,-5 3-235,14-9-88</inkml:trace>
  <inkml:trace contextRef="#ctx0" brushRef="#br0" timeOffset="37929.33">4844 4754 1626,'-8'-13'27,"-1"4"42,3-1 25,-1 5 17,2-1 5,2 2-11,-1 0-9,2 1-12,2 3-3,0 0 7,0 0 7,0 0-7,17 20-5,-7-8 0,-1 2-7,3 6-1,2 3-2,0 4-4,-4 3 10,1 1-15,-2 3-5,-3 0-2,-2 2-11,-2 0 5,-2-3-7,-2-3-8,-2-3 0,1-2 1,0-3-3,0-4-6,-1-3 3,2-3-9,-2-7 3,1-1-2,3-4-9,0 0-1,0 0 4,11-26-11,-3 11 1,3-3-3,4 1-2,0-1 1,4 3-4,0 0-1,2 0 2,2 4 2,-1-1-1,3 2-2,-1 5-1,-4 3 1,2 0-2,-3 6 2,4 1 0,-4 5-3,1 2 5,-6 1-6,1 4 4,-4 2 5,-3 2 3,-4 1 1,-4 2 0,-2 1 4,-6 1-6,-3 5 4,-6-4 2,1-1-3,-7 1 1,1-4-4,-4-1 1,1-3 3,0-2-5,1-3-1,1-1-13,-1-4-20,6 0-21,1-6-33,0-1-51,2-2-55,7-2-49,-4-6-80,8-1-174,2-3-11,4-4-154,0-2-154</inkml:trace>
  <inkml:trace contextRef="#ctx0" brushRef="#br0" timeOffset="38150.68">5509 5107 1963,'6'0'80,"-6"0"14,12 0 4,-12 0 3,0 0-7,10 0-2,-6 4 8,0 4 4,0 1-1,2 2-9,1 4-4,2 6 0,-3 0-11,-1 4-1,5 2-13,-4-2-3,0 4-4,1 1-5,0 2-11,-1 0-18,0-3-49,-2-2-63,0 0-72,2-5-82,-4-3-142,3-1-153,2-2 74,-1-2-104,4-3-67</inkml:trace>
  <inkml:trace contextRef="#ctx0" brushRef="#br0" timeOffset="38465.33">6964 5278 1548,'-6'-4'71,"-1"1"37,-1-3 19,2 2 20,-1 0 16,1 1 23,-1-1-3,7 4-4,-8-5-23,4 2-15,2-1-17,2 4-7,8-5-15,0 1 0,7 0-7,2-4-10,8 4-6,9-5-3,4 0-4,2-2 1,8-3-10,0 1 0,-1 1-6,-5 3-7,-4-1-2,-4 1-3,-3 1-5,-5 1-6,0 0-2,-5 2-1,-2-1-12,-2 2-25,0 1-32,-2-1-48,-5 0-68,-3 1-81,-1-2-76,-4 2-169,-2-1-93,0 4 64,-6-12-180,0 8-182</inkml:trace>
  <inkml:trace contextRef="#ctx0" brushRef="#br0" timeOffset="39128.3">8455 4870 1747,'-2'-11'-27,"2"7"12,0 4 24,-2-7 18,2 7 19,0-7 14,-2 2 3,2 5 0,0-7 1,0 7-1,0-8-1,0 8 0,0-7 0,0 7 0,-2-5 1,4 0-4,-2 5-3,0 0-4,0-5-1,0 5-2,0 0-1,-2-7-2,2 7 0,0 0-2,0 0 1,-3-5-6,3 5-4,0 0-3,0 0-3,0 0-3,0 0-4,0 0-4,0 0 2,0 0-3,0 0-5,15 20 3,-11-7 0,5 3 1,-1 10 5,3 6-2,-3 6-7,1 8 8,-1 3-1,-1 4 0,-1 1 1,1 1-5,-3-3 1,0-2-1,0-9 0,0-1 0,-3-3-22,2-8-32,-1-2-41,3-2-39,-4-6-42,4 0-35,-5-7-70,5-3-127,-3-4-89,0 0-85,0-4-68</inkml:trace>
  <inkml:trace contextRef="#ctx0" brushRef="#br0" timeOffset="39660.2">8546 4945 1574,'-6'-13'3,"2"3"18,0-1 28,-1 3 23,1-1 7,4-1 7,0 1 3,0 1-4,6-2-4,1 1 2,3 2 1,2-3-4,6 3 0,-1-1-2,6 1-6,2 0-4,3 1-7,-3 2-7,1 4-4,-6 0-4,4 3-1,-5 1-2,0 4-2,-4-1-3,-5 3-2,0 1-2,-6 4-2,-6 0-3,-6 2 0,-2 4-6,-2 1-1,-5-4 0,0 5-4,0-3 1,-1-3-2,2 0-3,-1-3-2,2 1-2,4-3 1,1-2 1,0-1-3,0-1-4,3-3 3,2 1-2,3-1-4,2-5-5,0 0 5,7 5 3,0-3-1,-7-2-4,20 0 2,-7 0-4,3 0 5,-1 0 0,4 1-8,1 1 9,-2 3 2,2-1-5,-1 1 3,-3 3 5,6 1-3,-7 0 7,4 2 7,-6-2-1,1 2 9,-4 0 5,0 1 8,-5 0 3,0 1 8,-3-1 9,-4-3 1,-3 2-2,0 0-2,-7 1-6,-2 0-6,-3-1-1,-2-4-4,-2 3-3,-3-2-6,-1-3-4,-1 0 2,2-2-12,2 1-30,0-3-34,3-1-44,-2 0-47,1-1-64,9-1-68,-4-5-86,4-1-164,3-2-19,3 2-185,4-1-215</inkml:trace>
  <inkml:trace contextRef="#ctx0" brushRef="#br0" timeOffset="40380.06">9262 5300 1915,'0'0'-36,"0"0"18,0 0 21,0 0 19,0 0 15,0 0 11,0 0 15,0 0 17,-2 9 6,2-9 2,-4 9 4,3-3 1,-1-1-4,-2 2 0,0-2-4,-2 0-3,-3 2-8,0-1-6,3-1-7,-2-1 1,-1 0-6,1-2-2,-1-2-7,9 0-2,-15 0-3,9-4-1,0 0-4,2-3-6,0-1-1,1-2 0,1-2 0,4 1-7,3-2 0,1-1-5,0 1-2,5 0 0,-1 2-1,3-1-6,0 3 3,1-1-4,4 4-1,-2 2 1,1-1-5,3 3 2,-5 4-2,5 3 6,-3 3-4,-2 0 8,2 4-1,0 3 2,-5 2-1,2 1 15,-4 4 3,-2 2 3,-1 0 3,-3 2 6,-4-1 1,-2 1-3,-3 1-1,-1-2 0,-6 3-4,-1 1 0,-2-2-4,-2-2-2,-2-4-3,2-2-3,1-2-2,-3-2 2,4-2-3,-1-2-1,2-4-3,-2-2-4,2-1-1,1-3-3,3-1 8,-1-1-8,3-3 3,1 1-1,3-4-3,0 2-2,4-1 0,-2 0 4,5 1-8,2-1 3,0 3 2,5-3 6,1 2-2,3 2 0,4-3 3,-2 5-3,5 0 8,0 0-8,0 0 1,1 2-2,-1 3 0,1-3-3,-2 1-2,0 3 1,-2-2 0,2 2 0,-3-3-18,-1 3-33,2-2-47,-3 1-52,2-5-70,-1 2-77,-3-2-101,-1-2-173,1-1 10,2-1-246,-2-2-288</inkml:trace>
  <inkml:trace contextRef="#ctx0" brushRef="#br0" timeOffset="41016.46">10248 4875 2092,'0'0'-24,"2"-5"30,-2 5 26,5-7 25,-5 3 24,0 0 14,2-3 4,-2 1 0,2-1 0,-2-1-1,1 1 0,-1-4-7,4 1-2,-4 0-1,2 1-4,-2-3-1,-2 0-5,-2 2-7,3-1 3,-1 2-2,-2 0-1,-3-1-4,1 3-7,0-2-9,-5 2-12,1 3 3,-4 2-8,2 0-7,-7 4 1,1 4 1,-2 1-8,0 2-1,2 6-5,3 0 4,0 1-2,0 6-2,5 1-2,2 0 1,1 1 10,2 3-2,1 0 1,4-1 0,2 1-2,0-2 1,5-2-7,-1-2 1,3-6 2,-1 0-3,3-1 4,-1-5-6,4-3 5,-4-2-6,2-4 2,2-2-5,-2-2-1,3-4 4,-3-4-2,-1 2-3,4-4-5,-5-3 2,1-2 2,0-1-1,-3 2-2,-2 0-2,1-1 3,-3 4 13,2-2 5,-2 4 5,1-3 4,-1 7 0,-3-2-8,5 1 0,-4 2-10,0 2 0,2 2 4,0 1-6,-4 3 0,10 0 1,-10 0-6,16 7 4,-8 3-5,5 0 2,0 1 3,2 2-6,-1 2 5,4-1 1,-2 5-6,3-4-27,2 7-44,-4-3-55,1-3-57,-3 2-80,3-3-75,-3-2-166,0-3-91,-1 1 55,2-2-211,2 1-237</inkml:trace>
  <inkml:trace contextRef="#ctx0" brushRef="#br0" timeOffset="41677.4">10864 5021 1970,'-2'-7'37,"2"7"28,-4-6 28,2 1 19,2 5 20,0-8 2,-3 4 3,3 4-13,0-10-1,-1 7-11,1 3-13,1-12-13,4 6-5,-3 1-9,4-1-8,0 0-3,0 1-15,-1-1-3,2-1 1,1 4-9,-1 1-3,-1-2-7,3 2-3,-9 2 9,13 2-11,-5 2-5,-2 1 4,2 2-2,-2 4 2,0 3 2,-2 0 1,-2 3-2,0 1 7,0 3-3,-4 2-3,2 2-1,-4-1 2,0 1 4,0 0-3,-1-2 1,-2 0 3,1-2 2,0-4 3,0-2 4,1-2 7,-1 0 5,2-1 4,-3-2 3,3-3 2,-2-1-1,1-2-2,-1-2-4,6-2-1,-8 0-3,8 0-4,0 0-2,-12-10-3,6 7 0,4-1-4,-2-3-3,2 4-2,2 3-4,-3-5-3,3 5 0,-1-9-5,1 9-1,0-5-3,0 5 1,0 0-1,6-6-2,-2 4-2,-4 2 1,0 0-2,16 0-1,-16 0 0,16 2-2,-7 0 3,1 0-3,3 0 0,0 0 1,1 0-1,0-1 1,2 1 0,-1 0-3,2 1 0,-4-1 2,1-2 1,2 0 3,-2-2 8,1 2 8,-2-3 9,1 1 9,-4 0 13,4-1 4,-3 1 6,-3-2-8,2-2 2,-1 1 3,-1-3 0,-1 0 6,1 0-7,-1-1-5,-3 1-6,0-6-3,0 0-7,-2-1-5,1-1 0,-2 0-5,2 1-9,-3 1-19,-3 0-32,2-1-43,-2 4-53,3 1-67,-2 1-53,-2-3-57,0 5-72,0-3-58,-1 3-173,1 1-30,0-2 59,0 1-315,-1 0-373</inkml:trace>
  <inkml:trace contextRef="#ctx0" brushRef="#br0" timeOffset="42096.3">11385 4459 2258,'0'-10'-65,"0"-1"39,0 0 42,-2 0 38,2 0 21,-2 1 16,0-4 14,2 3 13,-2 0 2,0 1 6,0 0 1,2 1-1,-2 1-6,0 0-4,2 3-10,-2-1-14,2 6-10,-2-4-11,2 4-8,0 0-4,-6 15-6,6-4-5,-2 6 2,2 3-1,-2 1 5,2 6-3,0-1 0,2 5-4,-2-1-5,4 7 0,-2-1-3,2 0-4,2-1-1,0 0-1,3-2-4,2 1-2,1-3 3,-1-3-13,1-5-39,4 2-30,2-3-61,-3-6-55,4-3-72,0-3-78,-1-5-118,0-1-153,1-4 75,3 0-205,-4-4-211</inkml:trace>
  <inkml:trace contextRef="#ctx0" brushRef="#br0" timeOffset="42595.79">11817 4628 1938,'-3'-15'17,"-1"4"41,-1 2 33,3 0 24,-2 0 20,1 1 14,1-1 5,2 1-2,-2-1-7,2 2-7,0-1-14,2 0-10,3 1-13,-1 0-10,5-1-9,-1 1-15,2 0-7,4 3-1,0 1-6,-1 3-6,2 2-4,2-1-3,-3 5-5,4 2-1,-4 1-7,-1 2 0,-2 3-2,-1-1 6,-2 4-9,-1-1-2,-3 1-1,-2 2-4,-2 1 6,-2-2-4,-2 1 2,-5 2 2,-1 0-5,1-2 1,-4 1 1,1-3-5,-3-2 2,2-4-2,1 0 3,-1-2-2,2 2 0,-2-6 2,3-1 6,-1 0-1,0-4 6,3 0 0,8 0-1,-14-4 2,6-1-3,7 1-1,-3-2-3,4 1-3,0 5-2,5-13-2,1 8-3,-1 1 0,6 0-2,-1 1-1,6 1 1,1-1 0,-1 2-1,2 1-1,0 0 2,2 1-2,-4 2 1,4 0-3,-3 1 0,1 0 0,-2-1 2,0 1 0,0 2-2,-2 1 1,-2-5 2,1 4-4,-2-2-13,0 2-35,-1-2-24,3 1-44,-2 0-57,-3-2-60,3 1-61,-3-2-54,3-2-152,-3 0-66,-8 0 47,21-2-178,-7-2-187</inkml:trace>
  <inkml:trace contextRef="#ctx0" brushRef="#br0" timeOffset="42917.99">12434 4587 1776,'-8'4'-38,"4"-2"40,4-2 32,-10 3 27,10-3 29,-6 4 22,6-4 12,0 0 10,-4 2 1,4-2 4,0 0 10,0 0-14,0 0-9,0 0-9,24-2-17,-24 2-1,18-1-15,-5-2-8,2 2-16,2-1-36,0 0-48,2-2-61,0 1-81,2-1-76,-2-1-140,1 0-140,-2-3 49,2 1-87,-2-1-61</inkml:trace>
  <inkml:trace contextRef="#ctx0" brushRef="#br0" timeOffset="43136.82">12934 4335 1566,'-4'-5'87,"4"5"35,-1-10 22,1 7 17,0 3 7,-4-6-14,4 6-11,0 0-15,0 0-15,0 0-11,0 0 0,0 0-7,13 22 0,-6-8-12,1 1-3,0 2-11,-1 2-5,3 0-6,-4 2-7,4 0 4,-3-2-8,2 2-37,-3-3-36,-2-1-55,1-2-63,1-2-72,-1-1-83,-3-2-181,1-1-19,0-3-165,1-1-160</inkml:trace>
  <inkml:trace contextRef="#ctx0" brushRef="#br0" timeOffset="43419.2">12996 4000 2001,'-7'-11'88,"2"3"17,1 2 12,2 1 6,2-1 0,0 6-5,11-2 6,1 4-7,5 4 7,6 5 3,7 3 0,6 7 1,7 2-3,9 14-8,2 1-7,-1 2-8,-2 2-8,-3 0-8,1 2-5,-7-1-5,-8-6-2,-9-4-8,-7-5-2,-8 2-3,-4-3-3,-10 0-7,-4-2-20,-7 3-51,-2-1-60,-8-3-76,-5 3-94,-2-8-91,-6 2-189,-3-1-40,-1-5 56,1-2-220,-2-2-225</inkml:trace>
  <inkml:trace contextRef="#ctx0" brushRef="#br0" timeOffset="44568.65">14321 4403 1930,'-6'2'-36,"6"-2"30,0 0 37,-9 3 27,9-3 23,0 0 25,-6 0 11,6 0 15,0 0 3,0 0 4,-9 4 5,9-4 2,-5 4 5,5-4-7,0 0-5,0 0-10,0 0-12,0 0-10,0 0-8,0 0 2,14 5 7,1-5 4,12 0-2,15-4-2,15-1-11,26-7-9,1 3-9,-1-3-7,-14 3-9,-12-1-3,-1 3-7,-5-1-3,-6 2-4,-5-1-4,-2 0-5,-8 2-5,-1 2 0,-3-3-4,-4 2-4,-4 2-10,-1-2-20,0 2-21,-4 1-31,-2-1-33,2-1-49,-3 2-44,-4-1-61,2 0-62,-3 0-58,1-2-146,-2 1-58,-4 3 49,8-8-227,-1 4-238</inkml:trace>
  <inkml:trace contextRef="#ctx0" brushRef="#br0" timeOffset="44919.84">15636 4027 2164,'-5'-8'53,"1"2"26,2 1 20,-2-1 12,0 3 4,2-1-2,2 4-5,-6-4-17,6 4-9,0 0-2,-2 13 1,4-1-1,0 4-5,4 8-2,0 4-3,2 6 11,2 4-6,-2 8-1,0-2-9,5 3-3,-5-1-7,1 0-2,-3 1-2,1-6-8,-3 3-34,-4-5-49,2 4-44,-4-5-60,0 0-68,0-8-46,2-3-36,-2-8-116,2 0-85,-2-6 34,4-4-98,0-1-62</inkml:trace>
  <inkml:trace contextRef="#ctx0" brushRef="#br0" timeOffset="45424.15">15680 4168 1633,'-6'-27'68,"0"6"37,1 1 16,1 2 20,2 3 14,2-2 3,2 2-6,5-4-14,1 2-12,5-2 2,2-1-7,4 5-12,6-4-1,-2 7-13,3 1-10,-2 1-4,-1 3-13,4 3-7,-4 2-1,-2 4-6,0 0-8,-2 2-2,-1 1-8,-2 3-3,-2 3 3,-4-2-7,-4 4 1,-2 2-2,-4-2-2,-4 2-2,-4 0-4,-2 5 1,-4-2-3,0-2-3,-1 1 0,2-2 1,-2-1-7,3-3-1,1 0 5,0 1-8,3-3 2,2-1-4,-2-1-3,5 2-1,1-2 2,2-2 3,2 2-2,1 0 2,7-1-3,-2-1 1,7 1-2,0 1 2,1 0 2,4 1-1,-1-1-2,2 0 0,-2 3 0,-2-3 1,0 1-4,-3 1 3,1 1 4,1 0-3,-7-1 5,4 1-2,-3-1 2,-3 3 6,0-5 6,-4 4 8,-3-1 6,0 0-2,-1 1 2,-8 1-5,2-2-1,-6 1-1,0-2-5,0 0 0,-2 1-13,-2-2-33,3 1-46,-4-1-48,4 0-53,-4-3-69,6-1-72,-1 0-153,3-3-95,1 2 49,9-3-205,0 0-210</inkml:trace>
  <inkml:trace contextRef="#ctx0" brushRef="#br0" timeOffset="46228.48">16657 4497 1912,'-7'-5'-45,"1"1"15,0-2 21,-1 2 22,1 1 22,2-1 17,0-1 13,-3 0 11,2 2 11,1-2 5,4 5 8,-6-7 6,2 3 5,2 0 7,2 4 0,-6-6 4,6 6-1,-2-3-3,2 3-3,-4-4-6,4 4-10,-5-5-7,5 5-9,0 0-4,0 0-7,-4-4-11,4 4 0,0 0-11,0 0-6,-5-4 2,5 4-5,0 0-1,0 0-4,0 0 2,0 0-7,0 0-1,0 0-1,-2-6 4,2 6 0,0 0-2,0 0 3,0 0-1,7-6-6,-1 4-2,-6 2 0,13-5-1,-7 0-3,4 5-5,0-5 1,-2 1-5,2 0 1,1 3-4,4-3 1,-2 2 2,2-2-5,2 2-3,1 2 2,-2-2-3,3 4 0,-1 0-1,0 0 0,-3 2 1,1 1 0,-2 3-4,2 0 2,-8 1 1,2 1 1,-4 1 1,2 0 1,-6 0 2,-2 2-2,-2-2-1,-6 2 4,0-1-2,0 0 1,-2-2 0,-1 0-1,-2 0 1,-2-1-1,3-2 3,2 1 0,-3-2-1,3 0 5,-1-2-3,4-1-3,-2 0 4,1-1-2,1 0-2,7-2-2,0 0-2,-10 0-2,10 0-1,0 0 1,0 0-5,0 0 3,0 0 0,21-9-2,-10 9 1,2 0 0,-1 0-1,2 2 2,4 1-2,-1 1-2,-1-1 2,2 1-1,0 0 1,0 3-1,-2-1-1,0-1 0,-2 3 6,1 1-2,-3-2-1,2 1 4,-4 1-1,-2 0 6,1-1 5,-4 1 9,-1 2 10,-4-2 14,0 2 9,-4-2 5,-6 3-1,0-3-2,-2-1-4,-8 4-5,-1-5-3,0 0-5,-4-1-3,-1 0-3,1-1-23,-5-1-43,2-1-51,6-3-53,-4 0-43,3-3-55,1-1-73,4-1-65,-4-2-144,5-3-85,5 1 55,3-3-282,0-2-314</inkml:trace>
  <inkml:trace contextRef="#ctx0" brushRef="#br0" timeOffset="46921.32">17649 4117 2257,'3'-8'-13,"-3"-1"29,0 1 25,2-2 26,-2 1 19,0 1 9,2-3 3,0 3 4,-2-3-2,1 1 5,2 2 4,-1-3-6,0 1 0,1 1 7,0-1 4,-1 0-2,-2 1-3,2-2-2,0 3-1,-2-1-3,-2 0-4,2 0-8,-2 0-8,-3 1-9,2 1-11,-5 3-9,-1 0-4,-3 1-7,-3 4-2,1 1-7,-5 4-5,1 1-4,0 3-2,-2 5 0,1 1-2,3 0-4,-2 4 0,4 1 0,1 1-5,2 2 0,3-2-1,2 3-2,-1-2-6,3-2-6,2-3-6,2 4 0,2-5-6,2-2 2,1 1-3,1-6 3,2 2-2,3-4 4,2-4 0,-1-2 0,3-1 4,0-2-2,2-5 3,0 1 2,-2-5 0,3-4 0,0-1-1,-4-2 3,3 0-2,-2-2 9,-3-2 6,1 2 4,-1 2 8,0-1 11,-4 3 1,1 3-3,-3 2-7,1-2-2,-1 4-6,0 3-4,1 3-1,-2 2 1,-5 0-3,20 9 1,-10-1-3,1 4 0,4 5 1,-2 0 1,0 2-3,1 2-8,-1 0-40,4 4-53,-5-3-61,0-3-70,2 2-83,-3-1-90,-1-4-173,1 1-8,-2-1 84,1-5-241,0 1-228</inkml:trace>
  <inkml:trace contextRef="#ctx0" brushRef="#br0" timeOffset="47387.27">18092 4309 1911,'3'-11'13,"1"-1"45,-2 3 33,2-4 25,-2 2 19,2 0 8,3 2 7,-4 0-16,7-1-11,0 0-12,0 1-6,4 1-4,0 2-11,1 0-6,2 2-8,-2 3-6,-3-1-6,2 2-2,-2 2 3,-2-1-10,1 3-7,0 1-8,-6 0 1,1 1-2,-2 1 1,-4 1-2,0 2-4,-4-1-4,-2 1-2,1-3-4,1 3-1,-3-3-8,3 1 6,0-1-4,-2-1-2,3 0 1,-1 0-4,2-2 1,0 1-4,0-1-3,2-4-2,-2 8 2,2-3 0,4-1-2,-2-1 5,2 4 5,1-1-9,3-2 2,0 1 1,1 1-2,-1 0 7,3 1-5,-1 1 1,2-1-1,-2 3 2,0-3 2,1 3-1,0-1 4,-3 1 2,0-3 1,1 2 6,-5-1 3,2 2 9,-4-2 4,2 1 9,-4-1 9,0 2 6,-2-2-2,-2 0-4,-2 1-4,0-2-4,-4 1-3,3-3-4,-6 1-1,0 2-8,-1-5-5,-4 1-27,3 1-42,-1-5-46,2 3-49,0-6-61,2 3-73,-4-5-87,4-2-130,2-3-110,1-3 45,0-2-286,5-5-322</inkml:trace>
  <inkml:trace contextRef="#ctx0" brushRef="#br0" timeOffset="47706.54">18985 3745 2479,'-1'-11'56,"1"-1"33,-2 3 19,0-1 14,2-1 18,-2 3 11,-1-2 11,2 3 1,1 1-15,-3-2-13,1 3-14,2 5-14,-2-6-9,2 6-8,0 0-2,-10 11-3,6 0-2,-4 4-3,4 4-7,0 3-1,0 3-1,0 4 1,-1 2-6,4 2-3,1 2-8,0 4-3,0-1-6,1 1-2,4 2-4,0-4-1,2-1-11,2-2-29,2-1-35,2-5-46,3-1-52,4-6-54,-4-6-75,3 1-82,1-7-87,-2-3-154,4-5 16,-1 2-311,0-6-363</inkml:trace>
  <inkml:trace contextRef="#ctx0" brushRef="#br0" timeOffset="48206.75">19356 3916 2449,'-1'-13'28,"1"-1"29,0 5 26,0 0 23,0 1 16,0 1 0,1-1-2,4 0-8,-1 2-1,5 1 0,1-1-12,1 3 0,2 0-8,1 2-7,1 1-7,2 1-5,0 2-2,0-2-10,0 5-5,0-2 1,-4 3-7,-2-2-6,0 3-2,-1 1-2,-2 2-6,-4-2-6,-1 3 1,-3-1-2,-3-1-2,-1-2-1,-4 5-2,3-4 1,-1 1-4,-1-3 3,-1 0-7,2 1 1,0-2-2,-1 0-1,1-1 1,3 2-3,-1-4 2,0 1-1,0 0-4,2-1-3,2-3 3,-2 6-3,2-6 0,2 8-2,2-5-1,2 4 2,1-5-1,4 5-1,1-1 3,1 1-4,-1 1 3,0 1-1,4-1 0,-2 0 0,0 0-1,-2 1 0,1 0-2,-3 1 2,-1-1 4,0 0-1,-3-1 11,0 1 8,-2-1 6,0 2 9,-4-2 6,0 1 2,-4-1-2,0 2-1,-4-2-4,-3 1-4,0-1-3,-1-3-1,-1 1-2,-1-1-4,-5 1-7,4-5-37,-3 5-46,3-5-42,1-1-62,-5 0-78,8-1-88,-3-5-134,-1 1-149,6-4 44,0 0-326,5-1-382</inkml:trace>
  <inkml:trace contextRef="#ctx0" brushRef="#br0" timeOffset="48406.18">19918 3987 2589,'9'-3'59,"-9"3"23,4-4 16,-4 4 18,7-5 8,-2 1 3,4 0-2,1 1-7,1-1-12,2 0-12,1 1-12,4 0-4,-2 0-6,3-1-9,1 2-35,0 2-48,0-3-54,-1 0-83,2 2-95,-2-5-105,1 2-188,-4-2 35,-1 0-186,1-1-190</inkml:trace>
  <inkml:trace contextRef="#ctx0" brushRef="#br0" timeOffset="48622.12">20467 3688 2170,'2'-8'141,"-1"0"26,-1 3 18,3 1 27,-3 4 11,2-8-12,0 5-23,-2 3-19,6-4-17,-6 4-6,13 7-10,0 1-12,-3 1-12,2 6-6,4-1-14,-2 5-6,-1 3-9,3-4-5,-5 5-15,0-1-37,0 0-63,0 1-72,0-2-82,-5 0-91,2-4-53,-2-2-186,-2 0-45,4-1 53,-4-5-244,0 0-254</inkml:trace>
  <inkml:trace contextRef="#ctx0" brushRef="#br0" timeOffset="48864.19">20915 3402 2370,'0'-7'129,"5"3"-1,1 0 20,4 4 25,-10 0 26,28 8 8,-4 1-3,-1 3-3,9 6-6,4 5-7,2 5-12,15 15-12,0 4-7,-1 4-11,-5 4-11,-5 3-12,-10-2-9,-11-8-8,-8-2-19,-10-1-59,-10 5-113,-16 12-123,-14 3-144,-11-2-182,-17 1-120,-15-1 69,-14 0-422,-17 0-482</inkml:trace>
  <inkml:trace contextRef="#ctx0" brushRef="#br0" timeOffset="49933.14">4613 7174 1403,'-10'0'180,"10"0"-30,0 0-21,-11-4-11,11 4-9,-4-6-15,4-1-19,1 2-5,2-2-3,3 2-6,-1-1-7,3 0-4,3 0-3,1 1-7,3 1-3,4-2-3,2 2-1,5-1-21,0 1-32,-2 0-52,2 0-55,0 3-54,-5-2-91,-5 2-151,4 1-145,-8 0-68</inkml:trace>
  <inkml:trace contextRef="#ctx0" brushRef="#br0" timeOffset="50102.13">4783 7397 1615,'-8'9'15,"1"-1"11,0-2 4,3-1 12,2-1 15,0-1 8,2-3 11,0 0 5,6 7-5,-6-7-8,18-2-4,-4-3-4,3 2-5,9-1-16,-1-1-33,2-3-47,7 0-58,3-1-52,-6 0-92,5-6-383,0 1-125</inkml:trace>
  <inkml:trace contextRef="#ctx0" brushRef="#br0" timeOffset="50593.76">5676 6782 1866,'-4'-18'61,"2"5"30,0 2 23,0-1 18,2 5 7,-2-1-11,2 3-15,0 5-6,2-6-18,-2 6 6,0 0 3,17 16-7,-7-2 1,3 5-10,4 8 5,0 3-3,4 4-7,0 4-3,0 1-7,-2-1-4,-1 0-5,-5-4-7,1 3-5,-6-5-4,0-1-4,0-3-3,-5-2-3,2-2 2,-3-6-7,2 2 5,-2-5 1,0-4-1,-2-1-9,0-3-9,0-1-1,0-6-9,0 0-9,0 0-11,0 0-1,8-21-2,-2 8-10,0-1 7,0-3 5,4 0-3,1-3 0,4 3 3,0 3 0,-1-2 5,4 3-1,0 1 0,4 3 0,-3 4 2,-2 1 1,6 2 0,-5 2-1,4 3 3,-3 3 4,-2 0 1,2 6-1,-4-3 0,-2 2 2,-5 3 1,-1-1 2,-3 3-1,-6-2 2,-3 3-2,-3 0 3,-4 1-1,-4-1 4,0 0 0,-4-1 0,1-1 1,-2-2-7,-2-2 1,0 1-22,3-3-31,0-4-36,0 1-40,2-4-57,0 1-60,4-3-65,3-4-151,2-3-54,5 0-157,2-3-167</inkml:trace>
  <inkml:trace contextRef="#ctx0" brushRef="#br0" timeOffset="50805.45">6489 7127 1990,'10'2'59,"-4"1"0,0-1-6,-1 4 27,0-1 20,-1 2 7,3 2 6,-3-2 1,5 7-3,-1-1-10,1 1-12,-1 2-3,2 2-7,2-1-6,-2 0-2,0 2-5,3-2-8,-2 2-20,1-2-30,-1 0-50,2-1-69,-2 1-72,-1-4-77,0 0-188,4-3-59,0 0-141,2-3-144</inkml:trace>
  <inkml:trace contextRef="#ctx0" brushRef="#br0" timeOffset="51074.73">7780 7178 1988,'-10'-3'96,"2"2"14,8 1 14,-12-2 18,12 2-1,-11-2-6,11 2-11,-4-2-3,4 2-20,0 0-7,21-5 1,-4 3-8,1-2-5,6-1-15,6 0 0,2 0-4,6-3-5,0 2-12,1-2-1,1 3-7,1-1-24,0 0-43,1 1-52,-4-1-68,1 2-82,-5-2-77,-3 1-197,-3-3-9,-2 3 67,-2-2-89,-2-2-38</inkml:trace>
  <inkml:trace contextRef="#ctx0" brushRef="#br0" timeOffset="51344.21">9171 6629 1658,'-13'-4'95,"5"3"6,1-2-3,0 3-5,7 0 9,-8 6 15,4 0 6,4 6-9,2 3-5,0 2-3,4 5-12,1 6 0,0 4-8,3 2-12,-2 0-8,2 2 1,0 3-13,2-3-5,-3 2 0,-1-1-4,0 2-6,-5-3-26,3-2-35,-3-1-48,-3-3-66,2 1-63,-2-9-68,2 0-159,-2-5-63,2-4-136,0-4-123</inkml:trace>
  <inkml:trace contextRef="#ctx0" brushRef="#br0" timeOffset="51800.44">9215 6730 1858,'-6'-14'49,"2"3"20,2-2 10,2 3 13,2 1 2,0-1-5,6 0-4,0 3-7,6-3-7,0 3-3,2 2-6,2-1-6,1 2-3,1 2-7,-4 2-2,1 0-5,0 4-3,0 0-5,-3 3-2,-2 2-2,-2 3-5,-2 2 0,-4-1-1,-2 4-2,-2 0 1,-4 1-3,0 0 0,-2-1-3,0 0-1,0-1 0,-2-1-1,2-1-3,0-1-1,2 0-2,0-3 1,0-1-5,1 0 0,3 1-1,3-3 2,-1 0-1,2-2-1,2 1 2,0 0-3,0-1 1,4-1 1,-2 2-1,0-2-3,0 1 6,1 1-3,0-2 3,-1 4 2,1-4 6,-3 3 5,-1 0 5,0 1 10,-1 0 12,-1 0 6,-3 0-1,0 2-1,-5 0-3,-2 1-7,0-1-5,-4 2-3,-1-2 1,-1 1-3,-2 0-19,3-1-34,-4-3-46,2 0-63,1 0-78,0-2-95,0-3-203,5 1 10,0-3 64,8 0-108,-8-5-47</inkml:trace>
  <inkml:trace contextRef="#ctx0" brushRef="#br0" timeOffset="52173.89">9550 7033 1668,'0'0'85,"12"-2"18,-7 0 16,1 1 7,-6 1 3,10-7-6,-1 6-4,0-3-8,1-1-7,0 2-11,4 1-8,-1 0-5,1 2 4,1-1-12,0 2-2,1 1-5,-2 3-5,0 0-1,-3 0-3,-1 3-6,-1 3-3,-1-1 5,-3 1 0,-3 2 2,-4-1-4,0 4 0,-3 2-3,-1-2-5,-5 3-2,0 0 2,-3-1-7,1 2-4,-2-3-1,1-1-5,0-1-4,2-2 0,1 0-6,1-3-5,2 1 1,1-3 5,0 0-5,3 0 3,2-3 6,2-1-2,0-4 8,8 5-7,1-3-5,-1-2 1,5-2-2,2 0-3,5-1 5,-2-1-7,8-1-16,1-2-36,3-2-59,2 0-81,4-1-96,-5-4-116,2-1-171,8-4 35,2-2-224,16-9-245</inkml:trace>
  <inkml:trace contextRef="#ctx0" brushRef="#br0" timeOffset="52686.24">10813 6770 2028,'-6'-8'-17,"1"-1"28,2-1 20,1 1 19,-3-2 24,4 1 18,-1-1 6,0-3 4,0 3-5,0-1 0,0-3-3,-4 1 5,2 2-8,0 0 1,-2-1-10,0 1-8,-5 0-7,-1 3-6,-1 0-7,-4 1-3,-1 4-7,-2 1-4,-2 3-7,-1 2 0,-3 3 1,2 3-5,-4 3-3,3 4 2,-1 5-8,2 1 2,6 3-7,-1 1 4,6-1-6,2 2 4,5-2-4,4 0 7,0-2-12,4-1 5,4-1 5,5 2-9,-4-7 0,5-2 2,3-2-5,-2-3-2,6-2 6,-3-4-6,0-2-2,3-4 3,-1-1-2,0-2-1,-4-8 3,3 2-4,-3-2 2,2-5 10,-6 3 0,3-1 3,-2-1 7,-3 5 16,0-1 16,-2 4 2,4 0-5,-6 0-7,2 3-4,-2 2-5,2 1-2,1 4-5,-7 1-2,11 1-2,-1 5 0,-1 0-4,-1 3-4,2 3-2,2 1 4,-2 1-3,1 0-11,3 4-39,1-1-63,0 1-67,-5-1-78,6 0-77,-8-4-150,0 3-103,0-3 52,3 0-213,-2 1-223</inkml:trace>
  <inkml:trace contextRef="#ctx0" brushRef="#br0" timeOffset="53049.23">11060 6895 2048,'4'-15'25,"-2"4"35,2 0 28,-2 2 22,2-1 10,3 0 12,0 5-2,1-4-6,0 2 0,5-1-7,-1 3-6,1 1-5,0 2-7,1-1-7,2 6 0,-2-1-11,1 4-4,-2 3-6,-2-1 0,-1 3 1,-4 3-3,-2 1-7,-2 2 2,-2 0-6,-2 1-2,-6 4-7,0-1-5,-2 0-4,-6 0-3,2-1-1,-1 2-7,-3-5 1,1 0-3,3-2 0,-2 1-5,5-7-1,0 4 0,1-6 3,1 2 7,2-3-7,1-1-3,4 0-3,2-5 0,0 3-5,0-3 1,0 0 0,16 2-3,-6-2-1,-10 0 1,23-4-2,-6 3-2,0-4 2,3 3 1,2 1-13,-1-3-32,3 1-49,-4 2-50,4-3-55,-5-1-72,5-2-79,-2-2-145,-2 0-96,-2-3 52,0-4-235,-1-1-253</inkml:trace>
  <inkml:trace contextRef="#ctx0" brushRef="#br0" timeOffset="53354.5">11725 6338 2090,'-6'-16'-18,"-3"1"39,0 3 29,1 1 33,1 2 24,3 0 15,-2 1 10,2 2 10,0-1-15,0 1-12,-5 3-8,9 3 5,-9-2 11,9 2 0,-10 12 0,6-2-3,-3 1 3,1 4 0,1 3-5,3 3-2,-2 1-9,2 5-7,2-1-7,0 2-8,2-2-9,2 3-7,0-1-6,1-1-4,6 5-6,-1-3-5,2 0-1,4-3-9,-2-3-23,3-4-42,1-2-49,-1-2-49,4-3-68,-2-3-80,6-3-69,-6-4-117,-1-4-131,2-2 39,-1-3-257,-2-1-296</inkml:trace>
  <inkml:trace contextRef="#ctx0" brushRef="#br0" timeOffset="53562.07">12066 6355 2232,'-2'-14'2,"2"5"41,-2 1 37,-2 3 22,4-2 12,0 7-3,0-5-3,0 5 10,0 0 2,0 0 2,0 0 1,19 12 0,-9-5-6,-4 3-10,2 1-10,1 5-11,2-1-9,-1 2-3,0 4-8,0-2-7,-3 2-25,2-1-54,0 0-61,-3-5-73,2 3-90,-3-2-98,-3-2-173,2-3-21,-2 0 66,-2-2-127,3-2-95</inkml:trace>
  <inkml:trace contextRef="#ctx0" brushRef="#br0" timeOffset="53804.55">12182 6168 1850,'-4'-11'134,"-1"-1"8,3 3 22,0 1 10,4 3 6,3-2 15,1 4 8,7 1 14,0 2-2,5 2-6,2 1-10,5 6-7,1 2-11,6 2-18,-3 2-11,-2 7-20,0-2-13,-3 6-9,-3-2-10,-2 2-9,-4 3-7,-7 1-11,-1-3-20,-7 0-60,-2 3-76,-5-3-95,-3 5-132,-8-3-147,2 0-204,-5-1 49,-1-3 78,-3-2-313,-1-6-332</inkml:trace>
  <inkml:trace contextRef="#ctx0" brushRef="#br0" timeOffset="54328.07">12858 6428 2134,'-13'0'-77,"4"0"28,1-3 31,8 3 23,-18 0 29,18 0 19,-12 3 15,12-3 7,-10-3 6,10 3 7,-9 3 2,9-3 1,0 0 4,-13 0 7,13 0 12,0 0 15,0 0 18,0 0-5,0 0-14,38-8-9,-16 4-11,5-1-10,5-2-13,6-1-9,3 1-4,1 3-8,0-3-6,1 1-32,-1 2-51,-2-1-71,-1 0-94,-2 0-100,-1-1-163,1 0-119,1 1 87,-2-3-205,1 1-183</inkml:trace>
  <inkml:trace contextRef="#ctx0" brushRef="#br0" timeOffset="54574.85">14132 6103 1898,'-10'-6'42,"10"6"42,-7-3 20,7 3 4,-8-2-6,8 2 20,-8 7 18,6-1 2,0 5-2,2 3-1,0 1 8,0 8-15,4 4-13,-2 1-4,2 9-6,2 0-14,1 2-9,-1 3-9,-2 0 1,0 7-11,1-5-6,-5 2-5,2-2-33,-4 1-50,-1-5-58,-1-1-67,0-4-74,4-6-54,-4-6-119,2-5-156,0-4 72,-1-2-190,6-5-169</inkml:trace>
  <inkml:trace contextRef="#ctx0" brushRef="#br0" timeOffset="55076.2">14095 6138 1917,'-10'-15'36,"2"3"31,0 0 25,4 3 12,2 0 6,0 1 2,4 1-1,2-2-1,4 5 1,5-3 2,4 2-2,4-1 3,5 2-4,1 2-4,5 0 1,0 2-14,0 0-11,-1 4-6,-1-2-6,-4 3-7,-2 1-4,-2 3-5,-7 0-3,-3-1-3,-6 3-5,-1-2-5,-5 2 0,-7 4-6,-1-3-3,-2 3-4,-5 1 1,0-4-3,0 3 7,3-4-11,-4-2 4,6 1-7,-2-1-4,5-2-5,-2 2-1,3-4-9,-2 1-5,5-2-1,3 0 2,0-4 6,2 7-1,3-3 1,1-2-2,0 2 2,3-3-7,2 1 0,1 0 2,0 0 4,6 2 1,-4-2 1,4 3 2,-3 0 2,-1-1 4,2-1 2,-4 2 4,-2 2 6,-1-2 9,0 1 7,-3 0 9,0-1 5,-6 4 4,-2-2-2,-2 1-6,-2-1-7,-3 3 1,-4-1-4,-1 0-5,-2-1 0,-2 2-3,-4 0-7,3-3-21,1 0-35,0-1-45,-1 0-52,0-3-55,2 1-60,3-2-91,0-2-160,2 3-106,2-6 88,10 3-264,-11-4-269</inkml:trace>
  <inkml:trace contextRef="#ctx0" brushRef="#br0" timeOffset="55628.48">14746 6488 2157,'0'0'8,"0"0"36,0 0 27,-6-14 20,6 14 14,0-8 0,2 3 4,2 1-5,2 1-1,4-3-2,0 3-8,0-1-7,5 0 11,0 2-9,1 0 12,3 0-7,-3-1-8,0 6-4,0-1-6,-2 0-5,1 4-5,-1-1 0,-4 1-5,0 3-3,-1-1-3,-3 4-3,-1-3-3,-5 1-5,0 1-3,-3 0-6,-1 1 4,-3 1-5,-1-1-5,-2 1-4,2-2-4,-4-2-8,4 3-8,-1-4-5,3 0-1,0-1 3,0 1-1,1-3 0,1 0-4,0-2-3,4-3-3,1 5 2,-1-5 0,5 5 1,-5-5 0,11 2-4,-3-2 6,3 2 1,-1-2-2,4 1-3,-4 1 4,2 0-1,1 2 1,2 0 2,-2 0 0,1 1 1,0 1 3,-4 0 1,2 1 7,-1 1 3,-2-1 10,-3 2 7,0-2 5,-2 2 12,1 1 6,-5-1 2,0 0 3,-5 2-3,1-2-5,-4 3-2,0-3-4,-6 0-4,0 2-4,-3-4-2,-4 0-4,-5 1 2,0-1-20,-1-1-29,0-2-36,0 0-46,3-2-36,1-2-43,2-2-54,-1-2-71,4-6-71,-2 1-148,6-4-38,1-2 51,4-1-213,3-1-216</inkml:trace>
  <inkml:trace contextRef="#ctx0" brushRef="#br0" timeOffset="56307.71">15829 6000 1931,'-7'-8'-12,"4"1"31,-5 0 32,2-3 28,0 1 15,-1-4 12,2 3 5,-2-2 3,1-1 3,-1 0-9,1 1-2,2 0 0,-3 1 1,1 2-10,2 0-5,-4 1-13,-3 1-7,0 2-4,-1 1-2,-1 3-11,-2 2-9,-4 1 0,-1 3-2,0 6 1,-4 0-6,3 2 1,2 5 0,-2 1 1,2 1-6,3 2 0,2 0-6,6 1-3,-3-1-3,7 2 5,-1 0-4,5-2 11,1-2-7,5-1 3,1 3-1,1-5-4,0-3-3,4-1 1,-2-4-4,7 1-3,-4-5 0,5-1-10,-3-2 10,0-4-8,-1-2 4,2-1-3,-4-3-5,3-1 1,-2-6 2,-1-2-2,-1 1-2,-1-4-3,-1 1 1,0 1 0,-3 0-2,0 3 0,-2-2 10,0 4 10,0 2 3,2-1-3,-2 2-1,-2 3-5,2 1 0,0 2-2,2 2 1,-6 2-1,0 0 2,22 9 2,-12-1-6,0 1 1,3 6 1,3-2-1,-2 2-1,1 0 0,2 2-3,-2 0 3,1 0-20,-1 0-44,2 1-47,-2-5-77,0 2-88,-2-1-89,-1-4-193,-1 5-13,4-2 60,-1-4-228,2-2-220</inkml:trace>
  <inkml:trace contextRef="#ctx0" brushRef="#br0" timeOffset="56808.47">16214 6171 2016,'0'-9'24,"3"1"32,-3 1 23,2 0 22,2-1 14,0 1 6,0-2 4,4 1-3,3-1 2,2 2-1,0 1 1,3 1-5,0-1 2,2 1-5,-1 2-11,2-1-9,-2 3-8,-1 1-12,-4 1-5,0-1-2,-1 4-6,-2 2-4,-4 0-4,-2 1-1,-1 1-6,-4 1-6,-2 1-6,0 2 0,-5-1-1,0-2-6,-1 3-3,0 2-2,-1-4-3,0 0-2,3-1-1,-3 1-2,5-3 0,-2-1-2,3 0 1,-1-1-4,1 0-2,1 1 0,0-2-2,2-1-1,2-3 1,0 0-3,0 0 0,4 8 1,-4-8-1,11 3-4,-5 0 3,3-2 0,1 3-4,1 0 2,1-1-1,4 3 4,-2 0-2,1 1 5,0 0 0,0 1-2,-3 1-3,1 0 5,-1 0-5,-2 2 6,-1-3 5,-2 4 5,-3-3 8,1 1 9,-7 0 7,-1-1 2,-1 1-2,-3 0-6,-3-3-1,0 3-3,-5-3-3,-2 0-4,-1 1-4,-5-1 2,1-2-12,-3-1-35,3-1-34,-2-1-43,2-2-45,0 0-61,-1-4-75,6-1-69,-3-5-135,5-2-124,7 0 84,1-5-282,6 0-294</inkml:trace>
  <inkml:trace contextRef="#ctx0" brushRef="#br0" timeOffset="57073.99">16902 5636 2191,'2'-11'13,"0"2"41,-4 1 35,2 3 25,-4 1 18,4 4-3,-6-4 11,6 4 13,0 0 10,-18 15 3,12-4 1,0 2-7,0 4-9,0 3-1,4-1-5,-3 6-13,1 1-10,4 0-9,0 0-11,2 2-7,1-1-12,5-1-5,-2 2-8,2-6-4,4 3-5,-2-4-17,2 1-36,-1-7-44,2 2-56,2-5-48,-1-2-68,4-3-79,-2-3-66,-1-4-132,2 0-106,-1-2 45,2-3-255,-1-3-287</inkml:trace>
  <inkml:trace contextRef="#ctx0" brushRef="#br0" timeOffset="57402.47">17248 5785 2137,'0'-10'4,"0"2"52,0-1 36,2 1 24,0-3 10,0 2 10,4 1 10,0-2 8,6 2 7,2 1 2,2 0-3,4 1-5,0 2-8,5 2-6,0 1-6,-2 1-11,2 1-7,-3 3-12,-1 0-8,-2 5-6,-2-5-4,-5 6-5,0 2 1,-8-3-3,-2 2-3,-6 5-6,-3-1-4,-6 2-3,-1 0-6,-1 2-8,-3-2-2,2 0-7,1 0-2,0 1-4,0-3-5,5-2 0,1 1-5,1-1 2,3-1-2,2-5-2,3 3 0,8-3-2,0 0 0,6 1-5,4-1 3,4-5-2,-2 3-19,4-5-35,-1 0-45,1-2-65,2-3-54,-2-2-86,1-1-91,-1-3-117,-3-4-151,-1-5 52,1-2-377,2-4-447</inkml:trace>
  <inkml:trace contextRef="#ctx0" brushRef="#br0" timeOffset="57619.85">17974 5303 2636,'7'-7'2,"2"2"46,5 5 40,2-3 32,4 6 34,7-3 34,3 7 29,4 4 11,10 4 1,3 7 3,18 11 15,0 8 9,3 4-32,-6 1-13,-9 0-20,-8 0-18,-18-7-14,-11-3-9,-13-2-19,-9 1-10,-13 3-33,-17 16-51,-17-5-108,-7 5-126,-16-1-165,-13-4-202,-21-1-179,-13-2 112,-8-5-581,-7-3-674</inkml:trace>
  <inkml:trace contextRef="#ctx0" brushRef="#br0" timeOffset="58560.22">5577 9026 986,'-11'8'544,"0"-6"-178,3 3-99,2-2-50,-3 2-26,6-1-22,-5-1-18,4-1-24,-2 2-17,4-1-7,2-3-11,0 6-4,6-2 2,6-2-10,2 3-11,7-5-1,5 0-9,4 0-4,1 0-17,3 0-34,-2 0-46,2 0-54,-3-3-69,2 1-75,-4 0-53,-4 2-132,-4 0-80,0 4 36,-6 2-89,-4 1-59</inkml:trace>
  <inkml:trace contextRef="#ctx0" brushRef="#br0" timeOffset="58739.45">5822 9420 1554,'-19'20'111,"5"-3"34,-2-5 19,6 0 26,2-3 31,2-1 32,-1-3 23,2 0 7,3-2 0,2-3-19,0 0-22,30-8-22,-6-1-23,5-2-19,3-4-20,4-1-12,7 1-18,-1-2-48,-1-1-70,-4 5-89,7 0-73,-2-2-105,3 2-132,0-3-262,-7 5 45,2 1 80,0-1-305,2-3-317</inkml:trace>
  <inkml:trace contextRef="#ctx0" brushRef="#br0" timeOffset="62702.03">6976 8724 2118,'0'0'-90,"0"0"40,0 0 20,0 0 18,-2-5 20,2 5 9,0 0 7,-4-4 4,4 4 10,-2-5 7,2 5 6,0 0 2,0 0 1,-2-8 5,2 8 5,-2-4 0,2 4 7,0 0-1,0 0-6,-4-3 2,4 3-4,0 0-15,0 0 3,0 0-4,0 0 0,-13 11 4,7-2 0,-1 4 0,1 3 1,-3 5 1,3 1 7,0 5 4,0 3-5,0 3 0,0 3-7,4 0-3,2-2 4,2 5-16,4-1 6,0-1-4,4-3-8,0-3-2,8 2 5,1-6-1,0-5-2,10-1 1,-1-5 6,1-3 2,-1-7 5,-1 0 1,3-6 5,0-2 3,0-4 4,-1-2 3,3-4 3,-2-5-6,-1 0 2,-1-4-7,-4-3-3,-2-1-5,-3-4-4,-1 1-4,-4-3-1,-4-1-5,-3 0-3,-4 3-3,-1 0-4,-4 0 0,-6 1-5,2 2-3,-6-3-2,1 6-1,-6-2 3,0 6-7,-1 4 1,-7 1-1,1 4-3,-2 3 2,-2 2 0,6 3-1,-2 2-4,-1 4-14,1 1-20,4 5-25,0 4-23,2-1-28,7 3-27,0 1-35,3-2-45,8 3-49,5 0-41,0-3-114,4 0-123,5-1 37,3-1-189,4-1-191</inkml:trace>
  <inkml:trace contextRef="#ctx0" brushRef="#br0" timeOffset="62895.16">7928 8938 2047,'6'-6'94,"0"2"35,0 1 15,-2-3 2,2 2 13,-4 0-1,-2 4 5,4-8-6,-4 3-12,2 1-17,0 0-9,-2 4-17,2-5-22,-2 5-42,6-6-42,-6 6-49,6-2-62,1 0-69,-2 2-63,-5 0-89,14-3-177,-9-1 25,3 1-148,-2 2-133</inkml:trace>
  <inkml:trace contextRef="#ctx0" brushRef="#br0" timeOffset="63476.69">8260 8676 1790,'-11'-11'37,"1"4"23,2-1 22,1 3 24,1-1 16,-1 2 8,5-3-6,0 1 0,2-1-5,4 0-4,0 0-8,3-1-1,4 1 0,1-2-10,6 2 0,-2 4-10,3-2-4,5 3-8,-4 2 0,4 0-9,-3 0 0,0 2-7,0 5-4,-3 0-1,-4 1-1,1 1-2,-4 4 1,-3 1-2,-4 1-2,-1 0 6,-8 6-4,1 1-5,-6 0-2,-1-1-9,0 2-1,-1-2-4,-2 0 1,2-2-3,0-2-3,3-2-5,-2-2 3,5-1-4,-3 0 2,3-5-4,2 0 0,0 0-2,4-6-4,0-1 1,4 7-1,-4-7-5,12 0 5,-1 0-1,0 0-4,2 0 0,1 0 2,2 0-2,0 0 1,3 1-2,-2 0-3,2 2 1,-1 1 0,-2 0-1,0 0 3,0 3 3,-2-2 1,1 3-3,-1 1 8,-3 1 5,-1 2 7,-3-1 11,0 2 5,-4-1 7,-3 2 4,0 1 2,-5-2-3,-2 2-4,1 0-6,-6 2-2,-3 0-6,-2-1-2,-2-3-2,-3 2-2,4-3-1,-4-1-5,1 0-21,0-4-27,0 0-41,1-1-33,4-2-44,-1-2-63,2-4-66,1 0-63,3-6-105,2-2-163,4-3 36,3 0-308,4-4-361</inkml:trace>
  <inkml:trace contextRef="#ctx0" brushRef="#br0" timeOffset="63924.17">9061 8678 2401,'19'-13'20,"-7"2"37,-6 0 23,1 1 18,-7 2 16,-2 1 5,-3-1 11,1 2-4,-4 1 1,-3 1-7,-3 0-5,-4 1-6,0 3-6,-4 0-3,1 1-11,0 3-8,-2 0-10,-1 3-8,8-1-2,-4 2-4,6-1-11,3 3-2,1 0-1,0 1-3,8-3-4,4 1-1,4 1-3,2 0-1,4 1 0,4-4-1,5 6-5,1-1 1,8 1-1,0 1-3,-1-1-6,3 0 3,-2 0-4,-3 3 0,-3-5-1,-3 3-2,-2 0 3,-3 3-1,-2-2 7,-6-1 7,-1 2 3,-7 0-4,-2 0-2,-5-1-2,-4 2 1,-3 1-3,-5-3-1,-3-2-4,-1 1 2,0-4-1,-2-3-1,3-5-1,-1 0 0,2-2-2,2-6 1,0-1-5,4-8-1,7 1-1,1-3-3,4-2-8,9-6-9,1-1-11,6-2-15,4 2-20,9-7-19,6 5-28,-1 2-39,3-1-41,0 0-55,2 4-59,-9 4-63,3-1-150,1 0-57,-3 3 82,4-1-216,-2 1-198</inkml:trace>
  <inkml:trace contextRef="#ctx0" brushRef="#br0" timeOffset="64325.97">9615 8422 2054,'-4'-8'54,"0"1"34,0 1 25,-2-2 31,1 3 21,-2 0 14,3 3-1,0-3-16,4 5-18,-6-2-6,6 2 15,-9 8-2,7 0-1,-2 0 3,2 4-5,0 5-5,0 0-6,2 4-6,0 0-10,2 7-8,0 0-8,1 2-9,2 6-10,1 1-5,3 1-9,-3 0-6,3 0-7,2-3-6,1 0 0,-1 0-8,4-5-2,-3-4-8,1-4 2,4-3-3,-2-4-3,4-3-1,-2-5-1,2-3-4,0-2-1,2-4-1,-3-2-6,-1-1-3,3-7 0,-5 0-9,0-3 0,-4-1 3,-2 1-4,-3-2 2,-6 3-3,-2-3-2,-2 2 3,-6 1-3,-2 2 1,-1 1-4,-4 4-1,-2-2 4,1 6-4,-2 1-13,-1 2-13,-3 0-24,4 2-28,-2-1-28,1 4-33,2-1-35,2-1-53,-2 1-61,6 4-64,-2-5-90,7 1-154,1 0 21,1-2-381,6-2-436</inkml:trace>
  <inkml:trace contextRef="#ctx0" brushRef="#br0" timeOffset="65190.31">10444 8519 2447,'7'-2'-121,"-7"2"42,7-2 35,-7 2 30,0 0 25,0 0 20,8-4 11,-8 4 10,0 0 5,0 0 1,5-1 3,-5 1-1,0 0-4,0 0-3,0 0-2,0 0-3,0 0-2,0 0-1,0 0-8,9-3-3,-9 3-5,0 0-1,0 0-2,0 0 4,0 0-3,0 0 4,0 0 2,0 0 0,0 0 4,0 0-1,0 0-2,0 0 1,11 3 1,-11-3 2,0 0-9,0 0 4,9 1 3,-9-1 2,0 0 2,0 0 2,0 0-1,0 0 1,11 0-8,-11 0 1,0 0-5,9 0-1,-9 0 1,6-4-5,-6 4 1,5-1-2,-5 1-3,0 0 6,8-5 0,-8 5 3,3-2 4,-3 2-5,7-5-3,-7 5 5,6-6-2,-4 3 6,2-1 3,-1-2 8,0 2 6,-1-3 1,-2 1 3,2-1-3,-2 0 4,0-1-2,0 3 1,-4-2 2,1-1-4,-4 2-5,-1-1 2,-2 2-6,-5 2-1,-4 1-5,-4 4-3,-3 0 0,-1 4-2,-3 1-1,-2 5-3,0-1-3,3 2-4,1 1 0,3 1-2,6 0-3,0 1-2,4-1 2,5-2-2,5 0 1,0 1-2,5-1 1,3-3-3,4-1 2,3 1 1,5-3-4,0-2-1,3-2 1,2-1-5,0-2 2,2 0 0,-1-2-1,-2-1 0,0 0-1,1-1-1,-4-1 2,-1 1-1,0-2 1,-2-1-2,-1 1-1,-1-2-1,-2 3 0,-1-2 2,-2 0-2,0 3-1,-1-2-2,-3 1-2,-2 5-1,0-7-1,0 7 3,-7-5-2,7 5-1,0 0 2,0 0-3,0 0-13,-14 2-22,14-2-27,-6 6-28,6-6-34,0 0-28,-7 6-18,5-4-29,2-2-37,0 0-47,-3 5-36,3-5-49,0 0-121,0 0-48,0 0 50,0 0-169,14 2-157</inkml:trace>
  <inkml:trace contextRef="#ctx0" brushRef="#br0" timeOffset="65926.59">10350 8660 1870,'-12'0'24,"-3"-2"25,2 2 23,1-2 19,-4-2 17,0 2 10,0-1 1,2 1 9,-2 0 4,5-2-13,-5 2 1,3 0-1,4 0 0,-3 2 3,2-1-8,-1-1-6,3 2-9,0-2-2,8 2-10,-14-3-2,14 3-2,-10 0 5,10 0 33,0 0 14,0 0 7,0 0 0,30-5-5,-5 0-9,7 0-4,8-4-11,11-1-8,4-4-7,19-1-9,-1-2-4,-14 0-6,-7 4-8,27-8 12,2 2-2,-3 4-24,-19 1-5,-12 4 0,-11 1 20,-7 4 5,-1-1 2,-2 0-11,-8 3 1,2-1-7,-4-1-1,-3 5-12,-3 0 1,-3 3-10,0 1-5,-3 1-5,-2 3-1,-2-1-2,-2 4-3,-1 6-2,-1-2-3,0 2 2,-3 5 0,1 5 4,-4 4 1,0 5 3,-3 6 4,-1 1-4,-2 5-3,-6 17-1,3 0-3,-4-1 1,0 0 1,3-12 1,4-6-5,-1-2-4,2-4-25,2-6-51,3-3-61,0-9-68,2 2-70,2-5-52,0-6-77,4-2-94,-2-3-174,1-3-43,2 0 68,1-5-504,0 0-604</inkml:trace>
  <inkml:trace contextRef="#ctx0" brushRef="#br0" timeOffset="92921.1">11820 8813 1603,'-8'-4'92,"8"4"-36,-9-5 3,9 5 14,0 0 19,-9 0 8,9 0-7,0 0-13,0 0 1,-10 0-6,10 0-4,0 0-4,0 0-1,0 0-1,0 0-4,0 0-5,0 0 0,-11 3-2,11-3-3,0 0 2,0 0 2,0 0-1,0 0 1,0 0 1,0 0 3,0 0-4,0 0-3,0 0-1,0 0-4,0 0-2,-10 0-9,10 0-2,0 0-1,0 0 1,0 0-2,0 0-9,0 0 2,0 0-2,0 0 5,0 0 7,0 0 7,0 0 11,40 4 1,-21-4-4,5-2 1,7 0 1,3-3 0,6 0 3,3 2 1,0-6-1,0 2 0,-2 1-2,-1-1-2,-6-2 4,-3 2 5,-3 2 2,-4 0 5,1-2 6,-5 1 6,-2 1 5,-4-1 4,4 2-9,-6-1-5,1-1-10,-3 1-2,0 0-10,-4 0-5,-1-2-4,2 5-7,-1-1-6,-2-1-21,1 0-41,-5 4-49,11-4-61,-11 4-61,4-5-67,-4 5-83,2-4-97,-2 1-197,0-1 51,0 4 71,0-10-251,0 5-264</inkml:trace>
  <inkml:trace contextRef="#ctx0" brushRef="#br0" timeOffset="96502.38">13133 8245 1956,'0'-6'-92,"0"6"15,0 0 16,0 0 3,0 0 19,0-6 15,0 6 20,0 0 8,0 0 10,0 0 9,0 0 0,-2-7 9,2 7 5,0 0-3,0 0 8,-2-7 5,2 7 4,0 0 1,0 0-3,0-5-1,0 5 4,0-6 0,0 6 1,-2-5 5,2 5 9,-2-6 3,2 6 6,-5-8 1,3 2-1,0 2 2,2 4-3,-5-7 0,5 2 0,0 5-1,-4-10-1,0 6-2,2 0 3,2 4-5,-4-8 2,2 6-3,-2-4 4,4 6-5,-4-5-6,4 5-4,-6-4-12,6 4-7,0 0 3,-14 12-8,6-2 2,-1 5 1,0 2 0,-1 4 9,-1 4 9,1 5-2,0 2-2,-1 2 7,0 3 0,3 1-5,-1 3-1,3 5-2,2-2-3,0-1-4,4 0-5,2 3-3,0-2 0,6 2-5,1 0 1,1-9-3,1 0-2,4-2-2,1-3-2,4-4-1,-1-1-25,2-5-30,-2-3-26,2-1-36,0-7-28,-2-2-52,3-3-51,-2-2-61,0-4-55,0-4-146,0 2-44,-3-6 41,-1 3-160,6-4-149</inkml:trace>
  <inkml:trace contextRef="#ctx0" brushRef="#br0" timeOffset="102546.81">13592 8264 896,'0'0'243,"0"0"-48,0 0-61,0 0-12,0 0-11,0 0-5,4-14-6,-4 14-4,0-10 4,0 5-1,0-1 6,0 1-1,0-1 3,0 6 6,-3-10-1,3 10-6,-1-7-5,1 3-13,0 4-7,0 0-10,0 0-6,0 0-5,-20 10-7,11-1-8,-1 3-3,1 3 1,-2 2-2,1 4-2,-3-1-2,2 6-2,3-4-4,2 5 2,-1 0-7,5 1 0,-1-1-2,6 0-1,-1-1 2,3-1-10,1-1 3,2-4-3,2 1 3,4-4 0,0-3-6,3-3 3,-2-2-2,4-5 2,-2 0-3,2-4 1,0-2 3,-2-4-7,2-1-1,-2-3-2,0-5-2,-2-2-2,-5-4 5,1-1-5,-4-6-4,-5 0 4,-2-3-6,-5-3 4,-3 0 2,-3 2-8,-4 3 7,-1 3-5,-6 4 1,3 5-4,-2 3 2,-2 6 2,-1-1 1,4 7 2,-4 2 0,3 4 0,1 0-3,0 6-21,2 0-18,6 2-30,1 0-32,5 3-41,2-1-56,6 3-49,0-3-94,4 1-171,5 0 19,5 0-126,4-2-121</inkml:trace>
  <inkml:trace contextRef="#ctx0" brushRef="#br0" timeOffset="102715.42">14143 8511 1911,'5'-4'103,"-5"-2"18,2 4 11,-2-5 2,0 7-11,-2-10-4,2 10-12,-3-7-7,3 3-18,0 4-41,3-7-56,-3 7-79,2-8-78,0 5-79,0-1-176,2-1-24,0 2-81,0-2-35</inkml:trace>
  <inkml:trace contextRef="#ctx0" brushRef="#br0" timeOffset="103154.23">14378 8233 1602,'-4'-9'87,"-3"-1"31,2 0 17,-5 1 21,4-1 13,0 4 17,2 3-8,-2-3-15,1 4-11,5 2-3,0 0 3,-19 8-9,13 1-4,1 3-8,1 2-6,-1 3-8,5 0-14,0 2-8,0 0-8,5 1-10,-1 2-6,5 0-4,-1-1-6,5-1-3,0-1-6,3-2-5,2-2-2,-2-1-4,4-2-2,3-2-5,1-3-2,-2-1-5,0-2-7,-4-2-3,4-2-4,-4-2 0,2-2-4,-3-2-1,-3-3-2,-1 0 0,-1-4-2,-4-2-3,-2 3 2,-2-5-1,-2 0-4,-4 3 5,0 1-4,0-1-1,-2 3 5,-1 1-4,0 2 2,-2 3-2,0 1 4,1 4-4,6 0 5,-13 7-1,9-3-1,0 6 2,-1 2-1,4-1 0,1 4 3,0 3-3,1 1 1,2-1 0,1 1 3,-1 5-1,5-2-33,-2 2-53,2-2-35,-1 2-65,2-4-72,1 1-79,-2-2-122,3-2-150,0-2 50,1-2-262,5 0-303</inkml:trace>
  <inkml:trace contextRef="#ctx0" brushRef="#br0" timeOffset="103526.55">14975 8357 2271,'-6'-17'1,"-3"2"35,5 1 24,0 3 25,1 0 13,3 1 0,0-2 0,5 2-2,1-1-1,5 2 1,2 0 4,-1 3-2,3 0-4,3 4-5,-4-1-5,1 3-6,2 5-6,-2-2-5,-1 6 2,-1-2 0,-2 4 2,-5 3 3,-1 0-2,-2 1-1,-3-1-2,-4 3-4,-4 5-5,-5-3-7,0 2-4,-1-2-4,1-2-7,-4 1-2,4-1-5,1 0-3,1-5-2,4 3-4,-1-5-2,2 2-1,2-5-2,4 1 2,2 0 0,4-5-2,4 1-1,2-1-2,2-3-5,1 0-12,4 0-24,0-5-36,2 1-26,1-1-49,5-2-50,-4-3-60,3-1-58,-2-2-33,4-3-129,-2-1-78,-5 4 42,3-5-141,-6 3-141</inkml:trace>
  <inkml:trace contextRef="#ctx0" brushRef="#br0" timeOffset="103749.87">15437 8262 1817,'-4'-5'25,"2"-2"37,0 3 35,0-2 24,0 3 19,2 3 6,0-9-13,0 9-3,-2-6-7,2 6-1,0 0-4,10-3-2,-2 3-2,1 5-9,4-1-1,1 1-5,0 2-5,2 1-9,1 4-4,-1 2-7,0-2-5,-2 2-7,-1 1-6,-3 1 1,-2-3-8,-2 1-7,-2 2-8,-4 0-27,2 1-43,-6-2-55,0-4-62,-5 0-67,2 3-57,-3-7-52,-1 1-106,3-2-87,-3-3 37,2 0-105,0-2-90</inkml:trace>
  <inkml:trace contextRef="#ctx0" brushRef="#br0" timeOffset="103883.91">15458 8346 1607,'0'-19'20,"-2"-1"36,2 3 34,2 1 17,3 2 12,3-1 3,0-1-5,3 1-9,3 2-12,2-3-8,2 5-8,2 0-9,1 1-37,-2 0-59,4 3-46,3 1-65,-1 0-86,1 1-168,-6 1-247,2 0-133</inkml:trace>
  <inkml:trace contextRef="#ctx0" brushRef="#br0" timeOffset="104248.21">15939 8043 1834,'6'-8'48,"-1"-2"27,-2 0 25,4 1 20,2-2 13,-1 2 10,4 0 2,2 1 10,2 0-2,2 1 1,-2 2-11,3 1 1,1 4-15,-2 0-5,2 4-11,-2 4-5,1 2-9,-2 1-3,-2 4-6,0 2-7,-5 5-6,-1-2-8,-5 3-8,1 2-1,-5-3-6,-3 4-4,-3-2-5,-3 3-3,-3 0-4,-3-3-3,1-2-3,-2-4-5,2 1 0,1-3-5,1-1 1,0-2 4,2-2 4,2-1 6,2-3-1,-1-2-6,5-1-5,2 1-2,0-5-2,0 0-4,15 2-1,-5-2 0,-10 0-3,25-2 1,-10 0-3,4-1 0,-2 3-4,0-4-21,3 1-37,-4 2-58,3-3-59,-1 0-70,0 0-82,-2 0-128,0-4-174,-1 3 41,0-1-315,2-3-379</inkml:trace>
  <inkml:trace contextRef="#ctx0" brushRef="#br0" timeOffset="104592.46">16310 7657 2389,'-2'-5'-18,"-2"-1"29,4 0 23,0 1 27,2-1 26,4 1 20,2 1 7,2 0 13,3 2 5,9 2 13,3 2 8,4 4 0,7 3 2,3 5-2,5 5 0,17 11-7,-3 4-3,-3 6-9,-4 4-10,-8 2-11,3 3-11,-12 4-7,-12-7-7,-6-5-5,-8-2-9,-6 1-10,-6 2-42,-9 1-68,-4 3-74,-3-2-50,-17 8-70,9-8-86,-4-10-117,3-3-177,-3-1 49,-2-5-316,3 0-370</inkml:trace>
  <inkml:trace contextRef="#ctx0" brushRef="#br0" timeOffset="105319.46">17320 7899 2303,'4'-7'-33,"2"1"38,-1-1 41,1-1 32,-2 1 19,2-1 25,-2 1 19,8-2 22,-2 0 3,0 2-2,-4 1-5,3 0-6,-3 1-10,1-1-10,-1 2-15,1 0-13,-7 4-3,0 0 2,14 6-7,-10 2-4,-2 3-10,3 2-3,-5 2-7,2 4-8,-4 4-4,-3 3-4,1 0-6,0 3-5,-4-3-1,-1 4-5,-1 1-4,-1-2-21,0-4-36,1-2-51,0 0-45,-3-3-57,3-1-58,0-3-60,0-3-57,-3-2-123,3-3-107,1-1 41,1-3-233,2-1-259</inkml:trace>
  <inkml:trace contextRef="#ctx0" brushRef="#br0" timeOffset="105536.29">17175 7931 2103,'-6'-12'7,"2"1"45,2 5 33,0 3 26,-1-4 11,2 3-3,1 4 14,0 0 9,0 0 7,16 2 10,-5 2 0,2 4 0,6 1-7,2 3-14,6 3-9,3 1-14,2 2-9,6 3-9,-3-2-10,2 1-16,-5 0-51,-1-3-71,-3 0-84,0 1-95,-1-5-73,-6 0-192,-2-2-93,3 4 93,-7-4-226,4-4-212</inkml:trace>
  <inkml:trace contextRef="#ctx0" brushRef="#br0" timeOffset="108615.19">17599 7450 1829,'11'-9'-112,"-3"0"21,1 2 23,-3 2 18,-2-3 25,1 2 19,1-1 17,-2 1 18,0-1 17,-1 0 16,0-1 16,-1 3 14,3 0 15,-5-3 12,3 2 7,-1 1 5,0 1 3,-2-2-3,0 6 1,2-8-12,-2 8-3,0-5-7,0 5-12,0 0-8,0 0-4,0 0 6,0 0-3,-19 23-7,12-11 2,-1 12-1,-5 2 2,0 9-3,0 8-1,1 5-5,4 4-10,-2 3-3,6 4-6,2 2-4,4-2-3,5 19-5,8-5-2,2-5-3,2-17-7,0-7-7,5-4-21,0-3-29,6-5-33,4-4-20,0-5-34,0-6-51,0-4-26,2-1-60,2-4-36,-5-6-54,2-2-135,-1-2-41,-1-2-185,5-1-193</inkml:trace>
  <inkml:trace contextRef="#ctx0" brushRef="#br0" timeOffset="109684.84">18418 7744 1737,'0'0'-99,"0"0"25,0 0 16,0 0 21,0 0 13,0 0 17,0 0 23,0 0 10,0 0 15,0 0 6,0 0-4,-6-4-4,6 4 3,0 0 7,0 0 5,0 0 4,0 0 7,-6-3-1,6 3 6,0 0 0,0 0 7,0 0 4,0 0 4,0 0 2,0 0 1,-8-2 1,8 2 2,0 0 0,0 0-5,0 0 0,0 0-1,0 0-6,0 0-8,0 0-6,0 0-3,0 0-2,0 0-7,0 0 6,16-7-2,3 4 2,0-2-5,9 2 5,4-5 4,6 1 0,2-3 5,2 0-3,0 2-5,-1-1-8,-5 1 0,0-1-8,-7 1 0,-1 3-6,-2-2-2,-3 1-7,-4 0 2,0 1-4,-2 2-5,-2-1 2,-3 2-11,-2-4-33,2 5-51,-1-1-54,-4 2-64,2 0-60,-3-2-68,1 2-166,1-2-63,-8 2 50,20-2-178,-6 0-169</inkml:trace>
  <inkml:trace contextRef="#ctx0" brushRef="#br0" timeOffset="110164">19546 7513 1891,'-5'-6'13,"-3"-1"23,-1-1 25,0 1 23,-1 0 17,2 0 13,2 1 6,-1 1 6,-2-1-5,3 1-6,0 1-5,1 0-8,1 0-10,-2-1-8,4 2-6,2 3-10,-13 0 9,13 0 2,-15 10-2,9-4 2,-2 3-1,-4 4-1,2 5 6,2 0 0,-3 6 1,3-2 0,-1 3-6,3 3-3,1-2-6,3 3-2,2-4-4,0 2-6,7 0-3,-1-5-6,3 2-6,3-2 1,1-5-2,2 1-2,4-4 0,-2-6-5,0-1-3,2-2-1,0-3-2,0-4-4,3-1 1,-6-6-3,3 1-5,1-6 2,-5-5-3,1-4-3,-2-4-1,-4-1-1,0-5-4,-6 5 1,-2-1-4,-2 1 3,-4 0-3,0 4-3,-7 0 2,1 0 0,-6 6-2,-2 0 0,-1 5 1,0 2-4,-4 1 2,0 2-3,5 5 4,-3 3-5,2 2-30,2-1-34,2 7-36,3-1-41,0 3-37,4 4-49,2 3-66,4-4-62,0 4-164,6-1-39,0 1 53,4 1-217,4 1-217</inkml:trace>
  <inkml:trace contextRef="#ctx0" brushRef="#br0" timeOffset="110348.4">19918 7749 2084,'7'-3'96,"-1"-3"24,-2 2 23,-1-3 11,2 3 28,0-4 15,-4 2 5,4 1-5,-3 1-14,0-2-18,0 2-18,-2 4-19,4-7-14,3 1-32,-2 4-46,1-1-67,0 3-70,0-3-82,-6 3-89,15 0-107,-8-2-187,-1 0 41,0 0-214,-6 2-231</inkml:trace>
  <inkml:trace contextRef="#ctx0" brushRef="#br0" timeOffset="110708.32">20275 7473 1965,'3'-12'27,"-1"3"38,1 0 28,-1-2 17,0 3 18,1-1 8,6 0 5,4 0-1,0 1 2,4 1-11,1-1-6,2 4-6,1 0-12,2 4-4,-2 0-6,-1 3-7,0-1-1,-2 6-2,-4 1 2,0 2 3,-2 2 4,-6 0-2,-1 7-2,-5-4-2,-4 5 0,-6 3 0,-2 3-3,-7 1-4,-1-2-5,-2-2-3,-5 4-8,5-6-4,0-1-8,4-3-5,2-1-4,2-2-6,1-3-6,3-1-1,1-2-2,0 1-3,7-3 1,2-3-2,7 1-2,4-2-2,1-3-4,7 0 1,3-3-3,3 1-2,5-3-10,-1-3-30,-2 1-44,6-4-57,3 1-58,-4-2-65,1-3-67,-1-2-54,-2-1-66,-1-2-90,-3 1-46,2 1-348,-6-2-401</inkml:trace>
  <inkml:trace contextRef="#ctx0" brushRef="#br0" timeOffset="111057.91">20932 7458 2334,'10'-17'-56,"0"1"46,-4 1 46,-2 4 37,-2-2 29,0 1 14,-2 2 12,0 0 22,0 1 9,-2 0 7,0 0-2,-2 1-11,0 0-7,-2 3-9,-1 1-13,0 1-10,7 3-10,-12 0-10,5 7-7,3-5-7,2 6-8,2 0-7,0 2-7,3 1 2,3 2-8,2 3-4,2 1-2,4 0-5,0 0-6,1 1-1,0 0-2,0-1-5,-2 3 0,1-1-3,-3-3-4,-1 1-1,-2 0 1,-3-2-1,0-2-1,-5 0-3,-3-1 1,-2-3-2,-1 1 0,-2-3 3,0-1-6,-1-4-1,-2 1 0,-1-3-1,1-5 1,-3-1-2,2-5-1,2 0-5,0-2-6,2-3-9,2-1-12,5 0-12,-2-1-16,6 3-20,1-2-28,5 1-20,1-1-24,2 0-43,2 2-48,5 1-54,4 2-23,4-5-102,5 2-151,7 4 34,7-2-199,5 2-223</inkml:trace>
  <inkml:trace contextRef="#ctx0" brushRef="#br0" timeOffset="111423.75">21678 7286 1971,'-13'-1'17,"-3"-3"27,-4 0 32,-1 0 26,-5-2 24,6 1 12,-4-1 0,5 3 16,2-4-2,-1 4-3,7-2-5,-3 2-11,4 1-10,0-2-13,4 0-8,-4 0-11,8 3-10,2 1-7,-2-8-6,2 8-6,4-8-6,1 4-2,4 1-12,1-2 4,0 3-5,6-3-1,-2 3-6,3-2-2,3 3-1,-2-2-6,2 3-1,0 0-3,-1 0-3,1 0-7,-2 4 4,0-1-3,-2 0 4,-1 4-5,0 0 2,-3 3-4,1-1 1,-3 2-2,-3 3 1,0 1 2,-1 0-4,-2 4 4,-2-3 0,3 4-1,-3-1-2,-2 0 5,0 1-1,0-2-2,-2 0-22,2-1-34,0 2-45,0-2-55,-4-4-61,4-1-65,4-1-48,-4-3-111,4-3-135,0-1 41,3 0-193,3-6-210</inkml:trace>
  <inkml:trace contextRef="#ctx0" brushRef="#br0" timeOffset="111673.98">22074 7302 1999,'0'-8'26,"0"0"39,-2 1 38,2-1 29,0 2 18,0 6 12,0-9-10,0 6-10,4-2-5,2 2 4,3 1-6,-9 2-1,19 0-6,-7 0 1,3 3 1,0 4-3,2-2-6,0 2-12,4 3-2,-1 0-10,-2 4-7,-1-2-7,0 4-8,-2-1-6,-3 1-4,0 3-6,-4-1-4,-4 1-3,-2-1-10,-2 0-43,-2-1-53,-4 4-63,-2-3-61,-4-3-75,2 2-80,-7-5-83,2-1-154,-2-2 0,3-3-289,-2-3-342</inkml:trace>
  <inkml:trace contextRef="#ctx0" brushRef="#br0" timeOffset="111828.99">22096 7378 2329,'8'-20'9,"-2"4"34,1-2 26,4 2 23,3 2 20,0-3 2,5 0-4,1 2-7,-2-1-8,6 3-5,-3 1-11,2 0-7,0 3-33,1 0-57,-4-1-79,2 3-91,-5-1-127,1 1-221,-5 1 70,0-2-125,3 2-90</inkml:trace>
  <inkml:trace contextRef="#ctx0" brushRef="#br0" timeOffset="112100.44">22587 6713 1836,'-11'-21'131,"4"4"24,3 2 15,2 3 3,6 0 21,5 5 11,2-1 5,5 7 4,8 1-1,5 5-4,11 6-1,26 13 0,6 6-7,2 8-8,7 4-3,-3 8-8,-2-1-13,-8 4-12,-9 1-16,-8 1-12,-11 2-13,-12 4-4,-18-10-26,-12 2-11,-18 15-4,-21 2-36,-12-1-53,-15-2-70,-6-1-73,-7 1-78,-10-2-116,-12 0-116,-7-6-235,-39 7 60,-13-1 92,-19-2-380,-6-4-413</inkml:trace>
  <inkml:trace contextRef="#ctx0" brushRef="#br0" timeOffset="112843.68">12553 10797 2409,'-11'-4'-90,"0"1"30,3 1 34,0-2 29,-1-2 32,0 3 23,1-1 21,0 0 17,-1-2 3,1 2 7,-1-2 5,0 2 6,1 1 4,2-1 6,2 2-2,-2-1-9,-1 0-12,7 3-9,-11-3-9,11 3-9,0 0 5,0 0-7,-8 6 3,8-6 1,0 0 5,12 11 17,2-8 0,3-3-12,13 0-5,14-3 7,15-5 2,27-9-7,12-3-4,6-6-1,2 2-10,-3-3-7,-1 0-5,-6 0-5,-8 3-8,-7 2 0,-12 0 1,-14 5-3,-12 6-3,-9-2-2,-7 4-2,-2 1-3,-3 3-1,-5-2-3,-2 3-13,-7 0-37,1 0-45,-5 2-61,-4 2-61,6-3-78,-6 3-96,0 0-131,0 0-172,0 0 70,0 0-386,-8-9-458</inkml:trace>
  <inkml:trace contextRef="#ctx0" brushRef="#br0" timeOffset="114549.39">14742 10040 2360,'0'0'-200,"0"0"28,-10 0 22,10 0 17,0 0 13,0 0 12,0 0 13,0 0 6,0 0 12,0 0 10,0 0 1,0 0 8,0 0 5,0 0 7,0 0 3,-9 0 6,9 0 4,0 0 4,0 0 3,0 0 6,0 0 0,0 0 2,0 0 3,0 0-6,0 0-3,0 0-3,0 0 0,0 0 0,0 0-1,0 0 1,0 0-2,0 0 2,0 0 0,0 0 5,0 0 4,0 0 3,0 0 11,0 0 6,0 0 4,0 0 10,0 0 2,0 0 3,0 0 3,0 0-3,0 0 1,0 0-3,17-9-2,-17 9-1,0 0 1,0 0-4,0 0-1,4-3-1,-4 3 1,0 0-4,0 0 3,0 0-5,0 0-1,0 0-7,0 0-9,0 0-8,0 0-12,0 0-21,0 0-26,0 0-74,0 0 52</inkml:trace>
  <inkml:trace contextRef="#ctx0" brushRef="#br0" timeOffset="114928.4">14827 10014 477,'0'0'44,"0"-5"13,0 5 8,0-7 14,0 7 4,0-5 10,0 5 10,-4-7 7,2 2 11,2 5 2,-4-7 10,1 3 5,3 4-1,-6-7-2,6 7-2,-4-6-10,0 4 14,-1-1-10,-2 0-9,7 3-13,-16 0-10,6 4 2,-6 2-3,2 3 1,-3 6 9,-2 9-4,0 2 3,-1 3 2,4 8-10,-1 4-2,1 1 0,5 1-10,1 1-1,5-3-8,0 0-5,3 2-8,4-4-5,5 0-3,1 2-3,7 1-7,2-2-2,4-1-1,5-8-5,1 1-6,3-4-20,-3-8-32,0 2-30,8-7-24,-3-2-34,3-5-58,-3-3-41,1-3-52,4-4-44,-6-2-110,7-3-95,-1-2 33,-3-5-143,-2 0-118</inkml:trace>
  <inkml:trace contextRef="#ctx0" brushRef="#br0" timeOffset="115295.96">15425 10343 1747,'-7'-15'46,"-2"1"32,3 0 18,-4 3 19,1-1 16,1 3 11,-3-1 4,2 1-7,-1 3-10,0 2-8,-2 1-7,2 6-7,0 3-5,-1 3-4,2 5-2,1 0-11,-1 6-7,1 1 1,4 1-9,-1 0 1,5-2-11,0 4-4,3 0-3,3 0-4,0 0-3,3-3-4,1-1-3,1 0 1,0-5-6,1-2 2,4 0 3,-4-8 1,5-1 4,-2-4 9,0-2-3,1-5-2,2 0-1,-4-4 1,1-5 1,-2 0-6,-3-5-1,-3 0-5,-3-3-4,-4 2-4,-2 1-2,-2-2-5,-5 2 0,1-1-4,-3 5-1,0 4-4,1 2-6,-5 3 3,0 3-2,0-1-8,1 6-19,1 4-25,-2 2-34,5 1-31,-4 2-46,6 3-59,0 2-67,-1-1-72,5-2-185,-1 2-31,4-1 70,1 0-226,1-3-218</inkml:trace>
  <inkml:trace contextRef="#ctx0" brushRef="#br0" timeOffset="115474.17">15812 10208 2267,'10'-15'148,"-5"3"5,-3 2 8,0 0 3,-2 2-1,1 2-14,-1 1-15,3-1-14,-3 1-26,2 1-57,-2 4-39,5-6-60,1 3-78,0 3-85,1 0-101,-3-3-188,-4 3 36,10-1-149,-10 1-125</inkml:trace>
  <inkml:trace contextRef="#ctx0" brushRef="#br0" timeOffset="115716.21">16112 9982 1745,'1'-14'109,"-2"5"29,-1 0 20,2-2 17,-2 4 29,2-1 22,-2 3 9,2 1-14,0 4-26,-3-9-20,3 9-15,0 0-12,0 0-8,0 0-9,13 16-10,-8-7-10,2 6-11,-2 0-10,4 6-8,2 2-5,-3 0-8,3 6-6,0 0-8,-1 3-37,0-3-63,-1 2-65,0-4-75,-3-3-74,2 0-69,-1-6-117,-1-4-139,0-2 41,3-1-289,-3-8-319</inkml:trace>
  <inkml:trace contextRef="#ctx0" brushRef="#br0" timeOffset="116051.43">16488 9932 2488,'0'-10'69,"-3"-1"33,3 2 25,0 0 18,0-1 3,3 1-2,3-1-4,0 0 2,6 3-1,1-3-12,0 5-9,4-1-8,-2 2-12,0 2 3,-1 2-9,2 2-7,-2 2-4,-1 0-3,-1 3-2,-1 3 0,-4 1-2,-1 0-1,-2 5-2,-4-1-4,-2 2-4,-2-2-3,-2 9-3,-3-3-6,0-4-4,3 3-5,0-5-4,-1-1-4,1-1-5,2 0-2,0-3-2,2 0-1,0-5-4,4 2 2,0-5-3,4 1-4,2-1 0,-8-2-4,24-5-15,-9 3-28,3-5-28,4 2-36,2-5-24,11 0-51,-3-3-79,1 2-75,3-3-59,0 1-114,5-3-83,3-1 8,0 0-338,-1 2-388</inkml:trace>
  <inkml:trace contextRef="#ctx0" brushRef="#br0" timeOffset="116422.4">17434 9767 2521,'6'-17'7,"-4"1"36,-2 3 31,-4-2 31,0 1 28,-2 1 11,-1-1 13,-3 2 9,-2-5 9,0 3-2,-2 0-8,-4 1-7,1 2-10,-1 1-12,0 2-12,0 6-8,-2 2-15,4 0-10,-6 4-4,5 2-7,-4 4-8,2 1-7,3 2-5,0 1-5,2 0-6,3-1-5,5 0-3,2 0-3,-1-1-4,8-2-1,-1 3-3,2-4-3,4 0 2,3-3-7,3 0 1,2-3-3,2 1-1,2-1-3,1-1-3,2-2-2,-2 0 0,1 1-1,-2-1-1,2 4-3,-1-1-2,0 0 0,0 3 1,1 1-1,-1 3 0,-3-1 2,2 2-2,-4 3 0,1 1-2,1 2 1,-4 0 2,1 1 0,-2 2-2,-1-1 2,2 3 1,-4 2-2,-2-2-37,1 0-55,-2 2-71,3-2-70,-6-3-91,3-4-81,-5 0-156,-2-5-66,2 1 58,-2-3-365,0-2-410</inkml:trace>
  <inkml:trace contextRef="#ctx0" brushRef="#br0" timeOffset="117433.85">17836 9233 2397,'-6'-3'-112,"4"-1"19,2 4 27,-6-6 31,1 4 32,5 2 13,-4-8 16,1 4 15,3 4 11,-3-5 9,1 1 7,2 4 4,0 0-4,-3-6-5,3 6 0,0 0 21,0 0 6,0 0 10,15 24 7,-8-11 4,1 2-1,4 7 3,6 7 1,-2 1-2,4 9 1,3 0-8,1 2-1,-2 2-2,8 11-7,-5-6-6,-6-9-3,0 3-9,-1 0-5,-6 2-7,-3-6-5,-5 4-5,-2-1-5,-4 2-3,0-1-8,-4-4-24,-1 0-36,-1-3-44,4-6-33,-2-3-28,1-4-38,-2 0-39,0-5-50,4-4-51,-1-6-107,0-3-117,2-2 29,2-2-200,0 0-193</inkml:trace>
  <inkml:trace contextRef="#ctx0" brushRef="#br0" timeOffset="117903.85">18814 9085 1992,'-6'-16'16,"0"5"31,0-3 21,2 4 19,-3-2 25,1-2 14,1 3 18,-1 0 4,2 1 6,-1 0 7,1 3 2,0-1-10,0 3-13,2-1-16,-2 1-7,4 5 18,0 0 7,-14 24-3,10-9-6,0 8 1,0 6-5,0 7-4,2 4-10,2 3-8,0 3-7,4 7-6,-2 3-9,4 0-8,0-5-5,1-1-12,4 3-1,-1-4-7,5-1-5,2-4-3,2-1-7,5-3-22,0-3-35,7-7-43,1-1-47,6-7-48,-5-6-57,3-6-58,2 1-78,-3-7-62,1-4-138,-1 0-29,2-6 46,2-3-277,-2-1-299</inkml:trace>
  <inkml:trace contextRef="#ctx0" brushRef="#br0" timeOffset="118342.22">19695 9411 2238,'-4'-14'2,"-2"2"41,2-3 25,-2 2 24,-2-3 22,3 1 15,-2 2 12,1 2 9,-3-1 11,3 0-2,2 3-1,-2 1-12,-1 5-12,0-1-5,-1 4-2,8 0 1,-15 10-5,4-1-5,6 4 0,-4 3-1,3 6-5,-4 0-5,7 2-5,-1 0-3,2 4-10,2 0-5,2-1-6,2-1-7,2 2-2,2-2-6,2-2-8,5 0 0,-3-3-7,4-3-3,1-2-1,3-1-5,0-3-3,2-5 2,-3-2 0,0-2-6,3-3 2,-1-3 1,-4-4 2,4-3-6,-2-3 2,-4-5-3,0-9-3,-4-2-6,-4-2 0,0-4-2,-7 0-2,-5-2-7,-1 0-2,-4 2 4,-3 3-4,-4 3-2,-4 3-12,-2 4 0,2 2 3,-1 7-4,-1 2 2,1 2-7,2 4-8,1 2-15,-1 6-21,4-1-27,-4 4-32,6 1-34,-1 3-29,2 1-46,3 0-38,-1 2-52,5 3-53,0-3-90,1 4-151,5-7 25,3 4-355,-1-3-418</inkml:trace>
  <inkml:trace contextRef="#ctx0" brushRef="#br0" timeOffset="118569.56">20422 9520 2875,'6'0'145,"1"-2"38,-2-1 32,-2-1 14,-3 4 14,4-8-3,-4 3 13,2 1-17,-2 4-22,4-8-17,-4 8-25,7-5-10,-7 5-5,3-4-33,1 2-24,-4 2-27,8-1-47,-8 1-57,0 0-66,14 0-77,-9-2-59,-5 2-74,11 0-69,-9-4-129,0 0-140,-2-3 54,1-2-390,-2 1-459</inkml:trace>
  <inkml:trace contextRef="#ctx0" brushRef="#br0" timeOffset="120179.25">21011 8959 2628,'4'-4'-39,"-4"4"29,0 0 19,0-6 26,0 6 31,0 0 21,-4-7 11,4 7 14,-2-4 3,2 4 6,-5-6 4,5 6 8,-4-5-1,2-2-4,2 7-11,-2-9-16,2 1-7,2 1-10,2 0-9,0-1-6,7-4-8,-1 5-6,2-5 3,2 2-1,3 1-5,0 0-1,2-2-4,2 2-5,-5 1-1,4 3-6,-3 1-4,0 2-3,2 1-1,-6 1-2,3 1-2,-2 5 2,-4 2-1,-2 4 1,-1-1-4,-3 2 0,-2 2-3,-2 1 1,-4 1-2,0 2 0,-3-1-2,-1 2-3,2-5 1,-2 2-2,-2-1 0,2-5 0,2 2 0,0-1 0,-1-3 0,3-1-1,0 0 1,2-1 0,-3-1-1,3 2 1,0-5-3,0 1 1,2-4-4,0 0-1,6 7 0,-6-7-2,11 3 1,-2-2-2,1 2-1,0-2 1,2 3 0,2 1 1,1 0-2,2 1 0,-2-1 0,-1 3 1,2 1 1,-2 1 1,-2 1 4,2 1 4,-6 1 5,3 0 4,-5 2 10,-1-1 7,-2 3 6,-3-2 3,0 1 4,-4 1 2,-2-2-10,-3-2 0,1 2-8,-3-2-1,-2 3 0,-1-3-3,1-1-5,-2-2 1,3 0-15,-1-1-31,-2-2-34,2-1-48,1-1-52,0-1-45,2-4-64,0-2-62,1-1-64,3-5-114,0-3-117,1-4 46,5-1-341,0-1-396</inkml:trace>
  <inkml:trace contextRef="#ctx0" brushRef="#br0" timeOffset="120424.3">21484 9007 2480,'10'-6'-6,"-6"0"33,0 1 29,0-2 25,2 2 19,1 0 9,-1-2 2,3 4-1,1-1 7,3 2 5,2 2 3,2 0 1,2 2-1,2 2 6,3 1 1,-4 3-5,4 2-8,-3 1 1,1 4-18,-2-1-4,0 3-7,-5 0-7,1 2-3,-3 1-9,-2 0-6,-5 1-6,-4-1-6,-2 0-16,-4 3-49,-2 0-70,-3 0-70,-4-4-94,3-1-96,-7-4-117,-2-1-155,4-2 47,0-7-316,0 0-364</inkml:trace>
  <inkml:trace contextRef="#ctx0" brushRef="#br0" timeOffset="120583.62">21604 9027 2522,'6'-22'40,"-1"0"30,-1 3 22,4 2 22,2 1 10,6-2-9,0 5-10,3-2 0,5 2-15,-1 1-9,4 2-6,-1 0-19,1 3-48,1 0-52,0 1-60,3 0-91,-1-1-82,2 1-194,-5-1-36,1 2-173,-2 1-175</inkml:trace>
  <inkml:trace contextRef="#ctx0" brushRef="#br0" timeOffset="121040.13">22427 8681 1951,'4'-10'83,"-2"4"33,-2-1 21,0-1 18,3 1 18,-3 1 14,2 1 15,-2-2 4,0 2-10,0 5-13,2-8-12,-2 8-17,3-6-13,-3 6-15,0 0-14,0-5-5,0 5-2,0 0-3,0 0-3,0 0-6,4 21-1,-3-13-1,-1-1-3,3 5-6,-3 0-1,0 5-1,0 3-11,0 3-8,0 4 0,0-1-6,2 2-4,-2 5-5,0-3-5,0 5 1,0-3-7,4 6-4,0 0-1,1-2-2,5-1-3,-2 0-2,1-5-2,4-2 1,-3-5-5,6-3 2,-2-2-4,5-2-2,0-7 2,0 1 0,1-7-1,-4 2-3,3-5 3,-2-3-4,-3-1 1,1-4-5,0-3 4,-2-4-2,-2 2-1,-2-3-4,-5-1 0,-4 2 2,-2 1-2,-7-1 0,-2 2-2,-5 2 0,-4 0-1,0 3-2,-2 3-13,-1 0-20,1 2-27,2 0-39,0 3-47,1 3-43,1-3-57,2 1-63,4 3-68,-3-6-80,4 4-152,5-2-2,6 0 70,-6-4-287,6 4-316</inkml:trace>
  <inkml:trace contextRef="#ctx0" brushRef="#br0" timeOffset="121460.34">22860 8828 2275,'10'-15'51,"-2"3"31,-4 2 25,-1 2 20,-1 1 17,1 1 28,-3 3 11,0 3-4,0-6-10,0 6 2,0 0-5,0 0-5,-12 17-3,10-8 0,0 6-7,2 3-10,0 1-10,2-1-13,2 6-10,3-2-10,2 2-8,-1-2-11,2-3-5,3 1-7,0-1-5,4-4-3,-4-3-4,4-5-7,-1-1-2,4-2-5,-6-4-5,3-2-4,-1-3 1,2-3-5,-6-1-3,4-4-1,-4-2-3,-1-3-2,0 0-2,-3-3-4,-1 4-2,-1-1-1,-2 3 0,0 0 1,0 2 4,-2 4-1,2-2 0,-2 2-2,2 2-4,-2 3 0,-2 4-1,0 0 1,0 0 0,0 0 5,2 16 3,-2-6-2,2 4 0,-2 3-1,2 2 3,2 1-1,0 4-4,0-2 2,0 4-1,3-2-4,-2 1 2,5 2-10,-2-5-31,-1 2-57,1-6-76,-1 3-74,0-7-77,1-1-74,0-2-48,4-1-121,3-5-80,-2 2 60,2-7-366,-3-3-422</inkml:trace>
  <inkml:trace contextRef="#ctx0" brushRef="#br0" timeOffset="121735.72">23476 8446 2520,'-13'-21'-2,"2"3"44,3 1 24,-1 0 27,5 1 25,0 3 22,4-3 10,0 1 19,6 0 3,3 2 6,5 0-2,6 1 3,5 4 5,3 4-6,2 6-1,6 5 13,4 1-6,1 8-2,4 6 0,13 11-25,-5 5 2,-3 4-3,-5 6-8,-5 2-12,-8 6-2,-11-6-10,-11-1-13,-7 3-8,-8 1-9,-19 19-11,-6 1-57,-7 0-67,-17-3-119,-2-4-123,-12-1-159,-3-6-208,-10-4-96,-4-6 78,-4-6-597,-3-5-725</inkml:trace>
  <inkml:trace contextRef="#ctx0" brushRef="#br0" timeOffset="122592.65">8548 12955 3170,'-14'0'-213,"-6"0"41,5 0 49,1 0 32,-2-1 32,0-2 28,1 3 26,-2-3 20,4 1 12,1 0 14,-1 0 10,2-1 5,2 3 4,-1-2-10,3-2-4,7 4-6,-8-6-5,10 1-1,-2 5-5,12-14-3,-1 6-1,9-3-2,5 1 0,10-5-6,7 1-9,5-4-35,1 2-47,3 1-74,3 3-62,-3-2-143,-4 0-138,-7 5-114,-4 3-105</inkml:trace>
  <inkml:trace contextRef="#ctx0" brushRef="#br0" timeOffset="122776.96">8861 13142 1808,'-16'16'52,"0"-5"17,4-4 17,4 1 9,1-2 1,5-3 7,2-3 4,0 0-7,27 0-8,-1-9-11,8 0-6,11-7-6,5 2-7,24-13-5,-2 1-21,1 2-51,-7-3-60,7 4-80,0-5-98,4-3-240,4-1-186,6-2-175</inkml:trace>
  <inkml:trace contextRef="#ctx0" brushRef="#br0" timeOffset="123892.18">12080 12110 1854,'-4'-6'-36,"-2"0"31,2 1 16,-4-1 19,0-1 16,2 0 16,-2 0 11,0 1 5,-3 0-4,1 5 1,1-1-3,-2 4 5,-3 5 9,-4 5 4,0 4 0,-2 8 1,1 3 1,0 5 10,0 6 6,3 5-2,2 7-7,4-1-4,4 5-6,2 1 1,4-1-8,6 1-10,2-3-2,6-2-12,10 13-3,1-15-6,1-12-3,6-4-2,2-4 4,-3-13 0,5-3-5,3-7-1,-3-7-4,4-3-1,5-11-6,-3-5 0,11-13-1,-6-6-3,-1-6-2,-14 4-5,-7 4-4,-2-6 1,-4 1-3,-2-6-5,-4 0 2,-7-2-2,-2 1-2,-6 5-2,-4-3-2,-4 3-1,-8 1-1,-3 7 1,-2 5 1,-2 7-3,-4 6-2,1 6-4,-2 9 8,0 4-1,1 4-3,-3 7 1,0 4-16,6 4-33,5 5-31,3 0-39,2 5-49,4 1-51,8 6-50,0-2-69,5 5-210,6-4 15,3 4 71,6 3-124,4-6-86</inkml:trace>
  <inkml:trace contextRef="#ctx0" brushRef="#br0" timeOffset="124061.38">13075 12506 1901,'20'-17'193,"-6"4"1,-3-1 6,-2 3-4,-3 1 7,0 0-4,-1 3-20,-1 1-17,0-1-14,0 1-18,2 2-21,-1-1-50,4 3-60,-1-2-66,-2 2-87,6 0-105,-2-1-182,0 0-128,0-1 90,1 1-169,-2-2-143</inkml:trace>
  <inkml:trace contextRef="#ctx0" brushRef="#br0" timeOffset="124368.17">13938 11833 2004,'-5'-19'122,"1"5"19,0 2 18,-2 4 27,1 1 11,-1 2-2,1 5-17,5 0-6,0 0-10,-18 17-5,12-2-9,-1 3-9,-2 7-6,3 1-11,0 3-8,2 6-11,2-4-8,-1 1-8,6 2-7,-1-1-7,2 1-8,2 2-5,4-2-6,2-4-3,3 1-6,3-2-3,3-5 1,1-3-1,8-1-8,0-3-3,5-5 0,-2 0-3,6-4-2,-1-1-18,-4-5-38,2-2-49,-3 0-64,0-4-62,-3-4-72,0 3-59,-6-4-55,-3-1-112,-8-1-97,-4-2 74,-3-2-235,-4 3-251</inkml:trace>
  <inkml:trace contextRef="#ctx0" brushRef="#br0" timeOffset="124549.72">14354 12106 2010,'-14'-15'-33,"0"2"42,3 1 43,0 4 30,2 3 19,3-1-3,-2 2-12,3 4 9,5 0 19,-5 11 9,5 1 0,0 2 1,0 4-1,5 5-4,0 4 7,3 3-15,3 5-10,-1 2-5,3 6-10,2 1-2,-1 2-11,4 0-6,-2 1-8,2-2-50,1-1-60,-7-1-69,1-8-98,-2-7-91,-1-2-217,-2-6 3,6-4 62,-4-6-162,5-5-120</inkml:trace>
  <inkml:trace contextRef="#ctx0" brushRef="#br0" timeOffset="124921.47">15330 11558 1874,'-18'-35'109,"-1"9"28,2 4 16,0 3 7,5 6 14,-2 2 5,4 1-9,0 5-15,-1 5-9,-1 5-4,5 7-12,-4 5-4,5 7-7,2 5-4,0 7-8,4 4-12,2 4-4,4 11-7,2-1-7,5 18-9,4-4-2,2-1-5,1-2-6,4-4-2,-2-13-6,-3-7-4,-1-2 0,4-5-6,-1-5 0,0-5-3,2-5-3,-1-4 2,1-5-6,-4-4-2,0-2-1,1-4-1,-2-4-2,-3 0-1,-3-3-3,-2-3-1,-2-4-2,-6 3-4,-4-2 1,-2-2-2,-7 1-8,-4-1-14,0 2-18,-3-1-25,-4 2-33,3 5-34,-2-3-53,4 5-71,3 1-80,-2-4-122,2 3-182,1-4 86,4-1-299,1-2-330</inkml:trace>
  <inkml:trace contextRef="#ctx0" brushRef="#br0" timeOffset="125374.12">16030 11689 2324,'-5'-10'45,"-1"-1"19,0 2 26,0 1 23,2 0 22,0 0-2,1 3 5,1-1-11,-1 0-15,3 1-15,5-2-8,4 2-11,1 0-9,0 1-1,4 1-11,0 3-7,1 0-4,0 0-1,2 3-6,-5 1 1,4 4-7,-6 1-2,0 0-8,-1 2 2,-5 6-6,-2-6 3,-2 7-2,-4 1-8,-1-2 7,-1 5-4,-2-2-7,0 1 2,2 1 3,-2-5-2,2-1-4,4 0-2,0 1-2,4-2 1,1 0 3,7-2 0,0 3-3,3-3-2,4 1 5,3-2-1,-2 0-4,4 2 3,1-3-4,0 0 6,0 2 1,-1-2 3,-1 0 1,-2 0 5,0 2 6,-5-4 8,2-1 11,-5 4 17,0-2 8,-4 1 0,-2-3 0,-5 4-3,0-1-6,-2-2-4,-5 5-7,-4-2-6,1-1 1,-5 2-4,-3 0-19,0-2-38,1 1-50,2-2-42,1-3-61,-4 1-80,8-7-83,2-1-157,1-3-135,5-5 89,4-3-292,2-7-315</inkml:trace>
  <inkml:trace contextRef="#ctx0" brushRef="#br0" timeOffset="125701.95">17100 11533 2470,'17'-18'67,"-3"3"39,-6 2 23,0 4 16,-2 3 21,-4-1 0,0 6-9,-2 1-2,0 0-3,-11 16-2,7-2 1,-3 3-8,1 5-5,2 5-7,2-1-6,-1 6-9,6 7-9,3-2-6,0 6-10,6 0-7,6 0-8,4-2-8,2-1-2,6-6-3,5-5-6,4-3 0,3-4-3,3-7-2,-3-6 5,1-5-2,-1-6 0,-4-3 1,-2-9 3,3-7-5,-7-4 3,-7-4-5,-11-4-9,-8-4-2,-7-1-3,-25-25-7,-12 4 0,-15 3-5,-15 8-7,-10 7-11,-6 12-29,-11 9-36,-6 5-48,2 9-57,6 10-63,2 4-83,5 8-92,5 4-121,2 2-174,5 3 77,0 4-441,0-1-531</inkml:trace>
  <inkml:trace contextRef="#ctx0" brushRef="#br0" timeOffset="126671.89">5339 13498 1425,'-10'-21'102,"0"3"18,-3-1 1,2 1-8,-4 1 1,3-1 9,-1 0-12,-2-1-3,1 3 6,3 3-1,0 1-7,3 3-14,-1 2-9,2 3-11,2 6-5,5-2 4,-2 21 6,4-2-2,3 8 9,9 7 7,2 14 2,12 17 4,0 13-3,1-1-10,1 6-10,2 2-5,-5 4-3,-1 1-6,-5 1-6,4-6-2,-4-1-8,-1-6-14,-5-6-47,5-4-48,-7-16-51,-3-14-66,1-6-66,-2-11-74,-3-6-174,3-3-30,-3-8 63,2-4-137,0-2-100</inkml:trace>
  <inkml:trace contextRef="#ctx0" brushRef="#br0" timeOffset="127186.39">5335 13649 1709,'-16'-35'-5,"1"7"33,4 3 21,5 1 5,-1 3 11,7 1 5,0-4 5,7 2 2,3-4 1,4 0 5,6 0 4,10-3 4,0 2-3,7 4 0,2 4-8,-1 3-3,-2 7-7,2 1-7,-9 6-4,1 4-9,-4 2 1,-5 5-3,-4 3-2,-8 4-2,-5 0-4,-6 3-1,-5 5-8,-8 2-1,-2 3 1,-1 1-2,-6 3-1,3-7 0,0 2-7,2-2-3,-1-4-3,4-3 0,2-2-3,2-2 2,4-1-3,-2 0-7,9-5 5,-1 0 3,4 0-2,5-1-5,1-4 1,2 1 1,7 2-2,-2-3 0,4 0 2,0-1-4,2 1 2,1 0-4,-1-2 2,0 2-1,0-1-1,1 1 1,-3 3-2,6-2 3,-4 0 1,3 2 4,-3 4 5,4-2 5,-2 0 8,-1 1 1,-6 4 7,4 3 15,-6-2 11,-1 2 3,-7 0 8,-4 0-1,-2 4-6,-6 1-4,-3 0-7,-7 2-5,-6 2-5,-1-3 0,-4-2-5,-1 1 0,1-3-8,-6-1-27,7-3-29,-2-2-44,4-3-38,1-3-62,7-3-68,0-4-85,0-1-189,3-8-56,4-2 71,1-2-193,6-5-184</inkml:trace>
  <inkml:trace contextRef="#ctx0" brushRef="#br0" timeOffset="127382.39">6612 13607 1988,'26'0'115,"-9"2"-13,-3 1 11,0 6 23,-4-1 14,-2 4 23,3 4 15,-2 4 7,3 9-11,1 8-10,2 6-15,6 22-17,0 1-10,4 4-12,4 4-12,-3-2-48,4 2-96,-4 1-121,3-7-141,-5 2-266,-4-3 1,-6-13 83,-4-8-248,-4-5-221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0:44:46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2853 3248 518,'0'0'104,"0"0"-12,0 0-23,0 0-10,0 0 1,0 0-4,0 0 1,0 0-4,0 0 9,0 0-2,0 0 5,0 0 5,0 0 4,0 0 3,0 0 4,0 0 3,0 0 1,0 0 2,0 0 0,0 0-3,0 0-3,0 0-3,0 0-5,0 0-1,0 0-7,0 0 0,0 0-4,0 0-3,0 0-3,0 0-3,0 0-2,0 0-4,-8 15 0,8-15-6,0 0 0,0 0-1,0 0-5,0 0-2,0 0-2,0 0 0,0 0-3,0 0-5,0 0 1,0 0 0,0 0-3,0 0 2,4 5-2,-4-5 2,11 0 3,-3 0-2,5 0-2,2-1 1,0 2 0,8-2-5,0 1 3,9 0-7,4 0 3,7-1 0,3 1-3,5-3 3,-1 3-2,10-3-3,-2 3 3,4 0-5,0 0 5,4 0-5,-4 3 0,1-3-1,3 0 0,1 0 1,1-3 2,25 3 3,0-2-6,0-1-2,5 1 1,-1-1-2,3-1 0,-3 0-1,1 0 3,-3 0-1,-2-1-2,-2-1 0,-4 2-1,-13 1 3,-9-1 0,22-1-5,0 3 2,2-5 3,-15 4-1,-7-1 5,18 0-6,-8 2-5,-11-2 6,-1 0-3,3 2-2,-4 0 3,-2-1-1,-3 1 2,-11 0-8,-4 0 6,-1 0 0,-9 2-2,-5-2 4,1 1 5,-6 1 5,-3-3 12,-2 2 12,0 1-1,-5 0 4,0-3 1,-1 3 3,-3 0-5,1-1-3,3 1-1,-5 0-4,-2-2-3,2 2-4,-9 0 0,16 0-2,-11-2-2,-5 2-4,10 0-6,-10 0 5,12 0-6,-12 0 0,0 0-18,11-3-17,-11 3-19,0 0-25,6-2-48,-6 2-45,0 0-47,0 0-46,-9-8-73,1 4-154,-5-2-23,-3 2 65,-7-3-112,1-1-55</inkml:trace>
  <inkml:trace contextRef="#ctx0" brushRef="#br0" timeOffset="952.23">2661 3886 1439,'-11'0'-37,"0"-2"10,-1 2 18,4-2 21,-3 0 24,2 0 17,1 1 20,-3-1 13,5-2 7,-2 0 5,-1 3 0,2-6 3,1 4 3,0-2 1,2 0-3,-2 1-10,2-1-4,1 0-10,-2 0-7,3-1-8,2 1-5,0 5-2,0-14-13,2 8-4,3 1-3,0-1-8,1 0-4,0 2-3,0 3 2,3-2-6,-9 3-2,17 4-2,-9 2 0,1 1-2,1 5 2,-2 1-3,2 3 0,-2 3-2,-1 0 1,0 3-4,0 2 1,-5-2 1,2 3-2,-1-1 1,-3-4-2,-3 3 0,3-3 4,-2 4-6,0-4 5,0-2-1,-2-1-2,1 0 3,3-4-1,-4-1 1,1 0 1,2-5-2,-1-2-1,-2-1-1,4-4 0,0 0-3,0 0-4,0 0-2,-4-26-2,4 10-2,2-6-4,0-3-2,0-6 3,2 1-1,0-4 3,0-1-1,-1 5 1,3 1 4,-4 3-1,3 1 3,-3 6 4,0 0 2,0 2 2,0 1-3,-2 3 0,2 1-2,0 1-4,0 1-1,0 2 0,-2 3 1,1 2 0,-1 3 1,0 0 0,0 0-2,4 15 2,-2-4 2,-2 3 0,2 3 3,-2 0 0,0 2 3,2 2-1,-2-1 1,0 4 0,0-2 0,1-1 0,2 4 1,-1-4 0,0 0 0,0-2-3,5-1-3,-4 0-17,3-4-17,-1-1-27,2-2-36,-1-6-38,5 4-37,0-7-46,-1 0-18,3-4-109,-5-4-276,5-1-120</inkml:trace>
  <inkml:trace contextRef="#ctx0" brushRef="#br0" timeOffset="1216.27">2966 3750 1600,'-2'-8'-37,"-3"3"24,1 0 9,0-2 24,0 2 21,1 1 16,-1 1 12,0-1 4,4 4-12,-6-6-3,6 6-7,0 0-1,-12 2-2,12-2-5,-10 11 4,6-3-2,0 3 1,0 3-1,2 1-1,0 2 0,0 2-1,0 1-1,4 0-3,-2 0-2,2 0-4,-2 1 1,4-1-4,0 2-2,2-1-4,2-1 1,2-4-3,-4 1-22,5-2-34,0-1-44,3-3-39,1-1-36,-1-3-39,2-1-68,-2-4-390,1 0-147</inkml:trace>
  <inkml:trace contextRef="#ctx0" brushRef="#br0" timeOffset="1667.96">3197 3912 1774,'-2'-11'-16,"0"2"17,2 1 27,-2 1 17,0-2 13,2 4 2,-3 0-3,3 5-7,-2-8-8,2 8-9,0-7-1,0 7-3,0 0 3,0 0 3,0 0 6,11 20 8,-7-12 4,0 3 1,2 0 2,-2 5 5,3-4-2,-4 2-7,5 0-4,-4-1-5,0-1-3,0-2-3,0 1-3,-1-2-3,0 0-1,0-1-3,-1 1 0,-2-4 2,2-1-3,0 3-3,-2-7-2,0 0-1,0 0-3,0 0-2,0 0 0,0 0-4,-6-21 1,6 9-1,0 1-2,0-2-2,2-2-1,0-1 1,1 1-5,2-2 0,2 4 0,0-3-2,-1 3 1,4 2-2,0-2-3,2 4 3,0 0-3,0 4 0,4-1 0,-2 2 0,-1 2 0,-1 4 0,3 0 1,0 1 1,-2 2 0,0 1 0,2 1-1,-5 1 3,4 1 0,-4 1 1,-2-1 1,3 2-2,-5 1 3,3-3-13,-3 1-27,-2-3-34,0 3-46,1-2-54,-1 1-40,-1-4-53,2 2-117,-1-4-279,0 0-156</inkml:trace>
  <inkml:trace contextRef="#ctx0" brushRef="#br0" timeOffset="1904.46">3648 3766 1828,'-3'-7'18,"3"1"12,0-2 7,0 2 5,0 6 4,0-7-4,3 2 5,-3 5 10,12-3 9,-3 3 7,4 0-2,-1 3-3,3 4-3,1-2-1,0 5 0,3 1 4,-2 0-4,-3 6 0,4-5-2,-6 5 3,1 3-5,-5 1-7,1-1 1,-7 1-6,-2 1-15,-2 2-29,-4 1-56,-4 0-68,0-3-81,-2-1-131,0-2-160,-4 0-187,0-3-174</inkml:trace>
  <inkml:trace contextRef="#ctx0" brushRef="#br0" timeOffset="4866.87">6576 2014 1838,'0'0'-22,"0"0"18,0 0 19,0 0 6,0 0 16,0 0 9,0 0 7,0 0 10,0 0 4,0 0 2,-12-14 3,12 14 3,-4-4 0,1 0 0,3 4-3,0 0-2,0 0-8,-2-5-3,2 5-5,0 0-5,-4-4-8,4 4-2,0 0-7,0 0-5,0 0-11,0 0 4,0 0-3,0 0-2,0 15-1,2-6-1,0 5-1,0 3 3,3 2-7,-3 4 5,4 6-5,0 3 1,1 4-1,0 4-3,1 6-2,0 1 4,2 3-1,-3-1-4,2 5 2,-3-1 4,0 1-1,1 3 4,-1-2 2,-2 1 4,0 2-1,0-2-3,-1-1 1,1 1-4,-4-1 3,2-2-3,-2-6 3,0-1-1,0 0-1,-2-1-3,0 1 1,0-2-3,2 2 0,0 0 0,-6 6 2,6-7-1,-1 1 2,-1-2 0,2-4-5,0 3 2,0-3-2,-2 1-1,4-2 1,-2 0-1,0-6 2,2 6 0,-4-2-4,2-4 1,0-2 3,-2 3 1,0-2 0,0 0-4,-2-1 4,-1-1 2,-1-2 3,2-1 2,-2 0 5,2-2 0,-3 0 1,2-5-3,-1 1-5,2-4-1,2 1 6,-2-1-4,0-2-3,2-2 2,-2 3-1,1-1 1,1-4 1,0 1-10,2 0 4,-3-1-1,3 0-2,-2 0-1,2 1 1,0 0 2,-2-1 2,2 0-4,-2 1 5,2-3-5,0 4-1,0-2 2,0-2-5,-2 2 5,2-1 7,0 2-8,0-4-3,0 1 7,0 2-4,0-2 1,0-1-3,0-1 1,2 1 3,-2-2 0,0 1-3,0 0-1,0-2 2,0 1-2,0 0 1,0-6 5,0 9-1,0-6 7,0-3 1,0 8-5,0-8 2,0 9-1,0-9-8,0 5 10,0-5-7,0 6-1,0-6 3,0 0-6,0 5 4,0-5 0,0 0-2,0 6 2,0-6-3,0 0 8,0 0 7,0 0 0,0 0-1,-2 5 5,2-5-4,0 0 0,0 0 3,0 0 0,0 0-4,0 0 1,0 0-7,0 0 3,-2 6-7,2-6 2,0 0 1,0 0-6,0 0 0,0 0 0,0 0 0,0 0-6,0 0-2,8 2 8,-8-2-3,16 0 3,-4-2 0,0 1-1,6 1 0,3-3 3,3 1-9,7 1 2,3-1 7,10-2 0,5 0-7,13 3 5,25-6 3,3 1-1,10 4-3,3-3 2,4 1 4,2 4 1,2-1-2,1-2-1,-2 6 3,4-3-4,-3 1 4,0 1-7,-2-2 5,1 2 3,-4-2-8,0 0 0,-5 3 0,-3-3 3,-5 0 2,-17 0-5,-12 0 2,-5 0-1,-8 0 1,-4-3 0,-1 3-2,-11 0 4,-2-2 1,-1 2 5,-9 0-4,0-2-3,-4 2 10,1-1-7,-4-2-5,-3 2-20,-2-2-9,-3 0-15,-2 1-23,1-2-32,-3 1-44,0-3-64,-3 0-62,-2-1-93,-1-1-136,-2-4-15,-5 1-219,3-4-221</inkml:trace>
  <inkml:trace contextRef="#ctx0" brushRef="#br0" timeOffset="6266.3">6594 1981 1827,'0'0'-99,"-7"-2"26,7 2 21,0 0 18,0 0 17,0 0 13,-4-3 17,4 3 12,0 0 12,0 0 7,0 0 8,0 0 9,0 0 4,0 0-1,0 0 2,0 0 1,-3-6-4,3 6 2,0 0-5,0 0-2,0 0-2,0 0-6,0 0-8,0 0 1,0 0-8,0 0 1,0 0-3,0 0-6,0 0-1,0 0-4,0 0-4,0 0-6,0 0 4,0 0-3,0 0-1,0 0-1,0 0 0,22-4-2,-14 4 0,3 0 0,4 0 3,2 0 5,6-2 6,0 2 9,9-2 1,6-1-2,7-2 3,10 0 2,8-2-2,26 0-3,8-2 2,12-1-1,5-1-3,4 0-6,5 1-2,2 0-2,3 3-1,3-1-2,0 2-1,-2 1-2,-2-1-1,-4-1 2,-2 5-2,-9-3-1,-4 3-2,-11-5 1,-8 3-3,-19 0 2,-13 1-3,-11 1 0,-3-2 13,-9 2 9,-1-2 8,-5 2 6,-5 0 3,1 1 6,-2-1-2,-6 0 3,2 0-13,-2-1-1,-1 3-2,-2 0-3,-3-2-6,1 2-1,-3 0-4,3 0 3,-2-3-12,-1 3 0,-8 0 4,12-2-6,-12 2 2,14-2 1,-14 2-2,10 0-2,-10 0-3,8-1 7,-8 1-9,0 0-1,9 0-4,-9 0 4,0 0-5,0 0 4,10-2 0,-10 2-6,0 0 12,0 0-13,0 0-5,9 0-5,-9 0-10,0 0-5,0 0-6,0 0-7,0 0-1,0 0-9,0 0-5,8 2-4,-8-2-5,0 0-3,0 0-1,0 0-4,0 0 4,0 0 4,0 0 3,0 0 6,0 0 4,0 0 6,0 0 3,0 0 5,0 0 7,0 0-1,0 0 4,0 0 4,0 0 0,0 0 4,10-2 0,-10 2 2,0 0 4,0 0 1,0 0 3,0 0 2,0 0 1,0 0 1,0 0 2,0 0 3,0 0-1,0 0 1,0 0 1,0 0 0,0 0-1,0 0 2,0 0 0,0 0-3,0 0 1,0 0-4,0 0-20,0 0-23,0 0-28,0 0-27,0 0-31,0 0-43,0 0-99,0 0-357,0 0-130</inkml:trace>
  <inkml:trace contextRef="#ctx0" brushRef="#br0" timeOffset="7724.68">8300 895 444,'0'0'258,"-8"-3"-73,3 1-41,5 2-16,-10-6-2,6 2-5,0 1 5,0 1-7,-1-5 6,0 4-3,-1-2-3,2 0-5,0 1 1,2-1-1,-2-1-5,0 2-5,-1-1-6,1 1-7,0-2 0,-2 2-5,3 1-6,3 3-4,-6-8-7,2 4-9,-1 0-7,5 4-11,-8-2-3,8 2-6,-12 0-6,2 4-1,2 2-7,0-1 2,0 6-4,-1 1-3,0 3-2,3 2-2,0 4 2,-1 2 1,5 5-3,0 1 2,0 2-5,4 5 2,2 4 0,1 0 0,3 8 4,-4-6-5,5 4-1,-3-7-5,1 2-9,-3-5-3,2-2-8,-2-1-9,0-7-20,0-1-21,-2-6-32,1-2-30,-1 1-27,1-4-32,-3-4-56,2-1-124,-4-3-103,-1-2-144,3-4-113</inkml:trace>
  <inkml:trace contextRef="#ctx0" brushRef="#br0" timeOffset="7908.47">8006 1348 1618,'-4'-7'6,"0"1"19,1 1 9,0 1 3,3-2-3,0 6-5,3-14-3,6 6 4,1 1-7,5-3 0,5-1-2,0 2-3,6 0-1,-1-1-8,7 1-22,-2 0-32,6 0-33,-5 3-40,-1-1-45,0 3-94,-3-2-177,0 3 56</inkml:trace>
  <inkml:trace contextRef="#ctx0" brushRef="#br0" timeOffset="8271.72">8588 1169 1211,'0'0'20,"0"0"25,0 0 13,0 0 11,0 0 11,0 0 2,0 0-3,-25 6-6,18-4-6,3 1-6,-2 4-4,0-2-6,0 5 0,1 1-5,-2 2-5,3 1-1,0 1-7,2 0-1,2 3-1,0-3 1,2 0-5,0 0-2,2 0-4,3 1 3,-2-4-1,3-1-5,2-2 5,0-2-3,2-3 1,-2 1 5,2-5 3,1 0 5,-2-5 5,2 1 7,-1-3 2,-1-1 1,-2-3-3,-1 0-1,-5-1-7,0-1-2,-1-1-4,-4 3-3,-1-2-4,0 1-4,-5 2-6,-4 1 0,2 0-3,-4 3-3,0 1-3,0-2-10,-1 5-7,-2-1-13,3 3-19,1 0-16,0 0-21,0 0-24,3 2-24,-1-1-25,5 4-16,-1-3-18,7-2-43,-4 3-406,4-3-133</inkml:trace>
  <inkml:trace contextRef="#ctx0" brushRef="#br0" timeOffset="8580.92">9011 1028 1680,'0'0'15,"-2"-7"25,0 3 17,2 4 28,-2-7 17,2 7 12,-4-4 6,4 4-4,-2-5-8,2 5-12,0 0-15,0 0-7,-6-3-7,6 3-8,0 0-6,-13 12-4,8-5-4,0 1-6,-2 1-3,-1 2-1,5 0-3,-1 4-3,0-1-2,2 2 1,2 0-3,0 1-1,2 0-2,-1-1-3,6 2-1,2 1-2,2-6-6,-1 0-19,4 2-31,1-1-38,0-4-40,7-1-54,-3-6-47,-2 1-77,2-4-109,-2 0-270,-1-4-170</inkml:trace>
  <inkml:trace contextRef="#ctx0" brushRef="#br0" timeOffset="9008.61">9246 1073 1755,'-1'-10'-10,"-1"3"25,0 2 15,0-1 9,2 6 4,0-7 6,-2 3-3,2 4-9,0 0-5,0-6-8,0 6-2,0 0-1,0 0 6,0 0 4,14 16 9,-9-11 5,1 5 6,2-3 2,-2 5 0,1 0 1,-1-3-5,1 4-1,-1-1-2,-1-1-6,0-1 0,-1-1-2,1 1-3,0-2-2,-4 0-3,4-1-1,-3-2 3,0-1-4,-2-4 1,0 6-5,0-6-5,0 0 1,0 0-4,0 0-1,0 0 0,-12-20-4,6 13 4,4-3-8,-2 1-3,2-2 0,2 1 1,0-1-2,0 1-4,0 1 2,2-1-3,0 0 0,5 3 0,-1 2-2,1-4-2,1 6-1,0-2 1,3 5-2,0 0 0,0 0 3,-1 0-1,2 3 3,0 1 0,0 2 0,-2-2 3,3 1-2,-2 2 4,2-1 0,-5 0-6,0 2-19,-1-3-33,0 2-38,-1-3-47,0 5-48,-2-5-104,0-1-172,-4-3-135,4 6-100</inkml:trace>
  <inkml:trace contextRef="#ctx0" brushRef="#br0" timeOffset="9262.07">9575 887 1688,'-4'-10'65,"1"5"13,2-1 2,-1 3 3,2 3 3,-3-4-3,3 4-7,0 0 1,0 0 0,15-2 4,-15 2-5,24 9-4,-8-3-1,2 2-3,0 2-6,1 1 4,3 0-4,-2 3 1,4 5-4,-1 2 4,-3-1 2,-4 4-5,-8 0-4,0 5-27,-8-1-36,-4 7-45,-8 3-64,0 7-78,-9-1-103,-9 16-177,0-4 6,-4 2-123,1-1-92</inkml:trace>
  <inkml:trace contextRef="#ctx0" brushRef="#br0" timeOffset="10075.41">8211 4103 1606,'1'-5'84,"-1"5"21,3-5-5,-3 5-1,0-5 7,0 5 4,0 0 7,3-6-5,-3 6-5,0 0-7,4-8-15,0 7-8,1-4-10,1 2-5,2 0-5,-1 0-7,6 3-6,-1 0-6,1 3 1,-1 0-9,3 0-3,0 5 0,-1 1-3,3 4-5,1 0 3,-1 2-4,-2 2-1,-3 3-2,1-2 0,-2 1-1,-3-1 1,-2-3 2,0 0 0,3-2-2,-2 0 6,-3-3 5,0-1 15,-2-3 8,2 0-11,-4-4-5,0-2-3,0 0-2,0 0-7,3-19 3,-3 5-1,0-1-9,0-3 3,4-6-8,-2-2-6,2 1-9,0-2-9,0 2-15,5 3-8,-2-2-19,-3 3-26,4 4-28,-3 3-36,5-2-33,1 5-30,1-1-26,-1 5-76,1-1-107,2 2-258,-3 5-172</inkml:trace>
  <inkml:trace contextRef="#ctx0" brushRef="#br0" timeOffset="10423.34">8813 3980 1836,'0'0'25,"4"4"26,-4-4 10,4 3 8,-4-3 0,0 0 6,0 5-1,0-5-4,0 10-6,-2-4-5,2 3-4,-2-1-4,2 4-4,-2-2-5,2 2-5,0 0 0,2 2-2,-2 1-6,2 2 1,2-2-4,0-1 1,0 3-3,2-5-1,0 2-1,0-1-2,-2-4 1,2-2 5,-1 1 2,5-1 2,-3-4 1,1-1-1,1-2 0,-9 0-4,14-3 2,-6-3-2,-3 1-5,2-3 0,-4 1-2,0-4-3,-3 0 0,0 4-1,-3-3-4,2 0-1,-5 3-3,0 0-1,-2-2 0,-1 6-2,2-3-4,-4 4-11,2-2-12,-1 4-20,1-2-25,-1 2-31,10 0-39,-18 2-42,12 0-40,6-2-84,-14-2-107,14 2-232,-6-2-139</inkml:trace>
  <inkml:trace contextRef="#ctx0" brushRef="#br0" timeOffset="10725.88">9141 3837 1927,'-2'-8'92,"2"2"-1,-3-1-2,1 1 8,-2 1 14,2 0 5,2 5-1,-2-5-11,2 5-13,-2-7-15,2 7-7,0 0-5,0 0-5,-6 17-3,6-9-3,0 2-5,-2 4-4,2-1-2,2 4-2,-2-2-8,2 2-1,0 0 0,2 2-4,0-1-3,2-4-4,1 3 3,2-1-2,1 0-11,1-2-18,-1-2-25,1 0-45,0-4-45,0 1-56,5-4-62,-7-3-113,3 0-137,-1-2 54,-1-2-128,2 0-65</inkml:trace>
  <inkml:trace contextRef="#ctx0" brushRef="#br0" timeOffset="11179.24">9405 3893 1509,'0'-5'76,"0"1"22,0-3 0,0 7-1,0-9 3,0 9 2,2-9-4,-2 6-10,0 3-14,0 0-7,0 0-8,0 0-4,0 0-1,0 0-2,0 0 1,16 12 5,-12-2-1,0-2-3,0 3-1,0-2-2,1 1-6,-3 2-3,2-1-4,1-1-7,-3-1 3,2 0-5,-2-1 0,0-2-5,0 2 0,0-2 3,0-1 1,-2 1 3,0-6 4,3 6-5,-3-6-6,0 0 2,0 0-3,0 0-1,0 0-9,-9-20 4,9 12-6,-2-2 6,2 0 0,0-4 2,0 3-3,2 0-5,0-1-1,0 1-3,0-1 5,3 1-7,-1 2 4,0-1-2,2 0-3,0 3 2,4 1-6,-2 0 3,-2 3 1,1-1-2,4 4 2,-1 0-2,-10 0 1,14 4-2,-5 2 3,-2-1-3,0 1-1,3 4 6,-2-2-3,-3 1 1,2 0-1,-1 0-13,-1 1-11,-1-1-29,1-3-39,-3 2-47,2-2-50,-4-4-83,4-1-159,-4-1-66,0 0 54,0 0-102,0 0-45</inkml:trace>
  <inkml:trace contextRef="#ctx0" brushRef="#br0" timeOffset="11405.2">9724 3574 1725,'0'0'126,"-2"-6"-11,2 6-5,0 0-3,0-8 3,0 8 2,6-2 5,-6 2-3,12 2-5,-12-2-5,21 8-3,-8-1-11,2 3 4,1 1-10,0 5 0,-2-2-9,0 6 3,-2-2-3,-1 5-5,-5 0 1,-2 2-12,-4 4-35,-3-2-45,-4-2-62,-6 5-93,2-8-97,-6 3-198,-1-2-22,-4-1 46,1-7-162,0-1-108</inkml:trace>
  <inkml:trace contextRef="#ctx0" brushRef="#br0" timeOffset="18503.93">6562 3131 1538,'0'0'-65,"0"0"12,0 0 23,-9-1 10,9 1 7,0 0 18,0 0 5,0 0 0,-7-3 12,7 3-2,0 0 2,0 0 5,0 0 0,0 0 0,0 0 0,-7-2-1,7 2-2,0 0-2,0 0 1,0 0-2,0 0-1,0 0-1,-11 6 4,6-2 6,5-4-1,-4 4 0,4-4-1,-6 3 2,2-1-1,4-2 0,-4 5 0,4-5-3,-4 3 2,4-3 0,-6 7 3,6-7-5,-6 3-4,6-3 2,-4 4 2,4-4-4,0 0 1,-4 4-2,4-4-3,-2 3-3,2-3 2,0 0 0,0 0 0,0 0 5,0 0-2,12 6 2,-4-6-3,2 0 1,0 0 1,3-2-3,1 2 1,4-2-1,1 0-2,0 0 0,0 1-6,0-1 3,0 0-1,0 0-2,-2 0-1,0 0 1,0 2-3,-4-1 1,1-2-1,-4 3-2,1-1 5,-2 1 11,1-3 2,0 3 9,-10 0 1,14-1 3,-8 1-2,1-2-3,-7 2-3,0 0-4,10-2-2,-10 2-2,0 0-3,7-3-3,-7 3-4,0 0-9,0 0-17,0 0-11,0 0-17,0 0-16,0 0-18,0 0-27,0 0-31,0 0-33,0 0-61,0 0-125,0 0-220,0 0-77</inkml:trace>
  <inkml:trace contextRef="#ctx0" brushRef="#br0" timeOffset="22085.37">9461 1775 1434,'0'0'-81,"0"-5"18,0 5 15,0 0 8,0 0 16,0 0 11,0 0 9,0 0 8,0 0 8,0 0 3,0 0 6,0 0 10,0 0 3,0 0-2,0 0 6,0 0 1,0 0 1,0 0 6,0 0 4,0 0 4,0 0 1,0 0 4,0 0 1,0 0-1,0 0-4,0 0 0,0 0-4,0 0 0,0 0-7,0 0 0,0 0-5,0 0 1,0 0-6,0 0-1,0 0 1,0 0-9,0 0 3,0 0 1,19 3-1,-19-3 0,7 2-1,-7-2 3,17 2-5,-9 1 1,0-3-2,4 2-1,0 1-1,0-1 1,3 2 1,1-3 2,2 3 1,0-2-1,4 2-2,-3 0 4,9-1 3,2-1-3,1 2-1,3 0-2,6 0 2,2-1-1,5-1-1,2 0 4,10 1-1,3-1 0,-1-4 0,2 2 2,3 0 0,0-3 0,1 1-3,-3 0-4,2-1 0,0-1-3,-1 0 3,-3-2-6,3 1-3,-2 1 3,20-4-3,-15 3 4,-9-2 0,-5 4-5,3-1-3,-11 1-3,1-2-1,-5 3 3,1 1-5,-3-3 4,-7 2-3,-1 0 1,-1 0-3,1 1 4,-4-2 0,2 1-4,-5 1 1,-1-1 3,-3 0-2,2 0 1,-5 0-2,2 0-2,-3 2 2,3 0 1,-8-1 0,3-2-5,-3 3 4,1-1-1,-1 1-3,1-3 1,1 3 1,-4-1 3,0 1 3,1-2 2,-3 0 2,1 2 1,0-3 2,-3 3 5,-6 0-4,14-2 6,-7 2 1,-7 0 4,11-3 6,-11 3 3,8-2-5,-8 2 9,0 0 0,10 0-2,-10 0 4,0 0-4,0 0 3,9-2-3,-9 2-2,0 0 2,0 0-1,9 0 1,-9 0-3,0 0-1,0 0-2,0 0-2,0 0 2,0 0 0,0 0 1,0 0 3,10 0 0,-10 0-2,0 0 1,0 0-2,0 0-4,0 0-1,2-5 0,-2 5-4,0 0 1,0 0-2,0 0-6,0 0 0,0 0 0,0 0-5,0 0-1,0 0 0,0 0-1,0 0 4,0 0-6,0 0-3,0 0 1,0 0-3,0 0 1,0 0-2,0 0 2,7-3 0,-7 3-1,0 0 0,0 0-1,0 0 2,0 0-4,0 0 1,0 0 1,0 0-2,0 0 0,0 0 0,0 0 1,0 0-2,0 0 3,0 0-5,0 0 9,0 0-9,0 0 3,0 0 0,0 0 0,0 0-1,0 0 2,0 0-4,0 0 0,0 0 1,0 0-2,0 0 2,0 0-3,0 0-1,0 0 0,0 0 2,0 0 3,0 0-2,0 0-3,0 0-1,0 0 2,0 0 2,0 0 0,0 0-1,0 0 3,0 0-1,0 0 2,0 0-3,0 0 3,-24 0 1,24 0 2,-8 0 1,3-5 0,5 5-3,-6-4 0,2 0-1,0 0 1,4 4-2,-4-7-8,0 2-8,4 1-2,0 4 2,-5-8-4,3 3 3,2 5 2,-3-5 1,3 5 0,0 0 1,0-5-2,0 5 1,0 0-5,0 0 7,0-7-1,0 7-3,0 0 8,0 0-5,0 0 0,14 0-3,-14 0 2,0 0 4,8 8 6,-4-6-4,0 3-1,-2-3 3,3 5-1,-3-3 3,-2-4-1,2 9-2,-1-3 4,-1-6 3,-1 9-4,1-5 0,0-4 0,-2 7-3,2-7 4,-5 7-2,5-7 5,-4 3 1,4-3 1,0 0 3,0 0-1,0 0 1,-16-7-3,12 1-1,2 0 1,-1 1-1,-2-5-2,5 3-4,-2-1-4,2 1 4,2-3 3,-2 2-6,3 2 1,-1-1-1,1-1-1,1 4-2,-2-1 4,2 0-3,2 3 2,-2-1-3,-4 3 1,11 0 7,-11 0-4,11 3-5,-7-1 6,-4-2-2,8 5-3,-6-1 8,3 1-2,-5 1 4,0-6-2,0 9 4,-3-3 6,1 0-2,-2-1-5,2 0 6,-2-3 0,0 3-3,4-5 5,-9 6-1,5-4 0,4-2 2,-11 0 3,11 0-4,-10-6 0,6 2-2,0-1 0,-1-2-2,2 2 0,1-1 0,2 6-9,-4-9 7,4 5-5,-2-2 3,2 6-3,-2-5-3,2 5 2,2-9 3,-2 9-9,0 0-14,0-5-7,0 5-4,0 0-12,0 0-20,0 0-20,0 0-30,0 0-37,0 0-49,0 0-58,0 0-149,-10 3-140,10-3 81,0 0-163,0 0-129</inkml:trace>
  <inkml:trace contextRef="#ctx0" brushRef="#br0" timeOffset="23385.16">12030 1709 1656,'-4'-4'-41,"4"4"17,0 0 23,0 0 11,0 0 13,-5-3 15,5 3 6,0 0 8,0 0 2,0 0 2,0 0 1,0 0 3,0 0-4,0 0-2,0 0-3,0 0 2,0 0-2,0 0 0,0 0-4,0 0-3,0 0-7,0 0-4,0 0-4,0 0-1,0 0-1,0 0-2,0 0-6,0 0 0,0 0-3,19 0-1,-19 0 0,10 3-3,-3-2 1,0 2-4,-1 2-2,0 0 3,0 0-5,0 1 0,1-1 2,-1 3 1,-1 0 5,-1-3 7,1 4 3,-2-1 2,0-1 5,-3 2 0,0-2-1,0-1 2,-3 1-2,0-1-1,0 2 1,-2-5-2,-1 1-4,0 1-2,-1-5 2,7 0 7,-12 0-1,12 0 3,-12-2 0,3-5-5,1 2 0,1-5-4,1 1 3,2-2-3,-2-3-2,3 0-4,-1 3-1,4-2-4,0 1-4,2-1 2,0 4-2,3-3-2,-1 3-2,3-1 3,0 0-1,2 5-4,0 0-3,1 0 1,-2 2 1,0 1-2,3 2-1,-3 0 1,-8 0-1,16 2 0,-8 1-1,-2 2 1,-2 0 3,1 0-2,-3 2 7,-2 0-4,0 0-2,-2 1-1,0 1 2,-3-5-2,1 4 1,0-3 1,-2 0-3,-1-2 4,1 1-1,0-1 0,6-3-2,-13 0 2,13 0-1,-16-4 0,11 0 0,0-3-5,0 2-5,0 0 2,3-2-1,0 0-1,-1 1 1,0 2-1,2-1 2,1-1-1,0 6-1,-2-7 0,2 7 0,0-8-1,0 8 5,0 0-1,2-5 0,-2 5 1,0 0 0,1-5-1,-1 5 2,0 0-1,0 0 3,0 0-2,6-5 2,-6 5-10,0 0-2,0 0-6,0 0-4,4-2-4,-4 2-5,0 0-6,0 0-8,0 0-10,0 0-14,0 0-11,0 0-22,0 0-30,0 0-23,0 0-28,0 0-77,0 0-120,0 0-170,0 0-56</inkml:trace>
  <inkml:trace contextRef="#ctx0" brushRef="#br0" timeOffset="24830.09">12087 1684 1506,'6'1'3,"-6"-1"21,0 0 18,0 0 17,0 0 9,0 0 5,6 4 3,-6-4-2,0 0-7,0 0-4,4 2-5,-4-2-7,0 0-1,0 0-9,0 0-5,7 2-3,-7-2-4,0 0-4,0 0-2,0 0-3,0 0-1,0 0-5,0 0 2,0 0-3,0 0 1,0 0-5,0 0 3,7 2-1,-7-2-2,0 0 3,0 0 1,0 0 0,0 0 4,0 0 5,0 0 3,0 0 4,0 0 0,0 0 4,0 0-4,0 0 0,0 0 0,0 0-3,0 0-1,0 0 1,0 0-1,0 0-4,0 0 0,0 0-4,4 4 1,-4-4 0,0 0-4,0 0-2,0 0-1,0 0 0,0 0-2,0 0 1,0 0-4,0 0 0,0 0 3,0 0-3,0 0 5,2 3 3,-2-3-1,0 0 3,0 0-3,0 0 6,0 0-4,0 0 3,2 7 5,0-4 1,-2-3-3,4 7 2,0-2 5,-2-2-8,2 1-1,1 2-3,0 0 3,1-1-2,-2 1 3,0 2 2,2-3 3,-1 3 1,1 2-3,-2-4 0,2 3 2,0-1-2,-1 1 4,2 0-4,-1 0-2,2 4 2,-2 0-2,4 0 0,-2 1-4,0 1-1,5 0 2,0 4-2,-1-2 1,1 2-5,3 2 6,2 2-3,-1-4 2,2 5 2,-2-4-6,4 1 6,0 1-2,-2 0-5,0-1-1,2-1 1,-3 0 5,2 1-5,0 1 1,1 0 0,0-2 3,-2 3-1,5-2-3,-2 4-2,0-2 4,3 1 2,1 2-3,-1-4 8,5 7-8,2-3 3,-9-1 0,9-1-3,-2 5 1,-6-7-4,2 0-2,-1 1-4,-1-3 3,-1 2 3,-2-1 0,0-1-5,1 2 3,-2-3-3,2 2 4,-1 0-5,-2-3-1,4 5 1,-1-3 2,-1 0 3,2 4-5,0-4 2,3 4 5,-4-3-1,2 0 1,1 1 3,3-1-5,-2 0 4,-1-1-5,1 2 1,-1-1-5,-2-1-1,2 0 5,1-1-3,-2 0 1,-1 1-1,0-2 1,0 2-3,-1-1 2,-2-4-1,0 2-2,-1-2 8,-1 0-5,2 3-4,-1-3-1,-2 0 2,2-2-1,-3 2 4,4 0 1,-4 1 0,4-1-1,-1 0 4,0 1 0,0-1 3,0 0-3,2 1 3,-2-1-3,1 0 2,0 0-7,0-2 3,1 3 0,-2-1 2,0-2-6,0 2 4,-2 1 0,2-3-2,-2 2-2,0-1 3,0 1-2,2-4-4,-4 3 5,1-3-1,-2-1-1,-4 1-1,2-3-1,0 2 5,-2-3-2,-2-2-2,1 3 1,-3-2 1,3-1-4,-3 2 4,0-5-4,-1 4 2,-1-1 1,2-1 0,0-1-1,-2 1 1,4-2-1,-4 2-2,2 0 4,-2-1-2,2 1-3,-2 0 2,3-1 1,-3 0 0,3 1 1,-3-1-1,2 2-1,-2-2-1,3 1-2,-4-2 3,2 2-4,-5-4 6,8 5-4,-1-3 4,-2 2-3,0-2 0,2 1 2,-1 2-2,0-2 3,1 1-2,2 1-1,-1-1 5,-1 0-4,4 1 1,-2-1 0,1 1 0,1 1-2,0-2 0,-1 1 3,2 1-6,-5-3 1,4 3 4,-2 0-2,-1-1-2,1 0 2,-1-2 0,1 4-1,-1-5 0,0 5 3,-1-4-1,2 3-1,-3-2 0,2 0 1,1-1 0,-5 3 1,5-2-1,-5 0 0,2 0 1,-2-1 1,1 2-3,-5-5 1,8 3 2,-4-1-1,0 2 1,-4-4 0,6 4 1,-6-4 2,6 1 0,-6-1-1,0 0 3,0 0-3,0 0 4,8 3-15,-8-3-25,0 0-41,0 0-35,2-10-31,-2 3-54,0 0-63,0-2-69,-2-4-139,-2-4-82,-6-2 47,2-3-250,-4-7-238</inkml:trace>
  <inkml:trace contextRef="#ctx0" brushRef="#br0" timeOffset="25772.41">13333 2555 1913,'0'0'-58,"-14"-3"26,14 3 23,-8 0 21,8 0 25,0 0 25,-8-1 19,8 1 8,0 0 7,-11-2 9,11 2-6,0 0 0,0 0-4,0 0 1,-7-3-7,7 3-6,0 0-5,0 0-4,0 0-1,0 0-6,0 0-7,0 0 5,0 0-6,0 0-10,0 0-1,0 0-6,0 0-6,0 0-5,0 0-5,0 0-6,-4 9 3,5-5-4,4 5-5,-1 0 6,4 6-7,0 3-3,0 3 4,2 1-4,1 0-2,4 8 3,0-1-1,-1-1 3,-1 1 0,0-1-1,0 0 3,-3-2-4,3-6-1,-4 4 3,1-6 0,-2 2 5,1-5-1,-2-2-5,-1 0 7,-2-2 2,0 0 0,-2-3 5,2 0 4,-2 0 7,3 0 2,-3-3 5,0 1-2,1-3-6,-3-3-5,2 8-2,-2-4-3,0-4-3,0 5-2,0-5-4,0 0-2,-7 7-4,3-3 3,-3-2-6,-1 0 0,-4 1 0,-2 1-1,-2 0-1,-4 2-1,-1-3 3,-4 5-2,-2-2-4,-1-1 2,-1-1-6,1 1 2,0 0-5,3-2-8,3 1-2,2-1-12,0 0 0,3-1-3,1 0-11,2 0-6,2-2-5,2 2-12,-3-2-7,4 1-13,1-1-14,8 0-13,-17 0-11,11-1-12,6 1-7,-13-2-9,13 2-9,-11-2-22,7 0-8,0 0-24,2-1-36,2 3-45,-8-7-362,8 4-153</inkml:trace>
  <inkml:trace contextRef="#ctx0" brushRef="#br0" timeOffset="26213.13">13167 1937 1785,'0'-7'8,"0"-1"20,0 2 17,-3 0 18,3 1 18,0-2 14,0 7 2,0-7-3,-2 4-8,2 3-12,0-7-7,0 7-11,0 0-8,0 0-6,0 0-6,0 0-5,0 0-2,0 0-1,9 20-3,-4-7-4,-1 0 3,2 1-6,0 4-1,0-4-1,0 3 1,2 2-2,0 3-1,-2-2-2,0-3-17,-1 0-28,0 1-32,0-1-25,-1-2-30,1-1-41,-1 1-36,-2-4-69,3-2-95,-1-2-209,-3 0-70</inkml:trace>
  <inkml:trace contextRef="#ctx0" brushRef="#br0" timeOffset="26580.41">13421 2014 1586,'0'-7'37,"2"5"24,-2-5 19,0 7 18,2-8 11,0 5 4,-2 3-1,2-8-8,-2 8-12,0-3-10,0 3-8,0 0-5,0 0-8,0 0-7,-23 7-6,15-3-4,-6 3-5,2 1-5,2-3-2,-1 2-2,-4 4-2,4-4-4,1 3-1,0-3-4,0 1-1,2-1-3,2-3-1,0 5-1,-2-4-6,3 1 5,1 0-1,0-1-6,1 1 7,1-1-2,4 3-2,1 0 1,3-3-2,1 2 0,5 0-1,0 3-1,4-5-1,-2 2 2,3 1-4,2 1 1,2-2 2,1 0 0,-1 1-9,-2-2-15,0-1-29,-5-1-26,4 0-30,-4-1-42,2 1-31,-4-4-81,-1 0-165,1 0-252,-1-2-170</inkml:trace>
  <inkml:trace contextRef="#ctx0" brushRef="#br0" timeOffset="26840.14">13741 2120 1903,'0'-6'42,"0"6"31,0 0 20,3-4 17,-3 4 8,0 0 11,0 0-3,3-5-6,-3 5-9,0 0-7,0 0-20,0 0-7,0 0-6,0 0-7,0 0-7,4 15-7,-1-7 4,-1 2-13,-2 1-1,4 6-2,-2 1-3,2-1-9,0 3-34,-2-2-57,0-1-76,4 9-89,0-7-150,-2 4-131,-2-4 58,4 3-152,-2-2-104</inkml:trace>
  <inkml:trace contextRef="#ctx0" brushRef="#br0" timeOffset="29763.58">9608 4713 1527,'3'-6'-77,"-3"6"18,0-7 13,0 7 22,2-4 6,-2 4 12,0 0 16,0-5 3,0 5 7,0 0 10,2-7 8,-2 7 2,0 0 6,0-6 8,0 6 5,0 0 4,0 0-1,0 0 10,0 0-2,2-5 6,-2 5 4,0 0-3,0 0 4,0 0 2,0 0-3,0 0-2,0 0-5,0 0 4,-2-8-9,2 8-4,0 0-3,0 0-7,0 0-1,-2-4-1,2 4-5,0 0-3,0 0 1,0 0-3,0 0-5,0 0-2,0 0 3,-2-5-5,2 5 2,0 0-1,0 0-1,0 0 4,0 0-12,0 0 1,0 0-5,0 0-4,0 0-1,0 0-5,0 0-8,0 0 3,0 0-2,0 0-4,0 0 5,0 17-1,0-10-3,2 4 6,-2 3-4,2-1 2,0 4-3,0 1 4,0 1-1,3 0 6,-3-1-1,0 2 1,1-1-1,-1 0-2,0 0 2,2 0 1,-2 1-4,0-3-6,0-4-5,-1 2-9,2-2-8,-3-1-14,0-3-7,2 1-6,-2-1-7,0 2-5,0-4-8,0-2-15,0-1-29,0-4-27,-2 6-34,2-6-27,0 0-52,0 0-94,-4-18-330,2 9-170</inkml:trace>
  <inkml:trace contextRef="#ctx0" brushRef="#br0" timeOffset="30790.67">9598 4613 1721,'0'0'-72,"-1"-7"17,-1 3 18,2 4 15,0 0 22,0-7 15,0 7 16,-3-4 15,3 4 13,0 0 7,-2-7 7,2 7 4,0 0 3,0-7 4,0 7 1,0 0-4,-3-5-3,3 5-4,0 0-8,0-5-4,0 5-11,3-7-3,-3 7-4,5-5-7,-3 0-1,2 2-6,0-1-2,2 0-3,0-1-1,3 0-4,0 2-1,3-2 0,3-2-2,4 4-1,2-4 0,5 2-3,1-1 0,3 1 3,8-1-1,0 1 1,5 1-2,1-2-3,5 2 4,8 0-3,-1 1 1,-7 0-1,2 0-3,-4 2 0,0-2-1,-5 0 3,-6 3-3,0-1-2,-4-1-2,-2 0 2,-5 2 1,0 0-3,-4-2 1,-1 2-2,-2-2 2,-2 2 0,-4 0 1,1 0 3,-1-2 2,-1 2 11,-2 0 1,1 0 5,-2-1 2,-8 1-1,14 0 0,-14 0-1,12 0-3,-12 0-1,10 0 0,-10 0-6,9-2 0,-9 2-2,0 0-3,11 0-1,-11 0 2,0 0-5,0 0 2,10 0-6,-10 0 2,0 0-1,7 2-6,-7-2 5,2 7-5,-2-2-1,0 3 2,0 2-2,-2 0 4,2 5 0,-2 3 2,2-1-5,-2 3 5,2 3 0,0 4-1,0-1 4,2 3 4,0-2 7,2 3-6,-2-3 3,1 2 1,0-3-11,1 0 2,-2-1-1,-1-4 1,2 2-1,0-5 1,0-2-5,-1 2 0,-2-5 13,2-1-11,-2-1 0,2-1 2,-2 0 1,0-3 1,0-2 0,0 1-4,0-6 0,-4 8-6,2-6 2,2-2 3,-12 4-4,4-1 5,0-3-7,-7 2 1,-2 0-1,-4 0 0,-5 3 0,-6-1-4,-3 2 6,-3 0-6,-5 0-1,1-1 6,-1 0 0,-1 0-1,2-1 3,-1-1-3,2 1 3,0 0 1,8-2-7,2 2 5,1-3 1,0 1 0,8-2-2,-2 0 1,3 0 2,2 0-2,0 0 4,4 0-6,-2-2 2,2 2 1,3-1 0,1-1 1,-2 2 0,1-2-6,0 0-2,2 0-5,2 2-5,-3-2 1,11 2-5,-16-2-4,9 0 1,7 2-8,-14-1 1,9-1-17,5 2-12,-10-2-11,10 2-13,-10-2-12,4 0-3,6 2-9,-10 0-11,10 0 0,-10-3-5,10 3 4,-11-3 0,4 1-3,7 2-5,-8-2 2,1 1-4,3-3-15,-2 1-26,2-2-63,2 0-254,0-2 7</inkml:trace>
  <inkml:trace contextRef="#ctx0" brushRef="#br0" timeOffset="31262.43">10026 4715 1328,'0'0'20,"-13"-2"18,13 2 11,-8-2 14,8 2 16,0 0 7,-10 0 0,10 0-2,0 0-11,-6-2-3,6 2-5,0 0-2,0 0-7,0 0-3,22-6-4,-11 3-4,0 3-3,1-2-5,-1 0-1,1-1-7,0 1-2,0 2-2,-2 0-4,-2 0-2,2-3-2,-10 3-2,14 0-3,-9 3 0,-5-3-1,10 2 0,-9 5 4,2-2 0,-3-5 3,-8 15 2,1-3 2,1 2 0,-4-1 0,-2 2-4,0 0 2,0 3-4,-5-4 2,8 0-1,-1-1-3,-1-2 11,2 1 0,1-1 0,1-3-4,1 0 0,2-3 1,0 3 0,0-3-5,2 1 3,0-3 0,2-3 1,8 7-5,-4-6 0,-4-1-1,17 2-1,-6-4-3,3 2-16,-1-1-35,4-1-42,2-3-44,0 5-52,0-7-77,4 0-156,0 1-46,-3-3-93,5-1-51</inkml:trace>
  <inkml:trace contextRef="#ctx0" brushRef="#br0" timeOffset="31440.48">10418 4726 1438,'0'0'-20,"-7"-4"12,7 4 18,0 0 6,-6-2-3,6 2 4,0 0 1,0 0 0,13-9-6,-7 5 0,3 2-1,2-3-18,-1 5-29,0-2-30,2-3-38,-4 3-72,-1-3-215,2 2 98</inkml:trace>
  <inkml:trace contextRef="#ctx0" brushRef="#br0" timeOffset="31637.64">10547 4584 1095,'0'0'55,"-2"-7"17,2 7 10,0 0 3,0-5 0,0 5-9,0 0-9,0 0-8,0 0-3,0 0 8,0 0 0,6 17-5,-4-7-3,0 1-2,0 2-7,2 2-4,-1 3-1,0-1-19,-1 1-49,1 0-56,2 1-65,-1-1-137,-2-3-276,4-1-61</inkml:trace>
  <inkml:trace contextRef="#ctx0" brushRef="#br0" timeOffset="34664.41">10909 4772 1370,'0'0'-92,"0"0"20,0 0 9,0 0 10,0 0 8,0 0 13,0 0 10,0 0 8,0 0 9,0 0 1,0 0 7,0 0 4,0 0 8,0 0-3,0 0 11,7-4 9,-7 4-15,0 0 8,0 0 0,0 0 2,0 0 5,0 0-3,0 0 3,0 0 0,0 0 1,0 0 1,0 0 4,0 0-2,0 0 4,0 0 2,0 0-2,0 0 7,0 0 1,0 0 5,0 0 1,0 0-1,0 0-1,0 0-1,0 0 0,0 0 0,0 0-2,0 0 0,0 0-2,0 0 0,6-2-1,-6 2-2,0 0 0,0 0 0,0 0 0,0 0 1,0 0-2,0 0 2,0 0-2,0 0 0,0 0-1,0 0 0,0 0 0,0 0 0,0 0 0,0 0 1,0 0-3,0 0 0,0 0 0,0 0 1,0 0-2,11-2 2,-11 2 0,0 0 1,10 0 0,-10 0-7,0 0 3,12 0-2,-12 0-2,14 0-8,-8-1 5,-6 1-1,14 0-2,-5-2-2,0 2 2,-9 0-3,17-2 5,-9 2 3,2 0-10,4-3 6,-4 1 2,2 2 0,4 0-8,-2-1 5,2-1 2,3 2-1,-1-2-3,2 2 3,0-3-4,3 3-2,1 0 3,0-3 3,5 1 2,-1 2 2,4-2-3,-3 0-5,3 0 2,0 1 0,-1-1-2,3 0-7,-2 0-2,0 0 3,-1 0-3,-1 0 1,0 0-5,-1 0-1,-1 1 4,0-1-5,-5 0 7,0 0-6,0 0 5,1 0-5,-1 2 3,-2-2-3,0 0-1,3-1 1,-3 3 1,0-2-8,0 0 4,1-1-2,-2 1 2,1 2-4,0 0 2,-2-3 1,2 1-4,-1 0 4,1 1-3,-2-2 0,1 3 1,0-2-2,0 0 0,-1 1-2,2-1 4,-2 0-2,3-1 1,-4 2 0,1-1 0,-2 0 0,2 0 0,-2 0-1,-2 0-1,0 1 1,2-1-3,-4 0 1,-1 0-1,1 2 1,0-2 0,-1 0 1,1 2 1,-2-1-3,1 1-2,-1-3 7,-1 3-4,4-1-1,-4 1 0,-1 0-2,5-3 2,-3 3-2,-1 0 0,1 0 3,-3-1-2,3 1 0,-11 0 2,16 0 0,-7-2-1,1 2 0,-10 0 0,18 0 2,-12 0-4,-6 0 2,13 0 0,-13 0 4,13 0-1,-5 0-6,-8 0 4,11 0-2,-11 0 3,6-3-4,-6 3 5,0 0-5,12 0 5,-12 0-1,0 0-2,10 0 1,-10 0 0,0 0-1,0 0 0,0 0-1,10 0 2,-10 0-1,0 0 3,0 0-3,0 0 2,0 0-1,0 0-2,0 0 4,10-2-2,-10 2-1,0 0 2,0 0-4,0 0 6,0 0-2,0 0 0,0 0 2,0 0-5,0 0 0,0 0 0,0 0 3,0 0 1,0 0-3,0 0-1,0 0 0,0 0 1,0 0 2,11 0-2,-11 0 3,0 0-3,0 0 0,0 0 4,0 0-4,0 0-2,0 0 2,0 0 3,0 0-4,0 0 1,0 0 0,0 0 0,0 0 2,0 0-3,0 0 3,0 0-2,0 0 1,0 0-1,0 0 2,0 0 1,0 0-1,0 0-1,0 0-1,0 0 5,0 0-4,0 0 3,0 0 0,0 0-5,0 0 0,0 0 4,0 0 0,0 0-2,0 0 1,0 0-3,0 0 0,0 0-3,0 0 4,0 0 0,0 0-4,0 0 1,0 0 0,0 0-4,0 0 4,0 0-4,0 0 6,0 0-9,0 0 5,0 0 1,0 0 0,0 7 4,0-7-3,0 0 4,0 0-2,-9 11 5,9-11-2,-6 6 2,4-4-1,2-2 0,-8 3 1,8-3 4,-6 2-2,6-2-1,-12 2 0,12-2 2,0 0-4,-16-4 1,8 2-1,8 2 0,-10-5 4,6 3-5,0-2-1,2-1 0,0-1 1,0 1-3,0 0-1,2-1 1,-3 0-4,3 6-4,3-11 4,-3 8-3,0 3 1,2-8-3,0 4 3,2 1-1,-4 3 5,7-4-4,-7 4-2,8-3-1,-8 3-1,0 0-1,15 3 1,-9-1 6,-2 1-3,-2 1 5,-2-4 0,6 7 3,-2-3 0,-4-4 2,-4 10 1,0-4 1,0-1-2,-4 2 0,0-3 4,-3 1-1,0 0-6,1-1-3,-1 0-5,1 0 1,-1-2 2,-1-1 3,2 1 0,-1-2-2,2 0 2,-1-2 0,3 1-3,-2-3-6,3 0-5,0 1 0,2-4 0,-1 1-2,2-1 1,3 1 0,0-2 1,0 3 0,6-2-6,0 1 9,-2 0 3,4 1-1,1 0-2,-2 0-2,3 3 4,-2-1 0,-1 0-5,3 3 7,-10 0-1,17 0 0,-10 3 0,1-3 4,-2 3-2,0 1 7,-1-1 0,-1 2 5,-2 0-2,-2 1 2,0-6 8,-4 13 0,-1-8 2,-1 1-2,-2 0-4,0 1-1,-4-5 4,2 3 2,0-1-3,-1-3 4,0 2-6,1-2 2,-1-1-2,1 0-1,-1-1-5,2-2 2,1-1-1,0-2-1,2 2-2,-1-3-5,3-1-7,1-1 1,1 1 6,0 1-7,2 0 4,2 0 1,3-1 1,-1 3-1,3-2-1,1 2 4,0 2-3,2-1-7,0 2 2,0 2 4,-2 0-1,3 0-1,-3 2 7,3 0-4,-4 2 2,0 2 2,0-3-2,-4 3 1,2 0 9,-3 1-3,-2 0 13,0 0-11,-4 1 2,1-3 6,-2 2-7,0-1 0,0 0 5,-2 1-5,-1-2 2,1-2 6,1 1-7,-1 0 2,-1-2-1,2 0 1,6-2-3,-13 0-1,13 0-4,0 0 0,-11-8-5,8 4-1,2-2 1,2-1-1,-1-1 1,5 1-3,-1-1 6,1 1-3,2-1-3,1 3 5,-2-3-1,3 4-4,1-2 10,-1 2-15,-2 2 2,3 0 6,-2 2-4,-8 0 0,15 2 7,-8 0 4,-1 2-6,-1-1 9,-2 4-13,1-4 0,-2 4 3,0-2-8,-2 1-3,-2-1 3,0 1-4,0-1-4,-3 0 3,0 0 1,0-1-8,0 1 2,-5-5 1,4 2 2,-3 1 7,2-3-2,7 0 0,-16-3-3,8 1 7,2 0-4,-1-5 0,1 2-10,0-1-5,2-2-5,0 1 0,1-3-5,-2 2-7,5 1-7,0 1-13,0-2-15,0 2-19,0-1-26,5 3-25,-2 1-40,-1-1-41,2 0-105,-2 2-108,-2 2-141,10-5-88</inkml:trace>
  <inkml:trace contextRef="#ctx0" brushRef="#br0" timeOffset="36051.89">12818 4616 1535,'0'0'-6,"-10"1"27,10-1 18,-6 2 17,6-2 21,0 0 13,0 0 7,0 0 0,0 0-3,0 0-5,-8-6-7,8 6-1,0 0 1,6-9-4,0 5-2,2 0 1,-2-1-4,2-1 0,2 1-2,1-3-1,2-2-2,2 3-3,-1-3 9,4-1 1,2-2-1,0-1 0,1 0-5,5-4 3,-4-1-6,6-3-2,-1 0-2,3-7-4,2 5-1,0-5-6,-3 0-3,5-1 2,-6 1-10,1-2-4,1 1-3,-2-1 2,-1 1-2,1 1 1,-1-3-5,1 3-2,0-1-2,-6 5-3,2 0 5,-1 1-3,3-1-5,-3 2 1,-2 1-5,1 0 1,3 0-4,-2 2 0,-1-1 0,5 3-1,-4-1-1,-5 1 0,6 0-1,0-1-4,-3-1 4,3 2-3,-5-2 3,6-1 6,-2 1 2,-2-2 4,0 1 0,-2-2 0,2 2 9,0-1-9,-1-2-5,-2 2 0,2 1-3,-1-2 0,0 0-1,0 0-1,0 1-4,0-2 0,-1 1-1,0-1 0,1 3-2,1-2 3,-7 4-2,5 0 0,-3-2 3,4 0 5,-5-1 4,4 0 2,0 0 0,2-4 2,-1 2-2,-3-3 0,4 2-2,-1-1-3,0-1 0,-3 3-1,4-5-5,-1 2 0,0 1-1,0-3-1,-2 2 1,5 1-3,-4 1-2,2-2 2,-2 2-1,-1 0-2,3 3 2,-4-1-1,0 3-2,-2 0 2,1 1-1,0 2-3,-3-2 2,1 2 3,-2 2-3,2 1 0,-3-1 0,0 1 2,1 2 0,-2-3 0,1 5-1,1-4-3,-1-1 3,-2 3-3,4-1 4,-5 1-4,2 1 1,2 0 2,-2-2-1,1 3-1,-2-2 0,1 1 2,-1 0-1,3 2 2,-2-1-4,-3 0 0,2 0 0,0 3 1,-1-1 1,0 1 0,-1-1-1,0 0 3,0-2-3,1 3-1,1 0 0,-1-1 0,1-1 0,1 1 0,-3 1 2,0-2 2,2 1-2,2-1 0,-4 2 1,1-3 1,2 1 0,-2-2-2,1 2 0,-1 0-1,1 0 2,1-1 0,-1 1-4,0 0 2,-2 1-2,2-1 2,-2 0 1,0 2 0,0-1-2,1 0 0,-1 3 0,0-4 1,0 2 0,1-1 0,0 1-2,-1 0 1,0-1 3,0 1-1,0-2 2,2 1-3,-2-1 1,0 0 2,0 0-1,3-3-1,-1 3 0,-1-3 1,1 0 1,1 3-3,-1-2 3,-1-1-2,3 3-2,-1-1 1,-3 0 2,0 3-3,-2 0-2,1 1 2,1-2 0,1 1 1,-3 1-4,2 1 4,-2-2-5,3 2 6,-3-1-2,-1 0 0,4 2 0,-4-1 3,5-1-2,-3 1 1,1-1-1,-2 1 2,0-2-1,2 4 1,-2-4 0,0 2-1,1 1 0,2 0 0,-5 0 1,2 1-5,-4 3 3,6-8-3,-6 8-8,4-5 0,-4 5-4,5-4-5,-5 4-7,4-4-3,-4 4-9,0 0-6,2-4-15,-2 4-18,0 0-29,0 0-21,0 0-24,0 0-21,0 0-29,0 0-32,-6 21-27,1-14-37,-4 5-122,-3 0-102,-1 0 55,-3 2-100,-6 1-70</inkml:trace>
  <inkml:trace contextRef="#ctx0" brushRef="#br0" timeOffset="37150.9">14164 3006 1432,'0'0'-62,"4"-2"24,-4 2 10,0 0 17,0 0 16,0 0 10,0 0 6,0 0 0,0 0 6,0 0-3,0 0 0,0 0-5,0 0-2,0 0 0,0 0-5,0 0-1,0 0 2,11 0 1,-11 0 2,0 0 3,0 0 7,0 0 9,0 0 9,0 0 8,0 0 2,9 3 2,-9-3 4,0 0-1,0 0 2,10 0-2,-10 0-2,0 0-1,7 2-5,-7-2 1,0 0-6,14 0 0,-10 3-2,-4-3-2,11 1 6,-11-1 0,12 0 2,-12 0 0,15 0 3,-5 3-3,-2-3 3,2-3-1,1 3-10,1 0-1,1 0-1,2 3-6,5-3 2,-2 0 1,5 0 1,1 0 1,4 0-3,-4 2 1,6-2-4,-5-2 2,0 2 3,4 0-2,-7 0 4,3 0-5,-3 0 5,-2 0 5,-1 0-4,0 0 10,-4 0 5,-3 0 0,0 0 1,0 0 6,-2 0-4,1 0 1,-3 0-5,-8 0-5,15 0-5,-6 0-2,-9 0-5,10 0-1,-10 0-2,10 0-6,-10 0-6,12 0 0,-12 0 0,0 0-4,9 0-4,-9 0-1,0 0-1,0 0 0,10 0-4,-10 0 0,0 0-1,0 0 0,0 0-1,11 0-1,-11 0-2,0 0-1,0 0 1,0 0-2,7 2 2,-7-2-6,0 0-3,0 0-3,0 7 4,0-4 8,-2 6-5,2-2-4,-2 2 5,-1 1-4,2 1 3,-1 2 1,-1-1-4,1 3 5,2-2-2,-3 2 4,2-1 0,1 1 0,-2 1-11,0-3-18,0 0-16,-1 1-14,3-1-20,-1-2-16,-1-2-22,0 4-19,-2-4-25,-1 1-25,2-1-30,0 0-32,2 0-41,-1-5-124,-2 3-77,0-2-189,0 1-170</inkml:trace>
  <inkml:trace contextRef="#ctx0" brushRef="#br0" timeOffset="38463.8">15024 2813 1850,'0'-3'-2,"0"-3"19,0 6 18,2-8 16,-2 8 12,-2-7 6,2 7 0,2-5-7,-2 5-9,0-7-4,0 7-10,0 0-2,0 0-5,0 0-6,0 0-2,0 0-1,17 9 0,-9-1 10,-1 2 3,2 1 3,-1 4 6,0 1 0,3 1-3,-1 4-1,-1 0-2,2 0-4,-3-1-2,2 2-4,-2-1 0,2-1-5,-2 2-10,-2-7-20,0 2-25,1-1-29,-1-3-33,-1 0-39,1-2-34,-2-3-37,1-1-97,-1-3-133,-1-2-105,2 0-40</inkml:trace>
  <inkml:trace contextRef="#ctx0" brushRef="#br0" timeOffset="38776.01">15220 2859 1429,'-1'-7'20,"1"-1"20,-2 3 19,2-2 11,-2 2 8,2 5 10,-2-10-6,2 10-10,0-5-8,0 5-7,0 0-4,0 0 7,0 0 7,0 0 3,0 0 5,-7 20-6,7-13-3,0 1-4,0 2-5,0 0-3,0-1-5,2 3-6,-2-3-1,2 1-6,1 0-2,-1-1-4,2 0-3,0 1-1,2-3-1,0 4-4,6-4 0,-2 0-2,2 1 1,1-2-3,4-1-2,-2 1-2,1-2-23,0-1-24,-4-3-35,1 3-32,2-3-51,-2 0-40,-2-5-63,6 0-131,-7-3-271,0 3-153</inkml:trace>
  <inkml:trace contextRef="#ctx0" brushRef="#br0" timeOffset="39040.47">15484 2830 1740,'0'0'-36,"0"0"30,0 0 32,0 0 23,0 0 19,0 0 14,0 0 6,0 0 2,0 0-7,0 0 2,0 0 9,0 0 7,6 16 5,-2-8-5,-2 3-2,3 4-6,1 0-12,1 3-4,-1 3-4,2 0-9,-2 4-10,2-1-52,-3-2-73,4 4-106,-5-4-128,0 0-197,-2-5 54,0 1-134,0-2-83</inkml:trace>
  <inkml:trace contextRef="#ctx0" brushRef="#br0" timeOffset="42879.32">14795 4047 1429,'-7'5'-86,"7"-5"17,-3 2 10,3-2 2,0 0 7,-5 3 8,5-3 2,0 0 5,0 0 6,-6 5 11,6-5 0,-6 3 1,6-3 3,-6 2-4,6-2-7,-12 4-10,6-2-13,0-1-21,6-1-20,-12 0-119,12 0 70</inkml:trace>
  <inkml:trace contextRef="#ctx0" brushRef="#br0" timeOffset="44152.67">14668 4068 544,'-9'-1'24,"9"1"9,0 0 13,-6-2 5,6 2 0,0 0 9,-4-3 1,4 3 1,0 0 5,0 0-1,0 0-3,-6-5-1,6 5-2,0 0-8,0 0 3,0 0-4,-5-3 1,5 3 2,0 0 2,0 0 5,0 0 2,0 0 3,0 0 5,0 0-1,0 0 0,0 0 4,0 0-2,0 0-1,0 0-3,-3-7 0,3 7-1,0 0-4,0 0-2,0 0-1,0 0-3,0 0-3,0 0-2,0 0-1,0 0-3,0 0 2,0 0-2,0 0 2,0 0 5,0 0 1,0 0 5,0 0 1,0 0-6,0 0 7,0 0-2,20 3-3,-20-3-8,0 0 3,11 2-5,-11-2 0,7 2-9,-7-2 8,10 3-14,-4-1-2,1 1 4,-1-2-8,2 1 5,1 1-1,0 2 2,-1-2-3,2 1 2,-1 1 2,2 2-4,1-1-2,-2-1 0,4 1-3,-4-1 0,1 1-1,1 2 1,0-2 0,-1 1 4,2-2 0,-2 3-3,0 1 1,1-2-6,-1 1 2,-1-1-3,2 3-2,-2-3-4,0 2 5,3 1-3,-2-2 4,-1 1-4,3 3-1,-3-3 0,4 2-2,-2-1 1,0 2 1,2-3 0,0 3 0,1-3 1,-2 1 0,0 0-3,1 1 0,-2-2-2,2 0 0,-2 1-3,-1 0 0,2-1 0,-1 1-2,1 0 3,-3-1-1,2 0-2,0-1 1,-2 2-2,1-3-2,1 1 2,0 1 0,-2-1 1,2 0-2,0 0 1,-2-1-3,0 0 2,3-1 0,-2 2-2,-3-2 3,3 1-3,-1-2-1,-1 0 4,0 0-3,-1-1 0,-2 2 2,2-2-2,-1-1-1,0 2-1,-1-3 2,-2 1-1,2-1 2,-1 2-3,-5-4 1,7 3 2,-2 0-1,-5-3 2,5 3-1,-5-3 0,8 4-2,-8-4-1,7 2 2,-7-2 0,0 0 4,4 3-1,-4-3-2,0 0-2,0 0 2,6 2 3,-6-2-2,0 0 2,0 0-2,0 0 4,0 0 4,0 0 4,0 0 0,0 0 1,0 0-2,0 0 1,0 0-6,0 0 2,5 3-1,-5-3-4,0 0 2,0 0-2,0 0-2,0 0 5,0 0-4,0 0-1,0 0 0,0 0 2,0 0-2,0 0-1,0 0 0,0 0-3,0 0 2,0 0-1,0 0-1,0 0 0,0 0 1,0 0 1,0 0 0,0 0-2,0 0 0,0 0 2,0 0-2,0 0 2,0 0 2,0 0-2,0 0-2,0 0 3,0 0-1,0 0-2,0 0 0,0 0 2,0 0-2,0 0 2,0 0-5,0 0 3,0 0 1,0 0-2,0 0 1,0 0-3,0 0 2,0 0-1,0 0 2,0 0 0,0 0-2,0 0 1,0 0 0,0 0-1,0 0 1,0 0-1,0 0 1,0 0 2,0 0-1,0 0-1,0 0 2,0 0 0,0 0-2,0 0-1,0 0 1,0 0 0,0 0 0,0 0 1,0 0 1,0 0-4,0 0 4,0 0-1,0 0-2,0 0 1,0 0 4,0 0-2,0 0 1,0 0-2,0 0 1,0 0 2,0 0-1,0 0-1,0 0-1,0 0-2,0 0 0,0 0 1,0 0-3,0 0-8,3-10-8,-3 10-8,0 0-9,0 0-16,0 0-17,0 0-21,0 0-21,0 0-19,0 0-21,-6-10-24,6 10-36,-2-3-34,2 3-40,-6-8-71,6 5-117,-2-2-19,2 5 38,-11-7-165,4 4-116</inkml:trace>
  <inkml:trace contextRef="#ctx0" brushRef="#br0" timeOffset="46477.52">15848 4600 1635,'4'-4'-35,"-2"-1"14,2 1 11,-1-1 22,-2-2 10,2 2 17,-3-1 9,0 6 7,2-9 4,0 3 6,-2 2 2,0 4 8,0-9 3,0 2-1,0 2 3,0 5 4,-2-7 2,2 7-4,-2-8-3,-2 4-2,1 0-7,3 4-6,-10-5-8,10 5-4,-16-3-5,6 3-6,-3 0-2,1 3-1,-7 0-3,2 2-3,-2-2-1,-3 2-1,2 4 4,-2-2-9,-1 3-4,1 1-3,2 2 0,-2-1-2,2 3-2,0 0 7,-1 6 0,1 0-1,1 4-5,1 0 2,3 3 7,0 1-2,1-1-5,3 5 2,2-1 1,1 2 2,2 2-6,1-5 0,5 1-2,0 6 4,5-1 0,3-1-1,2-2 3,6-1 7,5 1 8,8-4 4,1-3-1,-1-6 3,3-2 4,7-5-5,-1-3-1,4-2 0,3-5 7,-1-2 3,5-4 2,4-4-1,-1-1 3,-1-6-1,-1-1-4,2-5-1,-7 0-2,16-9-7,-15 1-3,-5 1 4,-3-3-8,-4-2-2,-3 1-1,-1-5-3,-6 3-4,-6 1-1,-6 1-5,-3-1-4,-7 1 1,-2 1-2,-4 1-1,-4-4-3,-5-1-3,-3 1-3,-8-2 1,-4 5-4,-3 0 0,-5 3-3,-2 3 2,-7 2 6,1 4-8,-3 1 2,-1 5-2,5 4 1,-1 0-3,1 5-10,-1 1-15,6 2-13,-3 4-19,2-1-18,2 4-19,2 2-26,1 0-30,4 1-36,2 4-36,5-1-39,4-1-69,0 2-140,3-2-26,9 2 57,-2-3-116,6 2-63</inkml:trace>
  <inkml:trace contextRef="#ctx0" brushRef="#br0" timeOffset="46919.56">15898 4775 1519,'2'-3'33,"3"-3"28,-2 3 17,-3 3 14,2-9 18,-2 6 11,2-2 12,-2 5-3,0-7 2,0 7-6,0 0-2,4-5-4,-4 5-8,2-4-15,-2 4-3,0 0-16,0 0-9,0 0-11,0 0-10,0 0-1,0 0-3,10 13-7,-8-5-2,2 0-4,1 3-1,-3 2 0,4 0 0,-1 2-6,-1 3 0,2-1-4,-2 2-2,1 2-5,1 2 0,-2-4-17,0-2-36,0 0-37,-2 0-44,1-3-51,2 3-40,-3-6-45,-2-1-90,0-3-89,-2-1-12,-1-1-102,1-3-53</inkml:trace>
  <inkml:trace contextRef="#ctx0" brushRef="#br0" timeOffset="47094.73">15791 4964 1554,'-9'-4'63,"3"3"15,4-3 3,2 4 10,-9-4 5,9 4 0,0 0-8,7-11-5,1 6-9,7 0-8,2 0-7,8-2-5,3 0-20,1-1-43,-1 1-59,6-3-63,-7 3-87,-1 0-161,-5 0-204,-2 1-82</inkml:trace>
  <inkml:trace contextRef="#ctx0" brushRef="#br0" timeOffset="47926.83">15138 4539 1464,'0'-5'-56,"0"5"26,0 0 14,0 0 19,0 0 13,0-6 14,0 6 12,0 0 6,0 0 5,0 0 8,0 0 8,0 0 10,4-4 2,-4 4 8,0 0 1,0 0 4,0 0-2,0 0 0,0 0 1,0 0-4,0 0-7,0 0-3,0 0-2,0 0-5,2-6-4,-2 6 0,0 0-3,0 0-8,0 0-3,0 0-3,0 0-4,0 0-9,0 0 2,0 0-7,0 0-7,0 0 1,0 0 2,0 0 2,18 8 2,-12-6 4,-2 2 0,2 0-4,3-1 8,-3 3 1,7-1 8,-2 1-3,2 2 13,4-2-4,-1 1 5,5 3-3,3-2 5,-2-1-1,2 2-4,4-1 1,-1 1 0,3-2-5,0 0 2,-1-1 0,1 2-5,-2-3 0,-3-1-1,-5 2-3,0-2-1,0-1 4,-4 2 6,-1-4 10,-2 1 8,-2 3 6,-1-5-2,0 2 10,-2-2-2,2 0 3,-10 0-3,12 0-9,-12 0-7,13-2-6,-10-5-6,2 3-9,-3-1-2,1-2-3,-1-2-9,0 0-1,-2-3-2,0-1-7,-2-2 0,0-2-7,-1-2-1,1-5-8,0-2-10,-1-1-13,0 1-16,1-3-14,-1 3-22,-1-2-35,2 4-36,0 2-33,0 2-43,0 1-50,0 2-73,2 2-70,-2 1-181,0 5-29,0-1 77,0 5-321,0 1-344</inkml:trace>
  <inkml:trace contextRef="#ctx0" brushRef="#br0" timeOffset="49312.46">12758 4582 2127,'0'0'-131,"2"-5"22,-2 5 26,0 0 10,0 0 16,0 0 15,0-5 19,0 5 8,0 0 21,0 0 9,0 0 14,0 0 7,0 0 8,0 0 12,0 0 5,0 0 9,0 0 4,0 0-5,0 0 1,-11-2-3,11 2-3,0 0-6,0 0-6,-14 7-4,6-2-5,0 0-2,4 3-3,-2-3 0,2 3-6,-1 0-5,2 1 0,-1 1 0,0 0-2,3 1-2,-1-2-3,4 2 0,-2 1 1,5-2 0,-1-1 4,2 1 2,1-1 6,2-1 0,2-1 6,-2-2 7,1 2-4,1-1 0,2-2 2,-6-1 0,7-1 0,-4-2 0,2 2 4,-2-4 5,-2 0-8,3-1 3,-3-1-4,1-2-5,-1-1 0,-1-2-8,-1 2-5,0-3 2,-4 1 1,0-2-4,-2 2-8,0-2-3,-2 2 4,0-1-7,-2 1 2,0 2 2,0-1-7,-3 1-3,1 2 5,-5 1-11,1 0 3,-3 4 3,-1 0-9,-2 2 3,2 2 3,-3 3-1,-1 0-2,2 2-3,0 1 2,4-1-5,0 4 4,1 0 4,0 1-2,3 1 1,-1-1 0,5 1-1,0-1 2,2-2-5,2 0-2,0 0 1,2-2 6,2-3 0,2 1-1,3-3 2,-1-3-1,5 0 6,-1-2 0,-2-2-3,9-2 4,-5-2-5,1-1 5,-3 0-4,4-4 7,-6 0-7,0 0-2,0-2 0,-4-2-1,-2 3-1,-2-2-2,-2 3-1,0 0-7,-2 1-9,-2 0-12,-2 3-7,-4-1-13,2 4-10,-4 1-16,1 1-17,-2 0-24,0 2-24,3 0-25,0 4-18,-2-3-11,4 3-14,-1 0-39,4-2-79,-2 2-319,5 0-144</inkml:trace>
  <inkml:trace contextRef="#ctx0" brushRef="#br0" timeOffset="50305.98">12875 4726 1667,'0'0'-57,"-9"2"27,9-2 21,0 0 13,0 0 17,0 0 11,0 0 4,-6 2 5,6-2 1,0 0 4,0 0-4,0 0 2,0 0-5,0 0-4,0 0 2,0 0-4,0 0-4,0 0-2,0 0-2,0 0 2,0 0 0,0 0 12,0 0 3,13 7 3,-13-7 3,14 2 0,-4-2-1,2 2-2,0 0 3,1-2 2,2 3-3,2-3-1,-2 0 3,5 3 1,0-1-2,3-2 1,-2 2-2,5-1-4,-4-1 4,8 2-5,0 1-1,1-3-4,2 2-4,1-2 0,0 2-2,1-1-3,1-1 8,7 2 2,-1 0-1,-6 0-4,2 0-3,-1-2 5,-1 2 3,-1-2-4,-1 1 0,2-1-5,-2 3-1,-1-3-7,2 0-2,1 0 0,-2 0-1,-2-3-7,1 3 7,1 0-4,-3 0-6,1 0 3,2-1 0,0 1-1,1 0-7,1-2 6,-1 2-2,0 0-1,2-2 2,0 2-5,-1 0 4,2 0 2,-3 0-5,1 0-2,1 0 3,-3 0 0,0 2-3,-3-2 1,1 0 1,-2 0-3,-1 0 1,-3 2 4,-2-2-4,2 0-2,-2 0 4,-1 0-7,1 1 9,-2-1-2,0 3-7,-1-3 4,3 2 2,-4-2 0,1 1-2,-1 1 0,0 0 3,0-2 5,-1 2-5,0 0 1,-2-2-1,0 2 0,0-1-2,-1-1 2,2 3-2,-2-2 2,1-1-3,1 3 0,-4-2 2,2-1-1,-2 2 6,1 0-6,0-2-2,-3 3 8,1-3-3,-1 2-1,0-2 4,-2 0 1,0 0-3,1 0 2,-2 0 1,-1 2 2,-8-2 2,15 0 2,-15 0 0,11 0 3,-6 3-1,-5-3-6,12 0-1,-12 0 7,10 2-2,-10-2 4,0 0-7,10 0 1,-10 0-1,0 0 1,9 0-3,-9 0 2,0 0 0,0 0 2,11 0-2,-11 0 1,0 0-2,0 0 2,0 0-1,0 0 5,0 0-11,8-2-1,-8 2 1,0 0 0,0 0-12,0 0-6,0 0-22,0 0-19,0 0-24,0 0-18,0 0-28,0 0-43,-12-12-44,9 9-42,-1-1-57,-2-2-111,1 0-71,-1 1 42,-2-3-115,2 1-65</inkml:trace>
  <inkml:trace contextRef="#ctx0" brushRef="#br0" timeOffset="50758.13">15185 4642 1589,'-9'0'74,"1"-1"27,8 1 14,-12-3 13,12 3 17,-12-3 9,12 3 0,-6 0 0,6 0-13,0 0-9,0 0-19,-10 0-8,10 0-9,0 0-10,0 0-7,0 0-7,-6 3-7,6-3 3,0 0 0,0 0-1,14 14-6,-8-10-6,2 3 1,4-2-4,0 5-2,1-2-5,2 2-2,-2-1-3,2 3-2,4-1-4,-3 0-3,-1 1-5,0-2 4,-2-1-6,-1 1 1,2-3 1,-2 2 0,-2-1 2,3-3-2,-6 2 1,1-2 1,-2-1 4,1 0 3,-1 0 5,-2-1 5,2-1 5,-1 2 4,2-2 2,-7-2-2,6 4 3,-6-4 1,6 4-1,-6-4-1,4 3-3,-4-3-5,0 0 0,6 2-5,-6-2-5,0 0-4,0 0-1,0 8-3,-6-2-3,-2 0-3,-5 3-2,-4 3-1,-4 1-4,-3 4-20,0 2-34,-6 0-51,-5 10-63,-1-4-82,1 4-108,-5-3-144,-1 1-158,1-3 60,0 3-419,-1-5-477</inkml:trace>
  <inkml:trace contextRef="#ctx0" brushRef="#br0" timeOffset="52692.66">16481 4827 2488,'0'0'-152,"0"0"41,0 0 21,0 0 23,0 0 12,0 0 20,0 0 13,0 0 7,0 0 8,0 0 5,0 0 4,0 0 0,0 0 6,0 0 5,0 0 5,0 0 7,0 0 5,0 0 5,0 0 6,0 0 4,0 0-2,4-3 0,-4 3 4,0 0-1,0 0-4,0 0 0,0 0-2,0 0-1,0 0-1,0 0-3,0 0 1,0 0 0,0 0 7,0 0-3,0 0 4,0 0 2,17 3-1,-11-1 1,-6-2 5,17 0 0,-7 0 4,4 0-2,-2 2 13,8-2-5,0-2 6,6 2-9,4-2 3,3 0 1,2 1 11,6-2-1,6 2 2,8-5 12,5 1 2,3 0 1,22-3-4,2 1-4,0-1-1,-2 1-4,-2-3 0,1 0-9,-15 2-5,12-1-6,-11 0-5,-11 3-3,2-1-6,1-1-2,-1 1-6,-1 3-3,-1-4-2,0 3-1,1-2 1,-3 2 4,0-1-4,-2 0-1,-9 3 0,1-1-1,-5 0-2,-2 1 4,-5 0-2,-5-1 6,-4 3-1,-2-1 4,-3-1-3,-1 1-1,-2 2 1,0-2-4,-4-1-3,1 3 0,-4-2-2,2 2-6,-3-2 2,-2 2-3,3-2 4,-11 2-4,15 0-3,-7-2-1,-8 2-2,13-1-1,-13 1 0,11 0 0,-7-3-2,-4 3-1,0 0-1,11 0-1,-11 0 1,8-2-2,-8 2 2,0 0-1,8-1-1,-8 1 0,0 0-2,0 0 4,0 0-4,0 0 2,13 0-1,-13 0 1,0 0-2,0 0 0,7-2 2,-7 2-3,0 0-1,0 0 3,0 0 6,0 0-10,0 0 0,0 0 1,0 0 0,0 0-1,0 0 0,0 0 1,0 0-3,0 0 3,0 0-3,0 0 2,0 0 3,8-2-3,-8 2 0,0 0 2,0 0-1,0 0 1,0 0-1,0 0 1,0 0 2,0 0-4,0 0-1,0 0-4,0 0-4,0 0-7,0 0-2,0 0-6,0 0-9,0 0-8,0 0-13,0 0-10,0 0-9,0 0-13,0 0-8,0 0-16,0 0-4,0 0-11,0 0-9,0 0-19,-3-4-41,3 4-23,0 0-31,0 0-21,-5-7-56,5 7-115,-7-10-65,3 7 44,-1-4-160,1 2-119</inkml:trace>
  <inkml:trace contextRef="#ctx0" brushRef="#br0" timeOffset="55989.98">18679 4406 1611,'-8'0'-10,"8"0"32,0 0 18,-9-1 15,9 1 18,0 0 13,0 0 8,-9-2 3,9 2 1,0 0-8,0 0-3,0 0-6,0 0-6,0 0-3,0 0-7,0 0-12,0 0-3,-5 7 3,5-7 6,4 10 5,0-5 13,2 2 1,3 4 1,3 2 9,1 0 11,4 2-8,3 0-7,4 4-1,0-1-2,3-1-4,-1 0-8,1-2-3,1 0-7,-2 2-12,-4-4 5,2-1 0,-3 0-1,-2-3 1,-2-1 2,-3-1-2,-1 1 5,0-1 3,0 0 3,-5-2 6,1-1 2,0 0-6,-3 0-2,0-1-4,0-1-5,-2 4-6,-4-2-4,0-4-3,-8 9-5,0-4-2,-3 3-5,-6 1-4,-4 2-3,-3-2-3,-7 4-11,-1 0-13,-1-1-17,0 2-21,0-1-18,-1 1-30,2-4-14,2 4-31,5-2-19,1-3-36,2-3-31,2 1-44,5-2-39,-1 0-116,4-3-107,2-1 26,5-1-219,5 0-214</inkml:trace>
  <inkml:trace contextRef="#ctx0" brushRef="#br0" timeOffset="56461.6">19418 4577 1916,'0'0'43,"0"-5"29,0 5 8,0 0 14,0-5 18,0 5 10,0 0 12,0-9-1,0 9-6,0 0-13,0 0-3,2-3-8,-2 3-15,0 0-5,0 0-10,0 0-9,11 0-5,-11 0-8,0 0-5,19 7-5,-11-2-1,1 3-10,3 2 6,0 1 1,0 1-3,1 3 4,4 0 1,-5 1-3,3 1 2,-4 0-9,2 0 2,-3 2-1,-4-4 3,0 2-2,-2-1 3,2-1-4,-5-3-1,2 0 2,-3-2-2,0 0 1,0 0 3,0-5 1,-3 1-2,2-3 5,1-3 6,0 0 6,0 0-2,-12-11-1,12 3-4,-2-3-4,4 0-1,0-7-6,2 2-8,3-3 1,0-3-6,3 1-5,-1 1-11,1 2-11,1-1-14,-2 6-25,1 0-26,0-1-26,2 4-32,0 1-42,-2 2-53,1 3-55,2 0-44,0 1-114,-3 1-87,0 4 39,2-2-203,-4 3-184</inkml:trace>
  <inkml:trace contextRef="#ctx0" brushRef="#br0" timeOffset="56690.28">19888 4739 1863,'0'7'-20,"3"1"14,-3-1 17,2-2 22,-2 1 20,0 2 19,2-3 11,0 1 6,-2 2 8,1 0 4,-1 1-1,3 0-2,1 1-4,-2 1-3,2 0 1,-2 2-9,1-1-6,-1 2-6,0 1-6,0-1-8,1-1-4,-1 0-4,-2 0-7,4 1-23,-4-1-34,2-4-46,-2 3-51,2-3-55,0-1-54,-2-3-116,1 2-135,2-4-202,2 2-170</inkml:trace>
  <inkml:trace contextRef="#ctx0" brushRef="#br0" timeOffset="56994.03">20204 4680 1869,'-2'-9'70,"-1"1"17,2-1 11,-3 0 16,2 1 15,-4 1 16,2 0 17,1 1-1,2 2-13,-3-1-19,2 1-20,2 4-11,-4-5-8,4 5-19,0 0-2,0 0 3,-15 9-17,11-1-1,0-1 4,-2 2-8,5 1-4,-1 2-2,0 1 0,0-2-6,2 2 0,0 5-5,4-3-1,-2 0 1,5 2-5,-1-1-3,3-3-12,-1 1-23,2-2-38,6 1-33,-4-4-45,2-1-58,4-3-62,1-1-58,-3 1-112,0-5-84,-2 0 31,3-3-153,0-1-120</inkml:trace>
  <inkml:trace contextRef="#ctx0" brushRef="#br0" timeOffset="57438.91">20473 4711 1764,'2'-8'61,"-2"3"15,0 5 6,2-10 7,-2 6 3,0-2-2,0 6-6,0-5-9,0 5-10,0 0-1,0 0 8,0 0 4,0 0 3,19 10-3,-14-5 5,1 3 0,0 1 3,-2-1-5,3 1 0,-1 1 0,-2-1-7,2 1-7,-1 0 2,-1-3-12,1 0-7,-1 1 0,-1-2-1,0 0-7,1-1 2,-2 4 7,0-7-7,0 3-2,-2-5-4,0 0-4,0 5 1,0-5-5,0 0-2,0 0-1,0 0-6,-10-14-5,7 6-3,0 0 0,3-2 3,-2 1-6,2-2-4,2-1-3,0 0 1,2-1 0,2 2 2,0-2-2,1 4-6,4 1 0,-4-2-1,7 0 2,-2 4-1,6 1 0,-4-1-1,1 2 2,0 3 4,4 1-7,-2 0 4,0 1 2,-1 3-1,0 2 4,0-2-1,-4 3-1,4 1 0,-3-3 3,-3 5 4,0-3-5,0 3 6,0 0 3,-2-1-15,-2 1-19,1-3-52,-2 0-54,-1 1-62,2 1-72,-6-6-95,2 1-166,0 0 25,-2-4-237,0 0-227</inkml:trace>
  <inkml:trace contextRef="#ctx0" brushRef="#br0" timeOffset="57683">21021 4539 2048,'1'-7'90,"2"-1"18,-1 1 0,-2 1-2,3 0 11,1 2 12,1 0 4,3 3 2,0-2 4,-1 3-1,8 3-6,-1 0 5,1 3 1,4 0-3,-1 4 30,5 7 3,-6-5-11,3 5-18,-5 1-12,2-1-10,-5 4-10,-2 1-7,-4 0-12,-8 2-26,-6 0-48,-8 2-60,-3 5-52,-11-1-68,-5 1-91,1-5-105,-6 1-210,-3-2 1,-17 6 53,8-11-314,3-1-319</inkml:trace>
  <inkml:trace contextRef="#ctx0" brushRef="#br0" timeOffset="59155.95">8914 4045 2036,'0'0'-135,"0"0"25,0 0 19,0 0 20,0 0 11,-4-7 17,4 7 25,0 0 8,0 0 7,0 0 16,0 0 8,0 0 5,0 0 5,0 0 10,0 0 4,0 0 2,-2-6 5,2 6 4,0 0 0,0 0-3,0 0 1,0 0-1,0 0-1,0 0-4,0 0 0,0 0-2,0 0-4,0 0-2,0 0-3,0 0-3,0 0-2,0 0-3,0 0-4,0 0-2,0 0-4,0 0-5,0 0-2,0 0 0,0 0 0,0 0-3,0 0 0,-4 15-1,2-8 0,0-2-2,0 1-2,2 2 2,-2-1-3,-1 4 0,3-2 2,-2 0-3,2 2 2,0-1 2,0 1-2,2-2 1,-2 4 1,0-2-1,3-2 1,-1 3 1,-2-3 1,4 1 0,-1 0 1,0-1 0,3 0 1,-2-1 5,3-1 10,0-1 6,1 2 7,-3-5 7,5 2 5,0-2 7,0-1 1,0 0-3,1-2 6,2 0 0,-1-2 0,0-2 4,-2 1-2,3-2 1,-2 3-9,0-4-3,-1-1 1,0 2-6,2-1-4,-6-2-2,2 1-2,-2 0-6,0-3-2,-1 0-5,0 2-1,-3-3 4,0 1-6,-2-2-3,0 2-3,0-2-4,-2 1-7,-3-1 3,1-1 1,-3 1-9,1 1 5,-4 0-2,-3 2-10,0 1-10,1 0-7,-5 1-10,-1 5-13,0 0-18,-4-1-20,1 6-25,0-1-25,0-1-23,1 3-31,2 1-25,-1 2-24,0-2-62,8 1-111,-1 0-53,0 1-71,6-1-36</inkml:trace>
  <inkml:trace contextRef="#ctx0" brushRef="#br0" timeOffset="61319.75">11784 5104 1392,'0'0'11,"-8"-2"13,8 2 22,-3-7 13,3 7 16,-4-3 15,4 3 15,-3-4 5,3 4 4,0 0-1,-3-6 0,3 6-5,-2-4-3,2 4-8,0 0-10,0 0-5,0 0-8,0 0-9,0 0-4,0-7-9,0 7-4,0 0-6,0 0-6,14 2-6,-14-2 1,15 7-9,-6-1 3,-2 1-3,7 4-4,-4-3 1,2 4-2,0 2-2,-2-2-4,3 5-1,-3-5 1,1 5 1,0-3-2,-3-1 1,0 1-2,0-3 3,-4-2-4,2 3-1,-2-3 5,0-3 1,-2 1 2,0-2 4,0-1-3,-2-4-2,0 0 1,0 0 6,0 0-4,0 0-2,-2-24 1,0 15-3,2-4-4,0-3 0,2-1-6,-2 2 5,2-2-5,3 2-11,-3-2-8,0 1-17,2 3-23,1-1-30,1 2-30,0 0-37,1 0-36,1 5-39,0-3-71,1 5-110,-2-1-45,1 5-84,0-4-40</inkml:trace>
  <inkml:trace contextRef="#ctx0" brushRef="#br0" timeOffset="61706.58">12158 5136 1421,'0'0'8,"3"7"13,-3-3 10,0-4 9,2 6 10,-2-6 12,0 9 11,0-4 5,0 2 0,-2 1 0,-1-1-1,3 3-1,0-1-3,-1 3-6,1-2-4,0 5-4,0-4-3,0 2-3,1-1-5,2 0-4,-3 0 0,4 0-6,0 0-1,-2-2-4,5-3 6,-3 1 0,2-1 3,1-2 0,1-1-1,1-4 1,-1 0-3,-8 0-3,18-4 2,-10 1-5,-2-3-4,0 0 1,0-1-6,-1-3-5,-1 0 6,-4-1-6,0 0 0,0 0-2,-2-2-2,0 4-3,-3 1-1,1-1-2,-2 3-4,-2-2 0,2 3-4,-4 2-9,0 1-8,2 2-14,8 0-18,-20 0-21,12 1-23,0 0-27,-1 2-33,3 1-26,0 0-54,-1 0-91,3-1-83,-1 1-161,3 1-68</inkml:trace>
  <inkml:trace contextRef="#ctx0" brushRef="#br0" timeOffset="62044.06">12398 5157 1516,'1'-8'28,"-1"4"22,3-2 16,-3 6 18,2-7 15,-2 3 13,0 4 8,4-5-2,-4 5-7,0-6-8,0 6-19,0 0-4,2-5-7,-2 5-8,0 0-3,0 0 9,0 0 1,5 18 1,-5-9-11,3-1 2,-3 3-11,0 3-1,0-1 0,1 2-8,-1-2-6,3 3 4,-1 0-8,2 0-5,-3-1 2,6 0-6,-1-1-5,1-1-10,1-2-16,3 1-25,0-2-29,-1-4-37,0-2-40,6-1-47,-4-1-41,1-2-58,-2-2-94,1 1-80,-1-3-117,-1 2-74</inkml:trace>
  <inkml:trace contextRef="#ctx0" brushRef="#br0" timeOffset="62530.1">12644 5237 1528,'0'-7'33,"0"2"27,0 0 14,0 5 10,2-7 16,-2 7 7,0-9 2,0 9-8,0-5-6,0 5-11,0 0-10,0-6-8,0 6-10,0 0-3,0 0 0,0 0 1,0 0-1,8 15 5,-6-7 4,-2-1-4,2 3 3,-2 2-6,2-3-3,1 2-4,-1-2-10,-2 3 2,2-2-6,0-1 0,-2 1-6,1-5 1,-1 3-5,0 0 3,0-3-3,0 0 1,0-5-4,0 7 0,0-7-5,0 0 0,0 0-1,0 0-3,0 0-1,0 0-2,-14-16 3,12 8-4,0-1-12,0 0 0,2-2 3,-2-1-2,4 0 0,-2 1-2,0 2 2,2-1-2,0-1-2,2 4 3,-2-4-3,3 4 4,-1-1-5,2 2 1,1 1 2,-1 1-1,1 1 4,1 1-4,-1-1 1,2 3 0,-9 0 5,16 6-5,-8-2 8,0 2 6,1-1-5,-3 3 4,3 4 2,-4-3-3,3 0 4,0 3 1,-4-3-1,2 3-2,-2 0 4,4-4-5,-4 3-5,0-2-15,0 0-22,-2-1-30,0 0-37,2-3-42,1 0-41,-1 2-52,-2-6-71,4-1-100,-3 3-36,-3-3-136,0 0-79</inkml:trace>
  <inkml:trace contextRef="#ctx0" brushRef="#br0" timeOffset="63079.77">13173 5263 1511,'0'0'18,"-4"-4"30,4 4 22,0 0 15,0 0 20,-5-5 15,5 5 5,0 0 1,-2-4-4,2 4-8,0 0-5,0 0-8,0 0-8,0 0-4,0 0-13,-2-4-7,2 4-8,0 0-6,13-5-3,-4 2-10,-1 2-2,2-3-1,2 1-5,2 1-3,1-3-3,-2 3-5,4-2-10,-3 3-17,2-2-33,-2 0-46,-1-1-55,-1 2-57,-1-2-84,1 0-151,-1 1-37,-3 1-134,2 0-100</inkml:trace>
  <inkml:trace contextRef="#ctx0" brushRef="#br0" timeOffset="63331.82">13507 5093 1686,'3'-7'66,"-3"3"23,0 4 16,2-5 16,-2 5 5,2-4 7,-2 4-10,2-6-9,-2 6-19,0 0-10,0 0-5,0 0-10,0 0-1,9 13-2,-5-7-8,-2 3-4,0 0 1,2 4-2,1 0-4,-3 0-5,2 1-6,-2 1-3,0-2-11,-1 2-24,2-2-36,-3-3-44,2 0-58,0-1-63,-2-1-91,3-2-158,-3-1-17,2 1-144,-2-2-108</inkml:trace>
  <inkml:trace contextRef="#ctx0" brushRef="#br0" timeOffset="63611.96">13618 5023 1784,'2'-7'71,"-2"1"8,2-1 5,-2 0 12,4 4 13,-2-2 3,4 3 6,3-1 2,1 1-1,1 4 3,2 1-9,-1-1 3,6 6 6,-1-1 0,0 4 7,2 0-6,-1 2-3,0 3 1,-2 1-8,0 0-12,-2-1-5,-3 6-4,-3-3-11,-2 3-10,-4-4-5,-7 5-15,0-1-35,-3 2-35,-7 0-35,-4 1-72,-4-2-82,-1-3-90,-5-2-147,-3 1-114,-6 0 50,-5-1-256,5-7-255</inkml:trace>
  <inkml:trace contextRef="#ctx0" brushRef="#br0" timeOffset="65427.73">15545 4920 1931,'0'0'-95,"0"0"31,0 0 17,0 0 25,0 0 19,0-6 14,0 6 15,0 0 9,0 0 5,0 0 6,0 0 2,0 0 3,0 0 1,0 0-5,0 0-4,0 0-5,0 0-2,0 0-4,0 0-2,0 0-5,0 0-1,0 0-4,0 0 0,0 0-6,0 0-9,0 0-8,0 0-14,0 0-18,-7-1-20,7 1-29,0 0-37,0 0-51,0 0-107,0-4-258,0 4-39</inkml:trace>
  <inkml:trace contextRef="#ctx0" brushRef="#br0" timeOffset="66449.3">8965 1878 1305,'2'-6'-102,"-2"6"20,0 0 14,3-3 19,-3 3 12,0 0 8,4-5 15,-4 5 5,0 0 7,1-5-2,-1 5 1,3-4 6,-3 4-1,0 0 6,0 0-5,4-5-1,-4 5-2,0 0 2,0 0-7,0 0-11,2-4-8,-2 4-11,0 0-9,0 0-11,0 0-11,0 0-20,11-6-117,-7 4 69</inkml:trace>
  <inkml:trace contextRef="#ctx0" brushRef="#br0" timeOffset="67020.65">11805 1826 584,'1'-7'28,"-1"7"9,0 0 1,0 0 8,0 0 4,0 0-2,0 0 3,0 0-4,0 0-4,0 0-6,0 0-1,0 0-6,0 0-2,0 0 11,-3-10-10,3 10 2,0 0-3,0 0 0,0 0 0,0 0-5,-2-5-2,2 5-4,0 0 1,0 0-3,-2-6 4,2 6-4,0 0-1,-3-4-5,3 4-13,0 0-17,-2-5-14,2 5-18,0 0-33,-2-9-63,2 4-222,-5 0 117</inkml:trace>
  <inkml:trace contextRef="#ctx0" brushRef="#br0" timeOffset="67558.4">5026 3788 919,'0'0'-47,"0"0"4,0 0 8,0 0 9,0 0 5,0 0 0,0 0 3,-8-14 3,8 14-4,-2-8-16,0 4-41,0-2-116,-1 0 65</inkml:trace>
  <inkml:trace contextRef="#ctx0" brushRef="#br0" timeOffset="72050.4">19699 5237 826,'0'0'110,"0"0"-18,0 0-23,0 0-18,0 0 10,0 0-7,0 0-3,0 0 4,0 0-2,0 0 4,0 0 0,0 0-1,14 1 0,-14-1-1,0 0-2,0 0-1,0 0-3,0 0-3,0 0-1,0 0-4,0 0-4,0 0-2,0 0-2,0 0-4,0 0-3,0 0-3,0 0-3,0 0 2,0 0-5,0 0-2,0 0-3,0 0 2,0 0-4,0 0-1,0 0-3,0 0-17,0 0-17,0 0-34,0 0-37,8-1-60,-8 1-144,4-4-253,-4 4-59</inkml:trace>
  <inkml:trace contextRef="#ctx0" brushRef="#br0" timeOffset="79015.3">15947 1044 1722,'-6'-4'-46,"1"2"25,5 2 19,-6-4 25,6 4 17,0 0 10,-10-4 10,10 4-1,-7-3 4,7 3-2,-5-2-3,-3 0-3,8 2 0,-10-2-5,10 2-4,-12 2 0,12-2 0,-17 2-3,8 0 0,-1 1-2,0 1-2,-1 2-3,-3-1-1,4 6-2,-3-4-1,1 3 0,-1 1-1,0 2 0,-1 0-3,0 4 0,2 1 2,-1-1-5,2 1 3,1 2 0,1 1 0,1 0-1,2 0 0,-1 1 2,1-1-1,3 4 1,1-4-1,2 0-2,0 2 0,2-2-3,1 4 0,-1-3 4,5 2-1,-3-3 1,0-4 0,2 2-4,1-2-2,-1-2 2,2 1 2,3-1 5,-2-2 3,3-2 4,4 1-2,-2 0 5,5-4-1,2 2-1,-1-4 2,5-1 1,2 1-9,-1-4 6,2 2 1,0-4-1,2-2 0,0 0-7,-1-2-1,1-1 1,2-3-6,-3 1 6,3-6-5,0 3-4,-3-4 0,1 1-1,-2-5-4,-1 1-2,3-3 4,-2-1-8,-3 1 4,1-6-1,-4 1 2,2 1-1,-5-3-1,1 0 3,-4-1-3,-1 3 3,-2 0-1,-3 0-7,-1 3 6,-3-4-7,-2 4 5,0-1-5,-4 2-4,0-2 0,0 3-1,-2-4 3,-4 2 0,2-2-6,-5 4-1,0-3 0,-1 3 0,-5 0 0,0-1-1,-1 1-5,-5 1 2,-7 3-4,1 1 2,-7 2-2,-2 1 5,-5 4-3,1 4-3,-3 2-13,1 2-14,1 4-11,0 4-13,-1 1-17,4 4-16,-1 1-18,-1 3-14,6-2-15,4 2-18,3 1-23,3 1-21,5-3-14,7 2-14,-3-3-43,9-2-105,-3 1-71,5-4-86,2-1-39</inkml:trace>
  <inkml:trace contextRef="#ctx0" brushRef="#br0" timeOffset="79354.42">15960 1167 1410,'0'0'42,"2"-7"39,-2 7 25,2-4 25,-2 4 15,0-8 14,0 8 5,2-3-6,-2 3-9,0 0-10,5-4-12,-5 4-17,0 0-11,0 0-9,0 0-14,0 0-10,0 0-5,0 0-17,0 0 7,4 11-5,-2-3-10,0 4 1,0-2-7,0 2 3,2 2-9,-2 2 6,3 2-3,-3-1-9,3 2-10,-1 1-13,-2-4-25,0 3-25,2 0-38,-2-3-44,0 1-41,0 0-44,0-5-75,0 1-139,0-2-41,-4-1-137,0-3-112</inkml:trace>
  <inkml:trace contextRef="#ctx0" brushRef="#br0" timeOffset="79519.97">15805 1310 1687,'-3'-7'-10,"3"0"1,5-1 2,0 0 9,5 0 10,3 0-1,4 1-2,3-2-2,6 1-2,2 1-4,2-2-25,-1 2-41,1 3-48,-4-1-95,-1-1-234,-4 2 50</inkml:trace>
  <inkml:trace contextRef="#ctx0" brushRef="#br0" timeOffset="80608.45">15265 1488 1162,'0'0'3,"-2"-6"28,2 6 20,0 0 25,0 0 7,0-5 12,0 5 8,0 0 0,0 0-2,0 0-7,0 0-5,0 0-8,2-7-9,-2 7-6,0 0-4,0 0-4,0 0-8,0 0-4,0 0-2,0 0-6,0 0 1,0 0 1,0 0 2,0 0 2,0 0 2,22 7 1,-16-4 9,0 1 3,1-3 1,1 2 0,2 1 1,2-2-3,0-1 1,5 1 1,-2 2 2,4-2-5,-3-2-2,2 2-4,-1-1-1,4 2-5,-2-3 0,-5 1-4,2-1 1,-5 0 9,5 0-2,-5 0 0,1 0 3,-3 0 7,-1 0-10,3 2 0,-11-2-6,15 0-1,-15 0-3,12 0-3,-6 0-9,-6 0 4,0 0 0,14 0-9,-10 2-3,-4-2-1,0 0-1,10 0 0,-10 0-6,0 0 3,0 0 0,11-2 0,-11 2-4,0 0 9,0 0-2,8 0 3,-8 0 2,0 0-6,0 0 3,0 0 0,0 0-1,0 0-4,0 0 3,9-2-2,-9 2 0,0 0-3,0 0 0,0 0-4,0 0 1,0 0 0,0 0-2,9-1-4,-9 1 3,0 0-2,0 0 0,0 0 0,0 0 5,0 0-5,0 0 2,0 0 1,0 0-1,0 0 1,0 0-2,0 0 4,0 0-3,0 0 0,0 0 1,0 0-3,0 0-2,0 0 0,0 0-4,0 0-4,0 0 1,0 0-3,2 7-2,-2-7 3,2 7 5,-2 0-6,2 2 5,0 0-1,-2 5 2,4 1-1,-2 4 2,2 2-4,0 1 5,-1 6 1,4-2-1,-1 3 3,-2-3 2,2 1-16,0 0-22,-2-3-13,3 2-17,-3-4-25,3 0-39,-3-5-53,0 0-51,0-3-70,-1 1-134,1-1-146,-4-2 75,1-1-229,-1-2-226</inkml:trace>
  <inkml:trace contextRef="#ctx0" brushRef="#br0" timeOffset="82075.39">12739 4619 1856,'0'0'-71,"0"-6"36,0 6 15,0 0 16,0 0 16,0 0 19,0 0 13,6-7 13,-6 7 2,0 0 2,0 0-1,4-4-1,-4 4-2,5-3-3,-5 3-1,0 0-4,8-4-2,-4 2 0,-4 2-5,11-2-8,-11 2 0,13 0-4,-13 0-3,12 0-1,-4 4 0,0-3-4,0 3 1,-2 2 0,2-1-2,-1 1 6,-1 0-2,-1 1 2,-1 0 1,0-2 6,-2 3 3,-2-2 2,0-1 1,-2 2-2,-2 0-4,2-2-1,-5-1 1,1 0-2,-1-1-3,1-1-2,-2 1 2,8-3-1,-18 0 4,10-5-3,8 5-1,-14-7 2,7-1-7,1-1-2,2-1-3,1 1-3,1-2-2,0-3-1,2 2 0,2 1-3,3-2 2,-1 1-3,2 1-6,1 2 8,1-1-5,0 1 3,-2 1-5,4 1 1,0 4-2,-2-1 0,3 2-2,-5 2-1,-6 0 0,17 2 2,-10 1-2,-3 1 3,0-1 2,-2 2-3,0 2 2,-2-7 1,-2 9-1,2-4 1,-2 0 1,2-5-2,-6 5 1,4-1-2,2-4 1,0 0-14,-9 3-4,9-3-10,0 0-15,0 0-23,-10-12-26,10 6-25,0 6-27,2-10-37,0 5-44,0 0-75,2 0-125,1 2-252,-1-1-169</inkml:trace>
  <inkml:trace contextRef="#ctx0" brushRef="#br0" timeOffset="82292.94">12913 4645 1653,'0'0'-91,"0"0"22,0 0 10,-6 1 10,6-1-2,0 0 3,0 0 7,0 0 4,0 0 3,0 0 1,0 0-8,12-11-11,-10 6-20,-2 5-44,6-7-177,-3 1 190</inkml:trace>
  <inkml:trace contextRef="#ctx0" brushRef="#br0" timeOffset="83631.13">15583 1751 783,'0'0'-17,"0"0"9,2 3 3,-2-3 6,0 0 5,0 0 4,0 0 1,0 0 6,0 0-5,0 0 3,0 0 6,0 0-3,0 0 2,0 0-1,0 0-2,0 0 2,0 0-1,0 0 0,2 6 2,-2-6-3,0 0 0,0 0 1,0 0-1,0 0-4,0 0 1,0 0-1,0 0-1,0 0 1,0 0 1,0 0-3,0 0-6,0 0-7,0 0-7,0 0-18,0 0-17,0 0-31,0 0-79,0 0-135,0 0 194</inkml:trace>
  <inkml:trace contextRef="#ctx0" brushRef="#br0" timeOffset="85888.38">12148 1671 748,'0'0'-18,"0"0"12,0 0 7,0 0 5,-4-4 9,4 4 1,0 0 3,0 0 0,0 0 2,0 0-4,0 0 3,0 0 0,0 0 5,0 0 6,0 0 0,0 0 3,0 0 2,0 0-2,0 0 8,0 0-4,0 0 1,0 0 3,0 0 2,0 0 4,0 0 1,0 0 4,0 0 2,0 0 1,0 0 1,0 0-2,0 0-3,0 0 1,0 0-1,0 0-4,0 0-2,0 0 0,0 0-6,0 0 0,0 0-4,0 0-1,0 0-2,0 0-7,0 0 0,0 0 0,0 0 0,0 0-2,0 0-2,0 0 0,0 0-1,0 0 0,0 0-3,0 0 1,0 0 1,0 0 1,0 0 4,0 0 2,0 0-2,0 0 4,0 0-1,14-8-1,-14 8-2,0 0-1,11-3 0,-11 3-3,7 0-1,-7 0 0,10 0-3,-4-2-2,-6 2 2,11-3-4,-4 1 2,-1 0 0,-6 2 0,12-1-3,-5-1-2,0 0 6,-7 2-6,12-3 5,-6 2-5,-6 1-2,15-2 1,-8 0 0,-1 0-1,-6 2-2,17-2-4,-9 0 3,0 2 1,2-1 0,-2-1 0,-8 2-1,16-2-1,-7 0 1,-2 2-1,3-2 0,-2 0-1,1 0 2,-1 0 1,1 2-2,0-1-3,-1-1 4,2 2 0,-1-2-1,-1 0-2,1-1 2,-1 1 1,1 2 0,-1 0-4,0-3 2,1 1 0,2 2 1,-3-2 2,0 1-5,6 1 2,-6-2 0,5-1 1,-3 3-1,1-2 1,2 2-3,-1-2 0,0 1 1,2 1 2,-2-2-2,2 0 0,0 0 1,1 2-2,-1-2 1,2 2-2,-2-4 2,1 2 1,0 0-1,0 1 0,1-1-1,0 0 1,0 0 0,1-2 1,0 3-4,2-3 4,1 1-3,-2 2 3,4-3-2,-1 1 2,-2 2-2,3-3 0,5 2 1,0-1-1,0 0-1,1-1 2,0 4 1,0-5-2,-2 1 0,2 2-1,-2 0-1,-1 1 0,-1-2 0,3 0-1,1 1 4,-4 0-4,4-2 4,0 3-1,1-1-1,-1-2 0,0 1 1,0 0 0,2 1-2,1-1 4,-4 1-2,3-3 1,0 3 0,-3-2-7,-1 3 1,0-2-1,2 0 3,0-1 2,-5 2-1,5 0 1,-3-1 3,5-1 2,-2 0 2,-1 0-2,2 1 3,0-1-2,1-2 4,0 2-3,3 1 9,-2-2-6,3-1 1,-2 3-1,2-1-3,-5 0 0,5-1-2,-4 3 0,2-4 0,-1 4 3,1-2-3,2 0-2,-3 1 4,1 1-1,0-1-3,2 1 2,-3 2 0,4-3-1,-3-1 0,0 3 0,-1-2-1,1-1 1,-2 4-1,-1-3 6,-2 1-1,2-2 5,-3 2-2,-2 0 4,-1 1 3,-1-2-3,-2 2 0,0-1 2,-1-2-3,0 4 3,-2-2 0,-1 0-2,2 0 3,-2 1-3,1-2-5,1-1-1,-4 3 1,4-1-4,-4 0 3,1-1 9,-2 3-7,2-2 2,-3-1-1,2 1 1,0 0 0,-2 1-1,1-2 3,0 3 1,-3-1 0,1-2-1,-3 2 1,1-1-3,-9 2 1,15-2-2,-7 2-1,-2-2-1,-6 2 1,11-2-1,-11 2-3,11 0-5,-5-2 6,-6 2-4,13-1-2,-13 1 5,12-2 1,-12 2-6,10-3 3,-2 3 1,-8 0-4,10-1-3,-10 1 10,8 0-11,-8 0 6,0 0-1,13-2 0,-13 2-3,0 0-1,9 0 2,-9 0 1,6-2-1,-6 2-4,0 0 3,0 0 0,13-2-3,-13 2-2,0 0 8,10-2-6,-10 2 4,9 0 2,-9 0-3,9-2 0,-9 2-2,10 0 4,-10 0-6,6-1 10,-6 1-8,8-2 4,-8 2 3,0 0-3,9 0-2,-9 0 4,0 0-7,0 0 5,0 0 4,11 0-7,-11 0 3,0 0 0,0 0 0,0 0 0,0 0 0,0 0-8,8-2-11,-8 2-10,0 0-15,0 0-22,0 0-26,0 0-22,0 0-23,0 0-34,0 0-23,-19 5-42,19-5-79,-15-1-119,7-1-35,-2 0-80,-2-1-49</inkml:trace>
  <inkml:trace contextRef="#ctx0" brushRef="#br0" timeOffset="86422.06">15318 1151 1514,'0'0'38,"-6"-5"29,6 5 20,-4-3 18,4 3 16,-4-4 6,4 4 0,-5-4-4,5 4-7,0 0-9,-6-1-10,6 1-9,0 0-12,0 0-7,0 0-10,0 0-3,-3-7-6,3 7-8,0 0-6,0 0-3,0 0-3,0 0-3,18 10-2,-12-4 4,2-3-4,6 5 3,-2 0 12,5-1 1,-2 4-7,6-4 7,1 4-6,-2-3 9,2 1-12,-1 0 3,-6 0-6,4-4-2,-5 2-2,1 0 0,-3-2-7,-2 1-2,2-2 11,-2-1-6,-2 1 11,0 0 5,0-1-5,-2 1 5,0-1 4,-2-2-5,4 1-4,-8-2-1,8 7-5,-4-7-2,-4 0 3,6 3-8,-6-3 0,4 4 2,-4-4-2,7 1 0,-7-1-4,0 0-6,4 4 3,-4-4-1,0 0 4,0 0-1,2 4-5,-2-4 3,-8 6 1,1-2 0,-1 2-2,-3-1-3,-4 4-1,-1 1-2,-6 2 1,-6 5-3,3 0-1,-4 0-5,1 4-24,-2 0-30,-1 5-34,1-5-48,-2 6-61,6-4-60,0-2-82,0-2-182,1-2 3,5-2 68,2-1-157,-2-2-108</inkml:trace>
  <inkml:trace contextRef="#ctx0" brushRef="#br0" timeOffset="87512.68">16585 1235 1556,'0'0'-73,"0"0"12,0 0 14,0 0 9,0 0 10,0 0 10,-13 0 9,13 0 11,0 0 8,0 0 5,0 0 4,0 0 5,0 0 4,0 0 5,0 0 9,0 0 10,0 0 6,0 0 7,0 0 6,0 0-2,25 7 7,-17-7 1,4 1 5,-2-1 8,3 0 6,1 0 1,6 2 3,0-2-1,4-2-3,6 2-6,1-1-5,5-1-4,7 0 1,7-1 7,10 1-2,8-3 2,23 1-9,2-1-8,0-1-5,2 2 6,-1 1-6,-1-3 0,1 0-3,2 1 1,-1 1-2,6-1-2,-2 2-5,-2-2-2,-3 2-1,-3-1-6,1 1-3,-17-1-7,-12 4-2,-2-2-3,-1 0-1,-11 0-5,-3 1 0,-4 1 1,-7-3-8,-1 3 0,-5 0 2,-6-2-4,0 2-1,-3 0-1,-2-1-1,0 1-1,-3 0 0,-3 0 3,1-2-6,-2 2 1,-1 0-2,0 0-2,-10 0-2,18-2 3,-10 2 1,0 0-1,-8 0-1,10 0-1,-10 0 0,12 0 2,-12 0-3,11-2 1,-11 2-4,0 0 0,10 0-6,-10 0 3,0 0-6,7-2-13,-7 2-3,0 0-13,0 0-12,0 0-20,13 0-15,-13 0-15,0 0-30,0 0-39,0 0-67,2-2-34,-2 2-49,0 0-106,-8-9-93,8 9 43,-10-7-102,2 5-77</inkml:trace>
  <inkml:trace contextRef="#ctx0" brushRef="#br0" timeOffset="87976.52">18941 940 1594,'-8'-2'28,"8"2"31,-6-3 22,6 3 20,-6-4 14,6 4 12,0 0 1,-6-1 0,6 1-7,0 0-6,-7-3-1,7 3-9,0 0-11,0 0-9,0 0-7,0 0-8,0 0-16,0 0-5,0 0-1,0 0-6,0 0-1,19 15 3,-7-6-6,2-2 2,4 4-2,1 1 1,3 1-2,5 3-1,-1-1-2,1 0-4,-4-4-5,-1 2-2,1-1 0,-4 2-1,0-5-2,1 1-1,-8 0-3,0-3 1,1 1-3,-3-1-2,-1-2 1,0 0 2,-1 0-8,-4 1 5,0 1 16,-4-1 0,-4 4 0,-5-1-2,-3 1-3,-9 3 0,-8 0-3,-1 0-26,-4 3-31,0-3-31,0 3-35,0-1-43,0 0-50,2 2-50,1-4-50,1-2-117,3 1-97,8-2 46,-3-1-95,7-1-60</inkml:trace>
  <inkml:trace contextRef="#ctx0" brushRef="#br0" timeOffset="89508.48">19725 905 1444,'0'0'-45,"0"0"30,0 0 15,-2-6 15,2 6 21,0 0 17,0-5 2,0 5 4,0 0 6,-2-7 1,2 7 5,-2-5 2,2 5 4,0 0-1,-4-5 1,4 5 0,-2-7 2,2 7-2,-5-5-1,4 0 1,1 5-6,-6-7-2,4 3 0,-2 1-3,2-3 1,-2 2-8,-2-1-3,2 1-5,0-2-4,-4 2-3,5 1-3,-4-2-4,1 2-6,0 0-1,-2 0-5,8 3-4,-13-2-3,5 2 1,8 0 4,-19 4-9,12 1-4,-1 2 1,-1 1-2,0 4-2,2 2 3,2 1-2,-1 2-1,6 4 6,0-1 4,0 4-2,3 2 9,4 9 8,-3 1 0,3 0 3,2 3 1,1 0-7,0-1 2,0 3-4,0-2 2,-2-3-8,0 0 4,0-1-6,-3-4 4,-1-3-2,-2 0-5,0-2-6,-2-4 4,-2 0-12,0-2-20,-2-3-20,-5 1-32,0-3-38,-1-4-39,-1-2-54,-3-1-40,-2-2-103,0-4-133,-3 0 11,0-2-138,2-2-102</inkml:trace>
  <inkml:trace contextRef="#ctx0" brushRef="#br0" timeOffset="89678.46">19272 1467 1581,'-2'-8'9,"0"2"32,4 1 10,0-3 14,1 2 8,5-1 7,2-3-1,2 2-2,6-1-3,1 1-7,4-1-6,0 3-8,3-2-2,0 3-17,-1 0-34,-4 0-44,2 3-55,1 2-53,-3-1-101,0-2-376,-6 3-126</inkml:trace>
  <inkml:trace contextRef="#ctx0" brushRef="#br0" timeOffset="89945.35">19768 1402 1846,'0'0'72,"0"0"13,0 0 8,0 0 9,0 0-1,0 0-1,0 0-13,0 0-10,0 0-11,0 0-6,0 0 0,-2 7 3,4 3 5,2 0-4,0 3-4,-2 2 1,2 3-9,0-1-6,-3 0-1,6 1-6,-5 2 1,2-1-6,-2-1-15,0 1-16,0-1-24,0-3-25,0 3-35,0-5-39,0-2-44,0 0-37,-1-1-73,2-4-140,-3-1-29,0 2-94,0-5-41</inkml:trace>
  <inkml:trace contextRef="#ctx0" brushRef="#br0" timeOffset="90325.99">20007 1143 1519,'4'-6'60,"-4"3"23,3-4 13,-1 4 15,-2 3 10,0-7 5,2 2 0,-2 5-13,0 0-11,0-6-9,0 6-10,0 0 5,0 0 0,0 0-5,0 21-8,-2-9 2,2 0-4,-2 2 3,2 3-9,2 3-4,-2-1-11,2 2 1,0 0-7,2 1-2,0 2-4,0-3-2,3 1-5,-3-1-2,4-2-6,-1-2-18,-1 1-27,3-5-27,-3 0-39,2-2-46,3-3-58,0-3-69,1-2-152,-1 1-98,-1-4 67,1-2-101,0 0-46</inkml:trace>
  <inkml:trace contextRef="#ctx0" brushRef="#br0" timeOffset="90805.77">20225 1240 1546,'-2'-5'22,"-1"-2"14,2 3 7,-2-1 9,1 1 5,2 4 2,0 0 10,0 0 9,0 0 5,0 0 7,0 0-1,9 13 6,-5-6-3,0 1-4,1 4-4,1 0-6,-2 1-4,0 0-5,3 0-6,-3 1-4,0-1-6,0-2 3,-2 1-13,2-2-1,-1 0-6,2-3-3,-3 0 3,0-1-2,0 1-2,-1-3-4,2 3-2,-3-7 2,2 3-9,-2-3 2,0 0-4,0 0-9,0 0-4,4-19-6,-4 11-1,0-3-8,2 1-2,0-5-1,0 0-6,0 0 3,1-3 0,3 5-3,-2-2 1,3 1 7,-1 2-4,1 0 2,1 0 2,0 3-1,3 1-1,2 3 1,-1-1 0,1 0 3,0 4-2,0-1 1,-1 3-1,3 3 2,0 1 2,-1 0 0,0 4 2,0-3-1,-1 5 3,-1 2 2,-2-2-1,1 2 2,0 0-1,-3 0 2,2 3 1,-2-5-1,-2 4 3,-2-3-2,0-1-21,1 0-32,-1-2-36,-2 2-40,2-2-46,-4-4-52,0 0-124,0-4-93,0 0-111,0 0-55</inkml:trace>
  <inkml:trace contextRef="#ctx0" brushRef="#br0" timeOffset="91087.59">20509 1023 1527,'0'0'-7,"0"-8"10,0 8 22,0 0 18,8-2 19,-8 2 21,14 2 12,-2 4 9,1 1 4,1 1 2,4 1 2,0 5-3,1 0 7,3 4 0,-4 1-4,4 5-6,-1-4-6,-4 3-11,0 2-8,-5-4-8,2-1-2,-4 4-6,-2-3-12,0 0 2,-3-3-12,-2-1-21,-3 0-23,0 1-40,-3-5-48,1-2-57,-4 0-55,3-4-82,-4-1-153,4-2-31,-3-1-150,6-3-114</inkml:trace>
  <inkml:trace contextRef="#ctx0" brushRef="#br0" timeOffset="91282.3">20960 1180 1637,'0'-7'30,"0"7"28,0-9 14,2 5 4,0-2 5,2 3-5,0-3-9,3 2-4,2 0-8,1 1-4,3-1-6,-3 1-6,5 2-13,-2-1-37,-1-1-52,2 3-45,-2 0-38,1 0-66,-3 0-413,-1 3-122</inkml:trace>
  <inkml:trace contextRef="#ctx0" brushRef="#br0" timeOffset="91438.22">21055 1296 1634,'-2'5'-29,"0"-1"24,0 0 12,2-4 18,-2 5 10,2-5 9,4 6-5,0-2-2,-4-4-4,17 2-6,-6-1-23,-2-1-41,5 0-53,-3-1-103,2-1-328,-3 0-25</inkml:trace>
  <inkml:trace contextRef="#ctx0" brushRef="#br0" timeOffset="92106.7">21669 990 1461,'-2'-5'96,"-2"1"29,2 0 14,-2 0 5,4 4 2,-4-7-5,4 7-16,-2-4-13,2 4-15,0 0-10,0 0-1,0 0 1,0 0 6,-2 17-3,4-6 1,2 2-8,2 3 1,0 1-3,3 3-6,0 2-4,3-1-5,1-1-12,-1 4-1,4 0-6,0-2-6,1-2 1,-3-1-5,6-2-4,-1-1 2,2-3-6,0-2-1,0-3-6,-2-3 4,1 0-6,-2-3-9,0-2-2,-2-2-10,1-3 5,-1-2-3,-4-3-11,-2 1-1,4-2 4,-6-2-5,0 0 3,1-3 6,-4 3-5,2-4 5,-2 8-2,-1-6 6,-2 6 12,2-1-10,-1 1-4,-1 2 3,0-2-4,-1 5-3,-1-1 1,0 5-2,0 0 2,0 0-2,0 0 3,-5 22-1,-1-10 8,5 7-4,-1 5 3,2 8 1,-2-1-2,2 8 1,-2 3 1,2 2 1,0 1-3,-3 10-1,3-1 2,-2-1 4,0-7 0,0-2-4,-1-1 4,2-4-4,-3-3 2,-2-5 5,3-2 4,-4-5-6,2 1 8,-6-4 1,-4-4-1,1-2 1,-8-3-6,1-2-11,-5-5-6,-1-3-2,-1-2-2,1-4-2,-2-4 6,-3-4-2,2-3 3,3-2 1,0-5-2,5-2-2,0-4 1,6 1 5,2-5-6,4 1 4,4 3 1,4-1-9,4 3 3,2 0-2,8-3-1,6 0-11,7 6-17,6-5-19,4 3-27,7 2-44,-1 1-57,5 2-59,-1-1-97,1 1-181,1-2 36,13-6-156,-9 8-140</inkml:trace>
  <inkml:trace contextRef="#ctx0" brushRef="#br0" timeOffset="92384.46">22559 1045 1798,'-5'-3'38,"5"3"19,-4-4 11,4 4 9,-4-4 7,4 4-4,-4-4-7,4 4-4,0 0 4,0 0 7,-8 10 4,6-5 3,-3 6 2,2-3-3,-1 10 5,0 1-4,0 1-3,2 4-11,0 3-7,0-1 2,0 2-9,0-1-11,2 0 2,2-1-5,0 1-6,0-1-3,2-4 0,0 0-9,4-3-17,0-1-23,0-3-29,2-2-43,3-4-46,-3-1-46,6-1-52,-4-5-89,0-4-126,2-1-19,-4-2-136,-2-2-98</inkml:trace>
  <inkml:trace contextRef="#ctx0" brushRef="#br0" timeOffset="92839.41">22712 1219 1532,'-3'-10'-30,"3"5"15,0-1 13,0 0 2,0 1 9,0 5 13,0-7 23,0 7 26,0 0 19,0 0 5,0 0 17,15 16 6,-10-6 1,0 3 2,4 1-3,-3-2-9,1 6-1,-1-3-2,2 3-15,-3-4-3,1 2-12,-2-3-4,0 0-1,0-1-4,2-3 0,-5 1-6,2-3 2,-1 1-1,0-3 0,-2 1-6,0-6-5,0 0-6,0 0-3,0 0-3,0 0-11,-11-15 2,8 6-4,1 0-4,0-6-8,0 0-8,0 0-8,2-3-2,2 1-4,0-1-6,2 1 3,2-1 0,0 1 1,2 2 0,0 2 1,1 0-7,-1 3 5,3-1 2,2 1 0,-1 2-4,1 3 0,0 1 10,-1 2-9,3 1 3,-2 1 5,0 1-7,1 3 2,2 2 0,-4 0-2,0 1-1,1 2 8,-3 1 0,4 2-1,-4 1 3,-1-2-1,-2 2-1,3 1 2,-2 1 5,-2-1-4,-2-3-27,4 0-42,-4 1-50,-3-2-55,4-3-39,-1 0-46,-2-3-124,0-2-126,-2-2-121,0 0-128</inkml:trace>
  <inkml:trace contextRef="#ctx0" brushRef="#br0" timeOffset="93094.28">23247 964 1723,'0'0'16,"-2"-6"15,2 6 24,0 0 30,11-2 27,-11 2 10,15 4 9,0 2 4,0-1 15,5 5 7,3 3-5,3 3-6,1 4 0,-2 1 2,7 8-4,-4 0-16,-2 3 1,-5 2-9,-2 4-7,-6-3-4,-7 1-8,-8-4-16,-7 4-28,-10 4-61,-6 1-78,-22 3-123,-12-1-158,-6-3-248,2-4 79,-4-5 66,-1-2-225,-1-1-186</inkml:trace>
  <inkml:trace contextRef="#ctx0" brushRef="#br0" timeOffset="110723.42">4859 6621 1018,'0'0'149,"0"0"-38,5-3-17,-5 3-14,0 0-1,0 0-1,4-4-1,-4 4-4,0 0-5,1-7 1,2 4-2,-3 3 2,2-5 1,-2 5 0,2-9 0,0 6 3,-2 3 0,1-8 1,-1 8-6,0-7-4,3 1-6,-3 1-4,2-1-3,-2 0-1,0 1 0,0-3-5,-2 1-2,2 0 2,0 0-7,-3-1-1,0 1-1,1-2-2,-3 2-3,2-1 0,-1 1-1,-2 1-3,-1-1-3,4 1-2,-1 1-5,-2 1 1,2-2-1,-3 2-4,1 1-1,-1-1-1,-1 1-4,-1 2 2,9 1-2,-16 0-1,6 4-2,0 0 0,-2 3-1,-1 3-1,2-1 1,-1 4 0,1 4-3,0 4 1,1 0 3,3 4 0,1 2 0,2 2 2,0 2 5,4 4-1,2 3 2,0 4 4,2-2-2,0 1 5,3 0 1,-3-1 4,3 2-3,-1 0 3,-2-4 6,0 2-15,-2-2 6,1-1 4,-6-4-4,3 0-5,-4-1 5,2-1-11,-4 3-1,2-6 4,-3 0-7,0-2-4,-1 1-6,2-5-5,-2-1-9,-1-2-14,0-3-18,1-3-31,-2-1-40,-1-6-53,3 1-57,-3-6-75,2-2-143,-1-3-19,2 0-169,1-4-134</inkml:trace>
  <inkml:trace contextRef="#ctx0" brushRef="#br0" timeOffset="110947.39">4480 7303 1764,'-4'-4'42,"2"-3"4,0 1 5,2 1 2,0-3 8,4 0 11,2 1 11,4-5 1,6 1-3,3 0-4,9-4-8,0-2-7,5 4-5,0-2-7,4 4-4,-2 0-3,1-2-8,0 6-27,-2 0-34,3-1-38,-8 4-42,3 1-41,-2 1-54,-5 2-115,0 0-339,-4 4-150</inkml:trace>
  <inkml:trace contextRef="#ctx0" brushRef="#br0" timeOffset="111424.41">5224 7277 1825,'0'0'18,"0"0"8,-16 0 19,16 0 12,-10-2 11,10 2 12,-13 0 11,7-2 9,6 2-5,-11-2-7,11 2-6,-11 0-7,11 0-8,-10 0-8,2 4-5,2 0-5,-7-1-7,6 5 1,-1 1 0,-3 0-2,1 4-1,-1 0 2,2 2-2,1 0-2,0 3 0,2-1 3,-4 1 3,6 2-2,0-3-4,2 0-5,2 2 3,0-3-5,4 0-4,-2 0-1,4-1 3,2-3-1,0-1-4,0-4 0,2-1 0,1-2-2,0-2-4,4-2 8,-3-2-5,1-2-5,2-3 3,-3-3-4,2 1 1,-5-5 2,0-2-4,0 2 2,-3-3-6,-2 0-2,-2-3-3,-2 1-2,-2 2-1,-2-2 3,-4 2-2,-3 2 0,-1-1-3,-4 1-1,-2 4 0,-2 3-1,1 1-3,1 1 1,-2 2-10,2 4-9,-2 0-23,3 0-18,0 2-23,4 0-27,1-1-37,2 4-35,3-2-28,2 1-25,1 0-67,4-2-98,0-2-55,11 4-90,-2-2-51</inkml:trace>
  <inkml:trace contextRef="#ctx0" brushRef="#br0" timeOffset="111760.05">5660 7081 1674,'-4'-7'66,"-1"-3"10,0 0 6,-1 1 16,2 1 14,-2-1 15,0-1 5,0 3-5,0 0-6,2 2-11,0-1-9,2 0-11,-2 3-16,4 3-6,0 0-1,0 0-5,-19 11 0,12-2-2,1 5 4,0 1-13,-2 2 6,3 0-1,0 2-4,2 1-5,-1-2-2,1 3-5,2 0-2,1 0 1,0 1-7,1-4 3,4 5-7,-1-3-3,2-2-11,2 1-25,1-3-21,6-3-31,-2-2-38,3-5-46,2-1-45,0-1-36,6-4-30,-3 0-69,1-4-76,-1-1-49,0-1-133,-2-1-84</inkml:trace>
  <inkml:trace contextRef="#ctx0" brushRef="#br0" timeOffset="112196.21">5917 7128 1651,'-2'-8'11,"0"3"20,2-1 20,0 6 12,0-9 10,0 9 6,0-6-6,0 6-5,0-6-10,0 6 11,0 0 9,0 0 5,0 0 1,8 19 1,-6-9 1,2 0 1,-2-1-3,0 2-6,2 1-3,-2-1-3,0 2-4,2 1-6,-2-2 1,0-1-5,0-2-3,1 2-5,-3-3-8,2 2 1,-2-3-3,2-1-2,-2 0 0,0-6-5,0 8-5,0-8-5,-2 3 1,2-3-7,0 0 4,0 0-5,-11-17 1,9 8-8,2-3 1,0 0 1,0-1-3,2-2-3,0 0 0,0-1-1,3 3-4,1 0-1,0 2 0,1-2 4,4 4-5,-1 0 2,2 4 2,2-1-5,-2 2-1,1 2 3,2 2 0,-3 0 2,2 4-2,2 0-4,-3 1 2,-2 3 7,3 1-2,-1-1 0,-3 2 0,1 1-3,-1-1 7,-1 1-4,-2 0 2,-1 1 1,-2-2-1,0-1-21,0 0-31,-2 1-38,2-5-48,-1 3-45,-1-3-72,-2 0-134,0-1-136,0-4 67,0 0-147,0 0-100</inkml:trace>
  <inkml:trace contextRef="#ctx0" brushRef="#br0" timeOffset="112487.91">6343 6943 1735,'3'-5'77,"-3"-1"-4,0 6-1,2-8 3,0 5 10,-2 3 17,4-6 13,-4 6 7,15 0 3,-2 2 3,-1 3-3,4 1 0,2 4-9,0 0 3,1 3-1,1 2-5,0 2-6,0 1-5,0 4-4,-3-1-5,-3-1-7,0 0-5,-2 1-4,-4 1-4,0 0-3,-3-2-8,-5 0-5,-2-1-3,-3 1-12,-1 0-8,-2-1-21,0 0-25,-3-7-38,2 3-30,1-4-34,-3-2-42,2-1-51,2-2-61,0-2-54,0-4-110,7 0-84,0 0 38,-6-10-148,6 1-123</inkml:trace>
  <inkml:trace contextRef="#ctx0" brushRef="#br0" timeOffset="112718.63">7055 7120 1751,'10'0'101,"-10"0"10,10-3 3,-10 3 5,6-2 8,-6 2 3,6-2 5,-6 2-14,10-2-8,-4 0-15,3 0-9,2 1-12,-3 1-5,3-4-12,1 4-7,2-2-15,-2 2-35,2-2-49,0 0-53,-2 2-55,1 0-64,-3 2-113,-1 0-130,-2 1 23,-1 1-95,-2 2-35</inkml:trace>
  <inkml:trace contextRef="#ctx0" brushRef="#br0" timeOffset="112881.57">7182 7250 1424,'-8'8'18,"2"-2"15,1 0 21,3-1 16,-3-1 26,1-1 21,4-3 4,-4 8 5,4-8 5,0 0-6,8 6-11,-1-3-12,4-3-6,1 0-12,4 0-11,2-3-27,3 1-43,-1-2-65,2 0-68,6 0-64,0 1-162,1-1-88,2 0-116,6-2-63</inkml:trace>
  <inkml:trace contextRef="#ctx0" brushRef="#br0" timeOffset="113461.77">8245 6875 1687,'-4'-6'83,"4"6"9,-2-9 12,2 5 18,0 4 12,-2-7 7,2 7-3,2-8-14,-2 8-2,2-7-17,2 5-9,3-1-15,-7 3-4,17 3-3,-7-3-10,3 7-8,2 0-6,1 7 5,-1-1-6,5 4 14,-5 2-14,5 4-7,-2 1-2,-2-1-1,0 2-3,-4-1 0,-4 0-6,1-2 3,-1 0-7,-1-1-4,-3-2-3,0-3 2,-2-2-3,3 2 3,-5-8-2,2 5 0,-4-6 2,2-1-3,0-6-7,-5 4 1,5-4-5,0 0 5,0 0-2,-4-25 0,4 13-5,2-7-2,0-1-2,0-7 5,5-4-4,-1-1-3,0-4 2,3 2-2,2 0-1,1 1 2,1 3-1,0 3-4,-3 1-17,3 6-26,-3 1-27,1 2-32,0 3-40,-1 3-43,3 5-44,-3 1-56,3 1-140,-2 2-65,-3 4 47,0 2-100,3-1-50</inkml:trace>
  <inkml:trace contextRef="#ctx0" brushRef="#br0" timeOffset="113940.48">8859 7175 1445,'-2'8'42,"2"-1"32,0-5 22,0-2 16,-2 8 18,2-8 11,-2 4 6,2-4-5,0 0-3,-2 8 1,2-8-6,-2 4-4,2-4-10,0 0-9,0 0-13,-2 5-8,2-5-10,-4 4-5,0 0-8,-2 2-6,0-1-2,0 3-6,0-3-1,-2 6-6,-1-2 0,3 3-8,-1-1 1,3 1-7,0 1-2,-1 0 1,3-2-8,0 2 0,0-1-1,4 0-2,0-3 1,3 3-4,-1-3 6,4 1-3,-1-3-3,4-1 6,-1-2-8,2-2-3,4 0-2,-2-4 2,-1 0 0,4-2-1,-2-2-4,-3-1 3,4-3 2,-6-2-8,-2 1 0,-1-1 0,-1-4-5,-4 0 6,-2 3-2,-2-3-1,-4 3-4,1 0 8,-1 2-8,-3-1 3,-1 5-4,-3-3-1,1 5-1,-1-2-20,0 2-8,0 3-21,3 0-20,-2 0-22,0 2-32,2 0-42,0 0-42,3 2-42,-1-2-57,8 0-104,-11 0-75,11 0 38,0 0-95,0 0-50</inkml:trace>
  <inkml:trace contextRef="#ctx0" brushRef="#br0" timeOffset="114268.4">9350 6882 1544,'5'-9'75,"-3"-1"22,0 3 20,0 0 19,0-1 19,0 1 16,0 2 6,-2 1-7,0 4-15,5-8-13,-5 5-10,0 3-21,4-4-10,-4 4-11,0 0 10,0 0-1,0 0-2,-4 22 1,2-9 1,-3 2-4,1 2-8,0 1-8,0 2-1,-1 1-7,-1 4-6,1-4-5,4 3-5,-1-2-6,0 0 1,4-1-5,-2 0-3,2 0-3,2-2-2,0-2-18,2 0-27,3-1-30,2-1-29,2-3-44,-3-3-39,4-2-50,0 1-51,2-5-47,-3-3-67,2 0-106,0-1-39,-1-1-262,2-4-260</inkml:trace>
  <inkml:trace contextRef="#ctx0" brushRef="#br0" timeOffset="114739.53">9660 6976 2034,'0'-11'14,"2"3"34,-2 0 19,0 2 18,0 1 11,0-1 12,0 1 2,0 5-1,0-8-11,0 8-11,0-6-6,0 6 15,0 0 6,0 0 1,8 19-3,-6-10-6,0 0 0,1 6 0,1-1 0,-2 0-7,3 1-6,-3 1-7,2 0-5,-2 0-4,0-1-7,0-1-3,0-1-9,0-2-4,0 0 0,-2 1-4,2-2-2,-2-3 1,0-1-3,0 0-2,-2-1-4,2-5-4,-4 4-2,4-4-3,0 0-2,0 0-9,0 0-1,-6-21-5,6 12-1,0-4-1,0-5 0,2 3 1,0-2-1,2-1-3,0 4-1,0-2 1,1 3-2,4 0-1,-3-1 1,2 4 1,3 1-5,-1 2 5,1 0 0,2 1-4,-3 5 2,4 1 0,0 0 0,-2 4 3,2 0 1,2 4-2,-2-1 2,-1 0 5,3 5-4,-5 0-1,1-2 4,-1 2 0,-1 2-3,-2-3 1,1 3 3,-3-4 1,2 4 0,-5-4 1,1-1 1,-1 1-15,1 0-25,-2-3-40,0-1-46,-2-1-56,2 2-72,-2-6-67,0-1-132,-2 4-102,2-4 40,0 0-205,0 0-207</inkml:trace>
  <inkml:trace contextRef="#ctx0" brushRef="#br0" timeOffset="115026.61">10039 6784 2011,'-2'-13'59,"0"6"11,0 0 23,2 1 23,-3 0 11,3 6 11,3-7-9,1 3-6,0 0-8,5 2 2,1 2-1,-10 0 1,28 4 3,-14 0-3,6 3-5,1 4-9,0 1-2,0 4-4,1 5-5,0 1-7,-3 3-3,-1 0-8,-4 2-3,-4-2-6,-2 1-4,-5-1-9,-3-3-3,-1 3-8,-3-2-7,-4 3-15,2-6-25,-2-1-32,2-3-33,-2 0-29,3-2-33,-2-3-42,1-3-58,4 1-54,-4-6-51,2-1-113,4-2-73,0 0 41,0 0-152,0 0-133</inkml:trace>
  <inkml:trace contextRef="#ctx0" brushRef="#br0" timeOffset="115212.4">10736 6930 1939,'8'-6'108,"1"3"7,-1-1 8,-2 0 20,2 0 16,0 1 10,1-1-4,1-1-10,6 3-16,-2-3-11,2-1-8,-2 4-13,2-2-8,0 1-13,-1 1-24,-2 0-54,0 2-56,-1-2-63,-1 4-77,0 0-72,-5 2-134,-2-1-127,-4 5 47,-2-1-148,-4 5-121</inkml:trace>
  <inkml:trace contextRef="#ctx0" brushRef="#br0" timeOffset="115357.41">10835 7088 1750,'-3'4'54,"3"-4"36,-1 8 25,1-5 26,0-3 14,6 6-2,3-4 0,-2-2-13,6 2-16,1-2-12,0 0-9,5-2-38,-4 0-63,2-1-98,-1-3-126,-2 2-266,-2-2 10,-3 1-159,-2-3-135</inkml:trace>
  <inkml:trace contextRef="#ctx0" brushRef="#br0" timeOffset="125536.38">6794 3255 21,'0'0'12,"-2"-7"7,2 7 9,0 0 1,0 0 2,0 0-6,0-6-1,0 6-6,0 0-2,0-5 4,0 5-3,0 0 1,-2-8 2,2 8 2,0 0-5,0 0 3,0-6-7,0 6 2,0 0-2,0 0-1,0 0-3,0-6-1,0 6 1,0 0-3,0 0 1,0 0-2,0 0 0,0 0-1,0 0-1,-4-5 0,4 5 5,0 0-4,0 0 3,0 0-4,0 0 1,-14 4-1,14-4-1,-11 3 2,11-3 2,-14 0-3,9 2-3,-4 0 4,9-2-1,-12 0-2,12 0 3,-16 0 0,16 0 1,-12 0 3,12 0 0,-10-2 1,10 2-3,-11-4 4,11 4 0,-7-4-1,5 1-2,2 3-1,-4-10 0,4 7 0,0 3-1,0-10 0,2 4-2,-2 0-1,2 1 1,0-1 3,-2 1-4,1-2 2,2 2 4,0 0-8,-1-2 6,0 2-2,0 0 5,1 0-4,-3 5 0,4-7-3,-4 7-1,0-6-3,0 6 4,2-4-2,-2 4 1,0 0-3,0 0 4,0 0 2,0 0 1,-11 15-5,1-8 1,3-1 5,-4 2-4,-1 0 2,-3 0-3,0-1 2,-1 1-1,0-3-1,2 3 0,-1-4 4,0 1-2,0 0-2,3-4 0,-2 1 0,4 0 2,2-2-4,-1 0 0,2-4 2,4 1-2,0-4 4,3 2-3,3-3 4,0 1-3,2-1 1,0-1-3,3 0 2,0-3 0,0 2-3,4 0 0,-4 1-2,2 2-4,1-3 0,0 2 0,-3 3 1,3-2 0,-3 4 0,2-1 0,-1 2-2,0 2 6,-1 0-4,-8 0 3,14 4-1,-9 1-1,0 2 6,-1-2-2,-2 3 0,-2 0 0,-2-1 2,0 1 0,-3-1 1,1 1 0,-3 0 1,-1-3-2,2 2 0,-2-2 1,-1-1-1,0 0 3,3 0-1,-2-3 2,1-1-3,7 0-2,-14 0 3,14 0 3,-9-5-4,7 1-2,2 4 1,-3-9 0,3 1 0,3 1 1,-1 2 0,0-1-3,0 0 2,3 3-3,-1-3 4,-1 4-3,4-1 4,-7 3-7,11-2-9,-11 2-11,10 2-17,-4 3-36,1-3-92,-2 4 58</inkml:trace>
  <inkml:trace contextRef="#ctx0" brushRef="#br0" timeOffset="129226.5">11581 6965 955,'0'0'216,"-2"-7"-74,-1 5-24,1-5-16,2 1 14,0 6 2,-4-9 7,2 3-2,-1 0-4,1 1-5,2-1 5,-2-2-3,0 2 3,0-1 0,2-3-1,-2 5-9,0-5-3,2 3-16,0-1-5,0 0-3,0 0-13,0 1-5,4 0-9,0-1-7,3 0-6,1-1-1,3 3-6,2-1-3,1 3-7,2 3-4,-2-2 3,3 6-8,0-1 6,0 5-2,2 6-5,-4 0-2,-1 2 0,0 4-5,-6 2-1,-2 2 3,-2 0-7,-4 0 0,-2-2-1,0 4-1,-4-1-5,0 1-3,-3-2 5,-2-3-3,1 2-2,0-3 4,1 0 1,0-6 2,1 1 2,1-1-2,1-2 4,0-4-2,0 0 2,2-2-2,-5 0 1,9-5-8,-5 0 7,5 0 0,-2-12-3,6 2-1,-1-5 0,6-2-6,1-4-1,2-6-3,1-1 0,4-1-1,-2 0 5,-3 1-8,4 0 6,-4 6 3,-1 1-1,-1 5-3,-1 0 3,0 1-3,-3 1 4,0 5 0,-2-1 0,2 0-5,-2 5-4,-2 3 6,-2 2 3,0 0 2,8 12 1,-8-3-3,0 5 2,-2 3 5,-4 1-4,4 6-1,-2 0 7,-2 1-4,2 0 1,2 2 0,-1-2-6,3-4 4,0 1 2,0-1-3,5-2-20,-1-2-21,0 1-9,4-3-22,4-3-27,0-2-35,3 0-31,2-2-25,2-5-49,3 1-104,-2-4-121,0 0-136,1-1-102</inkml:trace>
  <inkml:trace contextRef="#ctx0" brushRef="#br0" timeOffset="129523.59">12385 6795 1657,'-2'-17'-23,"0"1"31,-2 3 31,2 0 17,-2 0 21,-1-1 19,1 2 6,0 1 10,-1 2 0,3-1-6,-2 3-16,2 0-12,-2 0-9,2 3-8,2 4-4,0 0-5,-16 13-3,10 2-3,0-1-5,-2 7 2,2 4-2,1-1-1,-1 6-1,-2-2-2,7 2-2,-3-1 4,0 2-7,2-1-6,2 1-1,2-5 0,0 3-2,2-5-1,3 1-4,-1-4-13,5 0-10,1-3-13,0-1-17,8-4-29,-4-2-37,3-1-49,5-3-44,-4-5-64,0 1-124,4-3-89,-5 0-93,2-3-65</inkml:trace>
  <inkml:trace contextRef="#ctx0" brushRef="#br0" timeOffset="129969.75">12699 6921 1565,'-6'-15'21,"-1"1"35,3 2 23,2 3 28,-3-1 13,3 3-4,2 2-6,-3-2-15,2 2-13,1 5-11,0 0-7,0 0-1,0 0-4,-4 23-2,4-10-3,2 4-5,0 2 1,-2 0-4,1 2-4,2 0-2,1 0-3,-1 1-3,-3-2-3,2 1-1,0-4-4,0 0-2,-2-2-3,2-3 0,-2 0 3,0-2 1,0-2 3,0 0-4,1-4-3,-1-4-1,0 0-3,0 0-3,0 0-1,0 0-3,-1-28 0,6 14 2,-3-5-5,2-3 2,0 0-2,2-1-2,2 2-2,0 0 3,2-1-5,0 5-1,3-1-3,-1 3 3,-2 2-2,6 1 4,-2 4-5,2 1 0,-2 3-1,4 4 0,-1 0 0,-1 4 3,2 3 0,-4 1 5,1 2 4,-2 1-2,2 2 4,-5 1-1,0-2 3,2 3-3,-4-1 2,-3 2 0,2-3-2,0 0-6,-3 1-19,1-3-21,-3-1-21,0 0-35,1-2-18,0 0-27,-1 0-40,0-2-46,-2-2-59,0-4-97,3 2-293,-3-2-167</inkml:trace>
  <inkml:trace contextRef="#ctx0" brushRef="#br0" timeOffset="130381.96">13160 6624 1735,'0'0'-74,"0"-8"25,0 8 18,0-9 32,2 6 7,-2 3 11,2-5 12,-2 5 19,3-9 8,-1 6 12,-2 3 2,2-6 0,0 3 2,-2 3-4,0 0-5,5-6-7,-5 6-7,0 0 4,0 0 2,0 0 2,20 13-2,-8-6 0,-4 8 6,4-1 5,0 5 5,2 3 3,1 6 1,-1 0 0,4 1 4,-4 3-2,-1 1-1,2-3-6,-5 3-6,-2-2-5,-1-3-9,-3-1 1,0-1-11,-4 0 4,-2 0-18,-2-1-35,-6-4-45,-3 1-62,-3-2-79,0-3-89,-6 0-196,-2 0-35,-5-3 62,3-2-82,0-2-37</inkml:trace>
  <inkml:trace contextRef="#ctx0" brushRef="#br0" timeOffset="134219.97">4589 8523 1330,'3'-6'-64,"2"3"27,-1-4 8,-2 4 19,2-2 12,0-2 15,1 0 20,-2 1 16,2 0 16,-1 1 10,-2-1 16,2 0 10,-2 3 8,0-4 3,1 4-2,-3 3 0,5-7-8,-3 2-4,-2 5-5,1-6-6,-1 6-8,3-3-7,-3 3-6,4-6-6,-4 6-11,0 0-4,2-4-8,-2 4-4,0 0-4,0 0-3,-10 17-3,0-7-6,4 4 2,-2-3-6,2 4 0,-4 3-1,5-4-3,-1 7 1,-2 2-4,7-2-1,-1 0 2,2 4-1,0-2 5,3 1-3,2 0-4,4-4 3,-1 1-3,0-2 1,5-2-3,-2-4 6,2-2-4,3-3-1,1 1 2,3-7 1,-1-1-1,0-2-1,-1-5 1,2 1-1,1-3-1,-2-3-5,-2-2 5,-3-1-5,2-1 0,-4-2 3,-1 0-5,-5-1 2,1-2-2,-3 3 3,-2 2-2,-2 0-3,0 1 5,0 1-3,0 2-5,0-1 3,2 2-6,-4 5 1,0 1 1,2 4 0,0 0 2,-13 9-2,9 3 2,-2 3-1,1 6 4,0 4 0,2 5-3,-4 9 5,4 1-1,-4 10 1,-3-1 1,3 2-2,-1 2 3,-1 1 2,-2-2 3,-1-3-5,-1-2-4,1-3 2,-6-4-1,4-8 1,-1-1 0,-4-3 0,0-2 2,1-9 2,-2-2-3,0-3 0,-1-5-1,2-3 2,0-7-2,3-2-4,-2-7 3,2-3 0,1-5 0,0-6-2,2-8 1,5-2 5,4-3-7,4-4 1,2 3-3,4 2 1,4 2 3,3 2-3,2 3-5,2 2-13,2 5-19,0 2-16,4 2-29,2 1-30,4 5-38,-3 4-36,7-1-34,-8 4-100,2-1-142,1 5-105,-3-1-73</inkml:trace>
  <inkml:trace contextRef="#ctx0" brushRef="#br0" timeOffset="134493.7">5217 8698 1512,'0'-9'-20,"-2"1"22,2 3 24,-3-4 21,1 2 20,0-1 15,0 3 18,2-1 9,-2 0 1,-1 1-10,3 5-7,-1-10-12,-1 5-8,2 5-12,0 0-5,0 0-5,0 0-5,-21 15-1,15-4-3,-5 2-3,4 0-2,-1 6-5,2 2-1,-3 3-4,2 1 3,1-1-7,2 3-1,-2 1-2,4-3-4,0 1-26,2-2-32,2-2-31,0-3-42,4 4-39,1-5-38,3-5-67,3-6-101,-1 0-237,1-4-97</inkml:trace>
  <inkml:trace contextRef="#ctx0" brushRef="#br0" timeOffset="134942.3">5384 8776 1594,'0'-11'-25,"0"2"26,0 1 20,0 1 14,2 2 9,-2-3 6,0 4-1,0 4-6,0-11-7,2 9-3,-2 2 1,0 0-1,11-1-1,-11 1 9,9 7 4,-3 0 11,0 0 5,-2 1-2,2 1-3,0 2-2,0 2-2,-2-2-3,-2 0-4,0 4-3,0-4-3,0 0-3,-2 1-3,0 0-2,0-3-3,-2 1-3,2-1 0,-2-2-1,0-1-2,0-2-4,2-4-2,0 0-1,0 0-3,0 0 0,-15-17-3,14 6 1,1-4-2,1 2-1,4-2 2,-3 0-7,2 0 0,0-1-2,2 3-1,0-1 0,3 4 1,-1-2 0,3 2-2,2 3-1,-3 0 0,5 3 0,-2 0 1,-1 0-1,3 4 2,-2 0-1,2 2 2,-1 2 0,4 2 2,-6-1 4,1 4 9,-2 1 1,-1 0 2,1 2-2,-5 0-3,2 2 1,-1-2-1,-3 1 0,1 0-18,-3-2-22,2 1-30,-2 0-37,-2-2-45,0 2-36,0-4-60,-2-3-111,0 1-317,0-2-160</inkml:trace>
  <inkml:trace contextRef="#ctx0" brushRef="#br0" timeOffset="135214.91">5921 8597 1841,'-4'-8'14,"2"1"35,2 1 20,-2 2 20,0-1 13,2 5 1,0-7-7,0 7-10,2-8-10,6 5-8,0 1-7,2 2-4,0 0-3,8 5-1,-3 0 4,3 0 3,4 7 1,-1 0 2,4 5 1,-2 2 2,3 0-10,-5 0 1,-2 6-1,-6-4-1,-3 4-7,-1-3-4,-3 5-10,-6-3-19,0 3-24,-4-1-36,-3-4-46,1 2-48,0-4-51,-2-5-68,-2-2-128,5-1-128,-1-5-140,-2-1-150</inkml:trace>
  <inkml:trace contextRef="#ctx0" brushRef="#br0" timeOffset="135395.57">6455 8713 1806,'3'-3'21,"1"-1"9,3 0 5,-7 4 4,6-6 8,-6 6-4,8-6-5,0 2-3,2 3-4,2-1-3,-2-3-11,3 5-31,0 0-38,2-2-39,-3 4-37,-1-2-54,2 0-121,-3 5-173,-4 1 16</inkml:trace>
  <inkml:trace contextRef="#ctx0" brushRef="#br0" timeOffset="135563.78">6532 8968 1343,'-4'8'50,"-1"-3"24,3 2 13,0-3 16,-1 1 14,2-1 8,1-4 2,6 6-5,-6-6-6,13 0-9,-1-2-14,-1 0-8,6 0-9,1 0-20,0-2-31,4 1-51,-3-1-71,8-3-62,-4 2-97,3-3-166,-1 3-172,0-3-94</inkml:trace>
  <inkml:trace contextRef="#ctx0" brushRef="#br0" timeOffset="135996.03">7820 8538 1602,'1'-12'-18,"-1"3"24,0-2 17,0-1 10,-1-1 28,-2 0 15,-1-2 16,0 1 6,0 0 9,-3 1-2,0-2 0,0 1 4,1-1 9,-4 4-8,4-2 1,-2 1-4,2 2-5,2 1-10,-3 2-11,3-1-10,-3 4-6,1 0-11,-5 4-3,1 4-5,-3 3-4,2 1-9,-1 5-2,2 5 1,-3 0-2,3 5 2,3-1-1,0 4 6,3 1 0,0 3 1,2 1-2,4 4 6,-2 2-3,4 2-5,-2 2 0,2 0-4,1-2 0,-1-1 0,-2 3 1,2-5-27,-2-4-16,0-1-33,-2-3-25,2-2-35,-2-2-50,-2-5-58,2 0-57,-7-6-100,4 0-121,-3-3-6,1-3-126,-1-1-122</inkml:trace>
  <inkml:trace contextRef="#ctx0" brushRef="#br0" timeOffset="136164.01">7432 8997 1783,'-6'-7'38,"-1"-2"15,3 1 7,2-1 10,-1 2 6,3-1 2,5-1-2,1 0-4,5-3-6,6 0-7,4 1-4,2 1-5,3-1-6,5 1-5,1 0-31,-4 1-47,1 2-57,1 1-61,-2 1-89,-5 3-133,-3 0-203,2 2-82</inkml:trace>
  <inkml:trace contextRef="#ctx0" brushRef="#br0" timeOffset="136404.07">7966 8892 1701,'0'-13'73,"0"13"12,0 0 4,0 0 12,0 0 7,0 0-1,0 0-8,0 0-14,0 0-4,0 0 5,0 0-1,12 10-1,-9-3 6,3 3-1,-2-1-3,0 3-7,1 1-4,-1 2-8,-2 3-5,2-1-6,-3 0-21,2 0-28,0 2-32,-3-4-43,0 0-59,2 1-66,-2-6-69,2 2-126,-2-2-101,1 0-150,2-3-136</inkml:trace>
  <inkml:trace contextRef="#ctx0" brushRef="#br0" timeOffset="136717.88">8298 8715 1844,'-2'-8'58,"-1"-1"33,2 1 19,-1 3 13,-1-2 14,3 2 5,-2-1-3,2 6-14,-3-7-13,3 7-16,0 0-10,-1-4-7,1 4-1,0 0-4,-10 13-2,6-4-6,2-1-5,-3 6 1,2 1 5,1 1-11,-1 1-1,3 0-6,0 1-4,3 0-2,-1 1 1,4 0-9,0-1 0,0-1 0,1-2-23,3-1-22,0 1-35,5-5-31,-2-3-51,1 2-59,4-6-63,-4-1-68,6 0-128,-8-2-63,3-2 38,0 0-74,0-1-46</inkml:trace>
  <inkml:trace contextRef="#ctx0" brushRef="#br0" timeOffset="137154.41">8544 8761 1441,'-2'-8'49,"0"1"30,2 1 7,-2 0 0,2 0-2,-2 2-1,2 4-7,0-7-2,0 7 14,0 0 10,0 0-6,12 2 3,-12-2 0,8 9-5,-1-1-4,-1 4 2,3-1-8,-3 0-2,0 2-10,1-2-6,-1 4-8,-2-2-1,0-2-1,1 0-4,-3 2-10,3-5-3,-5 2 0,1-2 0,2-1-2,-1-3-11,-4 2 2,2-6-5,0 0-1,-4 3-2,4-3-1,0 0-5,-10-13 0,10 6 2,0-4-7,0-1-1,5-4 6,-3 3-5,5 0-2,-1-3-1,0 3-2,2 2 3,3 0 0,0 0-10,1 3 9,1-1 0,2 2-7,0 1 1,-1 4 1,2-3-4,-2 5 1,-1 0 2,2 2 2,0 1 0,-3 4 2,4-2-4,-6 3 1,0-1 5,1 3 6,-3 1-3,1-1 2,-3 2-1,3-4-4,-3 4 3,-2-2 4,2-1-3,-2-2-28,2 1-32,-2 1-44,-2-4-43,2 1-59,-2-5-101,0 4-158,0-4-46,-2-1-131,0 0-133</inkml:trace>
  <inkml:trace contextRef="#ctx0" brushRef="#br0" timeOffset="137474.39">8945 8569 1825,'-1'-8'67,"-1"0"16,2 4 5,-2-2 4,0 3 9,2 3 0,4-8 6,2 7 0,5-2-6,2 1-3,0 2 1,9 2-6,-3 2 0,5 2 2,-1 3 4,2 1-9,-1 3 7,2 5-1,-1 0-3,-2 6-1,-3-2-6,1 4-7,-5 6-3,-2-1-9,-2 2-2,-5 0-7,1-5-5,-5 1-5,-3-3-8,0-1-7,-3 0-16,1-4-15,-5-4-13,3 0-4,-1-2-29,-1-1-17,0-2-11,2-4-29,-3-1-31,0-4-38,2-1-47,1-2-42,4 0-71,-12-7-125,6 2-56,2-3-157,-2 3-163</inkml:trace>
  <inkml:trace contextRef="#ctx0" brushRef="#br0" timeOffset="138311.72">10521 8582 1781,'0'0'-12,"0"0"30,0 0 19,0 0 20,0 0 20,0 0 11,0 0 8,-1-6 4,1 6-2,0 0 3,0 0-3,0 0-3,0 0 0,0 0-2,6-4-13,-6 4-7,11-3-8,-3 1-5,0-3-9,6 3-3,0-3-7,3 3-2,0-2-15,0 2-43,0 0-49,2-1-57,0 3-60,-2-2-69,4 0-140,-8 2-85,0 2-126,-2 0-105</inkml:trace>
  <inkml:trace contextRef="#ctx0" brushRef="#br0" timeOffset="138505.43">10778 8749 1691,'-7'7'63,"1"0"16,2-2 15,2-1 15,-2 0 22,4-4 7,-2 6 4,2-6 3,0 0-16,8 3-10,-8-3-11,22 0-9,-10-2-7,6 1-16,0 1-37,1-4-57,1 2-84,-2 0-97,1-2-166,-3 2-162,2 1 74,-1-3-88,-4 2-44</inkml:trace>
  <inkml:trace contextRef="#ctx0" brushRef="#br0" timeOffset="144318.38">11721 8235 925,'2'-17'82,"0"3"-6,-1 1 6,2 1-4,-1 1 0,0 0-7,-2 0 1,2-2 5,-1 2 12,2-1 3,-1 0 11,0 0 6,0 1-5,-2 0 0,0 1 4,1-1 5,-1 0-5,0 2-12,0 1-3,0-1-6,0 2-10,-1-3-10,-3 3-8,-1 2-5,0-3-5,0 0-6,-2 4-5,0-2-8,-2 2-3,-1 4-3,-1 0-3,1 2-3,-3 2 0,0 4-2,1 1-8,1 4 5,0 4-2,3 5-3,-1 3-1,3 1 0,4 3 3,2 1-4,0 3 1,2 3-1,0 3 0,2 0 1,3 2 1,-1 0-1,0 1 2,1-1-1,-3 3-1,1-4-1,-1 4 3,-2-1-3,-2-2-1,0 1-1,0-4-13,-2-6-20,2-3-17,-2 0-20,-2-5-25,1 0-27,-1-6-37,2 0-44,-3-3-43,-1-5-112,2-3-114,0-2-102,-1-3-72</inkml:trace>
  <inkml:trace contextRef="#ctx0" brushRef="#br0" timeOffset="144506.97">11561 8809 1613,'0'-12'1,"-2"2"13,2 1 15,2-2 6,0 0 8,5-4 2,4 0 4,1-4 1,7 2-7,5-2-2,4 0-5,-1 2-3,1 2-2,3 1-13,-1 1-30,-4 6-35,2-2-29,2 4-23,0 3-36,-3-3-79,-1 5-296,0 0-14</inkml:trace>
  <inkml:trace contextRef="#ctx0" brushRef="#br0" timeOffset="144916">12305 8660 1364,'-8'7'-3,"8"-7"14,-9 4 16,9-4 7,-13 2 18,5-2 13,-1 3 13,1-1 5,0-2-4,-4 3-5,2-1-4,0 1-8,-5 4 0,2 0 0,-2 3 0,-1 1-4,-2 4-3,2 2-4,0 2-5,-3 3-2,4 4-2,1-2-4,3 1-4,1 0-1,4-1-5,1 2-3,1-6 3,4 2-3,2-1-5,3-2 2,-1-2-2,2 0 2,4-6-1,1 0-3,4-4 0,0-6-1,-1-1 0,4-4 0,0-3-4,2-3-1,-4-3 0,3-2-1,-3-4-1,-2-2-1,-2-2 2,0-2-2,-6 0-2,0 0-1,-2 1 3,-4 2-7,-2 2 0,-2 3 0,-2-1-1,-2 5 0,-4 2-3,-2 0 4,-2 3-5,0 2 0,-1 2-3,-2 3-16,1-1-23,2 4-25,-1 1-30,-1 2-32,8-2-30,0 3-33,0-3-73,7 1-410,1 0-172</inkml:trace>
  <inkml:trace contextRef="#ctx0" brushRef="#br0" timeOffset="145222.23">12699 8565 1854,'0'-5'-1,"-2"-2"17,0 1 19,2 6 15,-7-9 14,3 3 17,-3 2 9,0-1 7,2 1-5,-2 2-10,-1-1-7,8 3-8,-17 1-4,8 1-10,-1 2 1,2 1-8,-5 3-3,4 1 0,1 3 1,-1 2-3,1 1-7,2 0 1,2 1-2,2 2-7,-1-1 4,3 4-5,3-2 0,3 1-2,2-2-2,3 2 14,3-5-24,4-2-28,-3-2-39,8-1-51,-2-3-58,4 0-63,-4-5-113,3-2-161,-1 0-135,5-2-133</inkml:trace>
  <inkml:trace contextRef="#ctx0" brushRef="#br0" timeOffset="145683.97">13125 8540 1784,'-3'-6'16,"3"6"7,-2-8 4,2 8 15,0-5 3,-2 1 2,2 4-2,0 0-6,0 0 0,0 0 9,0 0 6,0 0 0,15 15 2,-9-7 1,-2 1-3,5 2 5,-3-1-5,0 4-1,1-3-5,0 4-4,-1-3-1,-2-1-6,0-1 0,-2 1-3,2-4-2,-2 3-1,0-3-1,0 1 3,1-1 2,0-2-2,-3-1-1,0-4-6,-6 5 3,6-5-6,0 0-2,0 0-1,0 0-4,-12-14 0,10 4-6,2-2 0,2-1 1,0-2 0,2 0-4,2 2 1,4-3-2,-4 1-4,4 1 2,1 1-2,-1 1 0,3 1-4,2 0 2,-3 3 2,4-1-6,-2 2 3,1 5-3,-2-3 3,1 5 1,-1 0-4,1 2 3,-2 3 2,0-3-1,1 4-2,-2 2-1,2 0 4,-3 1-1,-2 1 2,1 0 0,-2-1 1,-1 0 1,-2 3-2,-2-3 3,2 1-18,-2-3-32,0 3-41,0-3-49,1 1-40,-1-2-64,0-2-140,-2-4-99,0 0-114,5 2-91</inkml:trace>
  <inkml:trace contextRef="#ctx0" brushRef="#br0" timeOffset="145973.18">13639 8351 1724,'0'-5'52,"0"5"7,0-8-2,0 8 9,0-7 2,0 7 7,5-6 12,3 3 5,3 1 2,0 2 0,2 2 0,4 3 0,3 0-3,-1 1 2,0 3-5,1 1 1,0 1-4,-1 4 3,-2 0 1,0 3-4,-5 2-7,2-3-4,-6 7 1,-3-2-11,-2-2-12,-3 1 2,0 0-6,-3 0-14,0 0-20,-3-2-14,2-2-25,-2 0-15,-2-2-25,2-1-34,-2-3-43,0-1-44,1-3-43,1-3-58,-2 0-122,5-4-83,3 0-149,0 0-137</inkml:trace>
  <inkml:trace contextRef="#ctx0" brushRef="#br0" timeOffset="146258.18">14708 8274 1963,'11'-9'119,"-4"4"18,-1-1 19,0-2 6,-2 5 10,0-1 0,0 0-7,1 0-17,0 1-19,-5 3-16,6-2-15,-6 2-10,10 5 1,-4 3-16,3 5-1,-3 0-5,3 5-4,-3 0-7,1 3-1,-1 3 1,-3 0-10,2 1 1,-1-2-8,-3 2-2,2 2-5,-3-3-10,0-1-20,0 0-18,0-2-24,0-2-35,0 0-38,-3-3-44,3-3-51,0 0-66,-3-4-93,-1-3-138,1-1-22,0-1-186,3-4-206</inkml:trace>
  <inkml:trace contextRef="#ctx0" brushRef="#br0" timeOffset="146550.47">14537 8510 1882,'-10'0'24,"3"-3"29,7 3 10,-11 0 15,11 0 23,-8-1 15,8 1 4,0 0 1,0 0 2,31-12 3,-6 4-2,12-1 13,4 0 0,9-6 3,3 3 0,2-4-6,-1 3-7,-6-1-15,1 2-10,-9 2-9,-5-2-10,-1 5-8,-4-1-7,-7 1-6,3 1-5,-8 1-9,0-1-5,-1 1-6,-2 3-13,-5-3-25,0 3-31,0 0-29,-1 0-41,-1 1-53,-8 1-67,6-5-84,-6 5-170,-6-5-119,6 5 94,-14-6-213,4 2-207</inkml:trace>
  <inkml:trace contextRef="#ctx0" brushRef="#br0" timeOffset="151988.43">15880 8073 1170,'-8'-6'150,"3"0"-27,0 1 1,1 1-3,0 1 7,4 3 4,-6-6-3,0 2-10,3 0 4,3 4 5,-7-6-1,7 6-3,-3-6 2,3 6-2,-4-3-9,4 3-6,0 0-22,-6-2 10,6 2-17,0 0-11,0 0-12,0 0-5,0 0-2,0 0-10,-7 14 2,12-1-10,-5 2 1,4 3-6,-3-1 0,4 5-1,-1 2-1,0 2-2,0-2-2,-1 1-4,3 2 0,-4-3-1,0 1-17,-2-2-15,2-2-23,-2 0-28,0-2-38,0-2-45,0 0-46,0-3-60,-2-2-101,0 1-138,2-4 16,0 1-150,2-3-127</inkml:trace>
  <inkml:trace contextRef="#ctx0" brushRef="#br0" timeOffset="152435.79">16153 8165 1731,'0'-12'17,"1"5"41,-1 0 25,0 0 19,0 1 10,0 6 6,0-7-3,3 3-8,-3 4-13,0 0-10,-17 2-9,5 3-1,-6 3-9,0 2-8,-2 1-3,-1 1-4,-3 1-5,4 0-7,-2-1-2,1 1-6,2 1-3,2-3 0,2-2-4,2 0-2,3-2-1,0 1-2,1-3 4,0 1-5,1-3-1,4 1 0,-1 0 3,2 0-9,3-4 1,0 0 1,10 5-5,-4-2 3,1-2-1,-1 1-5,3 0 3,1 0-4,0 0 1,2 3-3,0-5 3,3 5 0,2-2-2,0 1-2,-1 0 0,2 0 3,-2 2 0,2-1-3,-2 1 2,0 1-4,3-1 4,-5 2 4,1 0-5,-3-1-1,1 3 4,0-3-2,0 3 0,-5-3 4,3 2-3,-3 1 1,-2 0 2,3-2-8,-4 1-17,0-1-12,2 1-26,-3-2-29,-2 0-38,3 0-44,-1 1-42,-2-2-67,0 0-125,0-3-57,-2 3-108,2-3-68</inkml:trace>
  <inkml:trace contextRef="#ctx0" brushRef="#br0" timeOffset="152675.79">16430 8479 1606,'0'0'82,"2"-8"23,-2 8 13,3-6 10,-3 6 11,0 0 1,2-5-7,-2 5-14,0 0-15,2-7-8,-2 7-11,0 0-9,0 0 1,8 12-4,-6-6 0,0 0-7,2 3-7,-1-1-4,1 4-10,-2-3-2,-1 2-19,2 1-38,1-1-41,-2 0-62,0-1-74,1 0-73,-3-1-136,0 1-89,0-3-163,2 2-148</inkml:trace>
  <inkml:trace contextRef="#ctx0" brushRef="#br0" timeOffset="155465.94">16775 8078 1802,'-2'-7'-2,"2"1"26,0 6 24,-2-5 26,2 5 19,0-8 15,0 8 5,0 0 5,-2-5-7,2 5-5,-3-4-9,3 4-7,0 0-9,0 0-13,0 0-6,0 0-3,10-3-5,-10 3 0,20 10 3,-7 0 0,4 3-1,-2 2 8,2 4-5,1 4 3,0 0-6,1 0-3,-4 4-6,0-2-7,-1-1 2,0-2-1,-6 2-1,2-2-4,-3-4-5,1-1-6,-3-2 3,-1-2 2,0 1-6,0-4 4,0-1 3,-4 0-2,0-1-6,0-2-2,-2-2 2,2-4-6,0 0 0,0 0 0,0 0-3,-14-16-6,9 7 6,3-4-2,-1-4-5,3-3-2,0-2 2,3-4-5,1 0 2,1-1-2,3 3 3,-2-3-3,3 5-2,-1-2-1,0 3-14,-1 4-11,2 2-27,-3 2-23,2 2-25,-2-1-18,1 6-38,0 2-36,0 2-39,2 4-41,-9-2-90,13 7-142,-5 1 27,1 1-102,2 6-80</inkml:trace>
  <inkml:trace contextRef="#ctx0" brushRef="#br0" timeOffset="155885.39">17357 8338 1609,'0'0'32,"-4"4"22,4-4 13,0 0 25,-6 2 16,6-2 11,0 0 6,0 0-7,0 0-8,-10 0-7,10 0-13,0 0-6,0 0-15,-7 3-5,5 1-6,-2 0 0,0 4-5,-1-1-2,1 1 3,-2 2-6,-1-1 2,3 2 2,0 1-8,0 1 3,0 0-4,2-1-2,0 0-3,2 0-2,2 0 0,0 0-9,2-1 3,0-2-2,4-1 0,-1 0-2,3-3 2,1 0-4,1-4-3,1-1-4,0-1-1,0-4 1,1 0 2,-3-3-6,0-3-5,-3 2 7,0-6 0,-3 1-3,-1-3-2,-4 2 4,0-2-4,-2 3-4,-5-1 2,1 1-6,-4 3 0,-1-1 3,-3 5-8,1-1 5,-5 2-11,4 3-8,-1-1-15,0 4-16,0 0-28,3 0-30,-4 0-34,4 4-35,2-1-33,1-1-41,1 2-52,3 2-109,5-4-61,0-2-111,0 0-83</inkml:trace>
  <inkml:trace contextRef="#ctx0" brushRef="#br0" timeOffset="156234.37">17913 8095 1628,'0'-10'12,"0"0"25,0 0 29,-3 1 24,1 0 21,2 1 17,-2 1 12,0 0 1,2 0-2,0 1-6,0 0-12,-2 0-6,2 6-16,0-5-11,0 5-2,0 0 9,0 0-6,-17 9 1,10 2-4,-1 2-8,2 2 4,-2 2-5,1 4 1,-2 0-1,3 1-7,2 2-1,0-2-6,2 3-4,0-4-1,4 2-8,0-2-7,2 2 0,2-3-3,0-3-6,1 1-28,6-1-23,-1-2-29,-1-2-33,4-3-44,0-2-53,-1-2-47,6-1-56,-6-5-70,4 2-107,-2-4-63,-2 0-214,4-3-224</inkml:trace>
  <inkml:trace contextRef="#ctx0" brushRef="#br0" timeOffset="156678.39">18169 8204 1902,'-2'-9'-33,"2"-1"36,0 3 36,0-3 24,0 3 21,-2 2 17,2-2 6,2 1-1,-2 2-7,0 4-8,2-9-9,-2 9-10,0 0 9,0 0-1,0 0 14,12 11-6,-7-1 5,-1 0 2,0 3-4,0 0 1,5 1-7,-5 1-7,1-2-4,-1 3-2,-2-4-13,2 1 3,-2-2-5,0-2-10,0 1 2,0-3-5,-2 4 0,2-7-2,-2 2-7,0-6-4,0 7-3,0-7-3,-6 1-3,6-1-3,0 0-1,-6-14-3,4 5-4,0-3 1,2 0 0,0-3-11,2-2 6,0-1-4,0 1-3,2-1 2,2 3-3,-1 0-5,6 2 2,-3 1-4,2 2 1,-1 1 5,4 1-4,-1 3-3,-1 1 5,1 2-2,2 2-2,-3 2 0,2 4 6,1-1-5,-2 4 11,1 4-11,-3-2 4,-2 2 7,2 0 4,-4 1 0,0 0 7,0 1-6,-4-2 4,2 0-2,-4-1 0,3-2-36,1 1-36,-4-2-47,2-2-56,-2 1-67,3 1-56,-1-5-111,-2 1-145,4 0 30,0-2-184,4-2-191</inkml:trace>
  <inkml:trace contextRef="#ctx0" brushRef="#br0" timeOffset="156876.82">18821 8222 1830,'0'0'43,"0"-8"32,3 5 26,-3 3 17,0 0 10,0-10 11,2 6-11,2 1-11,0-2-11,2-1-12,4 2-8,3 1-14,2-3-6,1 3 1,7-1-11,-6 2-27,6-2-38,-2 0-40,-2 0-44,-2-2-52,1 4-47,0-3-62,1-1-137,-3 0-64,-2 1-112,-4 1-69</inkml:trace>
  <inkml:trace contextRef="#ctx0" brushRef="#br0" timeOffset="157111.41">19274 7961 1614,'9'-10'77,"-6"1"32,2 1 29,-3 2 13,2 3 12,-4-1 4,0 4-4,4-6-16,-4 6-12,8-1-17,-8 1 0,0 0 6,10 13-1,-4-6-9,-2 6-7,2 0-11,-1 1-4,1 3-8,1 2-6,-4-1-7,2 1-13,-1-1-26,3 3-19,-3-1-26,0-4-29,0 1-37,-2-3-43,-2-2-51,4-1-51,1-2-44,-4 0-113,3-2-139,0-1 52,0-2-145,0-4-112</inkml:trace>
  <inkml:trace contextRef="#ctx0" brushRef="#br0" timeOffset="157408.36">19662 7749 1799,'2'-9'80,"-2"1"22,0 1 17,2 2 8,-2 0 18,0 5 3,1-6-9,-1 6 15,10-2 15,-10 2 6,20 6 2,-4 1 0,-2 1-3,8 6 4,-1 1-2,3 3-10,2 6-2,4 4 3,-3 5-3,3-1-14,-2 4-5,-5-2-6,-3 3-10,-6-4-9,-8 2-8,-2-4-5,-8-1-14,-4 5-8,-6-1-30,-10-2-36,-6 1-42,-5-1-61,-2-4-67,-1-1-72,-2-2-111,-5-6-114,1-2-233,-3 0 39,-3-3 86,1-4-367,5-3-402</inkml:trace>
  <inkml:trace contextRef="#ctx0" brushRef="#br0" timeOffset="161476.1">7635 9913 775,'-5'-3'123,"5"3"-44,0 0-5,-1-6-7,1 6 3,0 0-2,0 0-1,-2-6-2,2 6 1,-2-4 3,2 4 1,0 0 10,0 0-1,-2-5 1,2 5 4,0 0 4,0-6 3,0 6-1,0 0-2,2-7-4,-2 7-6,0 0-3,4-5-7,-4 5-9,6-3-6,-2 1-5,-4 2-6,16-5-5,-6 5-2,2 3-2,4 1-4,0 2-5,5 1-2,0 5-4,1 1 1,3 3 1,-2 1-3,1 7-2,0 0 1,-2 1 1,0 3 8,-3-2 2,-3 2-1,0-1 3,-2-1-4,-5 0 7,2-6-1,-3 1 5,-3-1 1,3-3-3,-2-3 3,-2-2 4,2 1 1,-2-3 6,1 0 4,-2-5-2,-3 1-10,0-6-1,0 0-3,0 0-9,0 0-3,-8-24 5,6 9-2,0-2 5,2-3-3,-3-1-6,3-4-2,-1-1-3,1-3-2,1 0 2,2-1-6,1 1-2,1 1 1,2-1 0,-1 4-18,-2 2-9,0 4-17,2 2-26,-4 2-32,3 2-38,1 0-22,1 5-44,-1 0-37,2 2-39,1 3-109,-3 1-139,3-1-159,0 3-174</inkml:trace>
  <inkml:trace contextRef="#ctx0" brushRef="#br0" timeOffset="162401.1">8383 10203 1846,'-2'-8'-11,"-1"5"26,3 3 27,-2-8 19,2 8 16,-3-8 17,3 8 15,0-5 5,0 5 4,-1-7-1,1 7-8,0-7-5,0 7-8,0 0-8,0-6-10,0 6-9,0 0-11,0 0-7,0 0 10,1 20 1,-1-10-8,3 2-5,-3 5-5,0 2 5,2 3-1,-2 0-4,3-1-6,-3 6 1,4-3-4,-4 2-6,2-2-7,0-4-13,0 2-27,0-3-25,1 1-37,-1-3-40,2-3-45,0 1-51,-2-2-54,3-6-120,1 1-121,2-3 67,3-1-87,-2-4-35</inkml:trace>
  <inkml:trace contextRef="#ctx0" brushRef="#br0" timeOffset="162715.79">8813 10094 1473,'-4'-9'33,"2"-1"30,-3 3 27,1-1 24,-2 1 15,1-1 15,1 0 14,0 2 1,2 1 3,-3-1-22,3 2-11,2 4-15,-4-5-12,4 5-20,-4-4-2,4 4-5,0 0-4,-10 13-7,6-5-9,-2 4 0,2 3 6,0-1-4,0 6 1,2-1-6,-2 5-7,2 1-1,0-4 0,2 2-9,0 0 3,2 2-4,2-1-5,2-3-20,2 2-25,2-4-25,4-2-30,-1-1-41,-1-5-47,4-2-54,2 1-41,0-4-75,-2-5-113,2-1-56,0 0-136,-1-3-131</inkml:trace>
  <inkml:trace contextRef="#ctx0" brushRef="#br0" timeOffset="163176.1">9021 10157 1732,'-7'-13'7,"2"1"33,1 3 27,0 1 21,-1 3 13,4 1 5,-3-1-5,2 0-9,2 5-10,-4-6-11,4 6-6,0 0 0,0 0 0,0 0-5,20 16 2,-11-7 4,0 1-1,-1 3-2,0 0 2,3 0-2,-5 1-3,3 1 3,-1 0-8,-1 1-3,-3-1-4,0-1-3,0 1 1,0-3-6,-2-3-1,1 2-5,-1-3 1,-2-1-7,0 1 4,-2-3-12,2-5 6,-5 4-4,5-4-3,0 0-2,-12-9-2,8 0-6,-1-1 8,1-5-7,0-1 4,4-1-8,0 0-2,0 0-6,2 0 1,4 2 3,1-1-3,1 1-6,3 3 6,4 1-3,1 0 2,2 1-3,-2 3 3,3 2-5,1 3 2,-2-1 2,2 3 2,-1 3-8,0-1 7,-3 5-2,1 1 3,3 3 2,-6 0-3,1 2 2,0 3 5,-2-1-6,-5-2 5,3 0 7,-2 3-13,-3-1 8,0 0-6,-2-2-23,0 0-21,1-1-30,-3-2-43,0 0-47,0-1-58,-2-4-49,0 2-92,0-6-105,0-1-1,0 0-87,0 0-58</inkml:trace>
  <inkml:trace contextRef="#ctx0" brushRef="#br0" timeOffset="163438.03">9506 10012 1586,'-2'-10'64,"-1"2"31,1 1 18,2 2 10,-3 0 11,3-2 5,-2 2-11,2 5-4,-2-8-15,2 8-5,7-4 14,-7 4 4,0 0 5,25 10-3,-12-5 4,2 5-1,1 2 1,1 3-3,3 4-3,-2 4-2,2 2-9,-3 1-6,-5 3-6,4 1-10,-8 3-6,-2-4-6,-2-3-18,-2 2-24,-2-1-30,-2-1-41,-4 1-36,0-4-46,0-4-56,-4 0-71,2-3-65,-2-3-115,1-2-135,-1-4 37,4 0-212,-1-3-226</inkml:trace>
  <inkml:trace contextRef="#ctx0" brushRef="#br0" timeOffset="163700.33">10480 10147 1982,'0'0'59,"-2"-7"31,2 7 18,0-8 17,0 8 6,0 0 7,0-7 7,0 7-1,0 0-15,2-7-11,-2 7-12,8-7-9,0 4-16,3-2-9,3 3-6,2-3-4,0 1-3,3 2-16,-2 1-37,3-3-42,-6 4-48,3 0-59,1 0-71,-4 1-63,-4-1-130,0 4-102,-6 2 48,0 4-94,-4-1-56</inkml:trace>
  <inkml:trace contextRef="#ctx0" brushRef="#br0" timeOffset="163854.91">10545 10336 1617,'-8'7'90,"2"0"23,3-2 17,-4 0 13,6-2 17,-1 1 18,2-4 12,8 4-11,3-4-19,1 0-13,8 0-13,0-2-10,2-2-34,1 2-70,-2-1-102,2 3-126,-1-5-167,-1 2-147,-2 1 45,3 0-139,3-1-115</inkml:trace>
  <inkml:trace contextRef="#ctx0" brushRef="#br0" timeOffset="167420.49">11691 10282 273,'0'-5'7,"0"-1"9,0 6-8,2-7 0,0 3-9,-2 4-19,0-6-15,0 6-53,1-5 30</inkml:trace>
  <inkml:trace contextRef="#ctx0" brushRef="#br0" timeOffset="168079.46">11701 10232 242,'0'0'23,"0"0"3,0 0 2,0 0 2,0 0-3,0 0 2,0 0 1,0 0 6,0 0-2,0 0 1,0 0 4,0 0-2,0 0 4,0 0 3,0 0-1,0 0-2,0 0-2,0 0 0,0 0-4,0 0-4,0 0-2,0 0 2,0 0-6,0 0 2,0 0-4,0 0-2,0 0 3,0 0-2,0 0-3,0 0 6,0 0-10,0 0 0,0 0-3,0 0 1,0 0-1,0 0 1,0 0-5,0 0 0,0 0 2,0 0 0,0 0-6,0 0 0,0 0 1,0 0-1,0 0-3,0 0 10,0 0-7,0 0-2,0 0-2,0 0 3,0 0 0,-10-3-3,10 3 2,0 0 2,0 0-1,0 0-4,0 0 7,0 0-7,0 0 3,0 0-5,0 0 2,0 0 5,0 0-3,0 0 3,0 0-7,0 0 3,0 0-2,0 0 7,0 0-6,0 0 2,0 0-1,0 0-1,0 0 4,0 0-4,0 0 1,0 0 0,0 0 1,0 0 2,0 0 6,0 0 0,0 0 0,0 0 4,0 0-4,0 0 8,0 0-4,0 0 1,0 0 0,0 0 5,0 0-4,0 0 7,0 0-4,0 0 3,0 0 2,0 0-6,0 0 2,0 0-1,0 0-5,0 0 3,0 0-2,0 0 2,0 0-7,0 0 1,0 0-5,0 0 2,0 0-1,0 0-1,0 0 2,0 0-2,0 0 0,0 0 2,0 0-3,0 0 1,0 0-2,0 0-2,2-7-5,-2 7-8,0 0-11,0 0-19,0 0-9,0 0-14,0 0-13,0 0-16,-9-3-25,3 3-56,6 0-203,0 0 109</inkml:trace>
  <inkml:trace contextRef="#ctx0" brushRef="#br0" timeOffset="168636.88">11357 10068 978,'-10'0'-46,"4"4"-75,0 1-155,0 1 205</inkml:trace>
  <inkml:trace contextRef="#ctx0" brushRef="#br0" timeOffset="169378.23">11424 9956 863,'0'-8'69,"0"-1"5,0 2 10,0-3 10,0 3 18,1-2 12,-1-1 12,3 3 7,-1-4-1,0 2 1,0 1-6,-2 1 1,1 0-6,2 1-10,-1 0-5,-2 1-14,3 1-10,-3 4-10,3-8-11,-3 8-7,0 0 6,0 0 10,0 0 1,12 19-6,-8-6 8,2 5 0,-2 3 2,0 5-12,3 5 1,-2 5-8,-1 4-4,2 0-4,-4 4-5,0-1-9,0 0 0,-2-3-3,0-1-7,0 1-9,1-8-22,-2-1-22,2-2-19,-2-2-18,1-5-23,0-2-16,0-2-21,0-1-24,0-2-25,0-5-35,1 2-48,-2-6-59,2-1-101,3-3-75,-4-2-150,0 0-130</inkml:trace>
  <inkml:trace contextRef="#ctx0" brushRef="#br0" timeOffset="169792.05">11930 10101 1755,'5'-9'17,"-3"3"31,0 1 24,-2-1 24,0 0-3,0 6-1,-6-9 11,1 6-3,-2 1-4,-3 0-8,0 2-4,-5 2-4,-3 0-5,-3 9-1,-2-2-4,-7 6-8,2-1-2,1 3-4,0 0-5,-1 0-5,8-3-6,-2 1-4,5-2-8,0-2 0,2 1-3,3-2-4,1-3 0,2 1-4,-1-2 3,4 1-5,0-3 0,1 1 4,5 1-6,0-6-1,7 6 2,1-5-5,0 2 4,3-1-2,2 0-3,1-1 2,3 2-4,3 1-1,2-1-3,0-1 2,1 4 0,3 0-3,-1 1 0,-2 0 0,3 3 1,-3 0-3,1 2 5,-4-1-4,1 0 0,-1 0 5,-2 2-1,0-1-3,-2 2 4,-2-3-1,-2 2-4,-1-1-3,-1 1-16,-2-1-15,-1 0-23,2 0-33,-3 0-38,0-2-44,-2 2-37,3-2-59,-3-3-112,3 3-99,-1-3-134,0 0-112</inkml:trace>
  <inkml:trace contextRef="#ctx0" brushRef="#br0" timeOffset="170032.15">12286 10504 1904,'4'-6'107,"-2"2"8,0-1 5,1 1 8,-3 4 8,2-9 4,-2 9-14,2-2-11,-2 2-18,4-5-11,-4 5-5,0 0-6,3 16-8,0-7 1,-1 1-6,0 3-7,1 2-7,0 3-2,-1-1-4,2-2-6,0 2 0,-2 1-7,0-2-35,0-1-30,-2 1-33,0-3-34,0-1-41,2-3-51,0 3-31,-2-4-36,2-5-113,2 3-107,-3-4-138,-1-2-117</inkml:trace>
  <inkml:trace contextRef="#ctx0" brushRef="#br0" timeOffset="170454.62">12862 9932 1887,'2'-10'88,"0"-2"13,-2 2 3,2-1 15,-2-2 12,0 1 1,0 2 16,0-1-9,-2 1-3,2 0-6,2 2-5,-4 1-10,2 0-7,0 1-10,0 0-13,0 1-5,0 5-14,-2-10-7,2 10-5,0-5-13,0 5-8,0 0 2,-6-4-3,6 4-1,-13 9-6,4-3-2,1 1-5,-2 4-7,0-1 3,2 4-3,0-1 3,-4 8-1,5-1 3,-4 4-2,3 2 1,1 5 3,0 4 4,4 1 1,-1 2 2,1-1 2,3 6 3,3-3-3,1 0 2,2-2-7,0 2 0,1-1 0,1 0 1,1-1-2,-2-2-4,3-3-3,-2 0-3,-2-7-24,0-4-12,2 2-30,-4-6-28,0-1-29,0-1-30,-2-3-52,0-2-69,-2-3-49,-4-2-96,0 0-120,-2-5 23,6-1-163,-16 0-164</inkml:trace>
  <inkml:trace contextRef="#ctx0" brushRef="#br0" timeOffset="170628.11">12624 10437 1908,'-2'-7'26,"-1"-3"5,3 1 1,3-1 9,1 0 10,3-3 11,4 0-3,5 0-1,4-1-9,3 1-3,3 3-4,3-3-9,5 4-32,-4 1-37,-1 4-49,3 0-44,-2 2-55,-5 2-114,-2 2-283,-3 2-81</inkml:trace>
  <inkml:trace contextRef="#ctx0" brushRef="#br0" timeOffset="171031.73">13198 10398 1555,'0'0'43,"0"0"13,0 0 8,0 0 27,0 0 15,4-11 14,-4 11 12,0 0 5,-4-7-4,4 7-5,0 0-5,0 0-13,0 0-17,0 0-12,0 0-4,-20 7-8,11 1-9,-2 2-6,1 0-4,-1 5-7,1 2 0,-4 0-5,4 0-7,4 4 6,-2-1-5,4 2 0,-1-3-6,3 3-1,2-4 0,0 1-8,3-2 6,3-1-1,-1 1-6,2-4 1,3-4-1,1 0 1,2-1 4,2-4-5,1-1 4,0-3-6,-2-3-1,2-2 2,-2-2-8,-1-3-1,-3-2 3,1-1-4,-5-4 1,1-3 4,-6 1-4,-1-1 4,-1 0-4,-3 1 2,-7 1-6,-3-2 5,-2 5-5,0 4-3,-6 1-3,1 3 2,0 1-10,0 1-10,-1 5-15,0 0-18,4 3-24,-4-1-30,2 1-33,7 2-38,-1 2-37,0-3-53,4 0-98,4 0-116,3-3-177,3-1-157</inkml:trace>
  <inkml:trace contextRef="#ctx0" brushRef="#br0" timeOffset="171347.4">13537 10156 1821,'0'-12'16,"-2"-1"18,0 3 13,-2-1 31,2 2 19,-2-2 14,2 4 15,-3-2 0,3 3-8,0-2-12,0 3-13,-1-2-9,1 4-14,2 3-4,0 0-6,-10 0-2,10 0-2,-10 11-11,6-1 7,-1 1-1,0 4-3,1 1-2,0 1-2,2 2-5,2 1-4,0 2-3,0-1 5,2 1-10,2 3 0,2-2 4,2 2-12,0-4-21,2-1-21,-2-3-40,6 1-45,-2-5-51,3 1-60,0-6-68,4-3-145,-5 1-68,0-4-149,-1-2-145</inkml:trace>
  <inkml:trace contextRef="#ctx0" brushRef="#br0" timeOffset="171812.31">13730 10146 1799,'-4'-15'15,"2"5"29,-3 0 12,3 2 8,2 3 7,-3 1 5,3 4-2,-1-8-8,1 8-9,-2-5-5,2 5 15,0 0 13,0 0 3,10 17 10,-3-5 3,-1 1 2,1 4 3,-1-1-1,1 2-5,1 3-7,-4 0-9,2 2-1,0-2-12,-2-4 3,2 0-16,-4 0-2,0-2-4,0 2 0,0-7-10,0 2-2,0-3-4,0-1 4,-2-1-6,0-3-2,0-4-1,-4 5-8,4-5 2,0 0 1,0 0-3,-10-20-7,4 7-1,4-2 0,0-5-3,2 1-1,2 1 4,0-2-3,4 1 0,-4 1 1,4 1-1,0 1-11,0 1 1,3 1 10,2 1-9,-1 1 1,3 1-2,-1 2 3,2-2-1,0 7 0,0 0-3,-2 0 7,0 4-3,3 2 0,-1 0-4,0 3 5,-1 1 4,1 4 0,-1 1-4,-1 3 0,-3-1 0,1 2 5,-1-2 3,-2 2-2,-1-1-4,-2-1-11,2 1-34,-2-3-24,-2-2-42,0 0-49,-2-1-66,0-1-50,-2-2-98,0-1-131,2-4 2,-6 0-154,6 0-149</inkml:trace>
  <inkml:trace contextRef="#ctx0" brushRef="#br0" timeOffset="172087.69">14026 9915 1999,'-2'-5'73,"2"1"-12,-2 0-3,2 4 0,0 0 5,0 0 49,9-4 16,-9 4 6,16 6 4,0 0-4,-2 1 0,8 5 13,-1-2-5,2 2 2,2 5-10,3 2-4,-3 1-3,0 1-8,0 1-6,-3 5-8,-3 2-8,-1 0-9,-4 0-9,-6 0-5,-4-3-9,0 2-17,-10-2-22,2-2-25,-4 2-34,-2-4-39,-1 0-34,-2-3-54,-2-4-60,5-2-79,-7-5-83,6 2-156,-3-5-9,1 1 65,1-5-162,1-1-140</inkml:trace>
  <inkml:trace contextRef="#ctx0" brushRef="#br0" timeOffset="172650.22">15259 9922 1682,'0'0'4,"-4"-9"34,4 9 25,-2-6 22,2 6 23,-4-5 19,4 5 11,-2-4 3,2 4-2,-2-5-8,2 5 2,0 0-13,0 0-6,0 0-11,-6-4-14,6 4-7,0 0-8,0 0-10,0 0 0,0 0 9,0 0-1,4 21-3,-2-9 10,2 2 3,-3 3 6,4 0 0,-1 7 0,0 2 2,0 2-6,1 3-1,-1 0-6,0 3-7,0 0-4,-1-4-6,0 1-6,0-2-5,-1-3-5,0 1-21,0-5-35,1-5-34,-1 1-30,-2-1-26,2-1-22,-2-7-31,0 1-64,2-3-57,-2-3-31,0-2-45,0-2-93,0 0-74,-6-15 42,3 5-111,-1 0-88</inkml:trace>
  <inkml:trace contextRef="#ctx0" brushRef="#br0" timeOffset="172974.5">15117 10199 1711,'-6'-4'88,"1"2"19,-2 1 14,7 1 12,-7-4 11,2 0 9,5 4 13,-4-3-5,4 3-10,7-10-13,1 3 3,7 0 3,8-4 3,7 1-2,6-3 1,11 0 1,3-1 5,5 1-2,0-1-3,1 2-5,-5 0-11,-11 4-2,-5-1-3,-3 3-1,-4-2 1,-5 3-6,-1 1-8,-4 0-7,2 0-8,-6 1-9,-1 1-8,0 0-2,0-1-11,-5 1-10,2-1-4,-3 3 0,3-2-31,-1 0-19,-9 2-42,11-1-45,-5-2-51,-6 3-51,8-2-62,-8 0-74,0 2-73,0 0-80,-14-5-172,7 1 32,1-1-392,-2-3-482</inkml:trace>
  <inkml:trace contextRef="#ctx0" brushRef="#br0" timeOffset="175291.93">16424 9948 2790,'0'-6'-37,"-3"-2"20,1 3 20,2-2 16,-2 2 20,2-1-1,0-1 11,0 1 17,0 1 7,0-1 5,0 6-11,0-9-8,0 9-7,0-7-3,0 7-5,0-5-5,0 5-6,0 0-5,4-5-5,-4 5-1,0 0-7,18 15 4,-6-8-2,1 4-2,-1 2-3,4 4 5,0 1 1,0 3-5,-5 1 0,5 4 5,-4-2-7,-3 1-3,0 1 7,-3-1-6,-2 0-3,0-2 4,-2-1-1,0-6 3,-2 1 1,0-4 1,2-1-1,-4 0 1,2-5 0,-4-3-4,0-2 2,4-2-7,0 0 12,-10-17-5,8 2 5,2-5 2,2 0-2,2-8-5,4-4-5,0-2 5,6 0-7,2-8 0,3 2-4,3 2 1,-2 1 0,0 8 2,-1 3-24,-2 4-19,-2 0-26,-3 7-26,4 4-27,-6 1-37,2 5-43,1 1-34,-3 4-55,0 0-145,2 2-67,-4 2-129,-2 1-125</inkml:trace>
  <inkml:trace contextRef="#ctx0" brushRef="#br0" timeOffset="175699.84">17021 10031 1706,'0'0'35,"0"9"23,0-9 14,2 5 12,-2-5 15,0 0 19,0 0 12,-2 5 14,2-5-12,0 0-18,2 7-8,-2-7-12,0 5-15,0-5-6,-4 7-9,2 1 4,-2 1-10,-3 3-11,0 1-5,1 1 0,0 3-9,2-2-1,-2 4-2,-3 0 1,2 2-6,3-1-4,0 0-1,0-1-1,2-1 1,0-3-6,0-2 1,0-2-1,4 0 3,0-1-1,6-3-1,0-7 1,6 3-2,-2-6 0,5-2-3,0-2-3,2-5 1,0-5 0,-1-5 0,2 0 0,-3 0-3,-4 1 4,-3-1-4,-1 2-3,-8 3-2,2 0 2,-6 1 1,-2 1-4,-2 4-4,-3-2 2,-3 2-7,-2 2-11,2 2-18,-4 1-13,-3 2-26,7 0-23,-6 4-31,3-3-25,0 6-28,1-1-23,4 0-23,-1 0-61,1 0-90,3-1-278,8-1-156</inkml:trace>
  <inkml:trace contextRef="#ctx0" brushRef="#br0" timeOffset="176061.38">17599 9871 1839,'2'-10'3,"0"1"26,-2 0 23,0 3 17,-2-1 23,0 0 9,0 2 5,0 0 10,2 5-1,-4-10-2,2 6-13,2 4-12,-4-6-6,4 6-14,-6-4-7,6 4-6,-16 2 1,6 2-2,-1 2-8,-2-1-2,1 4-2,-1-1-5,0 4-2,2 0 2,0 2 3,1 1-3,-1 5 4,3-1-5,4 0 3,0 3-10,4-1-3,0 1 3,2 3-2,4-1 1,2 0-4,3-2 3,4-1-8,0-1 0,2-2-16,2-2-31,2-4-35,-2 2-41,3-6-43,-1-1-50,-2-1-35,0-6-33,-1-2-85,0-5-78,-1 1-36,-6-3-76,3-2-42</inkml:trace>
  <inkml:trace contextRef="#ctx0" brushRef="#br0" timeOffset="176515.84">17792 9956 1516,'0'-8'39,"0"-1"23,0 4 7,0 0 4,0-2 10,0 7 6,0-7 1,0 7-10,0-8-5,0 8-10,2-3-6,-2 3 18,0 0 4,0 0 0,8 15 7,-3-10-2,-3 5-2,2 0 4,-2 2-5,2-1-7,-1 2 6,-1 1-12,2 1-5,-2-4-2,0 0-4,0 3-8,-2-4-4,2 1-6,0-3-8,-2 1 4,2-3-4,-2-1 1,0 2-3,0-7-5,0 0 0,0 0 0,0 0-10,0 0 1,0 0-5,2-24-3,0 13 2,0-2-2,4-3 2,0-1-3,0 2-1,2-3 4,-2 3-12,5 2-2,0 0 5,-1-1-3,3 4-3,-3-1 2,6 2-4,-5 3 3,5-1-1,-2 3 4,0 0-2,-2 4 4,2 0 0,0 2 2,-2 2 13,2 2 6,-4 1 9,2 0 2,-1 5 4,0 0 9,-4-1-5,3 3 5,-4-2-5,0 2 0,0 1-5,-2-1-4,2 1-3,-2-1 1,-2-4-4,2 0-25,-2-1-42,2 1-35,-2-3-42,0 1-49,0-1-60,0-2-65,-2-5-152,3 4-110,-3-4 53,0 0-172,0 0-168</inkml:trace>
  <inkml:trace contextRef="#ctx0" brushRef="#br0" timeOffset="176700.38">18374 10007 1851,'5'-6'112,"-2"-1"-1,4 5 2,-4-5-2,3 2-3,0-1 4,2 0 6,0-1-5,5 2-11,0-3-9,2 2-10,4 0-8,-2 1-12,5 0-1,-4 1-16,4 1-38,-1-1-56,0 0-72,0 3-85,1-5-160,-3 2-156,1 0 78,-5 1-94,2-1-41</inkml:trace>
  <inkml:trace contextRef="#ctx0" brushRef="#br0" timeOffset="176867.74">18974 9732 1726,'0'0'142,"1"-7"-14,-1 7-8,3-4 1,-3 4 1,0 0-4,0 0 11,0 0 24,0 0 0,19 13-4,-11-4-5,1 5-8,1 0-10,1 2-13,-1 3-10,1-2-4,-2 3-11</inkml:trace>
  <inkml:trace contextRef="#ctx0" brushRef="#br0" timeOffset="177291.6">19390 9494 448,'5'-5'341,"-5"5"-97,1-6-56,-1 6-26,4-6-15,-4 6-5,4-3 15,2 1 7,-6 2-3,16 3-4,-5 1-13,6 2-3,-2-1-4,7 8 0,-4-3-11,4 6-3,3 2-9,-2 3-4,0 1-9,1 2-11,-3 1-2,-2 1 5,0 3-6,1 0-2,-6 3-2,-4 0 1,-1 3 5,-3 1-6,-6-4-2,-4 10-3,-9 4-4,-3 0-5,-12 11-7,-8-2-5,-5-1-6,-5-8-5,-3 0-3,1-5-14,-5-4-30,10-10-32,5-6-37,6-3-45,-3-3-65,1-4-85,0-3-97,4-2-246,-1-4 51,3-2 72,2-4-243,3-4-220</inkml:trace>
  <inkml:trace contextRef="#ctx0" brushRef="#br0" timeOffset="179654.24">18988 9719 957,'0'0'71,"0"0"-33,2-5-2,-2 5-3,0 0 22,2-6 8,-2 6 4,5-6-6,-5 6 1,2-5 3,-2 5 8,0 0 5,0 0 7,4-3 8,-4 3 4,0 0 3,0 0 1,0-5-2,0 5 4,0 0-3,0 0 0,0 0-4,0 0-3,0 0-5,0 0 0,0 0-6,0 0-3,0 0-4,0-7-3,0 7-5,0 0-4,0 0 1,0 0-7,0 0 2,0 0-9,0 0-3,0 0-10,0 0-2,0 0-3,0 0-1,0 0 2,0 0 13,0 0 2,15 15 1,-11-6-2,2 2-3,-2 3 1,3-2-2,-1 5 1,1 1-7,-1 2-5,3 2 1,-1-1-9,-2 2 7,3 0-4,0 0-5,-3-1 0,2-1-5,-2 0 2,-2-3-5,4-1-1,-4-2 1,0-2-3,-2-2-2,2 1 3,-2-3 3,2-1-5,-2 0 4,0-1-4,1-1-20,1 2-47,-4-8-100,6-3-131,-6 3-184,4-7-127,-4 7 69,0-13-295,-2 4-310</inkml:trace>
  <inkml:trace contextRef="#ctx0" brushRef="#br0" timeOffset="182870.37">20285 7995 743,'2'-6'72,"-2"6"-22,0-9 0,0 6 6,0 3-7,0-13-3,0 9-1,0-5-1,0 3 10,0 1 3,0-1 4,0 0 7,0 1 3,0 5 6,0-8 1,0 8-2,0-8-2,0 8-4,0-5-5,0 5-2,0-6-6,0 6-3,0-6 1,0 6-3,0 0 1,0-5-2,0 5-1,0 0-3,2-6-1,-2 6-2,0 0-4,0-6-4,0 6-5,4-5-5,0 1-3,0 0-2,0-3-2,3 4-2,1-1-3,3 1-2,0-1-1,1-2-3,1 0 1,2 3-1,-1-1-3,4 0 0,-1 2 0,-1 0-1,2 0-1,-3 2-2,4 2-2,-3 2 3,0 1-1,0 7-1,-2 1 2,1 5-1,-3 4 2,-4 6 2,-3 3 3,0 6 2,-3 1 1,-4 2 4,-3 2 1,-2 5 5,-4 1-2,-2 0 1,-1-1 0,-2 1 0,2 0-1,-3-3-4,2 1 1,0 0 1,3-2 0,-2-3-4,6-2 2,0-2 2,2 1-4,1-3 4,3-3 5,2-1-2,4 2 2,5-3-7,1 0 3,6-1-4,1-3 1,6-1-2,2-2 0,1-5-1,3 2 1,0-7-2,-3 0-1,-1-5 0,1-1-3,-5-5 0,0-2-3,-2-2-3,-1-3 1,-2-5 0,1-1-1,0-2-1,-4-4-1,-2 2 1,1-4 0,-5 4 2,1-3 1,-5 3 1,2 0 2,-3 2 3,0 0-1,0 1 3,-2 0-1,0 3-2,-2-1-2,2 4-2,-4 1-1,-1 3 1,5 2 1,0 0-1,-23 12 1,13-3 2,2 4-5,-3 6 1,1 1 0,-3 4-2,2 7 4,1 1 3,0 6 8,2 4 2,1 8-3,4-1 0,-1-6-3,4 6 1,2 4-2,0 0 1,1-2 1,2 2 0,5-3-5,0 2 6,-2-3 0,2-1-5,-2 0 9,4-3 2,-5-7 0,1 3 1,-5-2-2,6-1 12,-5-2-2,2 1-4,0-6 3,-4-1-12,1-1 7,0-1-5,-3-1-1,2-4-2,-2-3-5,0 2 7,0-2-6,0 1 5,0-2 6,-2-2-10,-1-2 4,2 2-1,-1-3-5,-6 0 6,4-1-12,-4 1-6,-2-4-18,-1 2-21,-2 0-23,-2-5-38,-1 1-42,-2-1-51,0-1-54,-4-2-122,3-4-172,3-3 71,-2-2-171,4-1-139</inkml:trace>
  <inkml:trace contextRef="#ctx0" brushRef="#br0" timeOffset="183052.39">21423 10376 2198,'10'-7'158,"-4"1"-8,-1-2-20,0 5-10,-1-4-16,-3 5-10,4-5-13,0 3-24,-4 0-47,-1-1-83,6-1-127,-4 3-262,-2-3-13,0 6-169,-5-11-140</inkml:trace>
  <inkml:trace contextRef="#ctx0" brushRef="#br0" timeOffset="187649.5">20847 7885 286,'0'0'130,"2"-6"-48,-2 6-27,0 0-7,0 0-8,0 0-4,0 0-2,0 0 1,0 0 7,0 0-2,0 0 1,5-4-1,-5 4 0,0 0-3,0 0 1,0 0 2,0 0-1,0 0 7,0 0-1,0 0-4,0 0-1,0 0 0,0 0 0,0 0-1,0 0 0,0 0-6,0 0-3,0 0-2,0 0 2,0 0-5,0 0 0,0 0-1,0 0-3,0 0-3,0 0 4,0 0-3,0 0-1,0 0-1,0 0 3,0 0 1,0 0-1,0 0 3,0 0 1,0 0-2,0 0 1,0 0 0,0 0 1,0 0-2,0 0 1,0 0 1,0 0-4,0 0-3,0 0-1,0 0-1,0 0 0,0 0-3,0 0 0,0 0-1,0 0-3,0 0 0,0 0 0,0 0 0,0 0 3,0 0 1,0 0-2,0 0 4,0 0 2,0 0 3,0 0-1,0 0 8,0 0-5,0 0 7,0 0 2,0 0 0,0 0 2,0 0-3,0 0 2,0 0-2,0 0-2,0 0 1,0 0-5,0 0 0,0 0-4,0 0 0,0 0-1,0 0-2,0 0-2,0 0-1,0 0 0,0 0-4,0 0-1,0 0-1,0 0 1,0 0 1,0 0-1,0 0-4,0 0 5,0 0-4,0 0 2,0 0-1,0 0-1,0 0 2,0 0 0,0 0 0,0 0 1,0 0-1,0 0 0,0 0 1,0 0-2,0 0-1,0 0 0,0 0 1,0 0 2,0 0-4,0 0 1,0 0 1,0 0 2,0 0-2,0 0 0,0 0-1,0 0-1,0 0 1,0 0 1,0 0 1,0 0-4,0 0 0,0 0-1,0 0 0,0 0-1,0 0 2,0 0-1,0 0 2,0 0-2,0 0 4,15 2-1,-7-4 0,3 0-2,6 0 1,2 1 1,5-1 2,2-2 5,9 0 1,5 0 0,6 1-1,9-4 2,5 4-1,5-4 1,22 2-1,-14 1-2,-10-2-4,-1 5 4,-3-3-4,-11 0-1,-3 0 0,-3 3-2,-2-3 4,-5 2-3,-6-2 1,-2 2 0,-4 0-1,-1-1 1,-1 3 0,-4-2 0,0 2 0,-3-3 0,0 1-1,-4 2 0,0-1 1,2 1-2,-2 0-2,-2 0 2,-8 0-3,14-1-7,-14 1-12,14 0-11,-14 0-11,11-3-13,-11 3-11,8-3-18,-8 3-15,0 0-20,10 0-21,-10 0-47,0 0-64,4-3-123,-4 3-244,0 0-113</inkml:trace>
  <inkml:trace contextRef="#ctx0" brushRef="#br0" timeOffset="188178.51">22006 7620 1692,'-4'-4'11,"-3"-1"16,3 0 18,-1 2 11,5 3 17,-8-7 11,4 6 7,4 1 1,-6-6-4,6 6-8,-4-4-7,4 4-7,-4-3-3,4 3 0,0 0-5,0 0-3,-5-4-4,5 4-5,0 0-8,-4-4 2,4 4-4,0 0-2,0 0-4,0 0 0,0 0 10,0 0 2,0 0 5,21 13-7,-12-7 3,3 3-2,3 0-1,0-2 0,2 4 1,4 0-8,-2 3-3,3-3 4,-4 1-7,4 0 0,-6-1 0,3 0-2,-1-2-5,-4 0-2,2 2 3,-4-4-4,-2 1-1,3-2-3,-4-1 3,-1 1-5,1-3-3,-3 4 2,-1-1 2,2-1 15,0 1-3,0-2 3,-3 1-9,0 1 6,0 0-2,0-1 0,-2 1 2,-1 2-5,2-3 7,-6 1 0,2 2-4,-5 2 2,0-1-5,-7 0-6,-2 1 5,-2 2-4,-4 1-25,-2 0-18,-3-2-12,-1 4-17,1-5-22,4 0-24,-5-1-36,6 1-30,0-3-25,5 2-25,-2-2-17,4-4-40,-1 1-75,2-1-66,2-3-194,3 0-110</inkml:trace>
  <inkml:trace contextRef="#ctx0" brushRef="#br0" timeOffset="191517.6">22955 7686 1561,'-7'-7'-65,"1"2"22,0-4 19,0 1 18,-1-1 26,2 1 22,-1 1 16,2-1 16,-2-1 14,2 1 7,0 2 10,0-5 12,-4 5 2,6-1 6,-2 1-7,2 1-11,-2-1-6,2 2-10,2 4-14,-4-8-9,4 8-8,-7-3-7,7 3 0,0 0-11,0 0-4,-8 15-3,6-4-3,-2 0-1,4 5-4,-3 1 0,3 2-4,3 0-2,-3 1-6,2 0 4,0 1-4,2-1-3,0-2 2,-2-1-2,5 1 0,-5-2-2,4 0 1,0-3-1,1 0 0,2-1 0,-1-2 0,0-3 1,1-1 1,4-5-4,-3 2 1,3-3-1,-3-4 0,1-2-1,0-1-2,-1-3-2,0-2 0,0 2 0,-2-6-4,0-1 2,-2-1-1,1-3-4,-1 4 4,-2-1 1,0 2-3,1 3 0,-3 2 2,0-1 2,-1 2-8,3 0 3,-2 3-4,0 0-3,0-1 4,-1 4-2,-1 4 2,0 0-2,0 0 4,0 0 0,7 19-2,-3-12 1,-2 3-1,0 2 4,2-1-2,4 2 2,-5 1 1,4-2-2,1 3 4,1-2 1,1 2-2,1-4-7,0 3-23,-1-3-23,2-1-26,0-1-31,0 0-33,1-1-34,0 1-27,-1-6-33,-2 1-120,0-3-94,2-1-82,-1 0-36</inkml:trace>
  <inkml:trace contextRef="#ctx0" brushRef="#br0" timeOffset="192121.76">23406 7706 1441,'0'0'-15,"4"-6"19,-4 6 13,2-4 7,-2 4 9,5-4 4,-5 4 1,2-6-4,-2 6-6,0 0-2,0 0 2,6-1-5,-6 1-1,0 0 1,0 0-3,6-3 4,-6 3 0,0 0-5,0 0-2,0 0-2,0 0-1,0 0 1,7-1 1,-7 1 5,0 0 2,0 0 2,0 0 7,0 0 2,0 0 3,0 0 1,0 0 0,0 0-1,0 0-3,0 0 3,0 0-5,0 0-1,0 0-5,4-4 1,-4 4-4,0 0-4,0 0-3,0 0-1,0 0-1,0 0 0,0 0-3,0 0-2,0 0-3,0 0 3,0 0-3,0 0 0,0 0 1,0 0-3,0 0 0,0 0-2,0 0-2,0 0 2,0 0 1,0 0-1,0 0-1,0 0 2,0 0-4,0 0 3,0 0-1,0 0-3,0 0 1,0 0-1,0 0-2,0 0 0,0 0 3,0 0 0,0 0-2,0 0 5,0 0-2,4 13-2,-4-7 1,0 0 9,2 3 10,-2 0 4,2 6 10,-2-3 5,0 5 2,2 1 2,-2 1-3,0 1 0,2 2-1,-2 0-3,0 1-2,0 0-3,2 0-4,1-3-1,-3 3 0,2-3-1,0-2-2,-2 2-6,2-3-5,1-4-26,-3 0-18,0-1-24,0 0-23,2-1-19,-2-2-22,0 1-18,2-2-17,-4-2-46,2-1-80,-2-3-367,2-2-147</inkml:trace>
  <inkml:trace contextRef="#ctx0" brushRef="#br0" timeOffset="192476.39">23427 7725 1738,'-2'-8'-18,"-1"-2"3,2 3 26,1-1 22,-2 1 20,2 1-1,0-2-5,2 1 0,-1 0-5,2 0-4,3 0-7,1-1-1,3 2 0,3 1-1,2-3-2,1 3-4,2 5 0,-4 0-4,1-3-3,2 6 0,-2-3-1,-1 5-2,0-1 2,-1 1 6,-2 3 11,3-1 8,-6 3 2,0 0 3,-3-1 1,-5 3-5,-2 1-2,-2-1-4,-3 2-3,-3 1-3,-3-1-3,-2 1-12,-2-1-24,-2-2-22,2 2-28,2-2-29,0-3-34,3 2-15,1-4-22,0-4-58,3 1-438,0-4-151</inkml:trace>
  <inkml:trace contextRef="#ctx0" brushRef="#br0" timeOffset="192729.36">23668 7611 1700,'6'-5'-52,"2"1"32,-4-3 19,-2 3 18,2 2 14,0-2 1,-4 4 2,4-3-5,-4 3-2,0 0-2,0 0 16,13 5 13,-9 3 9,0 1 10,3 5-2,-2 5 7,3 1 3,-4 5 1,2 0-4,-2 3-8,2 0 0,-2-1-3,2 3-8,-4-1-9,0-1-4,-2 1-1,2-1-18,-2-1-19,0-6-29,0 0-29,0-2-32,-2-2-42,0 0-29,0-6-38,-1-3-54,-2-2-84,1-2-246,4-4-76</inkml:trace>
  <inkml:trace contextRef="#ctx0" brushRef="#br0" timeOffset="193000.25">23674 7669 1566,'0'-12'-14,"-2"3"-4,2 1 21,0 1 13,2-1 11,0 1 8,4-3 9,0 4 0,2-3 4,-1 3 5,7-2 1,-1 3-1,2 1-1,-5 2 3,3 2 0,0 0 4,-3 4 5,3 2 7,0 1 1,-5 3-4,1-1-1,-1 3-3,-6 0 0,0 0-5,-4 5-2,-2-3-4,0 1-6,-5 1-3,1-1-5,-3 3-3,0-6-7,-1 4-24,0-4-30,-2 1-35,4-4-35,-3 1-35,5-3-39,-1-1-46,1-2-76,0-4-385,8 0-170</inkml:trace>
  <inkml:trace contextRef="#ctx0" brushRef="#br0" timeOffset="193368.15">23939 7603 1758,'7'0'-71,"-7"0"14,8-1 14,-8 1 10,9-3 19,-9 3 5,0 0 30,11 3 5,-11-3 5,12 1 4,-5 0-5,-7-1 5,14-1-1,-5 1-5,1-1 3,1-2-6,0-1-4,-3 0 2,0-2-5,0 3 4,2-3-5,-4-2-1,0 1 2,0-1 5,-1 1 0,-3-3-4,-2 1 2,0 1-4,0-1 1,-5 1-2,1 1 0,0 0-5,-4 1-2,-3 5 3,2-2 1,-3 3-1,2 0 6,-4 3-5,2 2 6,1 4 4,1-2 1,-1 4-1,2 0 1,3 3 3,-1 1-5,6 0 0,-3-1-3,6 3 4,0-2-1,2 0-1,3 1 0,3-4-1,0 2-2,3 1-1,4-3-21,3-3-46,-2 4-55,4-5-60,-6-4-90,3 1-152,3 0-142,-4-3-49</inkml:trace>
  <inkml:trace contextRef="#ctx0" brushRef="#br0" timeOffset="193816.46">24401 7715 1555,'0'0'58,"0"0"15,-2-8 21,0 4 18,2 4 13,-2-7-3,2 1 0,-2 1-7,4-1-17,-2 1-10,4-5-7,0 0-9,3 1-9,1-3-4,2 3-7,0-4-6,2-2-3,2 2-4,0 0-3,-2-4-7,1 2-1,-1-1 1,-1 1-7,-2-2-1,-1 2-2,-5 0-3,2 0-4,-3 2-2,-2 3-2,-2-2 1,-3 2-3,-2 3-3,-3 0-2,-3 0 1,3 5-1,-2-4 0,2 5-1,-3 0-1,2-2-1,1 3 2,0 3-1,1-2 1,0 0 0,1 2-2,4 2 1,-1-1 3,3 2 1,4 0-6,1 2 4,1-1 1,2 3-2,4-1 2,2 3-2,-4-1 2,4 1-3,-1-1 0,2 2 4,-3 1-2,-1 1-2,1-2 1,-1 3 1,0-4-3,-4 4 3,2 1-1,-1-2 0,0 1 6,1-1-6,0 0 0,0 0-5,0-1-22,2 1-36,1-2-39,1-2-55,6 5-49,-5-6-86,8-1-101,-4 2-66,2-3-77,-1 0-39</inkml:trace>
  <inkml:trace contextRef="#ctx0" brushRef="#br0" timeOffset="194302.16">22673 8532 1408,'-11'-6'-3,"3"1"22,-1-1 14,3 1 9,2-1 15,0 1 10,0-4 6,0 1 8,2 1-2,-4-3 3,4 3 6,0 0 10,-1-1 7,2 1 2,-3 0-11,2 2-6,-2-1-8,-2-2-10,-3 5-8,3-1-8,-5-1-5,-2 4-7,1 2-5,-4 2-2,2 1-4,-5 1-6,0 5-1,0-1-3,-1 5-2,4-1 0,1 2-5,0 2 1,3 2-3,-1-1 1,4-1-4,4-2-1,2 2 2,0-2-2,6 2-1,0-1 1,5-3 2,0-1-5,3-1-20,1-4-22,6 1-27,-2-3-31,6-2-32,-2-1-34,1-2-21,1-2-24,-1-1-27,2-6-70,0 0-331,-1-1-130</inkml:trace>
  <inkml:trace contextRef="#ctx0" brushRef="#br0" timeOffset="194704.21">22758 8436 1658,'0'-12'-53,"0"2"39,0 1 32,-2 1 21,2 1 16,0 0 14,-2 2 2,2 0-8,0 5-6,0-9-12,0 9-4,0 0-2,0 0 4,0 0 0,0 0 5,2 19 0,0-9 1,-1 2 4,4 1-1,0 2 1,-4 1-3,4-1-3,1 0-3,-4 3-3,2-1-1,0 0-2,1-3-6,-2 1-2,1-1-3,-2-2-1,-2-1-7,4-2-6,-2 0 0,-2-1 1,2-1-11,0-2-2,0-3-5,-2-2 1,0 0 1,0 0 0,8-9-4,-3 1 1,-1 0 2,2 0-1,1-1 2,-1 2-3,1-4 3,-1 4-3,0 2-1,0 0 2,1-3 0,2 3-3,-3 1 1,2 1 0,0 1 0,1 2 2,-9 0 5,19 4 6,-8-3 0,-3 3 0,3 2 2,-2 1-2,-2 0-2,3-2 4,-1 3-1,-1-2-1,0 1-12,0-1-27,-2-1-32,1 1-36,1-1-45,-2 0-34,1-2-51,0 2-97,-1-1-290,2-3-116</inkml:trace>
  <inkml:trace contextRef="#ctx0" brushRef="#br0" timeOffset="195134.6">23391 8570 1732,'4'-5'2,"-2"0"17,-2-3 15,0 1 18,0 0 9,0 1 7,-5-1 9,4-1-2,-3 2-2,-1 1-8,0-2-8,-2 2 0,-2 1-8,0 0-4,-2 0-5,1 1-3,0 3-10,-3 0 6,-1 0-6,0 3-1,0 1-3,-1 0-3,3 3-3,-1 0-1,2 0 1,1 3-2,2-3-2,2 3-1,2-3 2,2 3-3,4-3 1,0 3-1,0-5-1,6 4-1,0-4-1,0-1 4,3-2-3,-1 2-2,1-4 2,0 0-1,-1-2 1,2 2-4,0-4 2,-3 0-1,1-1 0,0-1-2,0-2 1,0 1 0,-2-1 5,0 3 6,-2-2 6,1 0 6,0 3-6,-3-2 0,2 3-6,-2-1-5,0 2-3,-4 2-1,8-2-1,-8 2-2,0 0 3,14 4-1,-10 1 2,0 0-4,0-2 3,0 3-2,3-1-17,-3 3-26,2-1-20,0-2-35,1 0-34,0 1-37,-1-2-42,0 0-74,0 0-120,-2-1-208,3-1-107</inkml:trace>
  <inkml:trace contextRef="#ctx0" brushRef="#br0" timeOffset="195564.53">23567 8514 1681,'2'-8'9,"0"1"32,-2 2 22,0 1 12,0-1 2,0 5-7,0-8-9,0 8-7,1-4-10,-1 4 8,0 0 3,0 0 5,0 0 2,13 9 2,-10-3 3,2 0 0,-1 1-6,0 2-3,-2 0-2,2 0-5,0 1-2,-3-1-8,2 1-1,2-2-2,-5 1-3,2-1-5,-1-2-7,2 1 2,-3-1 2,0-1-2,2-1-1,-2-4-8,0 8-7,0-8-1,0 0 2,0 0-5,0 0 1,0 0-3,0 0-2,-11-14 0,11 7 1,3-1-1,-1 1 0,-1-3-2,4 3 1,-3-1 0,5 0-3,-3 1 1,2-1-1,-1 2-1,3 1 2,-2 1-3,0 0 1,4 0-2,-4 3 2,-1-2-1,-5 3 1,15 3-2,-8 1 4,1-3-2,-1 5 0,1-1 4,-3 1 0,1 0 1,0 1-2,0 1 3,-2 0-5,4 0-36,-4-3-45,0 3-51,0-2-50,-2-1-58,2-1-124,-2 0-96,2-1-106,-4-3-70</inkml:trace>
  <inkml:trace contextRef="#ctx0" brushRef="#br0" timeOffset="196488.41">23868 8519 1609,'2'-4'38,"0"0"12,-2 4 9,2-7 3,-2 7-1,2-5-6,-2 5-4,0 0 21,0 0 2,0 0 3,12 8 5,-7-1 4,-4-2-1,4 2-6,0 1-5,-1 0-5,0-1-1,0 4-7,0-4-7,-1 0-7,1-1-1,-2 2-3,2-3-3,-4 1-6,4-2-3,-4-4 0,2 9 1,-2-9-4,0 3-2,0-3-5,0 0 2,0 0-2,0 0-4,0 0-3,0 0-3,-15-16-2,15 6-2,0 3-2,3-5 1,-1 3-1,2 0-1,-3-3-6,6 3 3,-2-1 0,2 3-3,-3-1 2,2-1-2,0 2 0,-1 3-3,2-1 1,3 3-2,-4 0 0,1 2 3,-7 0-1,18 4 4,-7 0-2,-3-1 4,1 3 3,-1-1-1,-2 2 4,2-2 0,0 3-1,0-2 4,0 0-2,-2-1 0,1 1-4,-1-3 0,1 1 0,-3 0 1,2 0 5,1 0 3,-1-4-1,-6 0-3,16 0 0,-4-1 1,-4-2-6,0-1 3,3-2 2,-3 1-1,1-5-2,-2 1 0,3-3 2,-2 0-6,-2 1 6,-2-2-1,2 0-7,-2 2 5,-2-1 2,-1 0 10,2 3 0,-3 1 13,2-1 0,-2 3 3,0-1-4,2 1-7,-2 0-2,2 3-4,-2 3-7,0-7 3,0 7-1,0 0 2,0 0-5,0 0-1,-10 15 0,6-8 1,2 0-3,0 3 1,-2-1 2,2 1 0,2-1-3,0 2 8,2-2-8,2 3 4,0-4 6,1 1-2,4 1-3,-1-3 0,5 1 4,2 0 2,2-4-6,1 2 4,4-5-3,2 1 0,-1-2 3,-2 0-4,0-2-3,3-1 0,-5-3 0,-2-4-12,3 2-4,-3-6 4,1-3-7,-6-2 3,1-3 1,-5-2 1,1-1 2,-3-2-3,-3-2 0,-1 1-1,-4-1 2,-1 3 1,-1-2-2,0 4 2,-1 2 8,1 3 8,-1 1-1,2 3 3,-1 0-5,-1 3-1,1 1-4,2 1-4,-2 5-1,0 1 6,-2 4-4,6 0-1,-10 8 4,6-1-3,2 0 1,-1 5-1,3 2-4,0 3 2,3-2 3,1 5-3,-1-4 13,8 6-8,-3-5 4,2 3-3,2-1-1,4 1-1,3-4 3,6 4-9,1-4-38,1 0-41,0-3-56,-3 0-72,2-1-60,-5-5-88,0 0-145,-3 0-11,0-1-163,-3-1-173</inkml:trace>
  <inkml:trace contextRef="#ctx0" brushRef="#br0" timeOffset="196968.44">24189 9007 1803,'-6'-4'20,"0"0"30,6 4 18,-10-6 23,4 3 20,0 1 10,6 2 4,-8-5-6,8 5-11,-6-2-13,6 2-11,-6-3-12,6 3-6,0 0-3,-13 8-11,8-2-4,1 1-6,0 1-8,0 1-2,1 1-1,1 0-1,2 1-4,0 0 1,2-1-3,1 1-5,1-1-1,4 0 3,1-2-4,2-1 1,1-2-4,2-3 2,2 0-2,-2-4 0,4 0 0,-5-2-4,3-1-1,0-3 0,-4-2 2,-2 0-6,-3-3 4,1 2-3,-3-4-3,-5 3 2,-3-1-4,-3 2 1,-3-1-1,-3 0 0,-4 5 0,2-3-7,-5 7 2,2-1-10,0 2-14,1 2-20,-2 0-27,4 0-32,1 2-40,2 2-44,-2-1-33,3-1-73,4 0-112,0 1-39,6-3-90,-3 3-42</inkml:trace>
  <inkml:trace contextRef="#ctx0" brushRef="#br0" timeOffset="197195.37">24462 8813 1579,'3'-11'62,"1"6"26,-2-1 16,0 0 7,1 3 0,-3 3-11,2-6-13,-2 6-10,0 0 9,0 0 0,8 18 5,-6-8-6,2 4-3,-2 3-5,3 3-5,-1 0-5,-1 3-12,2 2 1,-1-2-8,1 1-12,-1 1-28,1-1-43,-3-2-49,0-3-56,1 3-58,-3-5-89,0-1-141,0-3-251,0 1-174</inkml:trace>
  <inkml:trace contextRef="#ctx0" brushRef="#br0" timeOffset="197647.28">24731 9003 1837,'4'-8'28,"-2"3"5,1-2-8,0 5-4,-3 2 2,4-5 24,-4 5 10,0 0-1,8 10-1,-6-4-3,2 1-4,-2 2 0,2 2-7,-2-1-7,3 2 2,-2 1-5,0-2-4,-1 1 1,-2-3-3,0 4-4,0-6-7,0 2-4,-2-1-6,-1-3-5,0 1-1,-2-4-1,5-2-3,-8 2-4,8-2-5,-10-7-2,4-1-4,-2 0 1,4-5 3,0-3 0,2-2 1,2-3 0,0 0 4,4-2 0,-2-2 3,5 0 4,0 3 6,-1-2 2,2 3 4,3 3 7,-3-2 0,5 3 4,-2 2 5,1 0 1,-2 1 5,4 5-1,-2-1 1,1 3 2,-2-1-4,0 4 4,0 3 8,-1 1 12,2 0 6,-4 3 6,1 2 2,-1 0-2,-4 2 1,1 1-6,-5 1-2,-5 3-12,1 0 2,-4 1-21,-1-2-38,-3 2-47,-3-2-65,1 6-76,1-8-100,-4-2-173,2 3 16,-1-3-114,0 1-72</inkml:trace>
  <inkml:trace contextRef="#ctx0" brushRef="#br0" timeOffset="197818.11">24898 8911 1723,'9'-4'118,"-3"0"12,1 4 6,0-5 7,-1 3-1,-1 0-15,2-2-8,-7 4-13,9-4-14,-5 3-19,1-3-47,-5 4-64,5-4-83,-5 4-81,7-3-193,-7 3-70,0-5-118,0 5-84</inkml:trace>
  <inkml:trace contextRef="#ctx0" brushRef="#br0" timeOffset="200929.13">15534 10444 1434,'0'0'-98,"0"0"9,0 0 15,0 0 5,0 0 8,0 0 9,0 0 0,0 0 6,0 0 4,0 0 4,0 0-4,0 0-32,0 0-77,0 0-35,0 0 63</inkml:trace>
  <inkml:trace contextRef="#ctx0" brushRef="#br0" timeOffset="202358.43">21261 9910 613,'-2'-8'55,"0"0"13,2 1 11,-3-2 10,2 2 16,-1-3 10,2 3 10,-4-3 6,2 3 6,2-2 3,-2 1 5,0 3 1,2-4-5,-2 4-5,2-1-15,0 6-9,-2-8-10,0 5-12,2 3-9,-2-8-12,2 8-11,0 0 2,0 0 13,-4 19 5,2-6 0,-2 7 7,-1 2-1,0 4-6,2 5-2,-1 8-1,-1 0-6,1 0-6,0 3-5,-1 0-5,0-1-8,4-2 0,-1-1-3,0-8-29,0 1-28,2-4-27,0-5-31,-3-1-34,3-2-34,3-2-41,-1-2-40,3-3-44,0-4-78,4-3-85,0-1-45,-2-2-83,3-2-60</inkml:trace>
  <inkml:trace contextRef="#ctx0" brushRef="#br0" timeOffset="202738.59">21443 10171 1545,'1'-12'24,"2"2"35,-1 3 28,0 1 29,-2-1 19,0 3 11,0 4 2,2-7-9,-2 3-9,0 4-15,1-6-8,-1 6-17,0 0-5,0 0 8,0 0 1,-3 23-3,1-12-4,2 3-9,-2 1-15,-1 2 6,6 2-8,-3-2-9,0 0-4,2 2-2,2-2-9,0 0 2,3 0-4,2-2-3,1-1 0,2-4-5,1 0 3,4-5-4,0-1-5,1-2-1,0-2 4,-1-4-7,0-3-2,2 0-1,-1-3 0,-4-7-1,1 1 0,-5-5-7,-1 1 2,-5 2-3,-2-1-3,-4-1 4,-2 3-3,-3 3-2,-5-3-6,-1 4 0,1 2 3,-6 3-1,4 1-2,-3 0 2,2 7-21,-2-3-17,0 6-23,2 2-27,0 1-36,2 1-29,3 4-34,2 1-27,3 0-15,3-2-17,2 1-59,7-2-82,-3 0-77,4 0-67,3-1-37</inkml:trace>
  <inkml:trace contextRef="#ctx0" brushRef="#br0" timeOffset="203323.76">21913 10197 1427,'9'-11'-2,"-5"1"32,0 3 28,-2-1 20,-2 3 23,2-2 22,0 0 9,-2 3 1,2 1-9,-2 3-12,2-10-16,-2 10-10,2-7-9,-2 7-10,0 0 6,0 0-4,0 0 0,-2 24 3,2-15-3,0 4 2,0-1-4,0 4-2,2-1-7,0 2-4,0 0-4,3-2-7,-1 2 1,1-3-6,-1-1-4,2 1 1,0-3-2,3-1-1,1-2-10,-1-3 2,4-3-1,-1-2-11,-1 0-6,2-5 0,0 3-2,1-6-9,-1-2 5,0-1-3,1-3-4,0-4 7,-4 4 2,2-5 6,-3-1-3,-1 5-1,-1-2 3,-1 1-5,-2 6 6,3-4 15,-3 4-7,-2 1-3,2 0 0,-2 1-5,2 1-2,-2 1-4,0 1 4,-2 5-2,0 0-1,0 0 1,0 0-3,0 15 3,2-4 2,-2-2-4,0 2 4,4 4 2,-2-1-2,2 3-1,0-2 0,2 1 2,0-1 1,3 0 0,-1-2-1,1-1-5,1-3 5,3-2 0,-1 2 9,4-5-4,-4-4-2,2 0 3,2-2 1,-2-2 8,-1-3 1,1-1-2,-4-1-2,-2-6 2,0 3-1,-3-5-3,-3 0-4,-2 1 0,0-1 1,-2 0-9,-3-1-4,2 3-9,-2-3-13,-1 6-20,0-2-22,2 3-25,-5 2-35,2 1-33,1 1-37,2 6-31,0 1-20,4 0-33,0 0-106,0 0-106,-2 12-146,2-12-133</inkml:trace>
  <inkml:trace contextRef="#ctx0" brushRef="#br0" timeOffset="203677.36">22548 10208 1649,'9'6'-21,"-3"-1"41,-2-5 25,2 5 25,-1-3 24,-1 1 21,-4-3 15,9 3 1,-9-3-14,12-3-13,-12 3-8,15-5-10,-6 0-9,3-2-6,1 0-5,0-1-10,0 1-2,-2-2-9,2-1-2,-1 0-5,-4-2-7,2 1 3,-1 2-5,-3-2-1,-1-1-5,-1 2 2,-2-1-5,-1 1 0,-1 3-4,-1-4 3,-1 4-4,-2 0 4,-3 1-4,1 2 4,-5 0 3,2 3-1,2-1 0,-6 2-2,13 0 4,-15 5 3,4 1 0,5 2-5,-3 0 4,3 1-1,2 1 4,1 1-4,1 0-1,2 3-2,0-4-1,5 7-1,-1-5-1,3 2 2,3-1-1,3 1-2,-3-3-22,6-2-32,-2 2-47,0-4-61,4-1-62,-2-2-38,1-1-115,1 1-136,-2-2 18,-1-2-127,0 0-105</inkml:trace>
  <inkml:trace contextRef="#ctx0" brushRef="#br0" timeOffset="204156.35">23005 10186 1680,'2'-2'38,"1"-1"29,-3 3 28,7-8 24,-5 4 15,-2 4 7,4-5 0,-2 2 2,-2 3-13,5-8-18,0 4-11,0-1-10,5-1-3,0-1-17,4-1-4,-2-1-2,2 1-12,4-2-7,-1-1 0,-1-2-7,2 1-3,-4-1-1,2-1-9,-6 1 3,-2 0-3,1 0-4,-5-1-10,-3 2 2,-2 1 0,-1-2-3,-5 3-3,-3 0 2,-2 1-3,-4 1-5,2 3 2,-1-1-5,0 0 0,2 5 4,3-1-2,0 0-4,-2 0 0,2 4 3,10-2 1,-15 4 5,13-3-4,0 5 1,2-6-3,4 10 3,3-5-1,1 3 2,2-1 3,4 1-10,0 0 2,-1 0 6,2 1-6,0-1 1,-1 2 0,2-2-2,-4 1 0,2-1-5,-4 2 10,2 0 1,-2 1-3,-2 1 8,1-1 4,-3-1 2,1 1 1,-2 2-2,-1-2 0,2 2 0,-4-4 1,2 3-4,-2-3-1,2 3-1,3-2 4,2 0-2,-1 2 0,2-3-6,3 1 6,1-1-17,2-1-29,0-3-30,2 1-41,-1-2-52,1-4-55,0 0-76,2 0-157,-2-3-81,1 2 52,-5-2-75,4-2-51</inkml:trace>
  <inkml:trace contextRef="#ctx0" brushRef="#br0" timeOffset="204427.16">23730 9982 1531,'2'-10'38,"-1"3"37,-1 1 34,0-2 21,3 3 21,-3-2 17,0 0 4,0 1-1,0 6-8,2-9-10,-2 5-14,0 4-18,-2-6-10,2 6-15,0 0-7,0 0-7,-19 8-7,10-1-8,3-3-3,-4 6-4,1 0-10,0 1-1,1 2-1,0 2-4,2 1-1,-1 1-4,3-2-4,2 2 1,2 1-6,3-1 2,2-1-4,1 1-2,4-4-1,1 0-28,5 0-29,-3 1-41,5-7-44,-6-1-61,6-2-63,-1 0-50,-4-4-94,1-2-118,1-4-4,-4 0-146,2-1-150</inkml:trace>
  <inkml:trace contextRef="#ctx0" brushRef="#br0" timeOffset="204853.42">23931 9883 1814,'-2'-14'18,"2"6"42,-2-1 28,2 4 17,-3-1 12,3 0 3,0 1-6,0 5-15,-1-7-15,1 7-10,0 0-7,0 0 9,0 0 4,0 0 3,8 14 3,-5-7-5,2 3 7,-3 4 0,3 1-6,-1 0-4,0 0-6,1 3-6,-1-1-2,2-2-5,-4 4-6,0-4-6,-1 2-4,-1-2-4,0-1 1,3-1-4,-3-1-7,0-1-10,0-1 0,0-3 1,0 0-2,2-2-8,-2-5-5,-2 6 0,2-6 2,0 0-5,0 0-2,0 0-3,0 0-1,-3-22-1,8 15-4,-3 1 0,3-1 4,2-1-5,1 0-4,-2 2 4,3 1 0,-1 0-2,2 0 0,1 1-1,2 1 5,-5 3-2,6-2 6,-4 2-3,0 2 3,3 1 0,-2-1 0,-3 2-5,3 2 5,-3-2 5,0 2-4,2 1 3,-4 1-20,-2-1-29,2-1-38,-4 2-46,2-1-54,-1 0-47,1 0-33,0-2-71,-1 1-84,3 0-70,0-2-105,5-3-96</inkml:trace>
  <inkml:trace contextRef="#ctx0" brushRef="#br0" timeOffset="205282.07">24408 10092 1548,'8'-6'-2,"-2"-1"37,-2 2 36,3-3 23,-2-2 16,-3 2 16,0 0 8,0-3 0,-2 2-2,0 0-2,0-1-9,-2 3-9,2-2-12,-4 1-11,1-1-8,-1 2-4,-1 3-17,-3-2-7,0 5-6,-1-1-1,1 0-11,8 2 2,-24 5-4,14 0-5,-4 0-2,2 4-1,2-1-1,-1 1-6,1 1-1,3 2 3,1-1-7,1 2 4,1-3-2,2 2-3,2-3-1,0 2 1,4-3-5,-1-1-9,5-1-11,1-1-7,-3-3-4,1 1 5,3-3 0,-10 0 2,17-3 0,-8 1 3,-1-3-1,0 1 5,0-3 2,-1 1-3,0-1-1,1 1 3,-4-3 4,3 5 4,-3-2 4,2 2-2,-2 1-1,0-4 2,1 5-3,-5 2-6,7-5 3,-7 5-1,8-2 3,-8 2 7,10 4-3,-6-1-4,1-1-1,3 2 4,-1 2-2,-1-2 2,0 2 1,1-2-24,-3 3-40,-1-3-54,2 0-55,0-1-53,-1 1-99,-2 0-161,-2-4 31,-2 7-81,2-7-37</inkml:trace>
  <inkml:trace contextRef="#ctx0" brushRef="#br0" timeOffset="205724.31">24511 9990 1477,'0'-8'50,"-2"3"23,2-4 13,0 9 6,0-9 4,-3 6-5,3 3-3,5-6 15,-5 6 4,13 1 3,-13-1-1,15 8 7,-8-4 1,3 5 0,3-1-3,-3 4-9,1-3-2,-4 2-8,2 1-2,0 1-24,0 0-8,-3-1 11,0 0-17,-2-3-2,0 0-6,0 0-2,2-2-3,-4-1 0,2 1-12,-2-3-8,-2-4-6,2 4-10,-2-4-3,0 0-13,0 0-4,0 0 0,0 0-7,-7-21 4,6 14-2,1-2-3,0 0-1,0-2 1,0-1 1,1 0 1,2 1 2,-1 2 0,0-1 1,0 1 1,2 1-1,2 1 8,-1-2 1,3 6-1,-1-2 0,1 2 3,3 1-3,-1 2-1,0 0 5,0 2-1,0 2 1,-2-2 0,3 3 0,-3 2 0,1-2 0,-3 0 4,1 2 0,-1 0 3,0 1 1,-2-3-4,-2 3-27,2-5-45,-1 4-50,-3-7-58,2 8-62,-2-8-104,-5 2-110,5-2-7,-4 5-83,4-5-48</inkml:trace>
  <inkml:trace contextRef="#ctx0" brushRef="#br0" timeOffset="206516.23">24793 9990 1435,'0'-5'-7,"0"5"16,2-11 8,-2 11 2,2-4 16,-2 4 19,0 0 18,9 0 12,-9 0 9,10 7 6,-4-2 4,1 0 2,0 2 0,-1 1-4,-1-1-7,0 2-4,-1-1-7,3-1-7,-3 3-6,-3-3-8,5 0 1,-4 0-11,2-2-6,-2 1-2,0-2-2,-2-4-2,2 7-8,-2-7-9,0 0-8,0 0-3,0 0-8,0 0-5,0 0 0,6-17-4,-3 12-3,0-4 1,2 1 0,-1-2 0,0 1-1,1-1 4,1 1-4,-1 1 4,-1 1 0,0 0-3,-1 2 0,2 0-3,-1 0 3,3 3 1,-7 2 2,11-2 4,-11 2 6,8 4 10,-2 1 6,1-2 9,-1 2 0,0 2 0,-2-5 6,2 5-8,-1-1 8,2-2-13,-3-1 3,2 3-1,-2-2-3,2 0 3,1-3-2,2 3-1,-1-4-4,0 0 1,-8 0-2,16-2-5,-4-1 3,-5 1-3,1-4-1,0 0-4,0 1-5,-4-3-7,4 1 1,-4 0-1,0 0 2,-2 1-8,0-1 5,0 1-1,-1 1 0,2-1-1,-1 2-2,-2 4 0,0 0-3,-2-7 6,2 7-2,0 0 0,0 0 2,0 0 0,0 0 4,0 0-1,0 0 1,0 20 7,0-14 0,4-1 5,-1 3 0,1-1 0,0 2 2,-1-4-3,3 1 0,0 0 0,1-3 6,-1 1 6,-1-2-7,2 0 4,-7-2-3,16 0-4,-10-4 1,2 0-2,-2 1 1,1-6-2,1 1-2,-1-4 1,-2-3-5,2-1 1,0 1-2,-1-6-3,-2 0 2,2-2-1,-1 4 7,-3 0-8,1 1 18,-2 1 10,2 1 5,-1 5 4,0 0 4,0-2-12,-2 4-9,2 2-4,-2 2-3,0 5 1,0 0-1,0 0 1,0 0-2,-4 17 1,4-7 5,0 4-2,0-1-3,2 5 4,0-1-2,2 0-2,0 1 1,2 6-5,-1-8-6,6 7-46,-1-4-39,1 0-64,1 0-86,1-2-76,4 3-156,-3-1-73,2 0 47,-2 0-127,5 3-115</inkml:trace>
  <inkml:trace contextRef="#ctx0" brushRef="#br0" timeOffset="207162.38">22421 10948 1699,'7'-12'10,"3"1"26,-3 1 27,-1-1 23,0 4 19,-2-3 14,1 0 20,1 2 3,-2 1-2,-2 1 1,2-1-5,-2 1-15,1 2-8,-2 0-10,-1 4-25,0 0 2,0 0-3,0 0-12,-18 10-6,6-1-13,5 2-7,-1 4 5,-4-1-10,4 0 3,2 3-5,-3 1-6,6-1 9,-2-1-10,3 1-6,2 1 3,2-3 2,5 0 1,-1-2-8,4 0 2,5-4 2,0-2-3,4-1-1,2-2 1,0-3 1,1-2-5,1-2-4,2-2 2,-2-1-3,-1-1 1,-3-5 5,-2-1-11,-3-1 4,-5 2-3,-3-4 0,-4 0-2,-2-1-8,-4 5-2,-6-2-4,-3 0-5,-7 5-3,2 0-8,-5 1-13,4 2-8,-5 5-13,3-1-25,-3-1-30,2 6-41,0-1-40,3 1-50,0-1-92,2 2-135,4 2-12,3-5-129,5 3-114</inkml:trace>
  <inkml:trace contextRef="#ctx0" brushRef="#br0" timeOffset="207440.38">22997 10727 1904,'-2'-9'127,"2"2"15,0 2 3,0 0 8,0 5-7,0-7-19,0 7-13,0 0-10,0 0 12,0 0 2,5 21 1,0-6 6,-1 4 4,1 5-2,0 0-4,1 3-6,-2 2-7,0-2-16,-2 4-10,0 1-3,1 3-13,-3-2-3,4-1-4,-4 1-23,0-2-41,0 2-42,2-2-49,-4-2-52,2-7-84,2-1-74,-2-2-74,0-6-152,2 4-6,2-8-237,2-2-261</inkml:trace>
  <inkml:trace contextRef="#ctx0" brushRef="#br0" timeOffset="207670.6">23338 11054 2170,'2'-7'72,"-1"1"16,2 2 4,0-1 0,-1 1 4,-2 4-11,2-6-7,-2 6 14,0 0 10,0 0-8,12 15 7,-8-3 0,-1 0-1,1 5-6,1 1-4,1 5-14,-2 0-3,-2 3-7,2-1-4,-2 0-5,2 3-11,-4-5-34,2 0-43,-2-3-43,3-3-61,-6 1-64,3-8-67,-2 0-135,0-2-122,2-3 41,-2-3-140,2-2-120</inkml:trace>
  <inkml:trace contextRef="#ctx0" brushRef="#br0" timeOffset="207906.58">23435 11026 1768,'0'-15'57,"0"3"31,0 2 21,0 3 14,0 0 4,3-1-9,3 1-9,4 1-6,6 0 3,2 1 4,6 2-7,3 1 10,1 2-3,2 2-6,-1 1-4,-2 4 5,2-2-5,-8 5-3,2-3-3,-6 5-2,-5-3-6,-4 3-5,-6 0-8,-6-1-5,-6 0-17,-8 2-35,-9 4-43,-7-5-61,-10 1-94,-7-3-126,-4-3-252,-6-3 1,-3-2 94,-2-5-223,-20-9-182</inkml:trace>
  <inkml:trace contextRef="#ctx0" brushRef="#br0" timeOffset="-209320.74">16642 11919 542,'-9'-1'65,"3"-1"-23,6 2-23,-12-4 11,5 1 1,7 3 0,-11-5 2,7 2-4,-2 0-3,2-1 3,0 1 1,2-3 0,-1 0 4,1-1 0,-2-1 1,1 2 3,1-1 2,0-1 9,0 1 1,0 1 2,0-1-3,-2 2-8,2-1-3,0 3-1,2 3-4,-3-8-4,1 4-4,2 4-5,-2-5 4,2 5-5,-2-7-3,2 7-3,-3-5-3,3 5 5,0 0-3,0-5-2,0 5 4,0 0 1,3-7-1,-3 7 7,0 0 15,11 0 3,-3-3 3,3 1 2,8 0 2,2 0-1,11 0-2,8-1-1,13-3-1,9-2-5,29 1-2,12-4-3,12-1-3,3 0-5,3 3 0,0-4-2,0 4-4,-6 1 2,0 1-2,-5 2-2,-5 1-3,-6-2 0,-6 2-1,-21-1-1,-14-1-4,-10 2 1,-4 1-1,-4-1 0,-8-1-7,-6 0-13,1 0-15,-8 1-15,0-2-26,-3 2-37,-1 0-35,-5-2-58,-5 3-146,4-5-159,0 2-9</inkml:trace>
  <inkml:trace contextRef="#ctx0" brushRef="#br0" timeOffset="-208882.77">19105 11336 1357,'-8'-9'-27,"1"3"25,-4-3 8,5 3 22,0-2 16,-1 3 10,3-2-2,-2 4 0,6-3-6,0 6-6,8-9-2,3 5-5,1 4-3,4-2-1,0 4-3,4 0-1,0 1-2,-1 1-8,1 4 3,0 3-5,-2-2-2,-3 5 4,-1 1-3,-5 2-3,-3 0 1,-6-1 3,-2 5-3,-8 3-3,-8 2 0,-4-2 5,-8 5-6,-4-3 2,-3-1-2,1-2-1,-1-3 2,3-1-1,5-4 1,7-3-4,-2 1 5,6-3-5,1-4 6,6 2 1,3-2 0,6-3-1,2-3-2,16 4 0,4-4 0,2 0-4,11-1 4,1-3 0,8 0-1,0-2-2,3-1 2,-3-1-3,1-2-1,-1 3 2,-1-5 2,-2 3-16,-5 0-29,-2-4-37,-7 2-39,1-2-36,-3-4-78,-2-3-299,-2-2-32</inkml:trace>
  <inkml:trace contextRef="#ctx0" brushRef="#br0" timeOffset="-208400.77">19560 11073 1408,'-21'-12'-42,"-2"2"17,2 2 22,-5 0 24,-1 1 9,-9 0 17,-5 0 12,-1 2 8,-7 1 3,1 2 4,-3 4 6,-7-1-3,1 4-2,2 2-3,3 3-4,-4 3 1,7 2-4,3 5-1,3 0-7,3 9-1,4 1-5,3 5-1,6 3-5,7 2-3,3 4 2,4 1-3,7 3 1,4-5-3,4 2-4,6 5-1,9 0-3,9 16-3,6-6 2,6-4-5,1-8-5,8 1 1,9-7-3,-1-9-2,5-1-1,5-8-3,-8-8 0,-7-3 0,-3-9 0,1-3 0,4-2-3,3-5 7,2-7 1,15-8 6,-4-8 0,3-3-4,-3-7 0,-4-6-1,-5-9-3,-6-8-3,-7-5 1,-7-4-2,-12 0-3,-10-1-3,-9 8 2,-8 4-2,-10-13-4,-7-2 0,-16 4-1,-2 7 0,-13 6 0,-9 4 0,-14 6 0,-9 8-4,-13 7 2,-9 11 1,-5 5 0,-4 9 2,4 8-1,-2 8 0,8 5-5,1 7-12,6 9-27,11 3-26,0 5-40,8 3-41,12 3-40,1-2-74,14-2-204,7-3-201,12-5-165</inkml:trace>
  <inkml:trace contextRef="#ctx0" brushRef="#br0" timeOffset="-201485.5">5187 9532 354,'0'0'176,"0"0"-69,0 0-26,-7 3-24,7-3-9,0 0-8,0 0 6,0 0-8,0 0 4,-7 1-6,7-1 5,0 0-2,0 0-10,0 0-1,-7 2 3,7-2-9,0 0 0,0 0 6,0 0-1,0 0 0,0 0 1,0 0 1,0 0 5,0 0 3,0 0 0,0 0-2,0 0-4,0 0-3,0 0 0,0 0-4,0 0-1,-9 4-5,9-4-1,0 0-2,0 0-2,0 0-1,0 0-2,0 0-21,0 0-11,0 0-18,0 0-33,0 0-36,0 0-33,0 0-76,0 0-164,0 0 105</inkml:trace>
  <inkml:trace contextRef="#ctx0" brushRef="#br0" timeOffset="-201089.23">7538 8978 925,'0'0'-77,"0"0"8,0 0 8,6 3 3,-6-3-30,0 0-107,2 2 66</inkml:trace>
  <inkml:trace contextRef="#ctx0" brushRef="#br0" timeOffset="-200844.88">9296 9228 553,'1'-5'-4,"2"2"4,-3 3-3,2-5 1,-2 5-3,2-7 4,-2 7-9,0 0-12,0 0-15,-2-9-20,2 9-84,0 0 48</inkml:trace>
  <inkml:trace contextRef="#ctx0" brushRef="#br0" timeOffset="-200608.48">7087 9498 393,'0'-6'-12,"0"6"-34,-2-9-68,2 5 38</inkml:trace>
  <inkml:trace contextRef="#ctx0" brushRef="#br0" timeOffset="-200012.8">4601 9750 444,'0'0'78,"0"0"8,0 0 3,0 0 3,-13-10 5,13 10-7,0 0-5,0 0 1,0 0-8,0 0-10,0 0-7,0 0-6,0 0-7,10-4-5,3 2-3,8 0-1,13-4-1,17-1-4,7-4-3,26-7-3,5-3 5,5-1-6,9-3-6,4 0 1,0 2-3,-8 4 0,-5 4-1,-4 2-22,-7 1-20,-19 5-21,-11 2-18,-12-2-32,-7 5-40,-4-2-46,-6 3-269,-9 1 42</inkml:trace>
  <inkml:trace contextRef="#ctx0" brushRef="#br0" timeOffset="-199767.45">5217 9803 1240,'-53'12'-18,"8"1"7,8-2 15,3-3 15,8-1 6,1 0 2,5-2-2,2-2 3,0 2-4,6-3-1,1 3 11,7-3 14,4-2 17,0 0 4,31-2 1,-3-3-2,13-3-3,11-6 3,23-5-6,3-1-7,9 0-5,0-1-3,-3 4-1,-3 0-7,-7 2-4,-11 1-5,-11 2-6,1 3-22,-13 1-34,0-3-35,-3 5-47,-2-3-65,-8 2-156,-4 1-188,-3-1-26</inkml:trace>
  <inkml:trace contextRef="#ctx0" brushRef="#br0" timeOffset="-189166.35">12077 7908 605,'0'-4'71,"0"4"-19,0 0 0,-1-8-1,1 8 9,0-6-1,0 6 7,0-8-9,0 8 9,0-5-3,0 5 0,-2-6 5,2 6-1,0 0-2,0-6-3,0 6 1,0 0-5,0 0 0,0 0-1,0-7-4,0 7-4,0 0-4,0 0-3,-2-5-5,2 5-8,0 0 2,0 0-4,0 0 0,0 0 2,0 0-1,0 0 5,0 0-5,0 0 4,0-7-1,0 7-4,0 0-2,5-6-4,0 2-3,-5 4-3,9-3 1,-3-1-2,0 2-4,-6 2 0,9-3-3,-3-1-4,-6 4 1,13-2 1,-7 2-4,-6 0 3,14 3-7,-7 1 4,0 2 0,1-1-3,1 5 4,-1 2-4,0 1 5,0 2-1,-2 1 2,0-2-4,-2 4 0,0-1 2,-2-1 1,2 0 0,-4 1 0,0-2-1,3-2 2,-3-2-4,0 2 4,0-4 1,0 1-2,0-3 5,0 1-3,-3-4 0,3-4 0,-2 5 0,2-5-3,0 0-2,0 0 0,0 0-5,-4-17-6,4 6 2,4 0-3,1-5 0,0-1 2,-1 0 0,2-3 1,2-2 3,1 1-1,-5 5 0,2 0-2,1 1 2,-3 0 5,2 4 0,-3-1 1,1 3-4,0-1-1,-2 4-1,-1-2-4,2 3 3,-1-1-2,-2 6 1,4-4 1,-4 4 0,0 0 3,6 14 0,-6-7 0,0 5 1,4-2 0,-2 2 4,2 4-2,-2-1 2,2 3-2,-2-1 5,4-1-2,0 1 1,0 1 0,3-3-2,0 3-18,-1-5-26,5-1-30,-3 0-33,6 0-30,-4-5-39,1 0-94,-3-4-238,-1 1-13</inkml:trace>
  <inkml:trace contextRef="#ctx0" brushRef="#br0" timeOffset="-188907.08">12630 7836 1362,'-2'-15'-15,"0"6"26,0-2 18,0 0 21,2 3 22,-3-2 11,2 4 1,-1-2-7,2 2-10,-2 0-9,2 0-8,0 6-5,0 0 3,0 0-2,0 0-1,-10 17-2,8-8-2,0 3 2,2 0-3,0 2-3,0 2 0,2 0-4,2 1-2,0 3-1,0-3-3,4 4-1,-4-4-4,6-2-17,-2 4-26,2-4-37,-1-1-39,5-1-37,-2-2-39,2-3-65,0-2-377,-2 0-112</inkml:trace>
  <inkml:trace contextRef="#ctx0" brushRef="#br0" timeOffset="-188446.26">12849 7868 1592,'-2'-12'-54,"0"2"24,2 0 36,-2 3 25,2 2 16,-3-3 11,6 2-3,-3 6 0,-3-7-10,3 7-9,0-8-1,0 8-5,0 0 2,0 0-2,0 0 5,24 12-3,-15-5-4,-1-1 4,0 3 0,-2-2-5,6 3-1,-4 0-2,-2-1-1,0-1-2,1 1-4,-1-3 2,1 2-2,-3-2-1,0-1 4,0-1 2,1 1 5,-1 0 10,-4-5-2,3 4-6,-3-4-3,0 0 0,0 0-6,0 0-2,3-18-2,-3 10 1,2-3-1,-2 0-2,2-1 0,0-3-3,2 1-3,1-2-3,0 0-1,1 2 1,2 2-4,0 0 2,3 1-3,2 2-1,-3 0 1,5 1-4,0 6 2,0-3 1,-3 3-4,3 4 2,0-2 2,0 5 2,0 0-1,0 0 0,-1 2 2,-3 1-2,2 1 4,-3 0 1,-1 2-3,-1-2 6,1 0-4,-1 0 3,-1 1-2,-3-1 0,2 0 3,0-1-30,-2 1-29,0-2-38,4 1-36,-4-1-40,0-1-39,-3-2-116,2-3-275,-3-1-95</inkml:trace>
  <inkml:trace contextRef="#ctx0" brushRef="#br0" timeOffset="-188190.92">13299 7572 1602,'0'-11'-22,"2"3"6,2 3 10,2-3 25,4 4 28,2 0 20,6 2 12,3 2 10,5 2 6,1 2 1,9 3 1,-2 3-1,2 2-7,-2 2-7,-1 3-9,6 3-4,-5 3-6,-6-2-7,-3 1-4,-2 2-4,-6-1-3,-7 1-3,-4-2-8,-6-2-23,-6 3-40,-6-1-51,-7 3-63,-3-4-72,-2-1-144,-4-1-134,-4-1-47,-1 0-44</inkml:trace>
  <inkml:trace contextRef="#ctx0" brushRef="#br0" timeOffset="-187646.87">14520 7567 1374,'0'-9'-29,"2"1"29,-2 1 33,2 0 30,0 1 18,-2-2 20,1 3 6,-1-1 11,3 1 3,-1 1 1,1-3-3,-3 7-8,2-7-11,-2 7-11,2-7-9,-2 7-12,3-3-10,-3 3-4,0 0-5,0 0-4,24 10-5,-10 0-5,-2 2 1,3 5-5,-1-1-3,6 8 0,-2-2-3,-2 5-3,0-3-2,-1 3 0,0 0-1,-2 1-2,-1-4-1,0 0-1,-2-1-20,-2 0-31,1-3-33,-3-3-35,-2 0-38,3-1-38,-3-3-40,-4-1-82,0-4-140,-2 0-142,-2-3-84</inkml:trace>
  <inkml:trace contextRef="#ctx0" brushRef="#br0" timeOffset="-187441.86">14439 7740 1501,'-10'-8'-22,"4"3"36,1-2 35,1 0 10,0 0 7,4-1-2,0 0-5,6-1-3,5 2-6,3-3-6,10 0-3,8 1-5,6-1-4,2 4-3,0-1-11,0 3-54,1 2-65,-7-3-98,4 2-400,-11-1-98</inkml:trace>
  <inkml:trace contextRef="#ctx0" brushRef="#br0" timeOffset="-179194.32">16712 7296 350,'4'-2'89,"0"-2"-35,1 2-11,-5 2-1,11-6-3,-3 5 4,-4-1-4,-4 2 2,11-4-4,-11 4 7,6-4-2,-6 4 1,0 0 8,6-4-1,-6 4 6,0 0 1,4-3 0,-4 3 1,0 0 5,0 0 3,0 0-3,0 0 4,0 0 0,0 0-1,0 0-2,0 0-4,0 0 1,0 0-7,0 0 1,0 0-8,1-4-4,-1 4-1,0 0-8,0 0-3,0 0-6,0 0 2,0 0-4,0 0-2,0 0 0,0 0-4,0 0-1,0 0 0,0 0 0,0 0 2,0 0 0,0 0 5,0 0 0,0 0 1,0 0 2,0 0 4,0 0 1,0 0 0,0 0 2,0 0 6,0 0 1,0 0-5,0 0-3,0 0-3,0 0-5,0 0 2,0 0-2,-7-7-4,7 7 1,-4-8-6,2 3 2,2 5-4,-2-7-1,0 1-2,-2 0 1,3 1 0,1-1-1,-2 0-2,2 1-1,2-4 1,-1 4-1,-1-2-2,6 1-3,-2 0 0,2-1 1,-1 1-1,2 2-1,3-1-2,2 1 2,-2 4 0,3-3 1,2 6 0,0 1-3,1-1 2,2 3 2,-6 4-2,3-1-2,-2 4 2,0 1-3,-1 3 3,-1 0 1,-2-2-2,-3 1-1,0 1 3,-2-2 2,-1 2-3,3-2 1,-2-3-4,-4-1 2,3-1 1,-1 0 0,0-2 5,0 1 0,0-2 3,-2 1 16,2-3 2,-2-5-2,0 0-3,0 0-4,0 0-1,0 0-5,-4-17 1,4 8-1,2-4-3,0-3 0,0-3-4,2 0-3,3-4 3,-2-2-3,2 3-2,-4-2 0,5 3 0,-4 4-2,3 0 0,-6 3 2,4-1-2,-3 6-1,0-2-2,-1 1 2,2 5-1,1 1 0,-4 4 3,2-2 1,-2 2 4,0 0-1,7 11 0,-7-3 4,2 1 0,0 1-1,-2 1 0,3 1 1,-3 1 1,4 0 0,-2 3-1,-1-3-1,6 0 0,-4 2 0,5-2 1,0 1 2,5-2-2,2-1 2,1 1-19,2-3-37,-2-1-51,4-3-52,3 2-59,-1-4-68,-2-1-149,2-4-40,1 2-92,-2-2-60</inkml:trace>
  <inkml:trace contextRef="#ctx0" brushRef="#br0" timeOffset="-178930.36">17682 7056 1529,'-6'-10'29,"-1"1"29,0 1 19,-1-1 23,0 0 22,-1-2 11,3 6 4,-1-1-5,1 1-12,0-1-14,-1 4-16,1 0-5,6 2 6,-17 8-3,10-1-8,-1 4-4,0 0-1,0 3 0,1 1-1,3 1-3,1 2-8,3 0-3,0-1-6,3 2-4,1-2-2,3 4-1,3 0 1,2-1-5,4-2-23,0 0-19,3-1-32,3-4-37,-4 0-55,4-3-61,-1 0-58,-2-5-70,4 3-103,-2-6-91,1-2-141,-4 0-143</inkml:trace>
  <inkml:trace contextRef="#ctx0" brushRef="#br0" timeOffset="-178464.77">17930 7074 1755,'-1'-13'9,"-3"4"34,2 2 19,0 2 12,0 0 16,2 5-1,-2-6-5,2 6-13,0 0-10,0-5-6,0 5-5,0 0 1,0 0 9,13 15-2,-5-6 3,-1 0 7,-1 5-5,2-3 3,-2 5 0,-1-3-6,6 3-2,-5-3-5,0 2-2,0-4-3,-1 2-8,1 0 4,-2-2-2,-2-2-7,2-1-4,1-1 4,-3 1 6,0-3 1,-1 0 1,-1-5-7,4 3-1,-4-3-7,0 0 0,0 0 0,0 0-3,-9-21-5,6 12 0,1-5-9,2 0 4,0-4-2,2-1-9,1 0 8,-1 2-3,1 0-6,5-1 0,-2 2 1,1 2-2,4 1-4,3-1 0,-2 5 1,1 1-4,2 3 3,0 1 2,1 4-6,2 0 0,-4 1 1,3 5 3,0-1-1,-2 4-1,-2 0 4,2 2-6,-5 1 12,3 2-6,-2-3-4,-3 2 6,-2 0 2,2 1 4,-1-3 1,-4 3-5,4-1-10,1 0-36,-4-3-42,0-1-57,-2 1-59,3 0-56,-2-3-104,1-1-168,2-2 56,3-1-124,-1-1-95</inkml:trace>
  <inkml:trace contextRef="#ctx0" brushRef="#br0" timeOffset="-178275.1">18545 7120 1658,'-3'-7'53,"0"1"29,-1 1 23,2-1 25,0 0 17,0 2 3,0-1-1,2 5-11,2-10-17,0 5-15,4-2-7,2 0-18,4 1 1,4 0-6,3 1-10,2-1-10,4 1-34,-1-1-38,2 1-50,-3 0-56,0 1-62,-4 0-57,0-1-117,-2 1-134,-2-2-135,-1 0-124</inkml:trace>
  <inkml:trace contextRef="#ctx0" brushRef="#br0" timeOffset="-178082.51">18893 6865 1767,'0'-7'44,"-2"-1"31,2 3 22,0-1 13,-2 1 4,2 5-3,2-7-13,-2 7-10,0 0-9,6-2-2,-6 2-6,7 12 2,4 0-2,-3 0-5,0 2-9,0 6-1,1-2-4,0 3-9,-2 1-1,3-2-8,-4 0-27,-1 2-36,2-3-51,-5-2-60,3 0-71,-1 0-131,-2-3-169,1-3-142,-1 0-149</inkml:trace>
  <inkml:trace contextRef="#ctx0" brushRef="#br0" timeOffset="-177811.06">19291 6718 1879,'0'-7'47,"0"-1"13,2 1 7,0-3 15,6 3 16,4 1 7,-1 0 10,7 1 1,1 3 9,2 2 4,7 3 0,2 4-6,4 2-3,3 6 10,4 2-6,1 6-9,-2 4-10,-3 1-7,-3 3-6,-5 3-7,-1 4-6,-10 0-4,-6-3-1,-8 3-7,-12-1-11,-8 4-39,-16 15-59,-5-8-65,-15-4-99,-1-6-107,-12 2-206,-7-4-58,-9 0 79,-2-1-199,-4-4-192</inkml:trace>
  <inkml:trace contextRef="#ctx0" brushRef="#br0" timeOffset="-176711">15326 7313 1804,'-4'-6'-73,"4"6"14,-2-5 25,2 5 17,0-8 17,0 8 11,0-9 8,2 5 12,-2-2 5,0 6 6,0-10 8,2 5 7,-2-2 2,0 2 3,2 0 12,-2 5 8,0-8 1,0 2-1,0 6-8,-2-8-6,2 8-7,-2-5-10,0 1-5,2 4-5,-8-2-7,8 2-4,-15 2-3,8 2-3,-1 1-1,0 1-4,-3 3-4,1 3 2,2 0-7,-2 1 3,4 2-3,0 3 3,0-1-5,2 0 1,-1 1-1,3 2-2,2-1 1,0-2-1,0 1 0,2 0 0,0-3-1,1 1 2,3-5 3,0 0-2,-2-3-2,4-2 0,2-2 2,-2-4-2,2 1 1,-10-1-2,19-7 1,-10 2 0,2-2-2,-1-1 2,-2-5-1,0 2-1,0 0 0,-2-3-4,0 0 3,0-1-3,-2 4 3,1 0 11,-3 2 4,0 0 5,2-2-3,-1 3 1,-1 1-8,0 1-1,0 1-3,0-1-4,0 3-2,-2 3-1,4-4 1,-4 4-1,0 0 1,0 0 4,13 13-8,-9-6 2,-1 0 1,2 3-3,0 3 4,2-2 0,1 1 0,-2 2-1,2-1-1,1 1-20,0-1-26,-1 0-38,1 1-40,1 0-51,-3 1-43,2-6-84,-1 2-135,-2-3-183,0-3-118</inkml:trace>
  <inkml:trace contextRef="#ctx0" brushRef="#br0" timeOffset="-176478.41">15601 7482 1589,'0'0'1,"0"-7"26,0 7 25,0-10 17,0 10 13,0-4 1,0 4-8,-1-5-8,1 5-11,0 0-7,0 0-6,0 0-1,0 0-4,0 0-5,15 11-1,-13-3-2,2-1-3,0 3-2,0 0-1,3 1-1,-5 0-3,2 3-6,-1-2-25,1 1-36,0-2-41,-2-2-42,2 3-44,-2-4-66,0-3-376,1 1-115</inkml:trace>
  <inkml:trace contextRef="#ctx0" brushRef="#br0" timeOffset="-176152.28">15736 7192 1641,'-6'-7'-41,"4"0"32,-5-1 21,6 2 25,-1 3 20,0-1 14,2 4 9,-4-8-2,2 4-1,2 4-6,0 0-6,-4-8-8,4 8-7,0 0-8,-4-1-6,4 1-3,0 0-2,-6 11-1,1-5-4,3 4 1,-2-1-1,1 2-3,3 3 2,-2 1-2,4 2 0,1 0-2,-1 1-2,2-1 0,5 1-4,-1 2 1,2-1-1,4-3-2,2 1 0,1 0-8,2-6-21,2 2-34,3-5-37,-1 1-40,-3-3-34,2-2-36,-4-2-84,-2-2-334,1-2-114</inkml:trace>
  <inkml:trace contextRef="#ctx0" brushRef="#br0" timeOffset="-175887.58">16023 7174 1651,'-2'-6'-13,"-2"2"25,2-1 20,0 1 18,2 4 1,-4-6 0,2 2-6,2 4-9,0 0-3,0 0-6,0 0-1,0 0-1,0 0 1,0 0-2,16 14 4,-12-7 5,6 2 0,-2 1-2,-2 2-2,3 0-3,-1 0-3,-3 0-3,5 3 1,-4-3-2,3 1-2,-4 0-9,2 0-34,-1-1-37,4 0-40,-4-3-44,0 1-66,-2-3-404,2-2-114</inkml:trace>
  <inkml:trace contextRef="#ctx0" brushRef="#br0" timeOffset="-175399.67">16136 6970 1571,'-4'-5'-81,"2"1"18,2 4 11,-2-8 18,2 8 6,0-8 9,0 8 9,2-7 4,0 3 8,-2-2 4,0 6 11,4-6 6,0 3 2,-2-1 2,-2 4 2,4-6 6,1 3 4,-5 3 1,6-6 2,-2 3 3,-4 3 2,11-5 0,-5 5-2,3-2 6,-9 2 1,20 5-3,-6-5 0,0 7 2,5 0 5,1 5 2,0 1 4,4 3-4,-1 4 0,3 3-3,-3 0-2,-2 0-5,0 4-3,-4-1-3,-4 2-5,-7-1 0,-6 4-19,-3 0-44,-4 0-67,-7 6-63,-5 2-121,-3-2-190,-4-1-80,-1-3-49</inkml:trace>
  <inkml:trace contextRef="#ctx0" brushRef="#br0" timeOffset="-171249.9">16138 8906 951,'-5'-3'132,"2"-2"-15,-1 1-14,-1-1-5,0 1-3,1-2 2,0 1-3,2 0 0,-2 0 0,0 1 4,2-1 1,-2 0-2,4 5-3,-5-7-2,1 4-7,4 3-7,-5-5-5,5 5-7,-2-6-7,2 6-8,0 0-5,7-5-6,2 3-1,7 0-3,8-2-4,3 2-1,5-1-3,8-1-3,5-1 2,-1 2-7,1-2 0,-1 0-2,0 1-1,-2 1-10,-3-1-20,-5 2-13,-7-2-18,1 2-16,-7-1-15,-2 1-25,-4 2-31,-5 0-29,-3 0-25,-7 0-15,0 0-31,-3 7-425,-5-3-152</inkml:trace>
  <inkml:trace contextRef="#ctx0" brushRef="#br0" timeOffset="-171074.87">16280 8999 1622,'-15'11'-104,"2"-3"25,3-2 18,3-1 21,1 0 22,1-3 26,4 1 19,1-3 9,0 0 6,0 0 6,0 0 0,31-12 3,-11 7 1,6-3 1,11-3 2,0 1-8,13-2-1,0-1-4,-3 4-7,-3 1-9,1 3-41,-1 3-69,-3-2-78,-3 2-195,-5 2-92,0 0 44</inkml:trace>
  <inkml:trace contextRef="#ctx0" brushRef="#br0" timeOffset="-168045.34">5956 12416 869,'-2'-7'128,"0"-1"11,-1 1 1,1-1-13,-2 0 1,0 1-1,0-1-2,0-1-5,0 1 1,-2 2 5,2-1 0,0 1-5,0 1-1,2 1-14,-2-1-14,0 2-11,4 3-13,-5-5-4,5 5 8,0 0-4,-1 17 0,-1-4-5,2 0-2,2 7-11,-2 0-4,0 8 0,0 2-2,1 1 0,2 8 0,1-3-8,-4 2-4,2 0 1,0 0-8,-2 0-2,2-5-22,-2-3-14,2 0-24,-2-3-27,0-4-32,0-2-33,0 0-36,2-2-40,0-4-35,-2-4-69,2-3-137,0 1-228,5-9-168</inkml:trace>
  <inkml:trace contextRef="#ctx0" brushRef="#br0" timeOffset="-167582.2">6339 12518 1850,'7'-12'-6,"-5"5"46,2-1 26,-2 2 24,-1 2 19,2-1 7,-1 1-3,-2 4-6,5-6-13,-5 6-13,0 0-8,0 0-7,-28 4-7,12 3-9,-6 5-4,-2 0-2,-5 6-4,1 3-6,1 3-4,0-4 0,-6 5-5,9-4-2,0 0-2,-1-1-5,7-6 0,2-1-2,4-2-3,-2-1 2,4 2-3,-3-4 1,5 1-3,1-3 0,1-1-2,4-1 3,-1 0 3,3-4-3,9 4-5,-9-4 2,13 1-3,-5-1 2,3 0-3,-1 3 1,2-3-2,0 0-2,2 1 3,2 2-2,3-2 0,-3 3-1,4 1 2,-2-2-1,2 2 1,3 2 0,-2 2-3,2 0 1,1 3 5,-3-1-1,2 5 5,-2-3-1,-1 2 1,-2 1 5,1-1 2,-4-1 1,2 3-3,-1-2-3,-4-1-1,0-2 0,-1 1 1,0-2-17,-3-1-20,1 0-21,-4-3-30,4 1-38,-3-1-48,2 1-40,-2-2-53,0 1-71,-2-2-117,4 0-174,-1-2-117</inkml:trace>
  <inkml:trace contextRef="#ctx0" brushRef="#br0" timeOffset="-167288.34">6845 13058 1877,'0'0'66,"0"-7"18,0 7 23,0 0 19,-2-8 11,2 8 0,0 0-8,-2-5-20,2 5-14,0 0-10,0 0-11,0 0-2,0 0-12,0 0-3,0 0-8,11 19-7,-9-10 0,0 0-6,-1 3 1,5 2-4,-2 1-5,-2-1 1,2 1-3,-2-1-1,2 2-5,-2-1 2,2-2-3,-2 1-5,4-3-3,-4 0-25,2-1-25,-2-1-36,0 1-42,0-2-47,0-1-43,2-1-41,-2-2-104,2-4-134,-4 0-176,0 0-158</inkml:trace>
  <inkml:trace contextRef="#ctx0" brushRef="#br0" timeOffset="-166953.5">7597 12685 1845,'-8'-2'26,"5"-1"18,3 3 8,-8-2 13,8 2 17,-8-5 13,8 5 5,-6-2-6,6 2-6,0 0-6,-7 0-8,7 0-6,0 0-4,0 0-2,15-8-12,-5 5-3,8-1-4,-2-1-2,5 1-4,5-2-4,0 2-1,-1 3-4,1-3-4,-2 2-3,2 0-25,-5-1-44,0 3-55,-2 0-54,1 5-52,-6-1-109,-3 1-168,-3 1-151,-1 4-134</inkml:trace>
  <inkml:trace contextRef="#ctx0" brushRef="#br0" timeOffset="-166752.48">7760 13014 1823,'-6'8'44,"0"-1"17,2-2 9,-3-1 20,3-1 11,1 2 11,-1-2-8,4-3-10,0 6-6,0-6 0,13 2-5,-1-2-8,1 0-6,4-2-10,2 2-5,1-2-4,1 0-12,-1 0-30,2 2-39,-1-2-34,-2 1-58,4-2-68,-1 1-128,-1 1-178,-2-3-144,2 2-139</inkml:trace>
  <inkml:trace contextRef="#ctx0" brushRef="#br0" timeOffset="-166020.94">9056 12815 1740,'-4'-4'11,"0"0"17,4 4 13,-9-6 24,7 2 5,-2-1 14,2 0 8,0-3-7,2 1-6,-3 0-9,3 0-4,3-1-5,-3-1-8,0-1 2,0 0-1,2 1 1,0-3-5,-2 1 2,0-2-4,2 1 1,-4-1 1,0-1-6,0 2 3,-4-4-4,2 3-6,-6-1 1,2 3-3,-2 0 0,-6 1-5,0 2-7,-3 4-4,-6 1 0,6 3-1,-7 5-1,-1 2-1,3 4-1,-3 2 0,1 6 1,2 0-5,4 2 4,0 2-5,8-3-3,-1 2 4,5-2 7,0 2-8,3-4 5,3 2-6,4-1 2,3-2-5,1 0 4,4-3-1,1-1-2,3-2 2,2-3 1,2-1-2,1-3 0,3-2 1,-1-2 0,0-2-3,1-2-3,0-3 1,0-3 1,-2-2-1,0-1 4,-3-2 1,0-2 5,-2-1 8,-4-2 2,0 1 4,-2 2 7,0 1 19,-2 3 4,-2 0-2,2 2-2,-1 2-8,-2 1-7,1 1-8,-1 0-9,-2 1-6,-2 6 1,9 0 1,-9 0-2,8 13-2,-4-3-5,3 2 3,-1 3-1,0 1-1,1 1-1,2 5 3,1 1-10,0 0-29,1-1-23,0-1-42,-3 3-47,5-4-69,-1 2-76,-1-2-163,2-1-125,-1 2 82,2-4-186,0 0-170</inkml:trace>
  <inkml:trace contextRef="#ctx0" brushRef="#br0" timeOffset="-165787.22">9446 13064 2007,'-5'-4'77,"5"4"28,-4-5 17,2 1 9,2 4 5,0 0-1,-4-5-15,4 5-12,0 0-13,0 0-15,0 0-5,0 0-10,0 0-4,0 0-4,2 20-6,0-13-1,0 4-8,0 0 6,0 0-12,1 2-1,-1 1-7,2 0-28,-2-2-35,1 0-55,1-1-62,0 3-70,-2-7-73,2 0-136,1 0-62,-1-2-169,0-2-158</inkml:trace>
  <inkml:trace contextRef="#ctx0" brushRef="#br0" timeOffset="-165471.34">9787 12562 1984,'-4'-15'79,"0"6"30,-3 0 19,5 1 19,-2 3 6,2-1 14,-3 0-16,3 3-17,2 3-12,-4-9-19,4 9-12,-4-1-6,4 1-1,0 0-1,-9 10-3,5 3-5,0-2 5,0 4-6,2 3-1,-2 0 0,-1 3-5,5 0-6,-3 2-4,3 0-3,3 4-6,-1-4-6,3 4 1,1-3-8,2 0 0,3-2-2,1 1-30,1-5-26,2 0-33,1-1-43,2-4-47,1-1-64,2-1-72,-2-7-66,1 0-139,-3-2-69,3-2 81,0-2-170,0 0-140</inkml:trace>
  <inkml:trace contextRef="#ctx0" brushRef="#br0" timeOffset="-165200.73">10159 12618 1739,'-4'-9'10,"-1"1"36,4 3 34,-1-3 24,0 4 18,0-1 6,2 5-5,-5-6-5,5 6-18,-2-6-6,2 6-14,-2-3-8,2 3-8,0 0-7,0 0 0,0 0-3,9 12 4,-7-4-6,2 1 11,0 6 0,2-2-5,-1 0 3,2 4-4,-3-2-5,0 2-9,0-2-1,2 1-1,-2 1-11,2-2-20,-1 2-26,0-4-36,-4 0-51,4-2-55,0 0-66,-2-1-81,-1-5-167,2 3-9,1-3-154,-1-1-133</inkml:trace>
  <inkml:trace contextRef="#ctx0" brushRef="#br0" timeOffset="-164774.83">10444 12359 1682,'-5'-4'-17,"1"0"30,0 3 17,4 1 26,-4-6 21,4 6 22,-7-4 6,7 4 2,-4-3-2,4 3 5,0 0-7,-5-6-1,5 6-8,0 0-4,-4-2-5,4 2-9,0 0-5,0 0-4,0 0-3,0 0 10,0 0 14,37 8 4,-20-1 2,8 3 6,0 2-3,3 2 0,2 2 3,-3 0-7,5 2 4,-7 5-6,2-3-4,-3 6 2,-3-4-5,-2 4-10,-4 2-3,-7-3-6,-3 0-7,-5 1-28,-7 3-43,-5 0-52,-10 8-66,-7-7-73,-3 5-92,-4-7-96,-2 1-217,-1-3 69,0 0 67,-1-2-200,3 0-167</inkml:trace>
  <inkml:trace contextRef="#ctx0" brushRef="#br0" timeOffset="-162990.72">12240 12615 1725,'0'0'-74,"0"0"27,0 0 15,0 0 18,0 0 19,0 0 18,0 0 20,0 0 13,0 0 10,0 0 12,0 0 14,0 0 4,0 0 7,0 0 6,0 0-11,10-7-10,-10 7-10,-2-11-5,2 4-8,0 1-6,-2 1-5,0-3-5,0 1-3,-2-2-6,-2 1-3,2-1 3,0 1-2,-2 1 4,2 0-4,-2 1-3,1-3-5,-1 5-1,-1-2-3,1 0-4,0 2-3,1 2-2,5 2-2,-16 2-5,5 6-1,-2 2 1,3 1-3,-1 9 4,-2 4-2,5 1 0,-3 6 2,3 4 0,3 0 5,0 4-3,1 1 6,4 2 4,0 0 4,4 2-1,-2-2 3,1 0 3,4 1-8,-4-2 0,2-1-1,0-2-4,-1-2-1,0-5-6,-2-3-13,0-2-27,0 0-23,0-6-38,-2-1-37,0-1-41,0-1-60,-2-6-76,0-1-129,0-3-37,-2-2-132,-1 2-100</inkml:trace>
  <inkml:trace contextRef="#ctx0" brushRef="#br0" timeOffset="-162796.08">11951 13266 1768,'-8'-5'69,"2"-2"18,2 2 11,1 1 0,1 0-4,4-3-7,5-1-4,3-1-5,7-3-7,4 0-4,8-1-6,3-2-4,4 2-10,0 1-1,1 2-7,5-1-4,-4 4-25,-2-1-35,0 1-48,-4 2-34,0 2-65,-5 1-82,-1 2-160,-4 0-215,-2 4-128</inkml:trace>
  <inkml:trace contextRef="#ctx0" brushRef="#br0" timeOffset="-162559.56">12654 13188 1793,'0'0'81,"0"0"18,0 0 15,0 0 10,0 0 9,0 0 9,0 0-3,0 0-14,4 2-17,-4-2-19,0 0-10,5 7-4,-3 1 1,0 0-4,1 1-2,0 3-8,1 3-5,-1 0 2,1 1-9,0-1-4,-3 2-1,5 0-3,-4 0-7,0 0-25,-1 0-17,2-1-50,-1-3-55,0-1-58,0 0-63,2-3-50,-2-1-104,2 1-107,2-6-180,-1 3-170</inkml:trace>
  <inkml:trace contextRef="#ctx0" brushRef="#br0" timeOffset="-162257.52">13111 13003 1908,'-6'-15'40,"-2"0"37,2 3 19,-4 2 22,2-2 17,2 0 13,-2 3 22,0 1 2,3 1-9,0-2-18,0 4-17,0 1-14,1-2-13,4 6-12,-13 2-4,5 4-1,0 1-9,-1 4-8,0 2-4,3 2-10,-2 3-3,1 2 1,3-1-3,2 5-5,0-2-2,2-1-2,2 1 1,4 2-9,3-2-1,1 0 2,3-2-28,2-1-25,4-2-27,-3-1-36,4-3-54,-3-2-66,4 0-77,-2-7-145,0 1-157,0-4 79,1-1-228,0-1-223</inkml:trace>
  <inkml:trace contextRef="#ctx0" brushRef="#br0" timeOffset="-161748.24">13414 12997 1957,'-4'-11'20,"0"4"34,1-1 24,0 3 16,1-2 9,2 7-1,-2-8-3,2 8-13,0-5-8,0 5-13,0 0-6,0 0-2,0 0-2,0 0 5,12 15 1,-8-5 1,3 2 12,-3-1 0,2 0 1,-2 5-4,3-3 0,-3 0-8,3 2 1,-3-2-7,0 1-4,-2-2-1,2-1-6,-2-2-3,0 0-4,0-1 1,0 1-2,1-4 3,-1 1-6,-2-6-5,0 6-3,0-6-2,0 0-3,0 0 0,0 0-1,-13-19-4,11 7-4,2 0 0,-2-3-1,2 1-4,2-3 0,-2 2 2,4-2-7,0 3-5,1-1 2,2 1 1,3 0-4,0 1 1,6-1-6,0 3 1,2 2 7,1 1 0,-1 2-4,2 3-1,-4-1-2,2 2 3,2 2 1,-3 2 3,1 2 1,-3 1-2,3 1-1,-3 1 11,-2 4 1,1-3 5,0 4 5,-4 0 0,0 1-1,-1-2-1,-2 3-1,1-4-2,-2 5 3,1-4 0,-3 0-8,0-2-10,2 1-31,-2-2-32,0 0-24,-2-1-38,1-1-41,0-3-47,1 1-67,-4-4-123,4 4-141,-4-4 57,0 0-194,0 0-175</inkml:trace>
  <inkml:trace contextRef="#ctx0" brushRef="#br0" timeOffset="-161372.56">13927 12683 1864,'-6'-12'4,"2"4"32,1-2 31,-1 4 31,2-2 22,-1 5 14,1-3 3,0 1-3,2 5-1,0-4-11,0 4-17,0-6-9,0 6-15,4-5 5,-4 5-5,12-1-13,-12 1-8,16 6-7,-5-3 3,3 4-2,3 5 0,0 2-3,1 1 1,1 2 2,2 6 2,-2 2 6,0 2 7,4 9 11,0 0-4,-3 2-5,-2-1-6,-4-3-3,-2-2-5,-1 2-5,-4-3-4,0-3-2,-2-1-4,-1-2-2,-2-4-4,3-3-3,-3 2-4,0-2-5,0-3-3,-2-4-5,1 2-4,2-4-7,-3 1-8,0 0-16,2-3-41,-2-1-23,0-2-29,-2 0-37,2-4-41,0 0-55,0 0-44,-6-11-84,6 3-151,0-1 5,0-4-242,2 0-250</inkml:trace>
  <inkml:trace contextRef="#ctx0" brushRef="#br0" timeOffset="-161058.44">14954 12878 2040,'-10'-2'23,"1"-2"19,2 4 3,7 0 9,-9-2 9,9 2 12,0 0 1,-7-2-2,7 2-10,0 0-6,0 0-6,0 0-4,21-6-4,-10 5-5,1-1-3,3 0-3,2 2-5,2 0-23,-2-2-57,2 2-56,0 0-67,-4 0-90,0 2-155,2 0-219,-4 1-137</inkml:trace>
  <inkml:trace contextRef="#ctx0" brushRef="#br0" timeOffset="-160857.52">15104 13104 1823,'-6'6'88,"2"0"26,0-1 13,-1-1 18,1 1 19,2-2 15,2-3-7,-4 4-9,4-4-18,0 0-18,17 0-10,-7-4-13,5 1-8,4 0-14,7-1-3,-5 0-20,4 3-30,2-3-45,3 2-39,-2-2-69,1 2-86,-3-1-112,2-1-232,-5 2 62,-4 0 60,2-2-115,-2 0-50</inkml:trace>
  <inkml:trace contextRef="#ctx0" brushRef="#br0" timeOffset="-160140.53">15872 12666 1567,'-7'-10'75,"0"3"24,1 1 18,2 0 20,-2 1 18,3 1 9,3 4 12,-7-3-6,6-1-1,1 4-8,-4-4-16,4 4-12,0 0-17,-6-4-15,6 4-15,0 0-9,0 0-5,-4 15-2,4-4 2,2 3-6,0 1-6,2 2-2,2 4-1,2-1-3,3 2-2,1-1-3,6 2-1,0 0-3,4-4-6,1-1-4,3 0-1,-6-5-3,4 0-3,0-4 0,1-1-4,-2-3-10,0-3-3,-1 0-7,-1-4 1,0-2-3,-2-2 4,-3-1-6,4-3 4,-5-2 0,2-3-4,-5-1 0,1 0 1,-3-3 0,-4 4 1,2-3-4,-2 1 3,0 2 0,-2 4 5,0-2-1,-2 4-3,3 0-2,-3-1-3,0 3-3,0 5 0,-2 2 0,0 0 1,2 17-1,-2-6 2,0 9-2,3 1 5,-3 8 2,0 0-2,2 10 4,0 0 5,0 4 4,0 0 3,0 3 0,0 5 3,2-1-2,-1-4 2,1 3 0,-2-5-3,1-1-1,-3-4-2,0-5 3,-1-1 0,-3 2 1,-3-8-1,-1-1 2,-3-4-5,-4-3-9,-1 1-5,-4-7-7,-5-2-9,0-3-2,-5-3 1,-2-1 3,3-6-5,-6-1 5,2-7 0,-1-1 1,0-7-1,4-1 5,1-7 3,1-2-3,8-1 2,2-2 2,6 3-6,5 0 5,3 0-3,6 1-5,1 1-7,8-1 1,4 0-9,9 3-6,7-5-15,5 4-21,2 4-29,3 1-42,-1-1-50,3 6-55,-1-3-59,-2 1-145,-2 4-102,-1 1 91,-4-1-176,5 4-138</inkml:trace>
  <inkml:trace contextRef="#ctx0" brushRef="#br0" timeOffset="-159872.94">16806 12811 1741,'-1'-11'32,"-3"0"38,-1-2 25,0 0 18,-3 0 25,1 0 12,2 2 15,-1-1 12,0 2 0,1 3-14,1-1-17,0-1-13,-1 5-16,0-1-15,2 2-10,3 3 5,-13 5-4,7 2-5,0 6-13,0 0-2,-2 2 1,4 3-2,-1 1-6,4 2-5,-1 0-5,2 1-3,2 3-7,2 0-2,2-1-4,4 2-1,0-2-31,0-2-37,7 2-41,1-5-50,-4-1-62,4-6-78,0 0-70,-1-5-157,-2 1-69,2-4 51,-1-3-195,0-1-193</inkml:trace>
  <inkml:trace contextRef="#ctx0" brushRef="#br0" timeOffset="-159417.53">17055 12881 1902,'-2'-9'29,"-1"-1"41,3 0 19,-3 5 14,2-3 6,1 1 0,0 3-6,-2-2-14,2 6-10,0 0-6,0 0 9,0 0 8,0 0 5,13 12 5,-8-3-5,0 5-1,2-3 2,-4 2-11,2 0-7,0 1-5,1 1-7,-2 1-4,1-4-7,-5 0-4,4 0-6,-3-1-1,2-1-2,-1-3-8,-2 1 3,2-1-3,-4-3-1,2-4-4,-5 4-7,5-4-3,0 0-3,0 0-1,-12-12-10,7 3 2,1 0 3,2-4-7,2-2 5,0-2-4,0-1 1,2 1-3,2-3-2,3 3-2,-2 0 2,3 2-6,-1 0 1,5 1 5,1 3-10,2 1 3,-1 2 7,6 1-4,-2 4-4,4-1 2,-1 4 3,-1 1-3,2 3 8,-1 0-4,2 4-4,1 0 9,-3 1-2,-2 3 4,0-1 5,-4 2 7,0 1-9,-4-1 6,-1 0-7,-4 2 1,0-2 6,-1 3-5,-3-1-20,-2-1-36,0-1-49,-2 2-60,-3-1-75,3-5-72,-2 0-163,0 2-99,-1-2 85,2-1-190,3-3-165</inkml:trace>
  <inkml:trace contextRef="#ctx0" brushRef="#br0" timeOffset="-159090.73">17874 12664 2057,'-2'-9'113,"0"1"9,2 2 15,0 1 17,-2 1 14,2 4-2,0-7-10,0 7-19,6-4 10,3 4-3,2 0 7,1 4-7,5 3-6,5 0-5,-4 7-6,4-1-5,1 6-7,-2 2-7,1 2-1,1 2-5,-5 0-4,-1 0-10,1 5-6,-6-3-8,-2-1-2,-3 0-6,-4 1-8,-3 1-2,-6-2-5,-2 1-6,-2 3-14,-4-2-15,-2-3-20,1 1-20,-4-2-36,-2-2-34,5-5-38,-2 0-36,-1-1-35,0-3-42,0 2-59,5-8-66,-2-2-174,4 0-32,-1-2 59,-1-3-246,7-3-254</inkml:trace>
  <inkml:trace contextRef="#ctx0" brushRef="#br0" timeOffset="-158876.37">18652 13243 2454,'0'0'219,"0"0"3,0 0 27,8 0 18,-8 0-18,3-4-20,0 1-24,-3 3-22,5-4-18,-3 2-18,2-2-30,0 0-59,-4 4-77,9-3-91,-6 1-126,0-2-134,-3 4-266,5-5 58,-5 5 76,0 0-285,-11-11-275</inkml:trace>
  <inkml:trace contextRef="#ctx0" brushRef="#br0" timeOffset="-157873.46">5343 12054 1975,'-4'-11'-94,"0"-4"29,0-1 12,0 0 20,0-1 6,0 0 23,2-3 19,-4 3 8,3-2 13,-1 2 7,1 1 12,-1 1 4,2 4-6,2 0-6,-2 1-7,0 1-8,0 1-6,0 4-4,2 4 2,0 0-5,0 33 9,2 1 12,0 19 6,0 30 2,2 15-2,5 18 2,0 10-6,-1 10 0,4 1-1,0-3-3,-2-2-2,0-5-1,-4-4-4,1-2-2,-1-7 0,-1-7-2,-3-7-5,0-12 2,0-20-4,0-15-9,-2-9-16,2-5-10,0-10-12,-2-3-9,0-6-42,-2-5-38,2-5-15,-2-6-42,2-4-77,0 0-135,-6-21-180,4 0-66</inkml:trace>
  <inkml:trace contextRef="#ctx0" brushRef="#br0" timeOffset="-155879">5337 12045 1509,'-6'-15'-57,"4"3"19,0 2 11,0 1 14,2 1 17,-2 1 2,2-1-10,2 3 8,0-2-6,0-2 5,2 1 3,2 1 1,2 2-3,-2-1 12,2 0-8,0 1 8,3 1 4,4-2 8,0 2 7,3 1 4,4 0-5,12 1 14,3 0 1,11-1 1,7-1 0,8-2 0,28 2-2,9 0-2,6 0-3,3 3-4,2 2-3,-2 2-1,6 0-1,0 3-4,7 2-4,7-3 2,9 2-1,7-2 2,2-2-1,-2 0-1,5-3-2,1-4 2,11-3 3,4-1 0,32-4 1,2-1-1,-36 0-2,-2-3-2,-3 0-3,-3 0 0,1 1 0,-1-2-2,2-1 0,-2 1-3,-1-1-1,-1 1 0,-5 1 0,-3-1-2,-3-1 1,3 1-10,3-2 5,3 2 4,42-2 6,-4 0 0,-29 4 2,1-3 0,-2 2 1,-2 2 0,-1 1 0,0-1-2,-6 3-2,-2 2-2,-6-1-1,-4 3-2,-1-2-1,-5 1 0,-1 1-1,-3 2-2,0 1-1,3-2 2,3 2 0,9 1-4,8-3 0,3 4-1,-1-1 0,1-1 2,2 0-2,-3 2-1,6 2 1,0-2-2,2 2 3,1 0-1,-3 2-1,1 0-2,-5 2 0,4 1 2,-13-1-1,-2 2 1,-3 1 0,-3-1-2,-1 1 1,-3 0-2,1 1 1,-7-1-3,-2 0 1,-8-1 0,-5 2 0,-10-1-1,-6-3 3,-7 4-2,-19-5 2,-11 2-2,-12-5-4,-5 5 5,-8-3-2,-4 0-1,-3 0 0,-5-2 2,-1 2 3,-1-1 3,-6-1 0,4 0 3,-8 3 2,1-3-1,0 0-3,-5 0 1,-8 0-5,14-3 0,-14 3 1,9-1 0,-9 1 0,6-2 3,-6 2-2,0 0-7,7-4-2,-7 4 2,0 0-1,0 0-1,7-2 1,-7 2-1,0 0-1,0 0 0,0 0-2,0 0 1,0 0-1,0 0 1,8 6 4,-8 0-2,2-1 1,-1 3 2,2-1-2,-3 2 1,2 1-1,0 0 3,0 2-1,-1 1 0,2 2 2,0 0-4,-1 5 1,-2-4 0,2 6 0,0 2 0,3 3 2,-3 3 1,4 5-1,-1 1-3,3 2 5,0 2-3,2 6 1,4 1 0,-2 3-4,0 1 6,6 18 4,-3 0 6,-1 3 0,-1 3 4,0-2 2,-3 4 0,-2-4 0,-2 4 4,0-11-1,-2-6 2,-2 22 1,0-16-5,0-5 0,0-2 4,0 0 0,0 0-2,-2 0 2,0-3-3,0-1-4,0 2 7,0-3-2,0-2 8,0 1-12,-2 3 1,0-3 7,-2-1-9,2 3-1,-2-1 4,0-3-7,-1 3-5,3-8 6,-3 0-6,1-3 6,2-1-3,0-1 0,-2 0-1,2-3-4,-2-1-2,0 0 4,0-11-2,-1 3 2,0 0-7,1-5 3,0-1-1,0-2 1,2-3-5,-2-2 0,-1 3-1,1-3 11,-2-3-10,-2 3 4,-1-6 5,-2 5-6,-1-6-5,-6 2 10,2-2-8,-7 3 5,-1-4-5,-2-1 3,-3 0-3,-7 0 4,-4 0 0,-13-1 0,-7 0-6,-26 1 4,-9-3-2,-3-2 2,-6 0-6,-5 0 11,-2 0-4,-12-2-1,-6 1-6,-2 4 7,-5-5 0,-8 3-3,-6 0 2,-3 1-1,-5-1-3,-3 1 3,-5 1-2,-8-1 3,-46 3-2,-2 0 3,-2-2-10,3 3 6,-5 2 4,0-1 1,-2 1-7,0 1 6,3-1-8,3-2 2,6 5-4,1-4 9,-4 4-3,-3-2-5,0 1-10,-2 1 8,7 1 0,-3-1 6,-5-2-1,-11 1-3,5 0 2,4-1-5,4 4 2,9 0-2,7-1 4,-3-3-2,6 4 4,1 0-9,35-5 9,6 1-1,2-1 3,7 1-2,2 1-7,7 0 13,3-3-4,3 2-6,5-1 9,3-1-5,5 3-1,4 0 5,8-3-6,2 0 2,5-1 3,6 1 0,3-1-3,6-1-1,2 1 5,18-3-4,9 0 5,0-2-1,5 3 2,2-2 0,8 0-5,5 0 2,6-2 2,5-1-2,1 2 1,4 0 2,5-3-7,0 2 3,2-2 3,2 2-5,0 0-4,0-2 4,0 2 4,-2 4-7,0-6 4,0 1 4,0 2-2,0-1 0,-2-2-4,1 3 6,4 0-1,-3-3 3,-1 1-8,2-1-3,-4 0-1,3 1 9,-4-1-5,2 0 2,-3 3 4,1 1-3,-4-2 3,0 0-7,-1 3 1,-4 1 5,-4-1-2,5 1 2,1 2 5,-3-4-6,5 2-8,-2-2 10,2 3 0,-2-3 4,9-3 4,-2 4-13,1-5 5,2 3 2,0-6-4,2 3 4,0 0 3,1-2-7,3-1-3,-2 3 4,4-1 0,0-1 0,1 0 1,-2-2-6,2 1 4,-1 2 0,1-2 7,0 0-9,1-3 0,-2 1-5,0-1 12,2-1-3,-3-2 2,3-6-5,-5 1 1,2-7-1,3-2 3,-6-8 0,2-1 1,-3-11-4,2-6-2,-6-21 3,-3-6-4,4-8-1,-2-7 0,-1-9 2,5-10-11,0-3-1,4 2-11,5-3-4,2 5-13,5 5-8,9 5-23,-1 5-37,9 9-61,3 11-75,6 5-151,2 9-176,-5 10 79,-4 8-109,0 1-102</inkml:trace>
  <inkml:trace contextRef="#ctx0" brushRef="#br0" timeOffset="188964.48">8794 10822 118,'0'0'35,"0"0"-16,0 0-5,0 0-6,0 0-2,0 0 2,0 0-1,0 0 5,0 0 6,0 0 11,0 0 2,-11-4 7,11 4 2,0 0 8,0 0 1,0 0 3,0 0-1,0 0 3,0 0-6,0 0 5,0 0 5,0 0 3,0 0-5,0 0-1,0 0 3,0 0-9,0 0 9,0 0-4,0 0-1,0 0-9,0 0 0,0 0-6,0 0 2,0 0-10,0 0 4,0 0-2,0 0-2,0 0 1,0 0-4,0 0 6,0 0-2,0 0-3,0 0 4,0 0-4,0 0-2,0 0-3,0 0 0,0 0 0,0 0 0,0 0-1,0 0-6,0 0 0,0 0 1,0 0-2,0 0-2,0 0-1,0 0-1,0 0-3,0 0-3,0 0 5,0 0-6,0 0 2,0 0 1,0 0-5,0 0 2,0 0 0,0 0 0,0 0-3,0 0 0,0 0 2,0 0-1,0 0 1,0 0-2,0 0 1,0 0-2,0 0 0,0 0 4,0 0-5,0 0 4,0 0-5,0 0-4,0 0 10,0 0-4,0 0 2,0 0-2,0 0-1,0 0 0,0 0 1,0 0 5,0 0-2,0 0-2,0 0 1,0 0-3,0 0 3,0 0-1,0 0 1,0 0 2,0 0 0,0 0-2,0 0-1,0 0 2,0 0-1,0 0-3,0 0 2,0 0-1,0 0-5,0 0 7,0 0 1,0 0-2,0 0-2,0 0-2,0 0-10,0 0-6,0 0-10,0 0-10,0 0-22,0 0-12,0 0-22,0 0-17,0 0-36,0 0-117,0 0-152,0 0 73</inkml:trace>
  <inkml:trace contextRef="#ctx0" brushRef="#br0" timeOffset="190373.24">8126 16290 1240,'-4'-4'46,"0"-2"10,0 0 3,-2 1 11,1 2 13,1-4 15,-3 3 18,4 1 3,-4-4 2,3 2 3,-1 2-4,1-2-6,4 5-8,-7-6-9,4 5-1,3 1-13,-4-6-7,4 6-9,-4-6-6,4 6-8,0 0-7,0 0-1,0 0 2,0 0 5,0 0 0,33 7-7,-16-1-8,4 5-1,1-1-1,5 6-1,1 2-4,6 8-1,0-2 0,1 3-2,1 5-2,9 11 0,-11-4-6,-4-8 3,-3 6-2,-6-2-5,-2-7-3,-4 1 6,-2-3-4,-3-4 3,-4-1 18,-1-6 6,-4 2 10,-2-3 3,-4-7 0,-1 1 2,-2-3-4,0-5 2,-5 0-9,2-7-4,-4-6-5,1-6-4,0-1-7,4-2 1,2-6-6,4 0-2,0 1-1,-1 1-4,8-2-2,0 3-9,4 0-11,3 0-16,3 4-15,2 1-21,0 3-21,3-1-23,2 3-26,-2 2-26,6 1-32,1 2-35,0 3-27,4 1-45,-2-2-119,-6 5-64,2 3-186,-2 3-161</inkml:trace>
  <inkml:trace contextRef="#ctx0" brushRef="#br0" timeOffset="190667.42">9069 16545 1875,'2'4'38,"-2"-4"27,2 7 14,-2-7 13,0 6 15,0-6 11,0 6 7,0-6 5,0 0 5,0 0 4,0 7-6,0-7-1,0 0-5,0 0-13,0 4-9,0-4-9,0 0-11,0 0-12,0 0-9,2 5-7,-2-5-11,0 6 2,3 2-2,-1-1-8,2 5 3,-2 1-5,2 1-2,-2 0-7,2 1 2,1-1-17,-1 3-16,1-2-29,-1-1-22,2 1-26,-2-1-32,0-2-36,2-1-42,1 0-40,0-1-44,-1-5-94,0 1-122,0-6 21,1 2-137,1-2-106</inkml:trace>
  <inkml:trace contextRef="#ctx0" brushRef="#br0" timeOffset="191001.3">9423 16281 1828,'-6'-12'69,"-1"2"13,0-2 16,1 5 4,0-1 8,0 2 7,-1 0 5,1 3-5,-1-3 6,3 1-12,-2 3-7,1-4-9,1 4-10,0-3-9,4 5-6,-6-4-6,6 4-7,-10 9-3,2-1-4,4-1 0,0 1 0,0 5-1,2 2-10,0 1-5,2 2 2,2 1-2,0 3-4,4 1 0,0 2 0,3-5-9,1 4-2,3-4 4,0-1-13,4 0-22,0-1-23,3-5-26,-2-2-38,4-3-46,-1-3-38,0 1-51,0-6-38,0 0-103,-2-6-105,2 6 40,-1-7-123,-6 1-63</inkml:trace>
  <inkml:trace contextRef="#ctx0" brushRef="#br0" timeOffset="191466.95">9712 16311 1571,'-4'-11'68,"0"4"32,-2 0 15,2 1 9,0-2 8,0 2 10,-4-1-4,7 2-4,-4 3-8,5 2-11,-4-10-15,2 5-13,2 5-7,0 0-13,0 0-5,0 0 4,0 0-11,6 18-5,-1-7 0,-1 3-7,1-1-3,-1 1 1,0 1-3,0 0-4,0 2-8,-2-1 2,2-3 1,-2 0-7,0-4-1,-2 2 3,2-3-5,1 2 6,-1 0 8,1-6 0,-3-1-7,0-3-1,0 0-5,0 0-2,0 0-1,-16-18 0,12 9-6,2-4 2,-2-2-6,2-2 3,0-1-1,0 5-2,0-4 0,2 2-7,-2 1 3,4 2-4,-2-2-1,2 4-2,0-2 3,2-2-6,0 6 8,0-4-3,4 5 2,-1 2-8,2 1 6,-1-2 0,3 4-1,-1 2 0,3 0 0,-2 2-1,3 4 6,0 1 5,0 1 1,-2 1-1,6 5-2,-3 3 8,-1-4-3,2 5-3,-2-1 1,-2-2-6,1 0-29,-1 4-30,-1-9-58,0 3-61,-1-2-58,2-3-93,-2-1-160,2-1-7,-1-6 58,4 3-144,2-6-79</inkml:trace>
  <inkml:trace contextRef="#ctx0" brushRef="#br0" timeOffset="191678.78">10363 16261 1674,'-8'-7'149,"3"5"8,-1-5-4,0 7 3,-1-5 4,3 2 14,0-2-4,4 5-18,-7-4-15,7 4-19,-2-3-9,2 3-9,13-6-6,0 4-14,4-4-5,-1 3-23,6-1-26,-1 0-31,2 0-30,2-1-20,2-2-20,3 0-53,-2 1-60,0 1-51,-3-3-139,-2 0-118,-4 3 45,-1-1-123,-4-2-74</inkml:trace>
  <inkml:trace contextRef="#ctx0" brushRef="#br0" timeOffset="191902.5">10791 15966 1722,'-2'-9'121,"2"2"20,-2 1 10,0 2 1,0-2 5,0 1-12,2 5 13,0-7-20,0 7-20,0 0-6,0 0-10,0 0-12,0 0-7,18 7-8,-10 1-6,1 2-6,2 3-7,-3 0-7,3 4 0,-1-4-16,-2 5-35,4-1-34,-5-2-50,2 0-56,0 1-69,-3-3-58,-2 1-134,3-2-89,-5 1 45,0-6-130,-1-2-78</inkml:trace>
  <inkml:trace contextRef="#ctx0" brushRef="#br0" timeOffset="192156.49">10953 15666 1836,'-6'-9'152,"2"2"3,0 1 6,2 2 3,0 1 16,2 3-12,-2-5-16,2 5 0,0 0 28,0 0 10,22 0-1,-6 8-9,0-4-10,2 6-9,3-3-16,2 6-13,-2 0-9,5 5-12,-3 6-10,1 0-5,-6 1-9,2 8-8,-8-4-26,-6 5-55,-4 3-87,-2-4-69,-7 7-119,-3-5-167,-3 2-208,-1-3 84,-3-3 74,1-4-334,0-9-313</inkml:trace>
  <inkml:trace contextRef="#ctx0" brushRef="#br0" timeOffset="193278.68">12182 16047 2154,'-9'-2'-78,"1"2"32,0-4 35,2 3 28,-1-1 29,7 2 30,-11-4 15,5 2 11,6 2 7,-9-3 8,9 3 0,-6-2 6,6 2-8,-6-2-11,6 2-6,-5-4-13,5 4-6,0 0-17,0 0 0,0 0-4,0-9-2,0 9-13,17-7 2,-2 2-5,3-3-10,4-3-41,6-1-35,1-5-46,1-1-54,2 2-66,-1-1-60,-1 0-115,-5 1-117,-1 5 56,-2 2-88,-7 6-40</inkml:trace>
  <inkml:trace contextRef="#ctx0" brushRef="#br0" timeOffset="193479.5">12434 16066 1424,'-6'21'30,"-3"-7"21,2-4 17,3-2 14,0-4 16,-1 4 11,4-3 6,-3-2-3,2 1-6,2-4-12,-3 5-4,3-5-5,0 0-2,0 0-10,21-5-6,-7-2-8,-2-1-3,3 1-7,3-3-3,6 0-23,0-1-35,-1 1-43,0-4-51,9 1-34,1-2-42,-1 2-64,5-4-139,1-1-225,-7-1-110</inkml:trace>
  <inkml:trace contextRef="#ctx0" brushRef="#br0" timeOffset="193768.25">13241 15504 1833,'-7'-7'61,"-1"-3"20,2 5 17,-2-2 27,3 0 13,-4 0 4,5 4 1,0-4-8,-2 3-13,4 1-11,2 3-12,-6-4-19,6 4-7,0 0 0,0 0-9,0 21-3,6-7 3,0 6-9,4 1-2,4 10-2,-2-1 3,5 4-7,2 2-5,0 4-4,-3-1-1,4-2-3,-2 0-2,1 3-35,-3-10-25,-2 1-30,0 0-34,-2-6-51,-4 2-50,3-6-46,-2 1-60,-1-2-109,-1-4-85,-1 1-184,0-7-172</inkml:trace>
  <inkml:trace contextRef="#ctx0" brushRef="#br0" timeOffset="194191.28">13674 15811 1867,'-1'-6'10,"1"-1"28,-2 1 22,2 1 25,0-1 15,-2 2 9,2 4 0,-2-7-13,-2 2-11,4 5-6,-11 0-9,11 0-6,-18 8-6,6 0-3,0 1-6,-2 1 0,-2 3 1,-1 0-1,0 1-1,2-1-2,0 0-1,2-2-3,1-1-7,2-2-2,-2 0 1,4-3-5,2 3-6,-3-2 0,3-3-2,-1 1-2,3 1-3,-2 1-1,2-4 0,4-2-7,-7 7 1,7-4-2,0-3 3,-2 8 0,2-8-5,4 9 2,-2-7-2,3 4 1,-1-4-2,3 3 1,-1-2-2,0 0 2,3 2-3,1-2 2,5 2 1,-2-3 1,3 5-4,2-7 0,1 7 2,-3-5 0,4 2-1,-2-2 3,4 0-4,-5 1-10,2-1-19,-2 2-27,-3-2-35,0-1-43,-4 3-48,3-4-45,-3 2-64,-1-2-135,2 0-41,-3 2-133,2-4-97</inkml:trace>
  <inkml:trace contextRef="#ctx0" brushRef="#br0" timeOffset="194457.35">14020 15977 1793,'0'0'76,"0"0"14,0 0 21,0 0 18,0-6 12,0 6-2,0 0-16,0 0-16,0 0-13,0 0 0,0 0-20,0 0-6,0 0 3,0 0-5,0 0-11,6 19-3,-3-14 3,3 3-3,-2 1-2,2 4 7,1-4-3,2 2-8,-3 2-2,0-3-2,2 4-6,1-1-28,-2 0-41,-1-5-62,2 4-79,-1-4-87,-1 1-179,-2-2-77,0 3 51,1-3-126,-1-2-93</inkml:trace>
  <inkml:trace contextRef="#ctx0" brushRef="#br0" timeOffset="195479.66">14879 15545 1481,'3'-8'-67,"-3"1"16,2 6 15,-2-7 18,2 3 12,-2-1 23,3-2 9,-3 3 12,2-2 13,-2 1 3,2-3 8,-2 4 8,0 0 3,0 1 2,0-4-5,0 2 3,0-1-2,0 1 1,-2-2 1,2 1 2,0 0-1,-2 0-1,-1 2-5,1-3 1,0 0-3,-1 3-2,0-3-4,-2 3 4,1-3-4,-2 4-2,2 0-4,-2-2-3,-1 0-3,0 5-3,1-3-4,6 4-8,-17 4 0,9 0 1,-1 2-6,0 5-2,1 2 1,4-1-1,0 5-1,0 2-2,4 3 4,0 5 0,4 0 2,2-2-4,4 7 4,2 0-2,0 3-1,1-7 1,0 6-6,4-3 0,-4 0-6,3-4 1,-2 3 4,2-4-4,-6-2-13,4 0-23,-4-3-34,0-2-45,-1-1-56,-3-1-64,-1-3-88,-1 0-150,-4-1-21,0-5-166,0 2-141</inkml:trace>
  <inkml:trace contextRef="#ctx0" brushRef="#br0" timeOffset="195681.4">14857 15940 1861,'-4'-8'47,"0"-1"6,2 0 3,2 0 1,2-1 6,2-1 0,1 1-8,5-3-3,4-3-3,1 4-6,4-1-15,0 4-34,0-4-15,2 2-31,3 2-43,-1 1-44,0 3-58,-4 1-117,2 4-232,-2 0-47</inkml:trace>
  <inkml:trace contextRef="#ctx0" brushRef="#br0" timeOffset="196011.86">15272 15816 1483,'0'0'37,"0"4"29,0-4 20,0 0 23,-7 6 21,7-6 15,0 0 5,-10 7 6,10-7-10,-5 0-8,5 0-27,0 0-10,-5 7-9,3-2-4,-4 0-2,4 6-8,0-4-5,-1 4-6,2-2-1,-1 4-9,0 0 0,2-4-11,0 5 0,2-2-7,0 2 2,2-4 1,0 4-9,2-3 6,0 3-1,0-7 1,-1-1 9,4 1 2,2-1-1,-1-6-5,2 0-1,-2 0-1,0-6-7,2 1 0,-2-3-4,-2-3-3,0 1-3,-3-7-4,-3 2-1,-2-2 2,0 0-6,-2-1-2,-3 1-4,-1 1-1,-2 3-5,-2 0-5,-2 6-11,0-1-19,2 4-11,-3 1-21,2 3-20,-2 3-26,1 1-28,2-2-38,-3 1-41,6 5-40,1-6-56,2 4-124,-1-1-60,3 3 46,2-8-99,2 5-50</inkml:trace>
  <inkml:trace contextRef="#ctx0" brushRef="#br0" timeOffset="196369.09">15829 15619 1513,'-4'-8'78,"1"2"19,-2-1 15,-1-3 18,0 4 12,2-2 11,-2-1 17,2 2 14,-3 1 12,3-1 1,0 3-4,0 0-5,-1-4-8,3 5-7,-2-2-12,2 2-18,-3 1-12,5 2-20,-4-8-13,4 8-15,0 0-5,0 0-6,-8 15-6,4-1-5,2-1-6,0 4-6,2 2-2,2 3-4,0 2 0,2 1-6,0-1-5,4 3-2,3-4-2,2 2-1,1-3-3,1 0-3,3-3-17,-2-2-28,5-3-33,0-3-42,6 2-41,-5-8-39,-1-3-47,1-2-63,-1 0-44,-2-2-80,3-3-92,-2-3-33,-1-1-260,-1-3-287</inkml:trace>
  <inkml:trace contextRef="#ctx0" brushRef="#br0" timeOffset="196803.07">16209 15632 2183,'0'-9'31,"-2"5"30,2-2 27,-2 1 10,2-1 16,0 6 11,-2-8-10,2 8-9,0-6-6,0 6-14,0 0-6,0 0 10,0 0 0,0 0 1,9 17-4,-4-7-2,1 1 1,-2 4-3,0-2 0,2 3-7,-1 1-4,1-2-6,-2 1-7,3-3-6,-3 0-5,0 1-5,-2-4 2,3-1-3,-3-2-2,0 1-1,0 0-2,0-3 2,-2 1-6,0-6-4,0 0-3,0 0-4,0 0-3,0 0-2,-13-21-4,11 8-7,-2-1-5,2-6 9,-3 3-3,5-1-1,-2-1-1,2 4-4,2-2 0,1 0 1,1 3-3,0-3 0,5 6-1,-1-3-2,0 5 2,4-1-1,-2 3 4,0 3-3,1 0 4,0 4 3,1 0 8,-1 2-2,1 4 4,2-1-3,-2 3 3,-2 0-2,3 1-3,-2 1 3,-1 1-1,1 0-1,-3 1-3,1 0-17,2-2-37,-1 1-41,-2 0-47,3-4-61,0 5-67,3-7-74,-1-3-166,4 4-67,2-6 59,1 0-244,2 0-243</inkml:trace>
  <inkml:trace contextRef="#ctx0" brushRef="#br0" timeOffset="197007.53">17019 15571 2136,'-10'-4'95,"5"2"12,5 2 0,-8-2-1,8 2 6,-5-4 2,5 4 12,0 0-3,0 0-23,0 0-8,0 0-12,0 0-3,15-9-10,-6 9-10,2-3-4,3-1-14,1 2-30,2-2-38,-2 0-52,4 0-55,-2-2-64,2 3-38,-3-5-76,3 4-141,1-2-9,-6-1-109,3-1-73</inkml:trace>
  <inkml:trace contextRef="#ctx0" brushRef="#br0" timeOffset="197214.24">17367 15329 1695,'-3'-6'119,"1"-1"13,-2 2 2,3 1 2,1 4-3,-2-8-2,2 8-7,-2-8-8,2 8-12,0 0-7,0 0 9,0 0-4,16 14-11,-12-3-5,4-2-7,-2 4-9,3 3-1,-1 3-8,1 0-5,-1 1-35,3 2-42,-3-7-46,0 4-60,-1-3-67,2-1-60,-4-2-135,2-2-109,-3-1 41,3-4-106,2 0-65</inkml:trace>
  <inkml:trace contextRef="#ctx0" brushRef="#br0" timeOffset="197517.55">17682 15116 1779,'-6'-7'133,"-1"5"-2,2-3 5,0 3 7,5 2-2,-3-3-5,3 3-5,0 0-12,0 0 14,0 0 5,16-4 5,-6 4-6,2 2-3,3 0-4,0 1-8,4 1-8,3 4 8,-2 4-1,4-4-6,1 8-9,-1 1-2,-2 5-2,0-2-8,-5 6-7,0 2-6,-4-1-6,-3 3-8,-6-1-6,-2 3-28,-2-6-37,-5 5-57,4 1-57,-7-1-75,-3-1-90,1-9-95,1 3-194,-2-4-23,1-3 85,4-2-291,-1-4-288</inkml:trace>
  <inkml:trace contextRef="#ctx0" brushRef="#br0" timeOffset="198216.61">18840 15220 2238,'-2'-4'18,"2"4"26,-4-7 26,2 2 23,0 1 18,2 4 9,-2-8 12,2 8 5,-2-4-8,2 4-13,0 0-11,-2-5-13,2 5-9,0 0-15,0 0-8,0 0 2,0 0-8,16 21 0,-8-9-2,3 2-1,0 6 1,2-2-6,-2 5 1,-1-2-6,5 4 3,-5-2-7,0 1-1,1 1-4,-2 0-37,1-4-40,-1 2-54,-5-6-63,-1 4-76,2-8-58,-3 1-152,0-5-86,-2 2 50,0-3-167,-2-4-147</inkml:trace>
  <inkml:trace contextRef="#ctx0" brushRef="#br0" timeOffset="198415.82">18866 15487 1955,'-12'-5'90,"6"-2"25,-2 7 26,4-7 21,-2 4-4,4-1 7,0-2-12,2-2-11,8 1-21,0 1-11,7-8-8,8 3-17,5-3-6,3-1-7,4 1-9,3-1-4,4 1-28,-4 0-42,-2 2-49,-2 0-53,0 1-66,4 5-57,-4-6-101,-1 4-184,-3 1 53,-5-1-171,1 1-136</inkml:trace>
  <inkml:trace contextRef="#ctx0" brushRef="#br0" timeOffset="198850.85">19660 15112 1757,'-13'-10'34,"2"3"18,5 1 28,0-1 23,2 1 11,0 0 15,-2 1 8,6 5 7,-6-6-11,4 1-9,2 5-8,-5-3-19,5 3 6,0 0-8,5-7-12,-5 7-7,14 0 2,-14 0-3,16 7 0,-3 1 7,2 2 0,2 3 2,-3 2-5,3 3 0,0 2-7,2 3-1,-2 0-6,-2 1-2,-4-1-4,0 0-6,-3 0-1,-2-2-5,-2-4-6,0 0-1,-2 1-5,-2-7-1,0-1-3,-2-3-2,-2-3-5,2-3-1,2-1-2,0 0-3,-10-18-3,8 3-1,2-5 0,0 0-4,0-5-4,2-6-8,0 3-14,2 1-14,0 1-10,-1 0-13,5 6-12,0-4-26,-1 7-22,-1 3-45,3-1-48,-1 5-51,0 0-70,3 2-170,-2 2-46,1 6 50,0 0-173,1 2-161</inkml:trace>
  <inkml:trace contextRef="#ctx0" brushRef="#br0" timeOffset="199213.4">20184 15165 2048,'0'0'107,"0"0"14,-5 5 5,5-5 7,0 0 2,-1 9 0,-3-5-3,2 5-2,-2-1-8,0-1-9,2 6-6,-2 0-5,1 1-6,1 0-8,2-1-8,0 4-6,2-1-3,1 0-6,1-1-4,0-2-8,2 4-1,1-5-5,4 0 1,-2-2-5,4-3 5,0 1-3,1-6-5,2-1-1,-4-1-4,6-3-3,-2-2-5,-1-2 0,0-6-4,0 0 0,-3-4-4,-3-1-2,-2-1 1,-5 1-5,-2-1-1,-4 1-5,-4 3-1,-2-4-2,-2 3-1,-5 5-4,-1 2 2,1 3-10,-2 0-9,1 2-14,-1 4-20,-1 3-14,4-2-26,0 3-31,2-2-40,-1 4-45,7-1-60,1-1-72,3 0-154,-1-4-32,5 0 60,0 0-170,0 0-134</inkml:trace>
  <inkml:trace contextRef="#ctx0" brushRef="#br0" timeOffset="199519.37">20859 14933 2019,'-10'-10'112,"0"0"19,3 4 22,-1-2 26,0 2 7,2-1 11,-3 1 8,2-2-2,1 4-19,-1-2-18,4 2-21,-1 1-19,-2 1-15,6 2-15,0 0-1,-17 4-16,14 4-5,-1-1-9,0 7-8,0-1-3,4 6-6,-3-1-2,6 2-6,1 3-3,2 0 1,-1 1-4,4 4-5,1-6 1,0 2-1,0 0-13,2-4-26,2-2-44,1-1-47,1-4-52,-1-5-53,2-1-52,3-1-48,-4-6-59,5 0-130,-3-6-52,0 0 59,0 1-193,3-4-175</inkml:trace>
  <inkml:trace contextRef="#ctx0" brushRef="#br0" timeOffset="199961.77">21142 14875 1984,'-6'-10'59,"2"2"29,2 2 14,-3 2 15,3-2 7,2 6 13,-6-5-5,6 5-7,-5-4-19,5 4 22,0 0 11,0 0-1,7 21-15,-5-12-3,2 4-2,3-2-4,-3 2-6,2 0-5,0 3-3,-1-3-11,4 2-8,-5-2-4,2-2-12,-2 0-2,0-2-4,-1 0-6,2-1-4,-2 0-2,1-3-2,-2 2-2,0 0 1,-2-4-7,0-3-15,0 0-4,0 0-3,0 0-5,0 0-5,-16-17-3,15 7-9,-1-2-8,0-5 1,2-1-3,-2 1-1,4-1 1,-2 1 2,2 0-4,1 3 7,2-1-7,2 2 4,1-2 5,2 4-5,1 4 6,0-3 3,1 3 6,4 2 3,-4 5 7,1-3-2,0 6 5,0-3 0,1 5 1,0 2-1,-4 3-2,0-3 5,1 2-5,-3 3 5,1-1 0,-3 1-3,1-1 0,-1-1 0,-2 1-3,0-3-37,2 0-46,-1 0-31,0 1-55,-1-9-60,0 7-86,-4-7-134,6 0-181,-6 0 72,14-4-296,-2 1-328</inkml:trace>
  <inkml:trace contextRef="#ctx0" brushRef="#br0" timeOffset="200165.22">21949 14749 2572,'0'0'101,"0"0"12,0 0 22,0 0 32,0 0 11,-11-10-14,11 10-17,13-6-14,-4 2-17,1 0-9,3-1-14,3 3-6,-2-5-25,2 3-50,2-2-56,-4 1-62,1 0-68,2 1-73,-4-4-77,-3 3-175,2 1-24,-3-4 53,-2 1-142,-4 2-112</inkml:trace>
  <inkml:trace contextRef="#ctx0" brushRef="#br0" timeOffset="200495.17">22190 14525 1891,'5'-5'96,"-1"-3"11,2 0 19,2 1 20,4 1 8,0-3 21,-2 3 7,5 0 5,0 0-1,0 1-10,-1 3-13,0-1-14,0 3-11,-1 0-10,0 3-8,2 1-5,-5 1-2,0 5 8,0 5-2,-4-2-3,-2 0-8,-4 7-8,-2-2-3,-3 7-10,-1-1-7,-1 0-5,-1-1-6,2 0-7,-3-1-7,3-4-4,0-1-5,2-2-9,1-2-1,-2 1-6,2-7 0,3 3 0,0 0-1,3-3-1,2-2-5,2 0-1,3-1 0,7-2-18,4-2 4,4 0-30,5-2-50,3-2-67,3-1-62,-1-6-98,1 0-105,-2-2-187,-2-2-69,-5-3 73,-1 1-387,-3-2-450</inkml:trace>
  <inkml:trace contextRef="#ctx0" brushRef="#br0" timeOffset="200744.95">22912 14354 2667,'-4'-9'35,"2"1"21,0 1 19,2 0 13,-2 2 21,4-1 35,0-2 16,4 1 13,5 1 8,2-1 9,6 3-5,2 1-2,2 1-3,5 4-1,3 1-3,7 6 4,7 4-36,1 4-5,-3 7-9,10 13-12,-15-6-10,-10-3-4,-12 3-15,-4-1-23,-15 3-34,-10 6-84,-22 19-105,-17-2-115,-11-3-194,-5 2-273,-6 0 94,-10-2 81,-5-1-455,2-2-494</inkml:trace>
  <inkml:trace contextRef="#ctx0" brushRef="#br0" timeOffset="202306.77">14014 17036 2559,'-6'-5'-171,"1"-2"21,-1 2 15,1 2 13,3-4 10,-3 0 13,4 1 11,-1 0 22,2 6 19,-2-7 14,0 1 14,2 6 20,0-7 12,0 7 17,-3-6 14,3 6 11,-1-3 14,1 3 6,0 0 2,-4-7 5,4 7 4,0 0-4,0 0-3,-6-3-3,6 3-4,0 0-7,0 0-4,0 0-8,0 0-5,0 0-4,0 0-6,0 0-2,0 0-6,0 0-4,0 0-3,0 0 10,0 0 5,11-8 12,-2 8 4,4-2 2,2 0-4,4-4 1,5 2-2,9 1-2,5-5-3,11-3-2,32-5 5,13-1 5,7 0 6,4-3 0,10-8-9,14-4 8,13 2 6,44-16 2,10 3 0,16-5 0,17-4-1,13 0 0,18-1-2,17 4-4,7-7-3,72-6-3,2 1-1,4-2-11,-68 14-2,5 2-5,-4 6 0,-6-3-5,-3 3-3,-21 2-5,-17 4-3,-21 2-8,-24-2-8,-23 5-1,-39 5-9,-16 4-1,-14-1 1,-14 3 3,-12 3 0,-24 5 0,-15-2 6,-7 6 1,-7-1-3,-5 5 1,-2-1-3,-5-2-9,-5 2-13,-5 3-24,-4-2-25,-6 3-28,0 0-38,0 0-36,0 0-43,-35 15-53,7-9-69,-4 0-152,-15 9-24,-9-5 57,-29 7-118,-17-4-78</inkml:trace>
  <inkml:trace contextRef="#ctx0" brushRef="#br0" timeOffset="202785.14">15255 16961 1676,'-83'20'96,"1"-5"-1,-1 5-11,0-5-6,10-1-11,13 0-3,13-3-5,9-4 16,9 2 5,1-4-4,5 1-6,5-4-7,7 0-4,6 2-4,5-4-1,0 0 2,0 0-4,46-6-4,-13 1 1,4 2-8,10-4 0,8-3-3,26-2 8,10-6-2,10 3 8,14-12 2,21 0-1,44-13 11,16-4 5,26-7 12,18 0 13,23-9 6,16 4-3,71-14-8,1 4-3,13 1-8,-2 7-8,-70 14-5,0-2-6,3 3-5,-12 4-8,-19 5-2,-23 0-5,-25 5-5,-28 5-3,-46 4-2,-17-1-1,-14 4-1,-18 1-4,-15 3 7,-18 4 20,-14 3 8,-11-1 7,-5-2-8,-4 4-8,-5-3-4,-4 2-7,-2 1-5,-4-1-4,1 2-5,-5 1-15,-5 0-25,-2 3-31,0 0-46,0 0-51,-26-6-57,5 9-87,-9-3-97,-14 3-237,-17-3 50,-32 0 69,-10-6-262,-12 1-254</inkml:trace>
  <inkml:trace contextRef="#ctx0" brushRef="#br0" timeOffset="203295.93">11124 16996 2134,'10'-2'3,"-6"-2"3,-4 4-5,0 0 0,11-2-1,-11 2 2,0 0-4,8 0 0,-8 0-17,7 0-33,-7 0-26,12 0-31,-12 0-40,8 0-104,-1-3-252,-7 3-9</inkml:trace>
  <inkml:trace contextRef="#ctx0" brushRef="#br0" timeOffset="-2201.66">8748 13738 297,'0'0'156,"0"0"-59,0 0-31,0 0-30,0 0 0,0 0-12,0 0 5,0 0-1,0 0 3,0 0 0,0 0-2,0 0 9,0 0-4,0 0 5,0 0 3,0 0-4,-12 0 6,12 0 5,0 0 5,0 0 6,0 0-1,0 0 5,0 0 0,0 0-5,0 0-2,0 0-4,0 0-3,0 0 4,0 0 15,0 0 4,26 0 1,-13-3-3,6 1-2,8-6-3,7 1-6,7-3-4,7-6-4,3 3-5,2-4-5,-3 2-4,4 2-4,-5-2-4,-4 1-10,-5 3-17,-2 1-26,-7 3-35,-1-2-30,-5 7-28,-4-5-17,-2 3-16,-2 3-30,-4-2-74,-3 3-265,-4 0-23</inkml:trace>
  <inkml:trace contextRef="#ctx0" brushRef="#br0" timeOffset="-1937.58">9130 13752 1451,'-25'4'5,"2"2"12,2-3 8,-1 3 13,6-4 16,-2 1 23,4 1 11,1 0 4,2-2-1,-1 3-5,2-5-11,3 5-8,-1-3-5,0 0-7,8-2-3,-4 3 0,4-3 4,0 0-6,26 0 0,-7-2-8,7-1-5,4-2-4,1 0-2,7-1 0,0 0-7,0-1 0,1-3-13,-1 3-21,-3 0-26,-5 0-31,0-1-32,-3 5-32,-1-3-28,-5 1-24,-2 1-50,-4 2-399,0-2-130</inkml:trace>
  <inkml:trace contextRef="#ctx0" brushRef="#br0" timeOffset="-1718.7">9067 13933 1712,'-24'11'-12,"6"-3"19,2-2 5,3-3 5,2 3 2,6-2 5,-1-3 4,2 4 17,4-5 16,0 0 10,0 0-1,0 0-4,29-5-5,-5 0-3,1-3-11,9-5-1,2 2-3,2-2-7,-2 0-21,-2-1-26,2 2-31,-2 0-41,-6 4-30,-4-1-44,0 1-62,-1-1-394,-5 4-111</inkml:trace>
  <inkml:trace contextRef="#ctx0" brushRef="#br0" timeOffset="-1558.72">9283 13975 1638,'0'0'-22,"0"0"6,0 0 1,24-5 5,-5-2 3,1-2-30,6-2-36,-3-3-93,7-1-274,-3 1 52</inkml:trace>
  <inkml:trace contextRef="#ctx0" brushRef="#br0" timeOffset="137408.37">12040 5523 189,'15'-3'72,"-15"3"-15,0 0-17,0 0-11,0 0-4,9 0-8,-9 0-3,0 0-5,0 0-1,0 0-1,0 0-2,0 0-10,0 0-5,0 0-7,0 0-4,8 3-5,-8-3-1,0 0-2,0 0-3,0 0 2,0 0 4,0 0 3,0 0 3,0 0 4,0 0 2,0 0 5,0 0 7,0 0 6,0 0 7,0 0 6,0 0 1,0 0 0,0 0-2,0 0-1,0 0-4,0 0 1,0 0-2,0 0-2,0 0-6,0 0-8,10-3-8,-10 3-11,0 0-30,0 0-16,0 0 24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7T11:18:20.2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10719 2771 1691,'0'0'43,"8"2"23,-8-2 25,5 3 21,-5-3 16,8 1 9,-8-1 1,6 2 1,-6-2-4,7 2-17,-7-2 2,0 0-13,6 3-8,-6-3-5,6 0-9,-6 0-13,4 7 0,-4-7-8,6 5-5,0-1-1,-2 2-3,0 1-4,-1 3-3,4-1-1,-1 1-5,-1 2-3,1-1-1,0 0-1,-1 2-1,0-2-4,0 3 1,0-4-4,-1 1-6,-2-1-4,2 0-1,0-2 4,-2-1 0,0 0 3,2-1-5,-2 0 5,2-1 0,-2-1 8,-2-4 16,1 6 3,-1-6-3,0 0-1,0 0-7,0 0-3,7-15-4,-7 6-6,2-1 4,-1-2-4,4-1-7,-1-2-3,0 2-1,1-2 0,-1 2-2,2 2-3,-1 0-3,-3 1-1,3 0-1,0 2-1,2-3 1,-1 6-4,0-1-1,2 1 1,2 1-1,-2 2 0,0 2 0,-8 0 0,20 6 1,-10-3 2,3 3-3,-4 1 1,0 4 0,3-4-3,-2 2 4,-2 3 3,0-3-3,-1 0 2,2 3-1,-3-2 2,0 0 2,-1-3 0,1 3 1,-2-3-1,-3 0 1,4 0 5,-3-2-3,1 0 1,-1 2 1,0-4 3,0 3 2,1-2 8,-3-4 5,0 0-1,0 6-4,0-6 1,0 0-4,0 0-2,0 0-2,-12-16 0,8 9-2,0-3-2,2-2-3,-2 3-1,1-4-3,2 2-1,1-2-2,0-2-3,0 4 1,1-1 0,2-3-4,-1 5-1,2 0-1,0-2 0,0 3 2,3 1-2,2-1-1,-3 1-1,2 0-2,0 2 1,4 3 1,-2 1 0,0 0 2,3 0 2,-3 2 1,1 2-2,0 2 6,1 1-1,0 2 1,0 1 4,-2 1 0,1 2 3,-2 0 2,1 1 2,-1 0 2,-3 3 1,0 0 0,-2-2 2,4 2 1,-4 1 2,0-1-1,-2-2 2,2 1-1,-2-1 1,0 0 2,0-2-6,0 1 2,-2-3-1,2 3-2,0-4-1,-2 1 1,2-1-1,-2-3-2,2 3 2,-2-2 2,0-6 0,3 10 4,-1-5 4,-2-1 0,0-4-2,2 6 3,-2-6-6,2 7 5,-2-7 0,0 4-7,0-4 1,0 5-3,0-5-3,0 0 1,0 0 0,1 6-8,-1-6 2,0 0-3,4 6 1,-4-6 3,0 0-6,0 0 4,0 0 0,0 0-2,0 0 3,0 0 1,0 5-2,0-5-1,0 0-3,0 0-3,0 0-11,0 0-18,0 0-18,0 0-25,0 0-33,0 0-39,-7-17-43,5 14-30,0-3-39,-1 1-38,-1-2-46,0 2-48,0 0-102,-2-3-133,0 0 44,-4-2-338,3 3-394</inkml:trace>
  <inkml:trace contextRef="#ctx0" brushRef="#br0" timeOffset="105231.14">1466 1390 886,'-3'-5'90,"1"-1"-21,-4 0 5,4 1 13,-2-2 2,1 5 1,2-5 4,-1 1-2,-2 4 0,4 2 0,-3-7-12,3 7-2,-3-7-7,3 7-5,-4-6-1,4 6-11,0 0-2,-5-2-1,5 2 8,0 0 10,0 22 3,0-5-3,0 5 1,5 9 1,-3 8-4,0 13-3,1 5-2,0 2-4,1 19-8,-2-10-2,-2-5-3,1 20-2,-1-15-5,0-11-6,0 2-9,5-9-19,-3-9-27,0-1-25,0-7-44,-2-5-39,6 0-32,-3-10-30,2-5-48,-1-5-97,0-4-338,0-4-171</inkml:trace>
  <inkml:trace contextRef="#ctx0" brushRef="#br0" timeOffset="105852.09">1449 1455 1801,'-4'-15'-50,"2"6"21,-2-3 18,1 2 20,0 3 20,1-1 17,-4-1 9,5 1 12,-3 0 1,2 0 6,-3 1-3,3 1-2,0 2-3,-1-3-3,2 1-3,1 6-6,1-11-8,2 5-3,4 1-3,1-1-6,4 1 4,5-2 4,3 1-3,5 1-4,3-1-2,0 4-4,-1 2-1,3 0-1,-3 4-1,0 1-3,-1 3-2,-3 1 0,-1 3 0,-6 4 1,-1-1-2,-5 5 3,-3 4-1,-5 0-1,-4 1-2,-5 1 0,0 8-2,-7-5-1,2 3-3,-5-4 1,2-1 0,-4-1-1,3-6 1,4-2-3,-2-1-2,4-3 1,0 0 3,0-6 4,2 0-8,3-4-2,1 0-1,0-2 0,4-2-4,0 0-2,0 0 5,0 0-4,11-14 2,-3 10 3,-2 1-7,0-2 1,6 3 1,-2-3-1,2 3-2,4 2-1,-4 0 3,2 2-2,4 0 0,-1 3 2,-2 2 1,4 2-2,-2 1 5,-1 1 5,0 3 8,-6-2 7,-2 4 4,-2-1 5,-4 0 1,-2 3-6,-4-1 6,-2 1-4,-4-1-3,-5 3-5,0-3-2,-2-1 2,-2-1-4,1-2-1,0 0-2,-1-3 0,0 0-17,2-3-25,0-1-34,3-4-45,-2 0-51,4-4-54,1-3-42,1 0-87,1-5-147,5-1 30,1 0-97,6-1-55</inkml:trace>
  <inkml:trace contextRef="#ctx0" brushRef="#br0" timeOffset="106431.98">2344 1874 1519,'-5'-7'-4,"5"7"14,-3-6 16,3 6 15,-2-8 20,0 5 12,2-4 7,0 7 7,-4-8 4,2 3 2,2 1 3,-2-1 1,0-1 5,2 6-3,-2-7 3,2 7-4,-4-6-1,4 6-14,0 0-4,-4-2-8,4 2-8,0 0-5,-13 19-3,6-8 1,-1 5-13,1 1 0,1 1-1,0 2-1,0 3-3,4-3-2,-3 2 2,5-1-1,0-1-1,0 2-3,5-3-2,1 3 2,-2-4 2,2-1 3,3-2 7,-2-2 10,3-3 10,3-4 6,-3-3 4,2 0 1,2-6-7,0-2-1,-1-4 0,4-6-1,-4 1-1,-1-6-2,-2-1-7,0-3-4,-4-3-5,-2-2-2,-4 0-8,0 1-7,-7 3-5,2 0-2,-9 7-18,0 5-29,-1 5-36,-4 1-42,0 7-55,-3 3-63,4 2-71,-7 4-77,9-2-178,2 3-28,-2-1 72,6 1-193,2 0-189</inkml:trace>
  <inkml:trace contextRef="#ctx0" brushRef="#br0" timeOffset="108745.52">3607 1520 1860,'-6'3'-51,"6"-3"23,-14 3 21,4-2 24,2-1 22,0 3 22,-1-3 13,9 0 6,-14 3 8,7-3 0,7 0 0,-11 2-2,11-2-2,-8 3-3,8-3-5,0 0-6,-8 0-5,8 0-5,0 0-5,0 0-2,0 0-5,0 0-5,0 0 0,23-8-6,-6 4-6,3 1-5,3-2-25,1 1-32,4 0-44,-3 0-49,3 1-48,0-1-36,-3 0-61,1 3-120,-4-1-257,-2-1-144</inkml:trace>
  <inkml:trace contextRef="#ctx0" brushRef="#br0" timeOffset="108953.84">3793 1724 1678,'-14'17'-13,"2"0"30,-4-3 17,6-4 19,-3 2 15,3-2 22,1-3 17,2 1 8,1-1 0,0-3-7,0 1-5,2 0-1,2-2-10,2-3-6,0 0-7,0 0-7,0 0-3,29-8-11,-12 1-7,2-2-1,5-1-20,0 1-38,2-2-49,-1 2-61,5 1-56,0-4-92,-3 3-187,0-1-16,6-1-82,3 0-53</inkml:trace>
  <inkml:trace contextRef="#ctx0" brushRef="#br0" timeOffset="114784.01">4844 1185 1473,'-6'-5'-31,"2"0"16,0-1 15,-1 2 18,1-1 24,0-1 19,-1 0 13,1 1 6,0-1 8,0-1 8,-1 3 4,3-3 3,-2 2 1,2 0-1,-2 1-1,2-2-4,2 6-8,-6-6-11,4 3-4,-2-2-10,4 5-10,0 0-4,-4-5-6,4 5-5,0 0-4,0 0-4,0 0-4,0 0 0,0 0-5,0 0 0,0 21-6,4-12 5,0 8 4,2 2 0,0 4 8,2 8 3,3 4 6,2 8 8,-3 3-1,5-1-2,-3 3-8,3-1 2,-2 1-5,0-2-3,0-1-4,-1-2 1,-2-7-6,1-1-6,-2-6 5,0-3-5,-3-4 4,0 1-10,0-5 5,-1-1-2,-1-5-4,0 2 17,1-3 11,-3-2 9,0-1 5,2 0-8,-4-4-2,0-4-4,0 0-2,0 0-10,0 0-1,0 0-6,0-22-1,0 10-3,-3-3 1,3-2-6,-1 0 2,1-3-4,0-1-1,0 0-3,0 0-2,0 0-1,1 2-5,4-2 2,-3-1-9,3 2 5,1-1 4,2 1-3,0-2-5,4 3 1,0 0 8,3 2-7,0 2-1,2 2 1,1 2 0,-2 3-3,0 1 1,2 5 0,-2-1 0,1 6 2,-3-1 0,4 3-1,-6 1-3,4 3 7,-6 0-1,1 3 3,-3 1 4,-4 3 10,-4 1 9,0 2 8,-6-1 1,-2 4 0,-3-1-3,-6 4-2,-2-3 0,0 1-2,-2-2-1,-2-2-1,1-3 1,2-1-6,-3-2-13,1-3-29,0-1-31,6 0-26,-4-7-31,4 3-42,-3-8-52,6 3-51,4-4-49,-1-3-108,4-1-146,4-1 65,0-1-169,2 0-159</inkml:trace>
  <inkml:trace contextRef="#ctx0" brushRef="#br0" timeOffset="115698.26">974 685 1686,'2'-7'-89,"0"-2"21,-2 1 12,2-1 11,-2-3 9,0 0 21,0 3 12,2-2 11,-2-1-3,0 0 5,0 2 11,0-1-6,0 2 12,0 1-4,0 1-2,-2-1-6,2 1-1,0 2-9,0-2-10,0 7-14,0 0-6,0 0-21,0 0-24,0 0-29,0 0-42,0 0-245,0 0 103</inkml:trace>
  <inkml:trace contextRef="#ctx0" brushRef="#br0" timeOffset="116040.02">1049 652 1038,'2'5'-17,"0"-1"8,-1 0 7,2 1-3,-1-1 6,-2-4 7,6 7 7,-4-1 13,2-2 4,2 3-5,-2 0 7,2 1-1,0-1 6,1-1-13,2 1 5,-4 1-4,2-1 3,2 1 0,-4-3-2,2 2-2,-3-2 0,3 1 2,-2-2 8,1 1 11,-5-1 9,4-2 9,-1 2-1,-4-4 4,6 2-5,-6-2-9,0 0-7,0 0-3,11-6-5,-7 2-5,-1-1-3,-1-1-2,0-2-3,1 0-5,0 1 2,-3-1-4,2 1-3,0-1-3,0 1-7,1-1-20,-1 0-20,0 3-33,0 1-40,0-2-51,-2 6-67,2-10-343,-2 6-70</inkml:trace>
  <inkml:trace contextRef="#ctx0" brushRef="#br0" timeOffset="116228.14">1380 587 1579,'4'-3'-18,"0"0"4,0-4 7,-2 5 2,3-5 8,-1 2-1,-1-1-2,2-2-1,2 3 1,-1-1-2,5-2-18,-1 2-18,0 1-25,1 1-24,2-2-28,-2 2-87,-3 1-143,0 3 142</inkml:trace>
  <inkml:trace contextRef="#ctx0" brushRef="#br0" timeOffset="116374.95">1544 655 887,'0'10'-14,"-2"-3"14,2 1 12,0-1 6,0-1 7,2-1 2,0 0-7,-2-5 4,10 2-5,-10-2 2,16-2-6,-3 0-16,0-4-34,4 0-43,-3-2-77,4-3-112,0 0 213</inkml:trace>
  <inkml:trace contextRef="#ctx0" brushRef="#br0" timeOffset="116650.5">1867 417 773,'0'-7'52,"0"7"15,-2-5 7,2 5-10,-2-4-3,2 4-14,0 0-6,0 0 10,0 0 5,-2 17-3,4-8-4,-2 2-2,2 2 1,2 0-1,0 3-7,0-1-1,5-2 2,-1 3-2,1-5 4,-1 0 3,3-1 4,1-3 6,0-3-6,0-2-1,0-4-2,3-3-4,0-1-5,0-4-4,-5-1 0,2-3-1,-4 1-7,-2-2-1,-2 2-4,-2-1 0,-2 4-5,-4-2-3,-1 4-13,-4 2-18,-3 4-35,-4 4-46,-1 4-57,-5 2-114,0 4-321,0-2-92</inkml:trace>
  <inkml:trace contextRef="#ctx0" brushRef="#br0" timeOffset="118206.89">5551 1449 1509,'0'0'-55,"18"-5"28,-18 5 33,0 0 18,0 0 20,0 0 13,0 0 13,0 0 8,0 0 2,0 0 1,0 0-6,0 0-4,0 0-6,0 0-8,0 0-3,0 0-8,0 0-3,0 0-6,0 0-2,0 0-3,0 0 1,0 0 1,0 0 4,0 0 3,0 0 4,0 0 3,0 0 2,0 0-2,0 0 3,0 0 1,0 0 0,0 0-3,0 0 0,0 0 2,0 0 0,0 0-3,0 0-4,0 0 1,0 0-6,0 0-6,0 0 1,0 0-6,0 0-3,0 0-4,0 0 2,0 0-5,0 0-4,0 0 4,0 0-2,0 0-3,0 0-1,0 0 0,0 0-1,0 0-4,0 0-2,0 0 5,0 0-4,0 0 1,0 0-4,0 0 2,0 0 1,0 0-3,0 0-1,0 0 2,0 0-1,0 0-2,0 0 0,0 0 3,0 0-5,0 0 4,0 0-3,0 0 5,0 0-4,0 0 1,0 0-3,0 0 3,0 0-1,0 0 2,0 0-3,0 0 3,0 0-4,0 0 1,0 0 1,0 0 3,0 0-3,0 0-1,0 0 3,0 0-2,0 0 1,0 0 0,0 0 3,0 0-3,0 0 5,0 0 3,0 0-2,0 0 5,0 0-2,0 0 11,0 0-5,0 0-1,0 0-1,0 0 4,0 0-2,0 0-2,0 0-2,0 0 2,0 0 3,0 0-4,0 0-3,0 0-1,0 0 1,0 0 4,0 0-7,0 0-2,0 0 4,0 0-1,0 0-8,0 0 0,0 0 4,0 0 0,0 0-4,0 0 1,-14 11-4,14-6 4,0-5-3,-3 12 3,2-4 3,1 1-4,0 1 2,-2 1-1,2 2-6,2-1 6,-1 5-2,-1 0 0,6 2 7,-4 1 1,2-1-4,3 3 0,-1 0 3,2-2-2,1 1-2,1 1-1,4-5 5,-4 2 3,2-2-6,4-2 9,-2-2-2,3-2 10,0-2-3,-2-1 9,3 1-1,2-6 6,-4-1 0,4 0 4,-1-4 10,-3-2 2,2-1 2,-1-3 0,0-4 5,-3-1 0,1-4-7,0-1-2,-4-4-4,-3-1-1,1-2-7,-5 0 2,-2 1-7,0-3-3,-2 5-1,-4-4 0,0 4-4,-3 1 0,-1 1-5,-5 0-4,0 5 1,-1-1-4,-5 4-1,-6 3-1,5 2-7,-1 3-12,0 2-31,0 0-28,2 4-32,-3 2-27,4 2-27,-2-1-34,3 2-38,1 3-40,2 0-42,0-2-74,4 1-130,2-1-7,4-1-182,0 1-198</inkml:trace>
  <inkml:trace contextRef="#ctx0" brushRef="#br0" timeOffset="119827.79">6410 1245 1860,'-6'3'-19,"2"1"26,-2-3 15,6-1 19,-9 4 19,4-2 21,0 2 15,5-4 6,-8 4 2,8-4-5,-7 3 0,2-1-5,5-2-2,0 0-1,-5 4-4,5-4-3,0 0-2,-7 2-9,7-2 6,0 0-7,-4 3-6,4-3-8,0 0-4,0 0-4,0 0-1,0 0 3,0 0 5,15 7 3,-2-7 5,5 0 7,5 0 2,8-3-1,1-1 0,8 1-4,0-3-9,5 3-3,-5-3-5,5 0-6,-5 2-2,-9 1-7,3-2-2,-3 3-4,-1-1-3,-4-2-1,-2 3-4,-4-1-2,2 1 2,-3 0-3,-3 0-3,0 1 0,-2-1-2,-1 0-2,-2 0-3,1 0 0,1 0 1,-3 0-1,2 0 0,-2 1-2,0-1 0,-2 2 0,1-2-2,0 0 1,-3 0-4,3 0 2,-9 2-6,12-2-11,-12 2-9,10-2-19,-10 2-6,10-2-21,-10 2-9,0 0-14,10 0-15,-10 0-12,0 0-18,10 0-18,-10 0-23,0 0-23,0 0-17,9 2-11,-9-2-24,0 0-47,5 2-117,-5-2-48,0 0-126,0 0-90</inkml:trace>
  <inkml:trace contextRef="#ctx0" brushRef="#br0" timeOffset="121569.49">8114 872 1632,'4'-4'21,"-4"4"19,6-5 16,-4 1 13,-2 4 21,5-6 17,-5 6 19,1-5 1,-1 5 4,0 0-3,0-6-2,0 6-3,0 0 1,0 0-5,0 0-10,0 0-11,0 0-6,-18 2-12,3 2-8,-4 5-8,-6 0-5,-8 2-4,0 4-3,-3-2-8,0-2-4,2 3-2,0-2-3,2 1-1,6-4-8,1 0-8,3 1 3,-1 0-2,7-5-5,0 3 3,0-4-9,3 5 1,3-1 5,-1-3-3,5 1 1,2 0 1,2-1-4,4 2 5,6-4 1,5 1-9,6-3 2,7-1-2,5 2 6,5-2-2,9-2-2,1 1 8,10-3-3,1 1-6,2-2 1,-4 3 1,-4 0-4,-4 0 4,-1 1-2,-10 1-3,0-2 3,-4 2-8,-7 0 7,0 0-3,-3 2 1,-3-2-3,0 1-1,-4 3 1,-5-2 2,1 3-1,-5 0 3,-3 0 3,-3 3-2,-3 2-1,-3 1-3,-3 3 17,-3 1-4,-6 0-1,4 2 1,-7 4-2,-3 0-3,1 0-1,0 0-3,0 0 3,-3-1 0,2 2 1,2-3-1,-2 0-5,5-4-1,3 0 5,-2 1 0,4-1-6,-1-3-2,4-2 5,-2 0-1,3 0 0,2-1-1,-1 1-1,0-3 2,2 0-2,2 1 0,-1-1-2,2-2 2,-4 1-3,6 0-2,-3-3 2,2 1 6,-1 0-9,4-4 8,-6 7 0,4-3 0,2-4 2,-6 4-1,6-4 1,-1 5 4,1-5-1,0 0 5,11 5 2,-3-5 1,-8 0 3,32-6-1,-6 2 7,3-1 2,9-2 6,13-7 6,4 0 1,23-4 5,1 1 1,-5 1 2,-12 3 0,-6 1-1,-7 0-1,-7 3-3,-2-1 0,-3 3-5,-7-1-1,-6 1-5,2 2-1,-8 0-3,3 1-1,-7 0-3,1 0-4,-2 4-7,-3-3-26,1-1-40,0 2-41,-3 2-43,-1-2-57,-7 2-68,11-2-71,-8 2-93,-3 0-194,2-4 39,-2 4 72,0 0-242,0 0-239</inkml:trace>
  <inkml:trace contextRef="#ctx0" brushRef="#br0" timeOffset="122704">7843 2204 2236,'-11'-3'56,"0"0"17,3 1 17,-2-1 24,-2-2 11,5 3 12,1 0 6,-4-3-2,4 3-13,6 2-16,-12-6-10,8 6-13,4 0-10,0 0-10,-11 4-3,11-4-11,2 11-2,-2-1-4,2 2-5,3 1-7,-1 2-4,-1 1-2,4 1-3,-3-1-1,0 1-2,0 1 2,1-1-4,0-2 0,-4 0-2,4-2 3,-3-1-2,0-2-2,-1-1 7,2-1 6,-1-1 13,0 2 10,-2-6 1,0-3-5,0 0-7,0 0-5,0 0-3,0 0-2,-8-19-7,6 7-1,0-1-8,2-4 0,0 0 0,2-2-4,0 0-3,-1 2 1,4-3-5,-1 6-1,3-3-3,-3 2 0,2 1-4,3 2 0,-3 0-3,5 5 1,-1-1 1,2 6-2,0 2 2,0 0 0,0 0-1,2 4 0,1 1 2,-4 0 2,6 3-2,-5 1-2,2-1 2,-3 1-1,2-2 2,-2 3-1,-3-3 3,0 1-1,1 1 2,-2-2-1,-1-3 6,-2 1-2,0 1 3,0-2-1,-2 2 3,-2-6 0,2 4 3,-2-4-4,0 0 1,0 0-3,0 0-3,-18-14 2,12 7-3,1-3-6,0-4-1,1 2-1,0-1-1,2-1-3,0 2 1,2 0 1,2 2-5,0-2 5,-1 0-1,4 3-4,2 2 2,-2-1 0,3 3-2,-3 0 2,4 3 0,-2 1-1,-7 1 4,21 3 0,-12 2 3,1 0-4,1 3 1,0 1 1,-1 0 1,0 3-2,1 0 5,-2-1-1,1 2 3,-4 2 1,3-1-16,-5 1-37,5-2-52,-3 1-54,-1-1-63,1-2-69,-2 1-48,0-2-99,0-3-123,0 0 35,2-3-228,4-1-240</inkml:trace>
  <inkml:trace contextRef="#ctx0" brushRef="#br0" timeOffset="122868.01">8385 2284 2120,'4'-4'58,"-2"0"29,-2 4 12,7-7 17,-5 2 2,0 2-1,-2 3-9,6-5-10,1 1-15,-1-1-4,2 2-8,1-2-18,4 2-34,-1-1-44,1 2-52,0-1-55,2 3-52,-3-2-52,-1 2-107,0 3-99,-5 1-166,-2 3-107</inkml:trace>
  <inkml:trace contextRef="#ctx0" brushRef="#br0" timeOffset="123018.03">8478 2376 1739,'-6'11'67,"1"-6"26,1 3 32,0-4 23,2-1 10,0 1 4,2-4 5,0 0 3,4 8 6,-4-8-7,17 0-15,-2-1-18,4-4-12,3-1-17,2 1-41,6-1-41,4-3-83,2 2-83,2-1-109,0-1-171,-2-3-108,-2 2 51,1-1-172,-8-2-145</inkml:trace>
  <inkml:trace contextRef="#ctx0" brushRef="#br0" timeOffset="125562.32">8944 1968 1655,'0'0'3,"0"0"49,0 0 31,0 0 18,0 0 15,0 0 11,0 0 19,0 0 1,0 0 11,0 0 10,-24-6-1,24 6-6,0 0 2,0 0-4,0 0-11,0 0-8,0 0-15,0 0-10,0 0-12,0 0-15,-10 4-6,10-4-7,2 7-7,-2-7-1,3 15 3,0-3 0,4 2-2,-2 1-1,3 2-3,-1 1-6,2 6-3,2-3-9,2 1-4,-2 2 0,1-2-6,-2 2 4,4-4-28,-2 1-54,1 0-67,-2-4-67,-1 2-81,3-1-85,-7-5-113,2 0-142,1-1 44,0-4-317,-5-1-352</inkml:trace>
  <inkml:trace contextRef="#ctx0" brushRef="#br0" timeOffset="126355.99">7156 333 2285,'-6'-2'-40,"2"-2"35,4 4 30,-8-4 27,8 4 27,-10-5 16,7 3 8,-1-2 6,4 4 4,-6-3-2,6 3 2,-5-7-6,5 7-2,-4-5-8,4 5-7,0-5-10,4-2-14,3 3-6,3 0-3,3-3-4,3 3-11,4 1 0,1 0-5,0 3-5,2 3 4,1-1-11,2 2-7,-4 1 0,2 2 0,-3 2 3,-3 0-11,2 2 1,-6 2-3,-3 1 2,-3 1 3,-3 0-3,0 1-2,-8 2 1,1-2 2,-3-1 3,0 2-5,-4 0 0,0-1-1,-1-3 1,2 0 0,0-2-2,-3 1 2,4-2-1,1-3 5,-1 1-1,1-2-6,2 1-2,2-3 1,0 3-2,2-7-3,0 0 2,10 4-5,-1-4 3,5 0-6,4 3 0,0-3 2,6 2 2,-3-1 3,3 3-2,0-1-2,2 3 5,-3 0-4,-3 0 4,-2 2-4,0-3 6,-6 2 4,3 1 12,-7 1 9,-1 0 5,-5 0 0,-8 1 0,-1 3-1,-8 0-3,-3 3-3,-4-3-15,-1 0-39,-5 2-63,1-1-76,-3-1-99,-1-3-113,2-3-218,5-3 44,-3-1 74,7-3-185,-1-3-160</inkml:trace>
  <inkml:trace contextRef="#ctx0" brushRef="#br0" timeOffset="133239.78">11078 3103 2012,'-2'-4'139,"-1"-1"-30,2-1-21,-1-1-16,2 2 4,-2-2-6,2-1-1,2-1-9,1-1 2,7-1 0,-1-1 0,1 0-4,2 1-4,5-2 1,3 2-3,0-3-1,10 1 8,0 2-1,-1-1 1,-3 3-9,0-2-5,-5 6-8,-3-3-3,0 3-1,-4 1-5,-2 0-2,-2 2 1,-6 2-1,-4 0 2,0 0-1,-24 11-2,2-1-1,-10 0-7,-4-1 7,-11 5-7,-4-1 1,-2-2 3,-1 0-5,0-1-7,-1 0 5,11-4-1,3-1 2,7-1 4,3 0 4,7-2 2,4-2-7,4-4-9,7 0 4,8-3-4,2-1 10,9-1-10,9-5 2,3 2-9,11-3 3,1-2-1,9 3-4,3-2 4,0 1-6,-3 5 0,-3 3 3,-2-1-4,-10 3 5,2 3-9,-6-1 0,0 3 4,-6 3-3,-2-1 2,-8 1 8,-2 2-4,-6 3-1,-6 2 4,-4-1 1,-6 1 2,-4-1-4,-6 0 5,-7 3-5,-3-4 4,3-2-4,1-3-2,1 0-3,1-2-6,7-1-9,2-1-16,3-3-15,8-2-13,6-1-4,8 0-3,4-1-3,10 1 1,5-4 10,9 1 4,4 1 8,5-1 3,5 2 8,4 3 4,-3 0 7,-3-2 9,-1 4 7,-7 1 2,-4 2 6,-3-2 6,-5 4 6,-4 0 7,-2 3 10,-6 2 6,-7 0 2,-5 2-1,-9 3 0,-6 1-8,-2 2 7,-11 3-9,1-1-6,-1-2-33,-2 0-39,-5-3-49,1-1-57,0 0-70,-2-3-119,4-4-154,-1-4 42,-1-2-106,-5-4-69</inkml:trace>
  <inkml:trace contextRef="#ctx0" brushRef="#br0" timeOffset="136550.03">9292 659 1417,'0'0'-76,"0"0"23,0 0 16,0 0 13,0 0 18,0 0 21,0 0 17,0 0 0,0 0 15,-9-2 13,9 2 9,0 0 6,0 0 10,-7-5 7,7 5 0,-6 0 6,6 0-1,0 0 1,0 0-5,0 0-11,0 0-8,-8-3-8,8 3-10,0 0-3,0 0-7,0 18-6,2-7 0,0 4 0,4 8 1,3 2 6,-1 2-4,0 3-6,2 3 1,4 1-3,-3 0-4,1 0-1,-1 0-6,1 2 2,-1-3-4,0 0-2,-1-3 0,1-3 0,-2-2-6,-1-4-22,-2-1-26,0-3-26,1-2-17,-3-1-39,1-4-54,-3-3-37,0-3-64,0-2-100,-2-2-254,0 0-123</inkml:trace>
  <inkml:trace contextRef="#ctx0" brushRef="#br0" timeOffset="137081.69">9334 827 1643,'-7'-12'-61,"1"3"19,-1 1 21,0 0 21,4 1 16,-1 0 18,0 0 8,2-1 8,0 0 5,-4 3-1,5-1 2,-1-1-3,2-1-7,2 1-1,-1 0-5,7-1-3,-2 1-3,1 0-3,4 1-4,3 1-3,0-1 2,-3 4-3,4 0 2,-2 1 0,-1 2 1,1-1-2,-2 4-2,1 0 3,-1 2 0,-3-3-2,1 5 0,-1-2-4,-3 1 0,-1 3-1,-2-1 2,0 1-2,-2-3 0,-2 5-2,0-5-1,0 3-1,0-2-3,-3 1-1,1-3 2,0 1-3,0 1 0,2-2-1,-3-1-2,3 0 2,2-5-2,-4 9-1,4-5-5,0-4 2,0 8 0,0-8 0,8 7 5,-1-5 1,-1 1 5,5 2-5,-3-2 5,0-1-5,1 5 0,2-4-1,-3 1 3,2 2-2,-2-2-1,2 1 1,-2 1 3,-2-1 3,0 1 3,1 1 7,-5 0 2,-1 3 2,-1-3 1,-1 1 1,-3-3-1,-1 2-6,-1 1 0,0-2-2,-2 1-2,-3-1 1,1 1-3,1-2 0,1-1-14,-3 1-27,2-1-33,-1-2-40,1 2-49,1-2-42,2-2-64,6 0-133,0 0-290,-13-8-170</inkml:trace>
  <inkml:trace contextRef="#ctx0" brushRef="#br0" timeOffset="137754.01">9619 927 1807,'0'0'-20,"14"-1"30,-14 1 19,8 0 12,-8 0 7,0 0 3,12 1 10,-5 2 3,-7-3 7,8 3 3,1 2 0,-3-1 2,1 2-9,1 1 0,0-2 1,-2 2-10,4 1-1,-4-2-5,2 1-7,-2-1-1,1 1-7,-3-2 0,0-1-3,0 1 0,1-1-1,-1 0 7,0-2 3,-4-2-2,7 3-5,-7-3 2,0 0-8,0 0-6,0 0 1,2-11-5,-2 4-1,0 3 3,0-4-8,2-2 1,-2 3-5,0-1 1,0 1-3,2 1 0,0-2-4,-2 4 0,4-2-1,0 4-3,-4 2-1,12-2 3,-12 2-1,14 2-3,-6-2 2,3 5 2,-4 1 4,3-2-5,-1 3-4,1-2 3,0 1 0,0 2 1,-2-3 0,0 2-1,-3-4 2,2 2 11,2 0-12,-5-1 6,3-1 2,-4-1 7,-3-2 6,7 4 5,-7-4-4,0 0 1,0 0-2,0 0 1,0 0-17,0 0 9,-10-18 6,6 11-8,1-2-3,1-3 0,0 3-5,0 0 1,2-1 0,0 0-2,0 1 0,0 1 3,4-1-7,1 1-2,1 2-1,2 1 5,3 0 1,-1 0-7,2 2 6,0 3-3,0 0 0,4 0 0,-4 0-1,5 3 5,-2 1 4,0-1-6,-1 4 8,2 0-3,-4-2-6,-3 5 0,2-3 0,1 3 5,-3-3 2,-1 4-1,-2-4 3,-2 1-4,2 1-3,-2 1 3,1-2 2,-2 0-4,0 1-19,2-2-30,-3-1-27,1-2-38,0 1-43,1-1-38,-1 0-51,1 0-124,-2-3-158,-2-1 67,0 0-94,17-1-53</inkml:trace>
  <inkml:trace contextRef="#ctx0" brushRef="#br0" timeOffset="139739.98">10951 621 1411,'0'0'-70,"7"2"15,-7-2 14,7 1 15,-7-1 11,0 0 19,0 0 10,6 3 16,-6-3 10,0 0 14,6 1 3,-6-1 13,0 0 4,0 0 6,0 0 4,6 2 5,-6-2 2,0 0-5,0 0-1,0 0-3,4-7-2,-4 7 0,2-6-5,-2 6-6,0-8-3,0 2-3,0 0-7,0 1-3,-2 0-7,-2-1-6,2-1-3,-2 2-1,0-1-3,0 1-6,-2 1-2,-4 1-2,2 0-4,-2 1-1,-3 2-3,2 2 0,-4 2-4,1 2-2,-4 3 2,4 1-1,-4 3 0,2 3-3,1 1-3,-1 2 0,2 0 0,2 1 3,2 2-1,1 1-2,1-3 0,5 0 1,-1-3 5,2 2-5,2-2 0,2-2 1,0 0 1,0-1 3,1-2 1,3-3 2,0 1 5,3-3 1,-1-3-2,2 1 3,0-3 0,0-2 0,-2 0 2,3-3 3,-1-1-2,1-4-4,-2 1 0,-1-6-6,0 2 1,0-2 0,0-2-1,-2-2-6,-2 2 5,2-3-2,-2 3 2,-2 2-1,2-1 4,-1 3 3,1 0-6,-2 3 2,0-2-3,0 2-6,-2 3 0,5 3-1,-5 2-2,0 0 3,0 0-1,7 10 1,-4-1-2,-1-1-2,3 4 3,-1 0-1,2 2 0,0-1-1,0 3-4,2-1 2,0 0 1,0 1-29,0-1-25,-1-1-45,0 1-48,1 0-54,2-4-50,-3 0-92,0-2-155,2 1 42,1-1-75,-2-2-33</inkml:trace>
  <inkml:trace contextRef="#ctx0" brushRef="#br0" timeOffset="140659.99">11169 877 1472,'0'0'21,"0"0"14,0 0 5,5-5 9,-5 5 11,0 0 12,0 0 6,0 0 5,0 0 1,15 13 2,-11-4-4,2-4-2,1 2-5,-1 1-5,2 1-5,1 1-7,2-1-4,-5 4-5,2-4-4,0 0-4,0 1-4,-2 0-3,0-2-3,-2-1-2,0-2 1,1 1-1,-1 0 2,0-3 3,0 1 5,1 0 2,-3 0 11,-2-4 5,4 5 3,-4-5-4,0 0-4,0 0-8,0 0 1,0 0-4,0 0-8,0 0-6,0 0 6,2-15-11,-2 15 0,-2-9 2,2 5-11,0 4-2,-2-7 0,2 7-2,-4-9 1,2 4 1,2 5-3,-3-10 0,1 5-2,0 1-2,2-4-2,-2 3 7,0-3-8,0 0 7,0 0 0,2 1-4,-5-3-1,3 1-4,0 0 1,0-1 5,0 2-6,0-2 3,0 3 1,0-3 4,2 5-10,-2-2 7,0 1-4,0 0 3,2 1-4,0-2-1,0 7-2,0-7-6,0 7 5,4-3 3,-4 3-5,0 0 5,0 0 3,21 8-7,-13-3 6,1 2 1,-1-1-7,1 3 2,1 1 4,0-1 1,0 0-3,-2 1 4,0 0-3,0-1-3,-1-1 4,-3 1-5,3-1 3,-3 1 3,2-2-3,-3-2 2,3 3-3,-2-2 3,-3-1 2,4 1-1,-3-2 3,0 0 4,-2-4-2,4 5-6,-4-5 7,2 4-4,-2-4 0,0 0 5,0 0-5,0 0 1,0 0 4,0 0-3,-8-15 5,6 9-10,0-1 3,-1-1 6,3 1-11,-1-4 4,1 4 4,1-3-2,-1 1-7,0 1 5,3 1-1,-1-2-3,0 1 2,1 1-6,2-2 4,3 3-2,-4 1 0,2-1 0,0 1 6,0-1-6,0 4 0,3-3 7,-2 5-3,1 0-4,-8 0 4,17 0 0,-9 3 0,1 1 0,-2 0-2,1 2 0,0-1 0,0 2 5,-1 1-3,0 1 4,1-1-1,-2 1 0,-1 0-3,1-2 4,-2 3-2,0-3-1,3 4 5,-5-4-7,2 3 5,1-5 1,-1 4-4,-2-3 3,0 2 1,2-3-22,-2 3-23,2-3-25,-4 0-34,0-5-42,4 4-60,-4-4-57,0 0-148,0 0-118,0 0 69,0 0-83,0 0-42</inkml:trace>
  <inkml:trace contextRef="#ctx0" brushRef="#br0" timeOffset="140975.36">11746 512 1469,'-1'-11'6,"-3"1"34,2 1 27,-1 0 27,2 5 18,-1-2 21,-2 2-6,1-2-7,3 6-11,-3-5-14,3 5-11,-4-3-9,4 3 0,-7 11 1,5-3-5,0 4-4,2 5 0,0 2 0,0 3-4,0 0-7,4 4 1,0 1-5,1-1-7,3 8-2,2-5-4,1 0-4,2 0-2,0-2 1,5-1-19,0-1-36,-4-4-42,2-1-55,2-3-63,1 0-53,-2-6-106,2-1-156,-1-2-175,-2-1-167</inkml:trace>
  <inkml:trace contextRef="#ctx0" brushRef="#br0" timeOffset="141890.93">12106 689 1731,'0'0'-57,"-5"-8"19,5 8 22,-2-7 26,0 3 19,2 4 18,-2-9 14,0 5 9,0-1 11,-1-2 8,3 7 8,-3-10 4,3 7 3,0 3-4,-5-5-5,5 5-10,-3-6-11,3 6-7,-1-4-10,1 4-5,0 0-4,0 0-7,0 0-4,4 21 2,1-14-3,-3 5 1,4 1-2,-2-2-1,2 6-5,-2-5-1,4 4 2,-5-3-8,4 0-2,-4-2-1,4 2 0,-3-4-3,1 0 2,-3 0-3,3-1 0,-3-2 2,0-1 6,1 1 17,0-3 6,-3-3-2,0 0-7,6 3 2,-6-3-6,0 0-4,2-15 0,-2 5-10,0-1 1,-2-2-2,2-3 0,0 0-4,0 0-4,0-1 1,0 3 2,0-1-5,0 2 6,2 2-10,0-1 1,3 2-5,-3 0-2,4 3 2,0 0-1,2 3 3,4 0-2,-2 4 0,0 2 0,2 2-1,0 1-3,1 1 0,-3 4 3,3-1-1,0 1 0,-3 0 1,0 1 0,2 0 0,-4 1 6,0-2-5,0 1-2,-1 0 4,0-4-3,-2 2 1,0-1 4,1-1-6,-1 0 4,-1-3 1,-3 2 5,2-1-3,1-1 3,-4-4 6,2 6-8,-2-6 7,0 0 0,0 0-4,0 0-2,0 0 0,-10-15 1,6 8-5,-1-6 3,4 2-6,-2 0 2,3-3 1,-2 2-1,2 0 4,-2-2-4,4 3 1,-2 0-2,0 1-2,2-2 3,1 2-10,-2 3 6,4 0-3,0-1 2,0 4 2,3-2 0,-1 5-5,2-1 6,1 2-2,-10 0 2,19 6 1,-8-3 0,0 5 3,-1-1-5,0 1 2,1 2 0,-2 0-2,-1 1 3,0-2 2,-1 3 0,2-1-3,-3 0 4,0-1-4,-2 1 0,1 1 4,1-3 8,-4 2-11,2-2-23,-2 0-27,0-1-39,1-1-49,-3 1-58,2-1-54,-4-3-103,2 0-144,0-4 1,0 0-163,0 0-152</inkml:trace>
  <inkml:trace contextRef="#ctx0" brushRef="#br0" timeOffset="142169.85">12804 695 1817,'-8'-4'25,"8"4"33,0 0 24,-6-4 20,6 4 10,-4-3 12,4 3 6,0 0 1,0 0-7,2-8-14,-2 8-4,10-6-10,-2 1-10,4 1-2,2 0-7,3-1-8,0 1-3,4-1-11,1 2-7,-4-2 1,2 0-7,-1 2-8,-4-1 3,4 0-7,-8 2-7,5-2-22,-5 2-19,-1 2-32,1-2-36,-3 1-41,-2-1-52,-6 2-41,8 0-59,-8 0-143,6-3-62,-6 3-147,0 0-127</inkml:trace>
  <inkml:trace contextRef="#ctx0" brushRef="#br0" timeOffset="143500.16">12584 226 1651,'-6'-4'-59,"0"-2"26,-1 3 18,1-1 19,0-2 20,0 2 16,1-1 15,-2 1 10,3 1 10,0-1 2,0 0 6,0 1 1,4 3 1,-6-6 1,6 6 2,-4-7-2,-1 5 0,5 2 3,-3-5 4,3 5-2,0 0-4,-4-4-2,4 4 2,0 0 3,0 0-3,-4-4-1,4 4-5,0 0-13,0 0-10,0 0 0,0 0-5,0 0-7,-4-4-6,4 4-5,0 0-1,0 0-4,0 0-1,0 0-6,0 0 0,0 0-8,12 12 1,-3-7 3,-2 2-5,3-2 1,3 1 3,2 3-3,2 1 10,4 1-1,0 2-1,5-1-1,-1 3 2,3 5-3,1-2-2,-2 4 2,3 2 6,1 5-8,-3-3 3,2 4 2,-5 1-1,-5-2-4,1-1 2,-4 1-2,-4 1 2,-1-1 0,-7-2 3,3 0 0,-6 1-1,-2-1-1,-5 0 0,0-4 1,0 3-3,-1-3 2,-5-1-3,3 0 2,-3-3 0,-2 0-2,1-2 2,0-2-2,-2 0-2,2-4-3,1 2 1,0-4 1,1 0-3,1-1-2,1-3 3,0 2 1,-2-4-3,4 2 0,-2-3-8,2 1-14,6-3-19,-10 2-24,10-2-18,0 0-25,0 0-18,-5-7-24,5 7-39,0 0-41,5-11-36,1 7-37,-4 1-59,2-3-121,0 0-43,0 1-173,0-1-181</inkml:trace>
  <inkml:trace contextRef="#ctx0" brushRef="#br0" timeOffset="147320.02">4347 4082 2026,'-26'2'15,"7"-2"2,2 4 8,-1-1 15,5-2 18,2 0 16,0 1 9,1 1 2,-1-1-4,3-2-8,8 0-6,-14 3 2,14-3-6,-8 0 0,8 0-3,0 0 6,0 0-3,0 0-7,0 0-5,41-3-6,-20 3-4,0-2-27,2-1-35,3 3-50,-2 0-55,4 3-55,-2-3-87,-1 5-174,-5-1-23,-6 3-100,-4 5-67</inkml:trace>
  <inkml:trace contextRef="#ctx0" brushRef="#br0" timeOffset="147482.16">4260 4587 1479,'-11'15'-23,"2"-4"25,3-1 2,2-3 11,0-2 24,2-2 26,0 1 16,2-4 2,0 0-4,14 0-9,-14 0-5,28-5-5,-5-2-7,5 0-17,6-3-39,2-1-51,4 2-51,-1-4-71,7-3-139,-1-1-180,1-1-1</inkml:trace>
  <inkml:trace contextRef="#ctx0" brushRef="#br0" timeOffset="148043.3">5073 3930 1476,'-7'-24'64,"-1"4"27,2 5 22,0 0 14,-1 2 9,0 1 8,3 2 4,0 1-6,0 2-15,0 0-17,2 1-9,0 5-10,2 1-13,0 0-1,6 21-10,-2-6-3,4 9-8,1 7 0,4 3-7,-1 8-4,-1 4 0,2 2-4,-3 0-9,1 2-1,-3 0 1,1-2-1,-2-6-1,-3 0-2,-2-6-2,2-4-9,-2-3-1,0-2-1,0-6 2,-1-1 0,2-3 0,-1 1 5,0-5-5,-2-3 0,2-1 0,-4-3-6,2-2-7,0-4-6,0 0-11,0 0-6,0 0-5,-2-24-2,4 13-1,0-4 2,-1 0-2,3-2 4,3 0 1,-3 1 1,1 0 4,2 2 3,4 1-1,-3 0 0,5 1 3,-1 0 1,3 3-1,3-1 1,-2 5 2,1-1-1,3 2 2,-4 1-3,4 3 1,-2 3 3,-1 2-2,1 2 1,-4-2 3,2 4 0,-4 1 3,-2 4 6,-7-3-1,3 4 3,-9-2 8,0 3-5,-4 0-1,-1-2-3,-2 3 5,-5-2 1,0 1-6,0-1 5,-5-3 0,4 0-3,-4-2 1,4-2-4,-2 0-14,2-2-18,-1-3-20,1-1-32,2-2-37,2 0-44,1-2-41,4-1-39,0-1-88,7-4-132,0-2-173,5 3-130</inkml:trace>
  <inkml:trace contextRef="#ctx0" brushRef="#br0" timeOffset="148432.97">5742 4403 1809,'0'0'49,"9"-3"4,-9 3 21,0 0 14,2-4 9,-2 4 6,0 0 2,0 0-12,0 0-8,0 0-6,-18 10-4,12-2 2,0 1-2,0 2 0,0 4 0,-1-3-8,5 4-2,0 0 1,-1 0-8,3 1-1,3 0 0,-1 0-1,5-2-6,-3 1-6,4-1 2,2-2-4,1 0-1,2-3-4,-1 0 2,3-3-1,0-1 2,1-4-9,-1-1-3,3-2 3,-3-3 1,-1 0 0,2-3-5,-4-3 1,-2-2 6,0 1-9,-4-4-10,-4-2 8,-4 0-6,-3 0-1,-2 2-1,-5-2-4,-2 1-4,-4 3-2,-2 1-2,0 5-7,-3 3-11,2 2-25,-1 2-17,4 0-26,-2 2-29,2 2-36,2 0-43,4 3-39,1-3-38,3 1-97,2-1-147,4 0 35,2-4-99,0 0-77</inkml:trace>
  <inkml:trace contextRef="#ctx0" brushRef="#br0" timeOffset="148815.16">6674 4288 1644,'-8'-4'42,"3"0"23,-1 3 18,-3-4 22,3 2 22,0-1 13,0 1 9,-1 0 2,7 3-5,-11-4-6,11 4-5,-6-4-12,2 3-6,4 1-7,0 0-14,0 0 1,0 0 5,0 0 9,28 1 3,-10-2 3,10-1-2,3-2 0,8-1 1,1-3-3,4 0-8,1 0-8,3 0-9,-5-1-8,-3 1-6,-4 1-7,1 0-6,-11-1-5,2 1-4,-5 3-3,-3-1-2,-4 1-5,2 0-5,-6 4-3,1-5-6,0 3-19,-5 0-42,1 0-58,-1 1-52,-2-1-65,-6 2-71,8-2-71,-8 2-109,6-2-157,-6 2 48,0 0-300,0 0-352</inkml:trace>
  <inkml:trace contextRef="#ctx0" brushRef="#br0" timeOffset="149611">8267 3742 2210,'-2'-5'-98,"2"5"25,0-5 30,0 5 23,0 0 18,-2-8 19,2 8 14,0 0 10,0-6 10,0 6 8,0 0 8,-6-5 3,6 5 2,0 0-1,-2-4 0,2 4-6,0 0-4,0 0-6,0 0-7,0 0-6,0 0-5,0 0-5,0 0-1,0 0-5,2 16 1,-2-6 4,3 5 5,2 1 2,-3 3-4,4 6 0,0-1 0,0 2-6,-1 2 1,-2 0 0,4 6-1,0 0-2,-2 1-5,5 0-3,-4-1-1,-1-2 1,2-2-5,-1-2-26,0-4-33,-5-1-37,4-4-43,-1 0-43,0-3-41,0-3-59,-1-4-123,2-3-75,0 0-80,-1-2-49</inkml:trace>
  <inkml:trace contextRef="#ctx0" brushRef="#br0" timeOffset="150187.13">8311 3853 1447,'-4'-11'-1,"-1"0"22,3 0 23,-2-1 20,1 2 23,2 0 13,-1-3 15,2 4-2,0-2-2,2-2-7,-1 3-1,2-2-6,3 2-3,3-1-6,0 0-9,3 2-2,2 1-8,3 1-7,3 2-2,0 1-5,2 2-5,2 2-2,-4 0-3,2 4-7,-1 0-2,-1 2-5,0 1-2,-5 0 5,0 5 0,-4-2-3,-3 3-2,-5 1-2,0 1-2,-6-4-2,0 4-1,-4 2-7,-1-5 4,-2 1-5,-2 1 2,1-1-3,0-2 2,-2-2-3,2 2 1,-1-4-7,1-1 5,3-1-2,1-1-1,-1 0 3,1-2-4,7-2 0,-8 2-2,8-2-2,0 0-1,0 0 2,0 0 0,0 0-2,0 0 2,32-2-7,-22 2 0,5 0 1,0 2 5,2 0-2,0 0 2,0 5-8,0-5 9,-1 2-3,2 2 2,-2 0 2,0-1 0,-2 3 5,-1-1-5,-3 1 9,-1 1 1,-3-2 9,-1 3 3,-3-2 15,-4 2 0,-3 1 2,-6 1-2,-1 0-5,-6-2-5,0 5 2,-4-6-2,1 2-1,-4-1-5,0-2 0,0-1-7,1-1-14,-1-1-30,3-1-39,2-2-24,0 0-44,1-2-44,0 0-50,3 0-36,5-2-71,1-2-127,0 1-50,6-3-148,2 2-154</inkml:trace>
  <inkml:trace contextRef="#ctx0" brushRef="#br0" timeOffset="150739.52">9061 4156 1819,'0'0'17,"6"-2"29,-6 2 28,2-4 21,-2 4 18,0 0 11,0 0 6,0-4 2,0 4 6,0 0 0,0 0 0,0 0-7,-6-9 2,6 9 0,0 0-6,0 0-2,-4-3 0,4 3-2,0 0 0,0 0-1,-3-4-1,3 4-5,0 0-1,0 0-6,0 0-2,-6-4-9,6 4-5,0 0-7,0 0-5,-5-4-7,5 4-11,0 0-6,0 0-3,0 0-8,0 0-6,0 0 2,0 0-9,0 0-6,0 0-3,0 0-6,0 0-1,0 0 3,-2 15-5,4-6-4,1 1 0,-1 2-1,2 5 3,1 0-1,-1 2-4,-2 1-1,2 2 1,0 3-2,1-2 1,-1-1-1,0 2 1,0 0-3,0-7-18,0 2-37,1-2-38,-1-1-46,1-3-38,-3-1-53,2-3-50,0 0-47,-2-3-79,2 0-185,-2-2 3,-2-4 69,6 2-266,-6-2-271</inkml:trace>
  <inkml:trace contextRef="#ctx0" brushRef="#br0" timeOffset="151389.48">9981 3943 2097,'-4'-9'-50,"-2"1"22,2 0 26,-3 2 29,3-7 22,-3 3 14,0 1 14,0-3 9,-2 2 7,2 0 5,2-1 5,-3-1 5,1-1 1,-3-1-12,3 4 4,-1-4-1,-1 2 5,1-1-4,-1 1-1,0 0-13,1 3-11,-2-2 3,2 2-8,-2 1-5,2 0-8,0 0-5,0 0-9,-3 5-4,0-1-6,1 2 0,-1 2-8,-1 2-1,-2 4-4,2-1-2,0 6 2,0-1-4,0 4-2,1 3-5,3 2 2,0 1 1,1 0-2,2-1 1,3 0 0,0 2-6,4-1 2,3 0 1,-1-3 2,3 2 0,1-3-4,0-1 2,-1-2-4,3-1 2,-2-2-4,4-1 0,-2-3 6,-2-5 1,3 2-3,0-3 2,-1-4-2,1-2 0,-1-3-5,-1-4 1,2-1-1,-3-1 9,0-5 0,0-1 2,2 2 0,-2 0 2,-3 2 9,2 2 2,0 0 1,-3 1 1,-1 4-7,3-1-3,-2 2-1,0 1-6,1 3 2,-1 0-1,2 4-6,-6 1 4,20 4-1,-12 2 1,4-1 1,1 5-9,0 1 6,2 2 2,1 1-4,-1 3 1,2-3-7,-2 6-25,4-3-44,-2 0-56,-2 2-73,0-1-89,-1-3-85,-1 3-184,2-4-16,-2 1 70,-1-1-198,-1-3-194</inkml:trace>
  <inkml:trace contextRef="#ctx0" brushRef="#br0" timeOffset="151595.58">10335 4027 2086,'0'-8'108,"-2"2"16,2 6 19,0-7 11,0 7 1,0-6-11,0 6-11,0-5-15,0 5-16,0 0-11,0 0-5,0 0-10,17 13-8,-10-8-4,1 5-10,0 2 3,4-2-11,-2 2-4,0 2-36,1-1-36,0 1-46,-1-1-61,-1-2-72,-1 2-63,-1-2-116,5-1-122,-3-3 28,-1 0-115,2-3-95</inkml:trace>
  <inkml:trace contextRef="#ctx0" brushRef="#br0" timeOffset="151898.82">10761 3587 1833,'-6'-13'107,"0"2"35,-1-2 30,1 6 27,1-1 17,1 1 9,-2 1-1,1 1-17,1 1-21,0 0-22,2 0-17,2 4-16,0 0-13,0 0-13,-12 9-10,10 1-8,2 1-8,0 7-11,2-1 1,0 2-9,2 1-3,0 4-6,2 0-3,3 0-5,-1 4-5,5-2-2,-2-1-5,0 3-1,5-8-24,-2 1-38,1-4-53,5 0-45,-4-2-46,1-5-67,5-1-68,-3-5-73,-2-4-137,0 0-33,1-4 43,-2-1-179,0-3-183</inkml:trace>
  <inkml:trace contextRef="#ctx0" brushRef="#br0" timeOffset="152121.94">11090 3577 1973,'-6'-14'84,"5"6"31,-2-1 25,1 4 10,0-1 15,2 2-4,0 4-13,-3-5-20,3 5-17,0 0-10,0 0-8,0 0-1,0 0-3,21 15-6,-13-8-12,3 5-10,-3-1-2,2 5-7,3 1 2,-3 0-10,-1 3 6,2 0-11,-2-1-25,-1 2-43,0-4-57,-1-1-73,1 3-88,-4-6-85,2-2-160,-1 0-25,1 1 58,1-4-139,1-3-96</inkml:trace>
  <inkml:trace contextRef="#ctx0" brushRef="#br0" timeOffset="152414.05">11351 3376 1883,'-8'-6'143,"4"0"10,0 4 11,4 2 3,-6-4 0,6 4-18,-4-3-12,4 3 6,0 0 12,12 11 10,0-3-8,4 2-11,2 1-9,4 2-8,1 4-6,4 3-12,1-2-11,0 3-7,-4 0-8,2 2-7,-4-3-5,-3 3-7,-2-2-9,-6 3 0,-5 1-7,-2 1-5,-6 0-9,-4-1-33,-1-1-48,-4 2-42,-1-6-60,-3 2-60,2-3-72,0-5-70,-1-1-140,1-3-91,2-3 49,3-2-237,-2-1-258</inkml:trace>
  <inkml:trace contextRef="#ctx0" brushRef="#br0" timeOffset="152749.91">12438 3520 2169,'-12'2'55,"12"-2"29,0 0 21,0 0 19,-11 0 26,11 0 18,0 0 18,0 0 9,0 0 4,0 0 3,0 0-1,0 0 1,24-5-3,-4 1-17,10-2-13,6-1-7,2 2-17,5-1-3,-1-1-17,-1 1-15,3 1-10,-7-1-10,1 0-7,-6 2-10,-4 1-7,-3-3-5,-3 5-4,-3-5-11,-2 5-4,0 0-29,-5-2-39,-1 1-55,-1 2-64,-1 0-67,-9 0-82,8 0-97,-8 0-121,0 0-156,0 0 62,0 0-404,0-7-486</inkml:trace>
  <inkml:trace contextRef="#ctx0" brushRef="#br0" timeOffset="153630.24">13744 3142 2690,'0'-7'-44,"0"7"42,-3-11 31,0 3 20,3-1 22,-2-2 8,0-1 16,0 0 5,0 1 8,0-4 11,0 6 5,0-3-3,-1 3-5,1-1-10,0 2-11,2 2-8,0 6-10,0 0-7,0 0-8,-3 20-6,6-1 0,-1 2-8,0 6-5,5 7-3,1 2 3,0 3-9,4 7 0,-2 2-7,0-2 4,0 3 0,0 1-7,-2-3-27,3-1-42,-2-3-43,1-4-64,-4-3-59,3-2-64,-1-8-59,-2-8-118,-2-4-91,4-2 41,-4-5-183,2-3-180</inkml:trace>
  <inkml:trace contextRef="#ctx0" brushRef="#br0" timeOffset="154120.97">13800 3210 1906,'-8'-19'18,"4"1"21,-4 1 29,6 3 20,-2-1 12,2 1 6,2-3-3,0 1-3,4-1-5,6 2-4,0-2-4,2 2 1,4-1-6,2 3-7,1 3-3,-1 3-3,2 0-4,0 7-8,1-3 2,-3 6-16,2 2-1,-1 0 0,-4 5-8,-1 1-2,-3 2 2,-5 3-6,-2-1-2,-4 4-4,-2-2-3,-2 1 1,-4 3-5,-3-3-8,1 2 7,-3-3-1,2-2-5,-2-1 1,6-1-1,-6-2-11,6-1 4,-1-1 2,1-3-4,1 1-3,2-1-1,2 1-3,0-5 2,2-2-3,4 7 8,2-7-5,0 3-3,-6-3 0,19 2 6,-9 0-2,4 0 6,0 2-8,2 0 9,-2-1-1,1 3-7,-2-2 9,4 4 3,-5-2-2,1 1 0,-2 1 4,-1-1 0,-1 1 5,-3-1 2,-2 1 8,1 2-4,-3 0 2,-2-3-3,-2 2 2,-5 1-8,3-3 5,-2 3-6,-3 0-5,1-1-15,0 0-34,-4-1-51,2 0-53,2-3-70,-2-1-58,2-2-155,2 0-81,0-4 43,6 2-119,0 0-86</inkml:trace>
  <inkml:trace contextRef="#ctx0" brushRef="#br0" timeOffset="154480.72">14429 3384 1726,'0'0'84,"14"-3"21,-6 3 18,-8 0 9,12-2 7,-12 2-5,10-2-10,-1 2-9,-4-1-10,7 1-8,-2 1-8,-2-1-8,5 2-7,-1 0-6,-4 1-6,2 4-8,-3-3-5,1 1-3,1 3-6,-6 1-3,2 1 1,-3 1-3,-2 1 1,-2 0-4,-4 0-3,0 3 7,-7-2-7,2 5 0,-1-3-5,0-2-7,0-1 0,4-1 1,-3 1-4,3-3 0,1-1 0,0 1-1,1-5 3,2 4 7,0-3 3,2 0 6,2-5 6,2 6 0,-2-6 0,14 0-1,0-3-9,5 0-1,-1-2 0,9-3-5,3 3-17,2-4-32,2 1-40,2-3-40,1 0-64,1-3-85,2-1-117,3-6-185,-1 2 41,-5-2-218,4 0-226</inkml:trace>
  <inkml:trace contextRef="#ctx0" brushRef="#br0" timeOffset="155020.29">15619 3089 2216,'0'-10'84,"0"-2"15,0 0 12,-2 1 12,2 0 13,-2-3-1,0 2-7,0-1 0,0 0 1,0 2-3,-5-1-7,5 0-8,-5 1-6,1 0-10,0 1-10,-3 3-12,0 0 1,-1 2-14,-3 2-9,1 3-5,-4 1-3,0 1-5,-3 3-4,0 5-4,0 2 1,0 3-3,4 3-8,0 0 2,3 1-4,-1 5-1,4-3 1,3 1-4,4-1 2,2 0-2,0-2-3,4 0-11,0-2-6,2 0-10,3-3 0,2-3-4,2 1-1,-1-6 4,3-1 2,0-1 1,-1-4 6,2-2-5,-2-4 5,1 1 2,0-5-1,-3-1 2,3-5 2,-2 0 0,-4-6 9,1 1 6,-3 1 6,1-4 6,-2 4 5,-4 1 9,3 4 6,-1-3 0,-3 5-4,5-1-5,-4 4-5,0 2-6,2-1-5,-2 4 0,0 3-4,-2 2 0,12 2-1,-5 3-3,4 5 1,1 4 0,1-1-1,2 4-2,0 2 1,-1 0-23,6 2-38,1 1-53,0 2-58,-6-5-67,7 1-80,-7-2-89,1-3-159,-2 0-5,4-2 80,-6-2-210,6 0-186</inkml:trace>
  <inkml:trace contextRef="#ctx0" brushRef="#br0" timeOffset="155370.06">16070 3198 1992,'-2'-10'66,"2"3"36,2-1 24,-2 1 11,2 0 4,-1-1-11,7-1-5,-2 2 2,5 2-2,1-3-13,6 0 3,-4 3-16,3-1-6,2 2-2,-3 1-6,2 3-11,-3 0-3,0 0-9,-1 3-7,1 3-2,-4-1-5,-1 5-4,-4 0-6,0 2-1,-6 2-3,-4 1-3,0 2-1,-4 2-3,-2 1 0,-3-1-1,0 1-2,0-4-5,1 1 4,-1-2-8,2-3-1,1 1 0,1-3-2,1 1-4,2-4 1,1 2-1,-1-1 3,4-3-1,-1 1 6,3-3 2,0-3 2,9 6-1,0-6-3,2 0 2,0 0-2,4-2-2,0 0-9,5-2-34,-1 0-38,0-1-42,-1-5-69,2 0-89,-1-2-125,2-2-211,2-6 67,1 0 68,-1-3-207,7-4-169</inkml:trace>
  <inkml:trace contextRef="#ctx0" brushRef="#br0" timeOffset="155623.89">16722 2686 2097,'-10'-11'139,"0"4"17,2 2 12,2-1 16,0 2 0,2 0-5,0 1-18,-2 1-19,6 2-15,0 0-15,0 0-9,-14 9-8,10 3-9,4-2-7,-2 9-7,2-3-5,2 4-8,2 5-1,1-1-7,1 1-4,1 1-3,3-1-3,2 4-5,4 0 1,-2-5-28,6 2-54,-3-8-60,-2-1-65,5-3-83,-1-5-87,1-4-177,1 0-47,-1-3 82,4-2-218,-5-2-193</inkml:trace>
  <inkml:trace contextRef="#ctx0" brushRef="#br0" timeOffset="155967.55">17046 2699 2023,'-4'-13'74,"-1"0"25,2 3 19,1 0 19,2 1 8,0 3-13,0-3-1,4 3-2,0-3-12,2 2-2,3 0-12,3 1 0,1 2 2,2 1-12,2 1-5,-2 0-6,4 4-9,-2 0-1,-1 1-11,0 4-3,-2 1-4,-1 1-4,-4 0-3,-1 4-7,-3 0 2,-5 5-5,-3-3 0,-1 4-2,0-2-1,-7 3-4,3-2-2,1 3-5,-1-4-2,0 1-2,1-3-4,0 0 3,3-2-4,0 1-3,4-5 2,0 2 4,0 0-1,4-4 0,4-1 2,-1-2-2,4 1-2,4-1-2,-1-2-15,4-2-27,2-2-33,0 0-48,-1-5-58,0 0-79,4-3-82,-3-1-155,-2-2-85,-1-1 54,-2-2-236,-3-3-242</inkml:trace>
  <inkml:trace contextRef="#ctx0" brushRef="#br0" timeOffset="156230.56">17444 2356 2273,'-4'-8'96,"0"3"16,2-1 9,2 0 7,0 6 11,8-7 10,3 5 8,2 0 4,3 2 1,8 2 0,3 6-3,7-1-3,2 4-15,1 4-3,5 2-13,-2 1-13,-2 5-8,0 2-10,-4 3-6,-2 5-8,-6-1-5,-1 0-6,-10 2-9,-2-3-2,-9 0-9,-4-1-27,-4 4-53,-9 1-63,4-5-62,-6 1-79,-2-4-78,-2-5-78,1 2-160,0-10-39,1 2 76,5-7-274,-3 0-275</inkml:trace>
  <inkml:trace contextRef="#ctx0" brushRef="#br0" timeOffset="156594.76">18246 2448 2189,'0'-8'19,"0"3"29,0 5 29,0-9 20,0 9 19,-5-8 10,10 3 9,-5 5 10,-5-6 16,5 6 7,5-5 8,-5 5 5,0-6 1,0 6-2,0 0-6,2-7-9,-2 7-10,4-4-11,-4 4-15,0 0-12,0 0-12,2-5-9,-2 5-8,8-3-12,-2 2-5,5 1-7,2-3-9,2 2-5,3 1-3,6 0-3,3-2-7,3 2 0,4 0-3,0-3-6,6 1-4,-1 0 3,1-5-7,0 3-7,-2-2-15,-6 3-18,-2-3-29,-4 3-27,-4-3-40,-3 4-43,-3-4-50,-2 0-50,-8 1-65,0 1-53,-4-2-135,0 0-97,-2 2 55,0 4-308,-4-11-346</inkml:trace>
  <inkml:trace contextRef="#ctx0" brushRef="#br0" timeOffset="156871">19418 2085 2558,'4'-5'72,"-2"2"28,-2 3 13,4-9 15,1 5 3,-5 4-7,0 0-12,9-1 2,-9 1 8,10 14 7,-1 3-7,-1 1-7,2 8-7,2 3-7,0 5-9,0 9-9,0 1-5,-2 2-9,-1 0-4,-1 0-7,-2 4-4,-2-6-5,-2 0-7,-2-3-33,1 2-58,-1-3-52,0-7-58,-1-5-64,1 0-61,0-9-61,0-3-123,-2-5-72,0-4 38,2 0-205,-2-5-199</inkml:trace>
  <inkml:trace contextRef="#ctx0" brushRef="#br0" timeOffset="157323.96">19353 2095 2007,'-2'-22'21,"2"2"31,2 3 25,0 2 17,-1-1 11,8 3 6,-2 0 4,5 0 1,4 1-2,0-1 2,5 3-5,0 3-3,0 1 6,3 1-10,0 2-14,-2 3-10,2 3-5,-5-2-6,-1 3-9,2 4-6,-5-1-7,-3 2-1,-3 1-6,-2 2-1,-5 0-5,-4 0 2,-4 2-8,1 1 1,-4 0-6,1 1 0,-1-4-1,-1 3-7,1-2 1,2-2-6,-1-1-7,2 1-2,0-3-5,3-1-7,2 1 8,1 0-4,0-3 5,4 1 1,0-1 0,4 1-1,0 2 2,2-3-4,2 2 2,3 1 2,0-3 7,2 1-6,-1 1 6,2-1 3,-4 1 2,3 0 1,-2 3-3,0 0 7,-3 0 2,0-1 5,-4 2 2,0-1-1,-5 1 7,0-1-2,-3 1-5,-3-1-1,2 1-1,-5 2-2,-2-1-4,0 2-9,-6-3-49,2 2-66,-3-2-72,0-2-93,0-2-88,0 1-202,2-1 15,1-1 70,2-2-195,1-1-166</inkml:trace>
  <inkml:trace contextRef="#ctx0" brushRef="#br0" timeOffset="157775.93">19858 2478 1875,'5'-4'90,"-1"0"25,2 1 19,-2-3 19,4 2 10,-2-1 9,1-1 18,3 0 1,4 1-1,-1-2-5,1 2-8,3 0-15,1 0-10,-2 1-13,4 2-11,-3-1-11,1 3-12,2 0-10,-4 2-9,0-1-8,-2 1-10,-1 4-6,-2 2-4,-3-3-7,-3 5-3,-1 2-3,-4 1-6,-2 0-3,-3 2-4,1 1-5,0 1-1,-4-2-2,3 1-7,0-1 1,1-2-3,0 1-2,0-1-1,2-4-3,0 3-1,0-3-2,0 0 1,4 2-1,-2-3 0,4 2 0,-2 0 0,4-3-1,0 1-1,3 2 0,0-2 1,-1-1-2,3 3 1,-1-3-2,-2 3 1,4-3-1,-4-2 0,0 4-4,-1-1 3,1-1 0,-1-2-1,-3 3 2,0 0-1,-2-3 5,-2 3-3,-5-1 2,2 0-3,-6 0 2,-4 1-3,-2 0 3,-2-5-2,-1 3-22,-1-3-31,-3-1-45,-2 0-48,4 0-49,-4-4-63,3-2-86,-4-1-106,6-7-166,0-1 46,4-3-342,2 0-390</inkml:trace>
  <inkml:trace contextRef="#ctx0" brushRef="#br0" timeOffset="158233.33">20938 2109 2520,'3'-14'-7,"-6"1"31,1-2 34,0-3 20,-2 3 15,2-2 17,-2-2 8,0 4-5,-4 0 3,5-1-2,-1 3-9,0 1-1,0 1-14,-3 4-7,-2 1-8,3 1-6,-4 5-1,10 0-6,-20 8-2,10 2 0,-1 0-8,3 3 2,0 2-4,1 1-6,0 2-5,3-1-2,2 5 1,0-3-11,2-1 3,2 0-5,1 1 1,3-4 4,-1-1-7,3-1 3,0-4-6,-2-3-7,5-2-3,-4-2-5,5-2 2,-1-4-4,-4 0 2,4-3-1,0-4-2,2 1-3,-2-4 0,-3 1 0,2-3 1,-1 4-1,-2-1 7,1 1 4,-4 2 0,2 3-1,-2 1-4,3 2 1,0 2 2,-7 2 3,12 6 4,-6 1 3,3 1-2,-2 3 1,7 2 0,-3 5-2,3-3 2,0 4-3,-2 0-8,1 1-35,0 0-59,1-1-65,-3-1-78,-1 0-89,-5-2-115,5-3-158,-1 1 38,-3-3-287,4-2-327</inkml:trace>
  <inkml:trace contextRef="#ctx0" brushRef="#br0" timeOffset="158696.69">21269 2212 2336,'2'-14'21,"-2"0"30,2 5 23,0 0 20,2-1 12,1 3 3,1 1 5,1 1 1,3-2-6,3 4-8,-1 1-4,4-1-14,-4 3-5,2 3-12,4-3-8,-3 4-4,-3 1 4,2 1-11,-3 0 1,-2 3-2,-3-1-12,-4 1-4,1 2 9,-6-1-9,-1 2-3,0-3-3,-2 3-2,0 0-1,-2-4-4,1 1-3,0-2 4,1 1-6,2-3 2,-2 1-5,1 0-3,3-1 2,-2 1-8,2-3 0,0 2-3,2-5 2,0 7-7,0-7 8,8 3-2,-4 2 2,5-3-9,-4 2 10,7-2-5,-3 2 5,0-1-2,4 3 3,3-1-4,-5 2 2,5-2 5,-4 2-5,1 2 5,0-2-1,-1 1-1,0-1 0,-2 1 3,-2 1 1,-1-1 3,-1 0 5,0 1 4,-1 1 2,-3-3 7,-2 3 0,-2-3 1,-3 3-4,-3-3-3,-3 1 0,-1 0-2,-6-2-2,2-1-7,-4 1-44,1 0-41,-2-5-59,0 2-66,3-3-73,-3-7-81,5 2-140,-1-4-34,6 1 44,1-6-163,2-1-142</inkml:trace>
  <inkml:trace contextRef="#ctx0" brushRef="#br0" timeOffset="158960.17">22004 1688 1802,'13'-19'75,"-5"1"40,-2 5 30,-2 0 28,-3 3 21,3 3 0,-2 0-5,-4 0-13,2 7-15,0 0-7,0 0-10,-17 12-8,11 3-2,0 3-9,-1 7-6,-1 4-4,3 4-8,0 1-5,0 0-8,0 2-6,3 3-8,0-7-7,2 0-11,2 1-2,0-3-6,3 1-5,0-5-3,2-2-15,4 2-30,-2-6-50,4 0-67,1-7-72,1-3-93,2-5-77,-3-3-158,2-2-72,-2-2 49,4-3-265,-5-5-291</inkml:trace>
  <inkml:trace contextRef="#ctx0" brushRef="#br0" timeOffset="159379.64">22292 1689 2265,'-2'-13'71,"0"0"36,2 4 25,2-1 25,0 2 9,0 2 14,1-1-6,4-1 2,3 3-7,0-2-10,0 5-15,7-3-12,-4 3-11,4 1-15,0 2-7,0 1-10,-1 3-10,0 0-6,-2 2-8,-1 3-5,-3 1-6,-3 1-6,-2-2-4,-3 3-3,-2 0-4,0 0-3,-5 1-5,0 1-1,1-2-3,-2 1-4,2-2-2,0 2-2,0-2-3,-1-3-1,2 1-1,2 1-1,-3-2 0,4 1-1,0 0-4,0-1 5,2 1-6,1-1 1,5 3-1,-2-2 2,2 1-1,0 0-2,4-1 1,2 1 2,-1-1-3,2 3 0,0-1-1,-1-1-1,4 2 9,-6-1-9,0-2 2,2 0 0,-4 2 1,-2-1 5,-4-2 3,-1 2 2,-3-4 0,-4 0-1,-3 1-1,-3 0 0,-6-3-3,0 1-25,-1-4-49,0 0-65,-2-4-66,0-2-84,4-1-89,-4-7-159,6 0-96,3-5 59,1-3-331,3-6-378</inkml:trace>
  <inkml:trace contextRef="#ctx0" brushRef="#br0" timeOffset="159594.92">22836 1180 2713,'13'-5'131,"6"3"62,3 1 41,0-2 30,8 6 12,11 5 9,5 1-19,19 17 12,6 7 6,-2 8-6,-2 7-26,2 9-21,-8 4-22,-10 7-20,-9-5-15,-10 7-17,-17-2-13,-15-7-29,-17 11-79,-21-2-107,-19 1-141,-17 1-144,-17-1-189,-6 1-245,-30 10 97,-5-1 89,-10-9-565,-5-10-636</inkml:trace>
  <inkml:trace contextRef="#ctx0" brushRef="#br0" timeOffset="163573.61">4993 6197 1812,'-9'2'144,"2"2"-48,1-3-22,6-1 8,-11 4 2,11-4 9,-7 2 1,7-2-9,-8 2 1,8-2-2,0 0-4,0 0-4,0 0-5,0 0-8,0 0-2,26-6-8,-13 3-3,2 0-7,4-2-5,0 1-11,0-1-25,2 0-38,2 2-45,0-4-53,-1 2-62,-3 1-83,0 1-173,-2-2-13,-2 4-98,-4 1-65</inkml:trace>
  <inkml:trace contextRef="#ctx0" brushRef="#br0" timeOffset="163739.84">5086 6471 1611,'-9'13'45,"3"-3"22,-1-1 24,5-3 21,0-2 14,2-4 0,0 0-6,0 0-7,32-11-9,-11 0-7,3 1-11,5-5-4,3-3-2,4 3-16,4-2-44,-4 1-68,3 3-81,-6 0-102,3-1-243,0 4 6,-2-2-74,-1 2-46</inkml:trace>
  <inkml:trace contextRef="#ctx0" brushRef="#br0" timeOffset="165193.96">6028 6004 1431,'4'3'-31,"-4"-3"16,0 0 12,0 0 23,0 0 21,0 0 14,0 0 18,0 0 7,0 0 8,0-12 8,0 12 4,0 0-1,-2-10 2,0 6 1,2 4 0,-2-7-7,2 7 0,-4-4-9,4 4-7,-2-4-11,2 4-5,0 0-4,-11 12-2,4-5-2,1 5-1,0 3-3,-2 4 4,-1 3-3,3 2 4,-1 4 3,3 0-9,2 5-2,0-2-1,4 1-7,0 6-8,2-3 2,3 1 8,1-4-17,5-2 4,1-2-2,4-2-6,0-4 4,2-7-4,1-1-5,0-2 7,2-7 3,-2-1-2,3-4 3,-1-2 3,2-5-5,1-5-2,-1-2 2,1-6-6,-6 1-1,0-5-3,-3-2 0,-7 2 0,-1-4-5,-3 0 2,-3 1-2,-6-5 4,-3-2-12,-5 0 3,-1 3-4,-5 0 3,-3 3-6,0 5-2,-4 3 2,-1 2 4,1 5-8,-1 6 2,-1 1 13,4 4-12,-4 2 5,0 4-6,1 3-3,3 4 3,4 1-15,1 1-16,4 5-22,5-3-25,4 2-29,2 0-41,4 2-44,4 3-49,0-2-79,7-1-169,2-2-10,5 5-138,4-4-137</inkml:trace>
  <inkml:trace contextRef="#ctx0" brushRef="#br0" timeOffset="165371.99">6717 6275 1982,'0'-6'125,"2"0"16,0 1 3,-2-1 1,-2 0 8,2 6-4,2-7-18,-2 7-14,0-7-14,0 2-24,0 5-22,4-6-46,-4 6-59,4-4-70,2 3-84,-6 1-89,9-4-188,-3 2 2,1 0-109,-1-2-86</inkml:trace>
  <inkml:trace contextRef="#ctx0" brushRef="#br0" timeOffset="165605.62">6951 5966 1831,'-6'-12'129,"2"4"16,0 1 15,-1 2 13,1 0 5,2 0-10,2 5-17,-5-6-20,5 6-4,0 0-7,0 0-6,0 16-3,5-8-11,-3 3-6,2 4-11,1 0-7,-1 4-5,4 0-6,-1 4-4,1 0-11,0 0-15,4 3-39,-2-2-54,-2-2-68,0 0-83,0-2-79,2 1-152,-2-5-128,-2-1 82,5-2-192,-3-4-174</inkml:trace>
  <inkml:trace contextRef="#ctx0" brushRef="#br0" timeOffset="165966.12">7265 6036 1982,'-8'-12'53,"-1"-3"32,2 5 28,-1 0 19,6 2 6,-2-1 1,1 0-5,6-1-16,-1 3-6,4-2-12,5 1-1,0 1-8,3 3-9,0 1-5,0 1-11,0 2-4,-1 2-7,2 1 3,-4 5-2,-1 0 1,-4 4 6,-2 1-2,-4 0 6,-3 7 4,-2 0-11,-3 3-1,-3-1-2,-5 5-5,2 0-5,-2 0 3,0-1-8,2-4-5,4-2-5,-6-1-2,8-2-4,0-1-3,1-1-2,3-4 0,2 0 0,4-4-1,2 0-1,0-4-10,5 0-10,1-3-20,6 0-23,0-4-37,2 0-37,4-6-48,4 1-51,2-2-12,12 0-32,-6-3-54,8-4-117,-2 1-92,-3 3 29,-4-3-115,2 2-109</inkml:trace>
  <inkml:trace contextRef="#ctx0" brushRef="#br0" timeOffset="166315.97">7926 5985 1621,'6'-13'7,"-4"2"33,0-1 35,-6 2 20,2 0 28,-5-2 7,1 0 4,-5 1 2,1 0 10,-3 2-2,-1-2 0,-6 2 7,3 1-23,-4 3-1,1 1-9,-1 2-12,1 2-4,-2 2-14,1 3-9,3 1-10,-2 3-5,4 3-4,2 0-8,4-2-3,2 4 1,3-2-13,5 0-3,2-2 2,7 2-7,1-2-6,3-1 3,4-4-10,0 1 0,2-2 1,2-2-6,1-2-7,-2 0 11,4 0-5,-5-2-2,0 0 1,0 0-5,-5 2 3,2 0 5,-2 0-10,1 2 1,0 4 4,0-3-4,-3 5 7,2 1-1,-2 2 5,3 4-5,-4-2 4,0 1-2,3 1 0,-4 4-1,4-2 1,-4 2-2,2 0-44,1 1-42,-5 2-77,3-1-85,-2-3-103,1 4-188,-1-3-24,0 3 54,1-2-195,-4-3-189</inkml:trace>
  <inkml:trace contextRef="#ctx0" brushRef="#br0" timeOffset="167493.45">8616 6060 1843,'-7'2'-2,"1"-1"23,6-1 19,-13 3 21,13-3 24,-14 1 18,7-1 12,7 0 5,0 0-3,-16 3-4,16-3-5,-7 0-8,7 0-8,-6 3-6,6-3 6,0 0 8,0 0 2,23 4 6,-4-6-5,10 0-1,9-4-5,7 1-3,9-4-8,3-2-7,-1 0-7,1 0-7,-3-2-2,-3 5-11,-11 1-3,0-2-7,-7 1-5,-3 3-2,-4-1-3,-2 3-21,-1-1-40,-6 1-36,1 0-32,-6 3-50,4-2-64,-4 2-70,-2-3-82,0 3-187,-2 0 24,0-2-207,5 0-224</inkml:trace>
  <inkml:trace contextRef="#ctx0" brushRef="#br0" timeOffset="167997.99">9960 5736 1926,'-11'-6'6,"4"0"22,0 1 20,-2-2 19,1-1 20,-2-1 20,1 4 11,2-3 6,-1 3-6,2-1-2,-3 2-10,3 0-8,-2 4-11,8 0-8,-17 4 0,7 4-5,3 1-1,-5 2 4,1 6-2,2 3 2,-1-2 3,1 6 1,0-3-7,1 4-2,6 0-6,-2-1-7,1-2-5,3 2 4,3-3-11,1 2-2,2-1-1,3-3-5,4-1-1,-1-1-1,0-4-1,8-1-4,-5-5-3,2-1 0,2-2-4,-4-4 0,8-4-4,-6 1 0,2-5-4,-2-4 0,-3-3-5,-3 0 1,0-6-3,-5 0 1,-2-3-5,-6-1 1,-2-1-3,-2 1 1,-4-1-1,-2 2 1,0 2-4,-4 1-2,0 6 2,-3-1 2,-3 7-3,4 0-1,-3 5 0,1 2-1,2 2 4,-2 4-4,2 0-10,0 1-28,3 2-23,3 3-27,-1 0-30,2 2-43,5-1-40,0 0-53,6 1-39,-2 0-87,4-3-151,2 0 20,2-1-175,2 1-183</inkml:trace>
  <inkml:trace contextRef="#ctx0" brushRef="#br0" timeOffset="168199.64">10220 5881 2091,'3'-5'91,"-3"5"23,2-7 20,-4 1 12,2 6 4,2-6-12,-2 6-7,0-7-16,0 7-17,2-5-12,-2 5-26,0 0-43,9-3-54,-9 3-68,0 0-86,10-1-82,-6 1-177,-4 0-39,9-2-132,-9 2-120</inkml:trace>
  <inkml:trace contextRef="#ctx0" brushRef="#br0" timeOffset="168609.31">10433 5641 1765,'-4'-10'56,"2"0"38,-4 3 33,3-3 20,-1 1 24,-1 2 17,3 0 11,-2 1-5,2 2-13,0-3-18,0 3-16,2 4-13,0 0-4,0 0 4,-6 14-2,6-4-1,2 1-4,-2 2-5,0 4 1,2 2-8,0 0-9,0 0-9,0 3-4,0-4-10,0 3-5,0-1-5,0-1-8,3 1-4,-3-1-4,0-1-8,0 0-5,2-1-4,1-3-3,-1 0 0,4-1-1,1-4-4,2 1-2,6 0-2,-1-5-3,6 0-3,-1 0 0,3-5-3,2 2-2,4-4-1,0 0-3,-1-1 1,-1 0 3,-1-2-5,1 1 0,-4-1-3,-5 2-8,4-2-15,-5 0-18,-1 1-40,-1 1-43,-2-3-54,-1 2-56,-5-1-64,1 1-72,-6-3-88,2 2-157,-5-3-1,0 4 88,0-3-286,-5-1-293</inkml:trace>
  <inkml:trace contextRef="#ctx0" brushRef="#br0" timeOffset="168880.16">10787 5774 2405,'-9'-4'65,"9"4"23,-9 0 21,9 0 15,0 0 3,0 0-20,0 0 17,-10 8 10,10-2-2,2 1-2,-1 2 2,2 4-12,1 2-5,-1-1-6,3 5-12,1 1-8,-3 2-7,4 4-9,-4-2-8,2 1-4,0 1-5,1 1-8,0-1-2,-2-1-5,0 1-4,1-2-22,-1-2-32,-1-2-46,0-3-39,0 0-45,0-4-47,-2-2-39,5-2-71,-2-4-76,-1-2-118,0-3-18,-4 0-259,10-7-263</inkml:trace>
  <inkml:trace contextRef="#ctx0" brushRef="#br0" timeOffset="169467.99">11270 5273 2032,'0'-8'-71,"-2"2"32,4 1 30,-4-1 24,-1-1 22,3 1 16,-3 0 16,3 0 11,0 6 13,-4-7 6,4 4 2,-2-4 6,2 7 0,-2-7 2,2 7-7,-4-6-4,4 6-9,-2-6-6,2 6-12,0 0-2,0 0-1,-8 12 0,3-3 4,4 3-2,-2 1 14,1 4 2,0 4 5,2 1-1,-3 5 1,3 2-1,-1 0-5,1 2-7,0 1-4,1 2-8,-1-2-5,0 3-6,3-3-5,-1 0-4,3-2-4,-1 0-3,2-1-3,0-3-2,2-2-3,2-2-2,0 0 2,2-5-6,1-2-2,0-3 1,2-3-3,-3-1-2,2-2-2,0-3 0,-4-3-1,3 0-2,0-2 0,-2 1 1,-4-5-3,3-2 0,1-1 0,-5-1-2,0 0 0,-2-1-1,-2 2 0,-2 0 0,-2-1-5,-2 3 3,-2 0-3,-6 1-1,2 2 0,0 1-1,-3 1 1,0 0-6,0 2-16,-1 2-25,-2 0-29,0 1-44,1 0-38,0-2-47,2 3-57,5-2-57,-2 1-45,1-3-126,2 0-70,7 0 45,0 0-193,-4-9-197</inkml:trace>
  <inkml:trace contextRef="#ctx0" brushRef="#br0" timeOffset="169923.95">11753 5368 2113,'-3'-7'71,"-1"-1"25,3 1 23,1 0 4,-2 0 8,2-1-6,-2 2-14,4 1-4,0-1-11,-1 1-9,6-1-7,-1 1-9,1 5-10,2-3-5,2 3-2,-1 0-8,4 3 1,-2-1-5,0 5-6,0-2 0,0 3-2,-2 3-7,-1 1-2,-3-2 0,-2 7-1,-1-5 3,-1 5-3,-2 0-2,-2-1 2,-2 1-6,1 1-5,-1-1-2,0 0 7,0 0-5,1-3-2,1 4 1,2-2 1,0-4 1,0 3-4,5-2-5,-1 0-4,4 0 9,-1 1-1,4-4 2,-1 4-3,2-2 2,0-1 4,-2 0-3,0 1-2,1-2 3,0 1 3,-3-2-3,-2 2 4,-1-4 12,-1 3 6,-4-2 2,-4 2-2,-3 0-3,-1-1-5,-3 0-4,-2 1 2,-1 0 0,-1-1-8,-2-1-28,2-1-40,-2 1-42,2-4-40,-2 1-57,0-5-65,7 0-54,-4 0-114,4-7-116,4-1 40,2-5-173,2-3-168</inkml:trace>
  <inkml:trace contextRef="#ctx0" brushRef="#br0" timeOffset="170286.56">12101 5337 1968,'5'-8'43,"-1"1"28,-2 2 24,-2-1 16,0 2 6,0 4 0,0 0-1,0 0-4,0 0-1,0 0 1,-17 11-1,13-1-7,-2 6 3,3-1-7,-2 1-1,4 1-7,-1 5 0,0-3-5,2 1-7,2 4-8,1-5-5,2 3-3,4 2-10,-3-4 0,3-1-7,2-1-3,-1-5-3,-2 0-4,5-2-4,0-3 1,-1-3 0,1-3-1,-1 1-4,0-6-1,0 1-2,1-6 0,-2-1-4,-3-2-3,-2-4 0,1 0 0,-5-2 0,0-4-6,-4 0-2,-5 0 0,1-2-2,-4 2-6,-6 4-2,-2 2-5,-4 1-23,-1 5-21,-5 1-33,1 4-28,0 3-26,-3 1-41,3 0-52,1 3-55,3-1-67,-1 3-140,6-2-46,2-1 61,2 1-128,3 1-102</inkml:trace>
  <inkml:trace contextRef="#ctx0" brushRef="#br0" timeOffset="170683.96">12730 4964 1699,'-3'-11'26,"-2"0"27,2 1 25,1 0 28,-2 1 17,1 1 14,0-1 8,-1 1 12,0 0 11,0 0 2,2 1 8,-2-1-3,1 3 3,1 1-9,0-2-14,0 2-14,2 4-13,-7-3-15,7 3-5,0 0-1,-15 11-5,11 0-7,-2 3-3,2 5 0,-2 4 1,1 6-5,2 7-5,1 3-6,0 3-7,2 3-7,0 0-3,0 2-7,2 7-3,3-1-1,2-2-8,-1 2-2,4-7-2,4-1-2,4-3-7,-1-7-23,3-4-37,-2-6-53,8-5-52,-5-4-75,-1-3-80,4-3-82,-3-5-112,1-5-142,-2 0 44,0-3-347,1-3-410</inkml:trace>
  <inkml:trace contextRef="#ctx0" brushRef="#br0" timeOffset="171889.67">13137 5157 2470,'-6'5'-29,"-3"0"31,5 2 29,-3-6 34,3 3 23,4-4 19,-4 5 5,4-5 1,0 0 8,0 0-3,0 0-4,22 0 2,-12-5-14,5 1-7,4 1-3,0-2-13,5-2-7,1 1-4,-2 1-7,-1-3-6,3 3-9,-7-1-23,4 2-33,-3 1-47,-1-3-51,0 1-65,-1 2-79,0-2-84,-2-2-161,-1 2-10,4 1 61,-2-2-144,4 2-91</inkml:trace>
  <inkml:trace contextRef="#ctx0" brushRef="#br0" timeOffset="172321.04">14069 4930 1730,'0'-5'90,"0"5"19,0-11 24,-2 6 16,0-1 19,-2 1 14,-2 1 8,5-2-6,-3 2-14,-1 0-15,5 4-16,-10-1-14,1 1-8,-2 3-14,1 3-4,-3 4-14,1 1-7,-4 5-5,0 1 0,1 3-6,1 6-10,-2 2 0,4-2-7,0 5-3,0 0-8,6-5-1,0 1-2,2 0-4,4-3 1,-2-2-2,4 0-1,2-3 0,2-2 0,0-2 3,6-3 0,-2-1 0,2-3 0,6-5-2,-6-1 1,1-4-2,4-1 1,-3-5-3,1-1 0,3-5-3,-6-3 0,1-4-1,-3 1-3,-3-4-3,-3-1-1,-3 1-2,-1 1-7,0 2 3,-3 0-5,-4 0 2,-1 2-3,-3 2-1,-1 1 0,-5 5-2,2 2 0,-3 1-3,2 2-5,-3 1-12,0 5-30,0-2-28,3 5-35,-2 1-40,3 2-47,1 0-54,1 3-61,2-3-66,3 1-150,4 0-26,2 1 60,2 1-221,4-4-208</inkml:trace>
  <inkml:trace contextRef="#ctx0" brushRef="#br0" timeOffset="172519.03">14418 5141 2228,'0'0'144,"11"-2"32,-11 2 34,6-1 13,-4-3 8,-2 4-11,6-4-13,-6 4-20,5-4-19,-5 4-16,5-3-18,-5 3-22,6-4-45,-6 4-59,6-2-63,-6 2-56,6-5-66,-6 5-66,8-3-67,-1-2-160,-2 5-81,-1-5 67,-4 5-219,8-4-196</inkml:trace>
  <inkml:trace contextRef="#ctx0" brushRef="#br0" timeOffset="172888.02">14608 4935 2035,'0'-5'81,"0"0"28,0-4 21,0 4 23,3-1 19,-1-1 10,0 1 5,2-2-5,3 3-6,2-3-8,3 2-10,0-2-9,4 6-12,0-3-13,1 1-11,1 2-11,-4 0-8,4 4-9,-6-2-10,5 6-6,-4-1-5,-1 2-6,-3-2-4,-2 7-4,-2-1-2,-5 4-5,0 0-1,-5 3-4,-2 1-4,-4 2 0,-2-3-4,-4 3-3,3-2-2,-4 3-2,4-5-5,-1 0-1,2 0 1,1-2-5,1-1-1,3-3-2,-1-2 0,2 0-4,5 2 5,0-4-1,6-1 0,1-1 2,6 1-2,-1-4-4,5 2 0,2-4-4,0 0-23,1-2-29,4 2-40,-3 0-47,0-4-57,0-2-70,3 3-80,-7-6-98,3-3-168,1-2 28,-2 3-332,-1-4-396</inkml:trace>
  <inkml:trace contextRef="#ctx0" brushRef="#br0" timeOffset="173112.85">15132 4817 2508,'2'-6'46,"-2"-1"33,2 2 39,0 1 28,-2 4 30,1-6 12,-1 6-5,0-6-16,0 6-14,0 0-19,5-3-11,-5 3-8,0 0-10,6 11-11,-2-3-6,0 2-6,0 2-7,-2 0-9,2 3-6,2 0-4,-2 1-9,1 1-27,-1 0-49,-1 2-57,2 0-69,0-4-80,-1 2-76,0-5-78,1-3-145,-1 3-11,-1-5 63,4 1-220,-1-3-195</inkml:trace>
  <inkml:trace contextRef="#ctx0" brushRef="#br0" timeOffset="173553.22">15338 4795 2147,'2'-10'106,"-2"3"18,0-3 26,2 1-2,0 1 10,2 0-14,-2-1-12,4 1-7,1 2-7,1 1-10,3-3-8,2 4-7,-3 1-11,5-1-8,-2 1-5,-1 3-7,1 0-7,-2 3-8,-1-1-4,1 0-3,-5 3-4,-1 1-3,1 1-1,-4-1-4,-2 2-2,0-1-3,-2 3-1,-1-3-2,-1 3 1,0-2-6,-1-1 0,2 3-5,-1-2 1,-1 2 4,3-3 2,-2 1-4,4-1-3,-2 0 4,2 1-2,2 1-4,2-2 2,-1 1 0,5-1-4,-2 0 4,1 1-2,2-1 0,1 1-2,-2-1-2,2 1 2,1-2-1,-2 4 2,-1-5 1,1 1-1,-3 2-1,0-3-1,0 1 3,-1 1 2,-3-1 5,-1 1 2,-2 4 5,-1-4-2,-3 1-4,-3-1 0,0 1-4,-5 1-3,0-1-4,-2 0-24,3-3-35,-2 2-42,2-6-54,0 1-60,-1 0-69,3-4-55,1-1-120,0-2-112,3-2 71,2-3-221,2 0-209</inkml:trace>
  <inkml:trace contextRef="#ctx0" brushRef="#br0" timeOffset="173858.02">15598 4730 2059,'7'-6'55,"-1"-1"19,0 3 21,0-2 23,2 2 10,2 1 10,0 1 2,0 0 3,3-1-3,2 3-1,0 0-5,1 3-6,2-1-10,-5 0-6,5 3-9,0 1-7,-4 1-5,2 1-7,-4 3-5,-4-2-6,0 6-3,-1-2-2,-3 2-5,-4 0-8,-2 1-3,0 0-4,-2 3-6,-3-3-2,1 1-2,0 2-5,-1-4-4,4 1 0,-5-3-2,4 2-3,2-3-1,2-2 2,2 1-1,2-4 0,4 1 0,0-2-6,2-3 1,3 1-11,4-2-30,-2-2-37,3 0-56,0-6-71,0-1-94,-1-5-99,5-1-191,-8-3-22,2 0 70,-4-5-262,1-3-273</inkml:trace>
  <inkml:trace contextRef="#ctx0" brushRef="#br0" timeOffset="174096.19">15960 4423 2313,'0'-6'81,"0"6"28,9-5 19,1 5 34,-10 0 12,26 4 14,-8 1 10,6 3-2,5 5 1,3 3-7,6 4-14,0 6 1,17 8 1,-2 0-9,-8-4-18,-9-2-11,-8 1-15,-8 5-7,-6-1-22,-12 0-8,-7 0-18,-10 10-55,-10-3-80,-17 15-74,-16-4-65,-13-3-72,-10 3-73,-12-8-53,-11-6-151,-17 2-38,-12-8 77,-47 4-284,-13-12-286</inkml:trace>
  <inkml:trace contextRef="#ctx0" brushRef="#br0" timeOffset="174684.12">10387 4126 1969,'-2'9'-136,"-1"-1"21,0-1 17,-1 3 22,0-2 8,0 2 18,0-3 4,-2 3 7,2-3 10,-1 2 1,-1-2 4,2 4 3,-3-4 2,1 1 4,1 0 2,1-1-1,0 1-3,2-3-9,-2 2-16,2 0-13,-1-3-9,3-4-5,-1 8-2,1-8-7,4 3 7,-4-3 13,4 4 21,-4-4 25,0 0 10,0 0 9,10 0 2,-10 0-2,0 0 3,0 0-6,0 0-14,17-4-34,-17 4-107,7-5 12,-5 1 47</inkml:trace>
  <inkml:trace contextRef="#ctx0" brushRef="#br0" timeOffset="175519.2">10405 4558 474,'0'0'138,"0"0"11,-8 2 11,8-2 20,0 0 11,0 0 2,0 0 2,0 0-6,0 0-10,-10-4-21,10 4-11,0 0-13,18-7-12,-2 3-1,9-3-12,9-3-6,4 0-11,8-3-6,7-3 0,22-2-6,0-3-2,4 0-4,6-2-7,-3 0-6,5 0 0,-4 2-5,-4 0-8,-2 2-4,-15 2-2,-11 6-7,-11 1-5,-3 1 1,-7 1 0,-2 0-9,-5 3 3,-3 0 1,-4 0-4,-7 1-2,-3 3-8,-6 1 0,0 0-3,0 0-5,-42 9-5,14 1-10,-10-1 3,-11 6-5,-20 8 0,-3 0 5,-5 0-3,-1-1-2,-3 3 2,1-2-2,4 0 0,3-2 3,17-4 1,6-3-1,13-3 3,3-2 1,7 2-2,1-6 3,7 0-8,2 2 3,6-4 4,7-1-1,4-2 1,0 0 5,0 0-5,49-8 5,-13 1 1,13-5-8,25-3 6,6-6 4,11 1-2,5 0 0,5-3 0,5 4 3,-2 0-2,-5 4 9,-10 0-10,-10 1 2,-23 3 11,-11 3-9,-11 2-4,-11 3 6,-7 1-8,-10 0-10,-6 2-3,0 0-14,0 0-3,-60 7-5,25 1-1,-15 2-6,-7 1 3,-21 2 0,-2 2 4,-1 3 7,1-3 0,3-2 4,14-1 1,10 0 3,11-5 2,6 0-2,6-1 3,5 0 1,3-2 6,8-1 10,5 0 12,9-1 9,0-2 8,0 0 9,47-8 5,-14 0 11,16-3 16,7 0 3,21-9 12,4 3 2,-3 0-2,1 0-5,-18 3-7,-12 4-6,-9 2-3,-2-2-5,-8 4-6,-5-2-8,0 5-4,-6-3-24,1 2-30,-3 3-47,-7-1-55,-1-1-71,2 6-74,-7-6-76,-4 3-171,8 0-41,-8 0 81,0 0-177,0 0-143</inkml:trace>
  <inkml:trace contextRef="#ctx0" brushRef="#br0" timeOffset="181747.87">16868 4475 1427,'0'0'-40,"0"0"27,0 0 7,0 0 18,0 0 15,0 0 9,-12 0 15,12 0 7,0 0 9,0 0 1,0 0 8,0 0 3,0 0 4,0 0 1,-6 2 6,6-2 2,0 0 3,0 0 1,0 0-1,0 0 1,0 0 5,0 0-7,0 0 4,0 0 1,0 0 4,0 0-7,0 0-4,0 0-4,0 0-5,0 0-3,0 0-4,0 0 1,0 0 3,0 0-8,0 0 0,0 0 9,38-4 3,-15-2 7,4 0-1,14-4 3,9-3 3,21-5 2,0 1 2,2-3-3,-15 5-4,-7 4-5,-2-4-1,-11 6-4,-2 1 1,0-3 0,-8 2-4,-1 2-4,-1-1-3,-5 2 0,-2 1-3,-3-2-8,1 2-4,-3 1-5,-2 0-4,-1 0-5,2 2-1,-5-1-9,1 1-1,-2 0-5,0-2-5,-1 3 0,1-2-4,-7 3-2,13-3-2,-9 1-7,-4 2-7,8-2-15,-8 2-20,9-2-28,-9 2-34,6-3-37,-6 3-38,0 0-34,10 0-35,-10 0-46,0 0-46,7 3-32,-7-3-58,0 0-148,0 0-1,0 0-319,0 0-371</inkml:trace>
  <inkml:trace contextRef="#ctx0" brushRef="#br0" timeOffset="182805.88">18084 3817 2332,'-3'-5'-88,"2"-2"16,-1 0 23,-2 0 27,1-1 20,-1 2 20,-1 0 23,1 1 16,0-1 12,1-1 8,0 1 7,-1 1 6,0-2 5,2 4 5,-2-4-4,0 2-2,3-1 1,-3 2-3,4 4-14,-5-5-7,5 5-6,-4-6-14,4 6-1,0 0-7,0 0-1,-8 11-6,6 1 4,0 5-3,-3 3-2,3 6 8,-2 2-4,1 5-4,2 7-1,1 0-4,0 4-2,1-2 2,2 2-10,-1 0-2,0-3 5,5-1-1,-1 0-4,0-4 1,3 0-2,2-4-2,-1 0 2,2-4-9,4-1-6,-2-3-27,3-4-28,-1-3-35,4-2-44,0-4-52,0 1-64,2-9-77,1 4-150,-1-7-29,-2 0 75,-1 0-119,1-3-50</inkml:trace>
  <inkml:trace contextRef="#ctx0" brushRef="#br0" timeOffset="183407.99">18660 3996 1419,'0'0'18,"-2"-9"13,0 6 19,2 3 18,-6-9 20,4 5 17,-2 0 5,-2-1 4,6 5-1,-6-7-4,0 5-5,2-1-9,4 3-7,-10 0-7,1 5-5,2-2 1,-1 6 1,0 1 1,-1 2-4,3 3 1,-2 2 1,1 4 0,-2 4-6,7 0 0,-2 1 0,2 2-10,2 0-6,2-2-1,0 0-8,2 1-6,0-3 6,3 0-8,2-3 4,-1-1-2,3-2 9,-3-4 6,5 0 2,-1-6 4,1 1-1,2-4-1,0-1-4,0-2-1,-1-4 2,4 0-1,-6-4-4,2-2-6,-2-2-1,-2-3-4,-2 0-3,-1-4-5,-5-3-5,0 2-1,-4-3-6,-2 2 0,-3-2-3,-1 1-3,-4 3-2,-2 0-4,-2 3-1,-1-1-3,0 5 3,0 3-11,-1 0-19,0 3-26,1 3-21,2 1-37,2 1-23,1 1-34,-4 4-48,8 0-41,2-1-36,0 1-52,6 0-123,2 2-60,2-2 73,2-3-139,5 3-90</inkml:trace>
  <inkml:trace contextRef="#ctx0" brushRef="#br0" timeOffset="183574.97">18992 4218 1850,'7'-2'118,"-3"0"10,-4 2 9,11-5 4,-10 0 0,4 1-10,-5 4-12,8-5-13,-4 2-11,-4 3-26,7-5-42,-2 3-50,-1-2-62,2 3-60,5-1-57,-3-1-134,2-1-126,1 1-154,0-2-113</inkml:trace>
  <inkml:trace contextRef="#ctx0" brushRef="#br0" timeOffset="184050.24">19450 3991 1690,'-2'-7'93,"-2"-2"19,2 1 21,0 3 20,-1-1 12,1 0 16,0 1 6,-3-1-1,3 2-9,2 4-17,-4-7-18,4 7-14,0 0-11,0 0-15,0 0-7,-6 17-2,4-6-4,4 4-6,-2 3-7,2 1-4,2 3-9,0 0-2,3 0-5,0 4-5,1-2-4,0-2-6,1 2-3,-1-2-1,5-3-2,-2 1-3,1-3 3,-2-4-5,2-2-4,0-1 3,1-4-1,-2-1-5,4-2 1,-5-6-1,2 2-1,1-5-4,-3-1 0,0-2-3,0-4-2,-2 0-2,1-2 1,-3-3 1,1 3 9,-1 0 11,-2 0 6,0 2 11,-2 1 4,2 3-3,-2-1-4,0 1-4,2 1-7,-2 3-4,-1 0-3,-1 5-4,0 0-3,0 0 0,0 0-1,5 14-3,-5-3-3,2 1 2,0 2-3,0 3-1,2-2-1,0 3-1,0 2-4,3-1-27,-3-1-56,3 0-67,1 3-48,-1-6-72,-1 0-79,2-2-60,1-3-133,4 0-70,-3-3 48,5-1-305,-2-4-346</inkml:trace>
  <inkml:trace contextRef="#ctx0" brushRef="#br0" timeOffset="184376.88">20071 4171 2403,'0'-11'26,"-2"1"36,2 1 30,-2 0 21,2-1 29,-3 1 12,3 1 13,0 1 1,0 0-5,3-2-14,-3 1-15,2 2-12,2 3-15,2-3-7,0 4-11,2 1-8,2 1-7,-10 0-6,18 7-6,-10-3-2,2 3-5,0 3-3,-1 1-3,-3 1-2,-1 1-7,0 2 0,-3 0-3,-2 3-2,0-3-4,-2 2-2,2-1-4,-2-1-2,-1-4-2,2 0-2,1 0-3,0-1-2,0 0-2,1-1 2,2-1 1,1 0 0,2-3 0,6-1-1,-2 3-1,5-7 2,0 0-13,4 0-28,-3 0-41,5-5-52,3-1-47,-1-1-60,2-2-48,1-3-58,2-3-82,-1-4-110,0 0-29,-3 0-292,-1 0-329</inkml:trace>
  <inkml:trace contextRef="#ctx0" brushRef="#br0" timeOffset="184580.01">20638 4002 2229,'-2'-7'-1,"0"1"36,2 1 27,-3-2 30,1 4 22,2 3 9,-2-10 5,2 10-10,0-6-14,0 6-9,0 0-16,0 0-1,0 0 1,18 12-4,-10-1-7,0 0-2,2 3-2,2 3-3,0 2-1,-1 1-9,1 0 1,-3 1-6,0 0-4,-1 1-12,-4 0-45,-1-1-57,-3-1-79,0-3-91,-3 1-100,-1-3-171,-2 0 20,-3-3 55,3 0-135,-3-5-74</inkml:trace>
  <inkml:trace contextRef="#ctx0" brushRef="#br0" timeOffset="184736.96">20545 4128 1642,'-5'-15'93,"1"2"13,2 4 13,2-4 8,2 3-2,0 1-11,5-3-10,4 2-6,-1-2-11,4 3-12,4-3-19,1 3-47,-2-2-56,2 1-76,2 0-59,-2 1-137,-4-1-122,2 3-118,0 1-61</inkml:trace>
  <inkml:trace contextRef="#ctx0" brushRef="#br0" timeOffset="185062.1">20992 3858 1650,'4'-2'97,"0"-3"15,0 0 11,1 1 15,1 0 6,0-2 3,3 3-5,0-3-5,1 3-3,0-1-2,3 1-9,0 2-6,-1-1-10,1 4-7,0-1-2,0 2-7,-1 4-7,2-1-7,-4 2-5,0 1 0,-1 3-5,-3 3-1,-4-2 2,2 4-1,-4-2-6,0 2-2,-2 1-6,0-1-7,-2-3-3,2 4-3,0-3-4,-1-2-2,1 2-3,-1-4-5,3 1-1,0-2 1,0 3-3,5-4 1,0-2-2,-1 0-2,5-1 0,1-2-11,-2 0-26,5-2-32,1-2-40,-4 0-54,0-4-71,5 0-90,-6-5-110,3-4-163,-3 4 39,-3-9-285,2-3-308</inkml:trace>
  <inkml:trace contextRef="#ctx0" brushRef="#br0" timeOffset="185327.21">21400 3541 2498,'-2'-6'110,"-2"2"29,2 1 23,2 3 23,-4-4 0,4 4-8,0 0-2,0 0 0,19 0-10,-5 6-4,6-1-5,4 6-9,6 3-8,7 1-6,3 6-15,3 1-9,11 17-5,-3 2-9,-2 0-9,-13-3-4,-8-2-7,-6 1-8,-6 2-5,-8 0-6,-8-3-4,-6 2-7,-5-2-25,-4 4-39,-7-4-49,0-1-57,3-6-55,-3-5-60,-2-1-71,1 0-60,-2-8-83,4-1-127,5-5 5,0 1-361,2-7-415</inkml:trace>
  <inkml:trace contextRef="#ctx0" brushRef="#br0" timeOffset="185876.22">22231 3493 2451,'-2'-9'-69,"0"1"45,0-1 39,0 1 34,-2 1 30,2 0 18,-2-1 20,2 1 15,0 2 1,0-1-12,0 3-9,2 3-9,-6-4-12,6 4-3,0 0-2,-15 11 4,6-2 4,3 5 5,0 2 3,-3 2-6,2 4 1,2 4-5,-1 2-4,1 7-4,0 0-7,1 3-6,4 1-7,-2 0-8,4-2-3,0 1-4,5-2-4,-1 0-3,3-1-3,1-4-2,5-2-14,0-5-28,2-2-39,-1-2-40,2-5-52,1-4-49,2-2-69,-1-1-70,1-6-101,-3-2-145,2-2 31,1 0-282,0-7-307</inkml:trace>
  <inkml:trace contextRef="#ctx0" brushRef="#br0" timeOffset="186407.98">22692 3637 2181,'-4'-6'-32,"0"0"39,2-2 20,-2 3 27,-1 2 22,3-4 18,-2 1 11,2 1 11,-4 1 4,6 4 6,-5-6-3,5 6-14,-5-4-7,5 4-16,-6-2-14,6 2 2,-8 8-3,2-2-3,-2 1-2,0 3 4,2 2-6,-2 3-3,2 2 0,0 1 2,1 2-7,1-1-8,-1-1-1,3 4-4,2-3-3,-2 3-4,2-5 1,4 1-2,-1-1-2,1-1 9,0-1 8,3-4 7,1 0 4,0-3 7,0-4 2,4 0 5,-2 0 3,1-5-1,-1-2-3,1-3-4,-1-4-6,0-1-6,0-4-5,-1-1-4,-1-4-7,-6-1-5,-1-1-4,2 2-4,-6-1-5,0 1-2,-1 0-4,-6 1-3,0-1-2,-3 5-4,3 3-2,-3 0-1,-2 1 3,5 5-5,-8-2-1,6 4 1,-2 2 2,-2 0-7,4 2-7,-1 2-16,3 0-18,-4 2-21,4 1-17,2-1-19,0 4-27,3 0-29,1 0-29,-1 1-44,5-2-56,2 3-50,1-2-108,3 1-129,5 0 49,1 0-296,1 0-303</inkml:trace>
  <inkml:trace contextRef="#ctx0" brushRef="#br0" timeOffset="186679.94">23322 3889 2504,'0'0'134,"0"0"34,-3-3 33,3 3 39,-4-4 17,4 4 10,-5-5-11,5 5-16,0 0-16,0-6-13,0 6-42,0 0-14,0-8-12,0 8-22,0 0-8,0 0-13,5-5-14,-5 5-11,0 0-19,6-5-21,-6 5-30,0 0-37,7-3-42,-7 3-41,0 0-46,0 0-44,0 0-54,0 0-62,3-4-77,-3 0-170,0 0-26,0 4 48,0 0-300,-3-11-331</inkml:trace>
  <inkml:trace contextRef="#ctx0" brushRef="#br0" timeOffset="187895.78">23292 3492 2162,'-9'-3'-84,"9"3"36,-7-4 23,7 4 23,0 0 24,-8-3 19,8 3 17,-4-4 14,4 4 7,-6-4 11,6 4 7,-5-3 1,5 3 4,-2-6 1,2 6-6,0-8-1,0 8-6,7-7-10,-4 3-6,6 0-1,-1 0-7,4 0-6,-1 0-3,5 4-8,1-3 2,0 1-8,2 2-4,0 0-3,0 2-2,0 1-1,-2 1-10,-2 1 0,0 1 2,-1 1-7,-3 3 3,0-4-2,-3 6-2,-4-3 1,-2 2-10,-2-1 4,0 2-1,-6 1-2,0 0 9,-2-1-5,-2-2-6,4 1 5,-2-1 0,0-3-7,1 4 0,1-7-5,1 4-1,-1-3 9,2 0-3,0-2-4,2 4 2,-1-4-1,3-3-6,0 0 0,0 0 0,7 6 0,-1-4 1,-6-2-1,15 0 0,-6 1 2,3-1 7,1 2-4,0-2 1,3 4 5,-1 0-3,3 0 6,-2-3-5,-1 5 0,0 0 6,0 1-2,-3-2 5,3 2-2,-4-1 0,-1 2 6,-2-3-1,2 1 2,-4 2 6,0-1 9,-2 1 15,-3 0-1,-2 1 2,-1-2-4,-5 3-5,2-3 1,-7 3-6,-1-3-7,2 1 4,-4 2-13,-2-4-35,0 2-47,-1-3-42,0 1-45,-1-3-57,0 2-59,2-5-60,-1 0-142,4-3-70,2 0 41,0-1-180,4-2-170</inkml:trace>
  <inkml:trace contextRef="#ctx0" brushRef="#br0" timeOffset="188961.4">23759 3465 1783,'4'-6'-34,"-4"6"28,0 0 22,2-4 17,-2 4 15,0 0 14,0 0 7,6-3 7,-6 3 1,0 0-1,2-6 3,-2 6-1,0 0 0,0 0 1,2-4-1,-2 4-4,0 0-7,0 0 3,0 0-3,0 0-5,0 0 0,2-5-1,-2 5-5,0 0-4,0 0-2,0 0-11,0 0-1,0 0-2,0 0-1,0 0-10,0 0 0,0 0-1,0 18 6,0-10-3,-2 5 9,0 3 4,0-1-1,-1 2 0,0-2-3,1 2 5,0 1-1,0 0-7,0-1 3,0-1 0,0 0-1,2-2-6,0-1 3,0-1 0,0 1 14,2-1 6,0-1 7,2-2 6,3 1-1,0-3-4,5 0-4,-2-1-5,6-1-4,0-1-5,1-2-4,1 2-6,0-3 1,2-1-5,-2 0-4,1 0-5,-4 0-19,2-1-27,-2 1-37,0-2-36,-2 0-44,-3-2-49,0 2-53,1-2-47,-2-2-52,-3 1-116,-2-1-58,0 1 35,-4-2-141,2 2-122</inkml:trace>
  <inkml:trace contextRef="#ctx0" brushRef="#br0" timeOffset="189372.87">24004 3653 1672,'-7'-5'56,"3"1"47,-5 1 29,4-1 19,-1 0 15,2 0 18,4 4 14,-6-5 9,2 2-5,4 3-15,-6-4-19,6 4-18,0 0-15,0 0-13,0 0-13,-9 9-5,9-2-8,2 4-4,0 0-6,3 5-4,-5 0-4,1 2-9,2-1-6,-1 3-7,0 0-4,1 1-3,0-2-7,-1 2-6,0-1 3,0 0-7,-2-1-1,0 0-2,1-4-5,2 1-2,-3-3-1,2 0 0,-2-1-8,0-2-5,0-1-6,2 1-8,-2-3-7,0 0-10,0-1-10,0 0-14,0-6-15,0 5-7,0-5-10,0 7-2,0-7-3,0 0 2,0 0 11,0 0-7,0 0 7,0 0 7,0 0 1,0 0 11,0 0 7,0 0 0,0 0 10,0 0-2,0 0 4,0 0 5,0 0-1,0 0-8,0 0-5,0 0-17,0 0-19,0 0-26,0 0-37,0 0-39,0 0-44,-2-16-72,2 16-131,-2-4-31,2 4-159,-6-5-115</inkml:trace>
  <inkml:trace contextRef="#ctx0" brushRef="#br0" timeOffset="193935.59">24373 3473 1593,'0'0'-51,"5"3"28,-5-3 27,0 0 29,0 0 14,0 0 25,0 0 17,0 0 9,0 0 13,0 0 2,0 0 8,0 0 2,0 0 0,-11-13 3,11 13-1,-4-8 3,2 5-6,2 3-11,-5-7 0,4 1-10,-1 4-5,2 2-7,-8-7-10,8 7-4,-8-7-8,4 3-13,-4 2-5,-2 1 9,0-2-22,-2 2-1,1 2 4,-3 2-6,-2-2-6,2 3-6,-1 2-1,0 1-2,1-2 3,3 3-4,-1 2-7,2 0 2,2 1-6,4-1 7,0 2-1,4-2-5,2 2 4,2 0 1,6 0-4,2 0-5,2 4 5,1-3-3,2 0-2,2 0 4,-1 0-3,0 2-4,1-3 3,-2-1 1,-2-1 4,-3 3-2,4-4-6,-6 2 2,0-2-3,-1 0-2,-5 0 6,3-1-4,-7 0 4,0 1-3,-2-2 4,-7-2-3,2 3 2,-3-2 3,0-3-2,-3 1 0,0-1-3,3-2 2,-5-1 2,4 0 1,-2-1 2,1-3-2,2 1 0,-3-4-1,6 0-5,-1-1 6,2-2-2,5 1-3,-1-1-3,4-2 0,3 0-6,2-2-16,6 3-11,3-3-22,2-1-16,5 2-20,5 0-22,-5-2-23,7 3-33,0-2-33,-4 5-33,1-3-15,-4 1-39,-2-1-70,2 3-43,-4-2-230,-1 3-130</inkml:trace>
  <inkml:trace contextRef="#ctx0" brushRef="#br0" timeOffset="194200.33">24683 3446 1661,'2'-1'-37,"-2"1"24,2-7 18,-2 7 26,0 0 19,0 0 7,0 0 11,-9-8-3,9 8 2,0 0-5,0 0-4,0 0-2,0 0-3,-14 8 2,14-8-1,-2 9 1,2-2 8,2-2-1,0 3 3,2-1-2,0 3 6,3-1-2,1 3-2,0-3 0,3 3-4,2-1-4,-3 0-5,2 1-4,-4-1-4,2 1-2,1-3-4,-6 3-2,3 0-5,-4-3 0,0 0-3,-2 3-2,-2-1-3,-2-1 0,-4-3-4,-5 3-28,0-1-38,-3-1-56,-2-2-58,2 0-65,-5-3-107,2-1-129,-1-2 14,5 0-109,-3-2-58</inkml:trace>
  <inkml:trace contextRef="#ctx0" brushRef="#br0" timeOffset="194338">24585 3581 1523,'1'-10'59,"5"2"16,-2 0 3,0-2 7,7 2 6,0-1-8,-1-1-4,4 1-12,2 0-11,0-2-36,2 2-56,3 2-72,-5-4-96,6 1-183,-3-3-117,0 1-9</inkml:trace>
  <inkml:trace contextRef="#ctx0" brushRef="#br0" timeOffset="194582.45">24913 3139 1479,'-6'-8'136,"0"2"29,3 1 23,3 1 10,0 4 11,3-7 1,-3 7 4,10-2 3,4 4-1,-1 2 1,10 5 0,-1 3-8,6 5-11,1 2-15,5 8-13,1 1-16,-3 5-13,-5 1-1,0 4-11,-4 2-15,-7 2-8,-11 5-11,-5-1-13,-11 7-50,-15 15-66,-11 4-91,-13-8-84,-11 5-148,-10-3-184,-11-3-102,-7-4 63,-6-4-417,-3-5-472</inkml:trace>
  <inkml:trace contextRef="#ctx0" brushRef="#br0" timeOffset="196398.63">13694 7085 2509,'0'0'-155,"0"0"26,0 0 25,0 0 18,0 0 20,0 0 24,0 0 17,0 0 17,0 0 19,0 0 9,0 0 14,0 0 3,0 0 7,0 0-2,0 0-1,0 0 2,0 0-2,7 3 1,-7-3 1,0 0 1,0 0 3,0 0 0,0 0 6,0 0 3,0 0 2,0 0 0,0 0 0,0 0 1,0 0-5,0 0 3,0 0 1,0 0-2,0 0 4,0 0-4,0 0-3,0 0-3,0 0 2,0 0-4,-7 10-3,7-10 1,0 0 3,0 0-4,0 0 4,0 0-9,0 0-1,0 0-3,0 0-1,0 0 5,0 0-4,0 0 1,0 0-5,3 5 24,-3-5 11,12 3 7,-2-2 8,5-1 4,7-1 6,4-3 4,13-2-4,3-4 10,16-2 2,22-5-1,7-3-1,0-4-4,4 2-5,-3-1-10,-5 3-10,-8 0-3,-17 5-7,-9-1-5,-9 7-4,-3-1-10,-7 3 1,-4-1-4,0 3-5,-7-1-1,1 3-3,-4-1 1,0-2 1,-4 4-2,0-3-3,-1 2-7,0 1 1,-3-1-2,1 0-3,-2 2-4,2-2-1,-9 3-1,14-2-1,-14 2-2,10-1-3,-10 1-2,10-2-12,-5 0-11,-5 2-14,0 0-16,11-2-25,-11 2-23,6-2-25,-6 2-38,0 0-49,0 0-40,4-3-53,-4 3-46,-4-6-58,4 6-146,-6-8-29,1 3 65,3-1-260,-2-2-266</inkml:trace>
  <inkml:trace contextRef="#ctx0" brushRef="#br0" timeOffset="197041.38">15994 6355 2076,'0'-5'-39,"2"-2"15,-4 2 21,2-1 25,0 6 20,-3-11 12,1 7 14,0-2 11,2 6 4,-4-9 2,2 4 1,-2 0-7,4 5-2,-6-5-6,1 0-2,5 5-3,-10-2-6,10 2 7,-15 8 3,6 1-2,-1 5 13,-2 3 3,-2 5 8,1 7 11,-1 3-1,1 3 1,-2 9-6,3 2 0,2 1-9,-2 3-5,4-1-3,0 1-5,4 2-4,1-4-3,1-3-4,2-1-10,2-2-2,3-1-3,-2 0-3,6-5-4,1-2-6,4-2-1,2-4-1,4-3-2,2-5-4,5-4-1,2-4-2,-2-4-7,6-2-20,-2-4-20,2-4-43,6-2-43,-3-4-46,-2-2-58,-1-1-61,-1-2-60,-4-4-122,-1-3-96,1 0 37,-5-3-246,-1-2-249</inkml:trace>
  <inkml:trace contextRef="#ctx0" brushRef="#br0" timeOffset="197453.04">16524 6625 2271,'-10'-9'61,"0"0"15,4 5 11,-2-2 19,-1 1 8,2 3 10,-2-3-13,2 3-2,7 2-7,-15 4-3,7 1-3,-3 3-1,1 4-1,5 1 0,1 4-4,-2 1-9,4 1-7,0 4-5,4-2-4,2 3-5,2 0-8,0 2-2,2-3-4,6-1-2,0-3-7,2-2 0,2 0-5,1-3 1,0-2-2,0-6-2,-2-3-5,3-1 2,-4-2-3,1-5-2,-2-1 0,-2-4-4,-3-4 0,-1-1-3,-5-2-2,-2-2-2,-2-2 2,-4-4-4,-5-1 0,-1 3-1,-5 0-3,-2 0-1,-2 6-1,-2 0 0,0 6-2,-2-1 4,-1 6-4,3 0 0,0 5-3,0 1 2,1 1 1,2 3-5,0 2-24,4 1-32,1 3-31,2 0-37,1 1-48,5 1-47,3 0-59,2-4-55,2 0-142,3 0-37,1 0 46,3-5-173,3 1-142</inkml:trace>
  <inkml:trace contextRef="#ctx0" brushRef="#br0" timeOffset="197629.48">16973 6646 2051,'2'-6'157,"0"2"0,0 1 0,-2 3 10,2-8 13,-2 4-11,0 4-17,2-7-19,0 3-24,-2 4-23,6-3-47,-1 0-61,-5 3-73,13-4-85,-7 1-86,2 1-230,-2-3 22,2 2 55,-1-1-127,2 0-49</inkml:trace>
  <inkml:trace contextRef="#ctx0" brushRef="#br0" timeOffset="197878.83">17487 6322 1795,'-7'-7'204,"1"-1"18,0 3 26,0-2 26,-1 0 14,3 3-9,-1 0-22,1-1-27,4 5-23,-6-4-21,6 4-15,0 0-13,0 0-19,8 17-13,-1-5-10,1-1-12,5 4-10,-1 2-9,3 3-8,3-4-8,-4 4-28,4-1-45,-2 0-56,1 5-71,0-4-60,-4-1-70,2-1-80,-5-4-66,-1-1-152,3-1-6,-1-3 45,2-3-273,1-3-281</inkml:trace>
  <inkml:trace contextRef="#ctx0" brushRef="#br0" timeOffset="198232.86">17854 6376 2189,'0'-13'67,"-2"0"32,2 4 21,-3-2 22,3 0 4,-3 1 21,6-2 3,-3 5 3,5-5-6,-1 5 1,2-1-10,2 1-6,3 0-10,0 0-6,-1 6-9,3-1-10,-1 2-10,4 0-9,-6 3-6,2 4-6,-1-2-7,0 4-5,-3 1-6,-1 1-4,-3 5-2,-1-1-5,-3 2-6,0 1-4,-1-2-4,-3 3-1,-2-4-7,1 3-3,0-3-4,2 0 0,1-4-4,-2 1-4,1-2-1,1-1-3,2-1 0,0-1 0,5-1-1,-1 0 0,4-3-3,-2-1-4,5-2 1,-1 0-1,4-2 1,2-1-3,-1 1 1,1-2-6,4-2-17,0-1-36,4-1-47,2 1-49,-1-5-54,1 0-65,4 1-72,-1-6-72,1-1-170,1 4-4,-3-3 62,0 1-331,4 0-339</inkml:trace>
  <inkml:trace contextRef="#ctx0" brushRef="#br0" timeOffset="198672.75">18759 6143 2419,'3'-10'26,"-3"2"28,-5-1 17,3 1 23,0-1 17,-2 0 10,0 0 12,0 1 8,-3-2 12,2 2 4,-1-1-3,0 1-2,-2 1-5,2 1-7,-5-1-10,2 3-16,-3 2-10,-1-1-9,1 6-10,-6 1-6,6 1-9,-3 3-9,0 1-3,2 3-6,3 0-7,-1-1-1,1 2-7,5 0-3,3-1-4,2 0-2,0-2-1,2 0-3,3 0-1,5-3-2,1 1-4,-1-5 2,5 2-5,2-3 4,-2-2-7,3 0-2,0-2 0,0 0 0,0-1-4,-3 3 1,-1-3 0,-1 1 0,-2 2 2,-1-2 1,-1 0-1,-1 2-1,1-2 0,-9 2 5,17 4 2,-9 3 3,0-4 1,-1 2 0,2 2 0,-1 2 1,0 2 0,-1 0-2,-1 4 2,1-2 0,-3 2-4,2 0 3,-2 0-4,1-1 1,-3 3-3,2-2 2,-2-1-3,-1 1 2,4-4-7,-3 0-19,0-2-35,-1-1-46,3 1-51,0-2-57,-1-2-67,-1-2-78,-2-3-63,4 0-162,-4 0-11,0 0 51,13-10-317,-3 0-333</inkml:trace>
  <inkml:trace contextRef="#ctx0" brushRef="#br0" timeOffset="199121.09">19687 6088 2531,'-10'0'49,"-1"0"18,2 0 22,9 0 32,-10 0 23,10 0 12,-10-2 6,10 2-1,0 0-6,-10 2-5,10-2-8,0 0-8,0 0-5,0 0-1,-10 2 5,10-2 5,0 0 6,0 0 2,0 0-2,0 0-15,0 0 0,20 6-4,-8-8 3,5-2-5,4 2-14,5-2-5,3-1-1,5 1-12,4-4-3,3 1-3,-3 0-11,0 0-4,-1-1-8,-1 1 3,-3 0-2,-3 1 2,-4 0-2,-2 1-4,-2-2-3,-1 4-2,-5-2-3,0 2-5,-2-1-2,-4 0-4,3 2-6,-4 1-4,2-2-4,-3 2-1,0-1-6,-2 0-13,1 0-17,-7 2-14,12-4-17,-5 4-29,-7 0-20,8-1-36,-3-1-46,-5 2-47,2-4-37,0 1-41,-2 3-41,0-8-52,0 8-31,-2-7-34,2 4-120,-2-4-32,2 7 78,-3-9-338,-1 4-352</inkml:trace>
  <inkml:trace contextRef="#ctx0" brushRef="#br0" timeOffset="200300.98">18838 5823 2388,'-10'-2'-18,"-2"-1"27,4-2 25,-2 5 27,-1-5 23,3 3 20,-1 0 3,3 0 1,-3 0-15,9 2-6,0 0 9,-8 4 9,8-4 6,6 14 9,5-4 11,4 3 3,8 5 1,5 1-5,10 6-2,2 1 1,15 11-7,0 1-11,-2 2-9,-5-2-7,-9-2-8,-7 0-7,-8 1-8,-3 1-7,-5 2-5,-11-2-7,-2 0-24,-9 2-40,-5 3-50,-1 3-58,-8-3-54,-2-3-71,2-2-85,-5-6-88,3-6-175,6-2 39,-1-9 65,4 1-249,0-8-227</inkml:trace>
  <inkml:trace contextRef="#ctx0" brushRef="#br0" timeOffset="202765.77">19433 5498 2032,'2'-14'0,"0"0"25,-2 6 19,0-4 17,0 4 15,0-1 18,0 0 15,0 1 4,-2-1 7,2 1-1,0 1 4,0 0-5,-2 1-4,2 1 0,0 5-10,-2-8-9,2 8-4,0 0 0,0 0 10,0 0 2,-5 23 0,3-8 8,0 6 11,0 7 11,-2 3-2,2 8 0,-2 2-6,2 3-9,-2 8-9,2-1-9,2-5-9,2 7-8,2 2-8,4-2-7,9 16-5,2-3-9,2-14-6,9 3-2,6-3-10,-2-15-10,-1-4-22,6-6-27,1-4-44,2-5-48,5 0-43,-1-4-71,5-7-77,-2-3-79,-1-2-202,6-2-1,3-8 70,0 0-364,1-3-368</inkml:trace>
  <inkml:trace contextRef="#ctx0" brushRef="#br0" timeOffset="204005.45">20948 5610 2196,'0'0'-118,"0"0"29,0 0 26,0 0 16,0 0 12,0 0 14,0 0 12,-7-4 13,7 4 11,0 0 11,0 0 10,0 0 6,0 0 7,-5-3 7,5 3 7,0 0 2,0 0 6,0 0 3,0 0 0,-4-4 2,4 4-2,0 0-3,0 0-3,0 0-1,0 0-3,0 0-3,0-6-2,0 6-7,0 0-4,0 0 0,0 0-5,0 0-2,0 0-6,0 0-1,0 0-2,0 0-3,0 0-5,0 0-2,0 0 2,0 0-4,0 0-5,0 0 1,0 0 7,0 0-9,0 0 2,0 0 0,0 0 1,0 0-4,0 0 2,0 0-2,0 0-1,0 0 4,0 0-1,0 0 0,0 0-2,0 0-3,0 0 5,0 0 3,0 0 0,0 0 1,0 0-3,0 0-1,0 0 6,0 0-5,0 0-6,0 0 6,0 0-7,0 0 1,0 0-2,0 0 0,0 0 3,0 0-4,0 0 2,0 0-6,0 0 3,0 0 5,0 0 0,0 0 2,0 0 3,0 0-4,0 0 0,0 0 1,0 0 5,0 0-13,0 0 7,-2-5-1,2 5 2,0 0 0,0 0-1,-2-4-3,2 4 4,0 0-4,0 0 4,0 0-1,0 0 3,0-9-6,0 9 7,0 0-9,0 0 5,0 0-7,0 0 3,-2-4-3,2 4 2,0 0-3,0 0 3,0 0-7,0 0 6,0 0-2,0 0-2,0 0 6,0 0 3,0 0-5,0 0 3,0 0 3,0 0-1,0 0-6,-6-3 0,6 3 2,0 0 5,0 0 0,-8 16-3,5-9 2,-1 6 6,-2 0 8,-1 4 8,0 3 5,-1 1 8,2 1 4,2 3 1,-2-2 1,2-1-1,-2 4-7,4-6-1,2 2-3,-2-1-4,4-1-5,-2 0 0,5-1-3,-2-2-1,2 0 0,0 0 3,3-2-3,-2-1 2,5-2-3,-1 1 1,0-6-4,4 2 2,1-1-2,2-6 4,-1 2-1,2-1 1,-1-6 0,1 1 6,2-4 2,-2-1 6,2-3 0,-3-1 5,0-3-4,-3-3 5,-4-2-10,0-1 0,0-4-6,-3-2-2,-4-3-2,-3 1-4,-1 1-4,-3-1 2,-2 0-7,-4 0 3,1 6-8,-2-2-1,-2 5 0,-3 2 0,0 4-3,-1 2 0,0 5-3,0 2-7,-2 2-12,2 4-18,0 0-27,0 3-33,1 1-36,2 3-44,2 3-45,-1 2-57,7 1-68,-2-2-85,5 0-176,1-1 21,4 1 73,5-1-299,3-3-299</inkml:trace>
  <inkml:trace contextRef="#ctx0" brushRef="#br0" timeOffset="204188.92">21390 5806 2565,'6'-2'187,"-2"-2"12,-4 4 24,4-5 23,-1-1 13,-1 2 0,-2 4-11,2-7-25,0 3-21,-2 4-24,4-4-14,-4 4-29,4-3-47,-4 3-64,5-7-74,-5 7-75,9-2-79,-3 1-96,0-3-85,1 1-198,4 0-10,1-1 82,0-1-322,3-1-319</inkml:trace>
  <inkml:trace contextRef="#ctx0" brushRef="#br0" timeOffset="204611.36">22241 5399 2549,'0'-10'115,"0"0"15,-2 3 22,0-2 29,0 0 22,0 1 14,-2 3 1,0-2-8,2 1-20,-4 2-18,2 0-16,4 4-17,0 0-9,-18 6-10,9 4-8,0 0-13,-3 8-6,1-1-10,1 6-2,0 0-9,0 2-7,2 2-2,4 1-3,-2 1-4,2-1-1,1 3-4,3-3-7,0 0-4,5-1 1,1-1-9,0-4 2,2-1-1,5-1-3,2-3 0,0-6 4,0-2-2,2-3 3,-1 0-7,2-6 2,-2 0-1,2-6-13,-1-2 3,-4-5-3,4-2 2,-7-6-3,0-2 4,-2-3-2,-3-1-5,-4-4-2,-2 1-3,-1 2 3,-3-1-1,-3 2-4,0 2 2,-5 4-7,-4 5 4,0-1-4,-2 6 0,-2 2-15,1 3-30,2 4-31,-1 1-45,-1 2-49,4 3-57,-2 0-76,6 4-84,-3-3-85,7 1-180,1-1 19,5 0 84,2-2-396,0-3-424</inkml:trace>
  <inkml:trace contextRef="#ctx0" brushRef="#br0" timeOffset="204972.12">22595 5353 2866,'0'-7'97,"2"2"24,0 0 27,-2-2 32,2 2 24,0-1 6,0-1-13,1-1-14,2 1-20,3 2-15,0-2-18,2 1-10,0 2-11,3 1-10,0 1-8,1 0-9,1 2-5,0 4-9,0 1-6,-2 5-3,-1 0-7,2 3-2,-6 2-5,-2 2-5,-4 3 1,-2 0-3,-2 6-6,-4 0-2,-5 3 0,-1-3-6,-1 2 1,0 1-3,0-6 0,6-3-4,-3 4-2,4-7 0,-1 0 1,6 0-5,1-5-1,1 1 5,8-2-3,2-1-3,2-2 5,4-3-5,2-1-3,2-2 4,3-4-17,3 0-24,0-1-45,3-3-65,2-5-65,2 2-64,-2-9-65,6-3-70,-9-4-131,3-3-91,-5-4 43,-1-1-380,-5-2-440</inkml:trace>
  <inkml:trace contextRef="#ctx0" brushRef="#br0" timeOffset="205270.01">23151 5138 2629,'-6'-15'27,"-2"4"33,4 3 28,-1-3 26,1 4 38,2 1 29,-2-1 24,2 1 13,0-2-1,2 0-7,0 1-20,4 1-18,2-3-11,3 3-12,5-1-7,6 1 5,0-1-24,8 3-6,0 0-10,-1 2-7,1 0-9,-4 2-8,1 0-20,-1 4 1,-3 0-14,4 5-3,-7 3-1,1 2-5,-1-2-1,-4 5-3,-3 4-2,0-1 4,-1 4-12,-4 1 0,1 1-4,-1 1 2,-4 2-3,0-1 1,-2 0-8,0 1 6,-2-3-16,2 2-25,-4-3-41,2-7-62,0 3-62,0-4-48,-1 0-61,1-5-71,2-4-78,0-1-158,0-3-25,0-4 51,0 0-380,0 0-433</inkml:trace>
  <inkml:trace contextRef="#ctx0" brushRef="#br0" timeOffset="205659.44">23779 4833 2853,'0'-13'77,"-2"2"31,4 4 40,-4 0 39,4-1 29,-4 4 0,2-1-9,0 5-20,0-8-18,0 8-18,0 0-9,0 0-1,0 0-4,0 0-2,-2 29-7,2-12-6,0 3-13,0 3-21,0 4-2,0 1-10,0 5-3,2-2-11,0 1-5,-2 0-7,4 4-2,-2-2-11,4-5 1,-2 0-3,3-3-2,1-1-5,3-4 2,0-2-2,1-4 1,1 0-10,0-8 4,0 0-2,6-1-2,-5-6-1,3-2-2,0-4 2,-3-1-4,-1-5-5,3-1 2,-6-2 3,-2 1 0,-1 0 1,-5-1-6,0 4 2,-6 0-1,-3-1-6,-1 3 6,-2 1-1,-2 0-5,-2 3-6,0 3-16,0 0-20,-1 0-44,1 2-55,-2 0-65,4 2-52,0-2-69,-1 2-72,4-2-43,1 0-139,2 0-66,6 0 81,0 0-400,0-11-440</inkml:trace>
  <inkml:trace contextRef="#ctx0" brushRef="#br0" timeOffset="205933.87">24193 4663 2918,'-4'-4'124,"2"-1"23,0 1 44,2 4 34,-6-5 18,6 5 10,-4-7-3,4 7-5,0 0-26,0 0 5,23 3-2,-4 2-7,9 5-15,9 2 1,10 6-11,17 11-5,-3 2-12,-2 1-10,-3 7 2,-9 1-6,-9-1-16,-11-2-12,-6 5-9,-8 3-11,-13-4-10,-18 26-10,-17 0-6,-14-5-28,-15 1-64,-3 2-88,-12-6-103,-5-4-125,-11-1-123,-1-7-137,-4-1-252,-5-4 90,-3-4 72,-4 1-636,6-5-766</inkml:trace>
  <inkml:trace contextRef="#ctx0" brushRef="#br0" timeOffset="207569.78">8942 9904 3705,'0'7'-113,"2"-3"11,-2 3 10,0-7 11,1 7 20,-1-4 23,0-3 17,3 7 9,-3-7 16,4 7 18,5-3 14,0-3 8,5-1-6,5 0 6,4-1-6,7-1 0,6-4-5,4-2-2,4 0-4,1 4-4,6-7-25,-7 4-40,-3-1-63,-1 5-71,0-3-78,-8 2-172,0-1-113,-7 3 96,-5 2-93,-6-2-40</inkml:trace>
  <inkml:trace contextRef="#ctx0" brushRef="#br0" timeOffset="207752.87">9512 10166 1573,'-16'22'74,"4"-7"5,2-2-6,-1-2-5,5-3 4,-1 0 15,3-2 13,2-1 14,2-5 4,8 4 2,3-4-10,6-4-10,9-3-9,5-5-11,15-4-8,24-6-5,9-1-14,4-2-29,0 1-58,2 0-71,9 0-84,-5-3-151,-5 1-173,-3-4-131,-5 3-142</inkml:trace>
  <inkml:trace contextRef="#ctx0" brushRef="#br0" timeOffset="208436.87">11355 9486 1650,'-8'0'-77,"8"0"22,-10 3 21,4-2 20,6-1 17,-13 0 11,13 0 11,-13-1 19,5-2 11,8 3 9,-11 0 0,3-1 5,8 1-1,-16 0 7,8 0 0,-2 4 6,0-1 5,-1 8 8,-4 4 5,0 2 1,3 3-1,-6 6 6,2 1-4,0 6 5,4-1-3,1 5 6,3 0-13,2 7-7,6 2-1,2 6-9,4-2-3,6-2-7,3 0-4,5-4 1,2-5 7,8-6 1,3-3-7,3-8-1,-3-9 0,3-3-2,-4-7-2,0-6-7,3-4-3,-1-9-6,3-3-3,-1-4-6,-5-3-6,-3-3-1,-7 0-5,-4-1-1,-5-3-5,-2-1 0,-8-2-8,-7-2-3,-2-2 7,-5 4-7,-5-5-5,-4 5 3,-2 4-3,-3 8-1,-2 4-1,1 5 0,-1 6 4,4 3-6,-2 2 1,3 2 1,1 5-3,0 2-6,-2 2-16,5 5-25,4-1-25,0 4-24,3 1-29,2-1-37,4 0-39,4 5-51,2-4-48,4 1-147,2-2-96,8 3 61,2-3-152,4-2-134</inkml:trace>
  <inkml:trace contextRef="#ctx0" brushRef="#br0" timeOffset="208632.18">12050 9837 2036,'7'-9'170,"0"1"-3,-5 1 12,-2 0 5,1 0 10,-2-1-3,1 3-10,0-1-12,0 6-22,0-9-11,0 5-20,1-3-21,-1 7-25,7-5-31,-1 3-34,1 1-41,1-1-54,3-1-62,1 3-73,1-2-70,0 2-189,0-2-55,-1 2 85,3-5-160,-1 1-112</inkml:trace>
  <inkml:trace contextRef="#ctx0" brushRef="#br0" timeOffset="209053.87">12737 9341 1860,'-4'-10'77,"0"0"9,0 0 17,-4 3 20,1-3 11,2 5 5,-3-3 10,-1 3-2,3 0-15,-6 2-15,5 3-1,7 0-5,-21 8-7,9-1 3,0 6-1,2 4 0,-1 4-6,2 2-1,1 2-5,2 2-4,2 1-1,1 0-4,6 3-5,-1-2-7,2-3-4,2 1-5,0-2 0,6-1 2,-2 0 4,2-6 4,4 0 2,2-6 2,1 0-8,3-4-5,3-2-7,-4-5-5,2-1-5,3-3-6,-2-3-1,-2-5-4,0-5-5,-1-1-5,-2-7 3,-4-3-8,-5-2-2,-6 0-4,-3-3-3,-2 3-3,-5-9 1,-4 4-4,-6 2-1,-2 1-1,-1 4-1,-5 3-4,-2 3-8,6 8-8,-6 1-13,2 5-16,1 4-19,3 0-21,-2 6-33,3 1-24,3 4-37,0 2-34,2 0-39,4 1-35,1 2-32,2 1-40,3-6-128,4 3-61,2-4 52,2 1-170,3-3-162</inkml:trace>
  <inkml:trace contextRef="#ctx0" brushRef="#br0" timeOffset="209563.03">13681 8940 1957,'-2'-12'16,"0"2"23,-2-2 19,0 0 11,-2 1 13,-1-3 16,0 2 3,1 1-2,-3 0-2,1 2-2,0-1-9,-2 5-5,-2-2-12,-1 5-2,2 1-3,-5 1-4,2 3-10,-5 4-4,3 0-3,-2 6 0,-2 0-2,6 3-4,-1 1-3,4 2-3,3 3-1,3 0-2,3-3 0,4 3 6,7 2-9,2-2-1,8 5 4,2-2-12,8 2 4,5-1-1,3-1 0,-1-2-3,-1 0-2,1 0 0,-8-2 4,2-3-2,-7 2-4,-1-1 9,-4-2-1,-3 1 2,-2 0 4,-7-3-2,1 2-5,-7 1 3,-3-1-3,-1-1 0,-4 1-8,-5 0 4,-2-5-1,-1 2-8,-2-3 5,-3-2 3,4-2-7,-2-3-1,5-4-1,-4-4-1,3-3 10,0-3-7,3-8 0,3-2-2,1-4 0,4 0-4,4-6 3,4 1-7,4-5-9,5-3-4,4-3-11,4-1-19,14-15-26,2 5-32,2 1-45,3 4-57,3 2-78,-10 6-201,1 8-51,10-11 69,-5 12-127,-3 2-93</inkml:trace>
  <inkml:trace contextRef="#ctx0" brushRef="#br0" timeOffset="210217.56">14740 8665 1533,'-8'-1'-46,"-1"-2"23,9 3 23,-15-3 23,9 1 21,0 0 20,-1-2 8,3-1 6,2 1 8,0-2 0,2 1 4,0 5 4,6-12 1,1 4 6,5 2 4,1-1 3,2-1-1,3 1-5,4-1 6,1 1-10,-1 2 2,-3 3-3,4-3-3,-5 3-15,4 2-1,-5 0-9,0 4 4,-3 0-2,1 2-7,-4 1-1,-2 1-2,-5 3-8,0 0-4,-4 0-3,-3 6 2,0-2-6,-4 3-10,-1 2 4,-5-1-8,3 1-2,-3-4 0,4-3-4,-1 1-3,2-1-3,1-2-5,1-1-2,0-2 2,1-1 3,3-1 0,2 0-1,2-1 3,3-1 4,1-1 0,2 1 6,3-2 4,3 0 2,2 0 0,2 0 3,2 3 3,3-2 2,3 1 6,1 0 2,0 3 2,3-1 3,-1 2 1,3 1-2,-4-1-2,-2 4 3,-1-3-3,0 2-1,-3 0 3,-4 1 1,-2 1 3,-2 1 7,-6-1 1,-1 2 3,-3 0-3,-4-2-1,-4 5-8,-3-3 2,-3 5-8,-2-2-5,-6-1-5,-5 4-1,-3-2-4,0 0-4,-7-4 0,-1 1-6,-3-3-5,0 1 2,-1-5-4,0-2-3,1 1-17,4-3-25,3-5-47,1 0-43,0-2-55,8-6-45,-1-4-42,5-3-40,9-3-54,1 1-30,5-9-90,6-1-132,3-5 41,3-3-278,3 3-328</inkml:trace>
  <inkml:trace contextRef="#ctx0" brushRef="#br0" timeOffset="210632.93">15386 8405 2135,'-2'-10'-65,"2"10"35,2-5 30,-2 5 25,0 0 20,4-7 31,-1 5 21,-3 2 16,2-8 12,-2 3 6,0 5 5,4-5 7,-4 5 6,0-8 12,0 8 5,0-6 5,0 6-1,2-5-3,-2 5-6,0 0-1,-2-6-7,2 6-5,0 0-1,0 0-11,0 0-8,0-6-4,0 6-14,0 0-15,0 0-7,0 0-12,0 0-5,4-4-6,-4 4-8,0 0-5,0 0-8,0 0-4,7 14-4,-2-7-2,3 2-3,0 6 1,-2 2 1,7 3 2,2 6 3,-1 8-7,5 6-8,3 3-2,7 19 1,1 1-2,2 5 0,-1 4-2,1 2-20,-2 0-47,-4 1-84,1-2-98,-6-3-142,-2-4-180,-5-10-171,2-11 79,-2-2-530,-1-6-640</inkml:trace>
  <inkml:trace contextRef="#ctx0" brushRef="#br0" timeOffset="211237.44">11056 11661 3042,'-4'-2'-90,"-1"-5"12,3 5 16,-5-4 12,2 3 24,0-1 28,5 4 29,-9-4 14,9 4 6,-6-3 4,6 3-13,-4-4 4,4 4 0,4-8 4,5 3-1,11-10 1,18-7-3,36-18 7,26-5 0,47-16 1,15-5-4,18-5 10,24-5-5,22-2 10,19-5-17,12-1-5,66-20 0,7 0-3,6 0-3,-15 1-6,-60 22-4,-8 6 18,-8 4-10,-11 14-25,-27 3-34,-27 6-37,-54 13-37,-17 5-24,-22 5-49,-30 8-29,-23 6-18,-15 3-20,-19 3-43,-8 5-103,-16 0-84,-11 8-133,-38 12-98</inkml:trace>
  <inkml:trace contextRef="#ctx0" brushRef="#br0" timeOffset="211550.48">12212 11571 1726,'-117'42'27,"18"-5"22,8-6 15,-9 5-3,-2 1 15,3-1 19,0-3 17,12-3 17,6-4 6,12-1 12,17-10-5,12-1-16,11-5-6,11-7-15,12-2-8,7-8-14,26-9-1,42-21 5,36-13-3,55-24 3,25-7-1,32-5 1,31 1 6,79-21-12,5 3-8,13 5-3,19-1-5,-4 7-7,-4 2-6,-2 4-4,-11 6-1,-76 18-6,-9 0-2,-12 6-4,-23 4-7,-30 5 3,-25 7-5,-47 8-10,-19 5-29,-19-1-43,-29 8-31,-17 1-47,-15 9-46,-17 2-62,-6 3-64,-11 1-159,-11 3-105,-13 0 79,-19 4-212,-32 7-196</inkml:trace>
  <inkml:trace contextRef="#ctx0" brushRef="#br0" timeOffset="211807.7">13427 11508 2183,'-53'13'109,"4"-1"-12,13-5-7,7 1 10,3-2 14,8-2 1,0-1 6,10-1 0,4-4-12,4 2 1,0 0-6,36-13-7,-9 5-10,9-2-10,9-3-7,-1 6-3,5-5-4,-5 5-14,-1 1-1,-3-1-13,2 4-22,-11 0-47,2 2-58,-8-2-74,-2 3-83,-3-3-122,-8 2-192,-4-3 86,-3 0-213,-3-1-183</inkml:trace>
  <inkml:trace contextRef="#ctx0" brushRef="#br0" timeOffset="211958.65">14455 11243 2205,'2'-4'188,"-4"0"-23,0 0-14,2 4-17,-12-3-23,8-2-30,0 4-57,-2-1-74,2 0-114,4 2-180,-13-1-165,2 1-169,0-3-172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39:14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1007 1792 249,'-2'-5'258,"-1"0"-52,3 5-27,-6-9-24,2 3-20,0 1-8,2-1-2,-2 1-6,2 0-7,-2 0-9,2-1-3,-2 1-4,2 1-4,0-3-2,2 7-1,0-9 0,0 4-4,2-1-7,4 0-5,-2 1-8,2-1-4,0-2-5,4 3-6,1-1-7,4-1-4,-2 2-2,2 1-5,2 3-6,1 1-1,0 0-2,-2 1-4,1 6-3,-2-2 1,2 3-2,-2 3-2,0 0-1,0 5-1,-5-2-2,1 6 0,-5-3-1,-1 2-2,-5 0 2,-4 2-2,-1-1-2,-6 4 0,-1-2 2,-3 0-2,-5 1 0,3-3-2,-2-2 0,1-1-1,1-2 2,-3-2 0,4-1 2,-2-1-1,4-1 1,1-3 2,1 1 2,1-1 3,0-1-3,3 1 0,2-4 2,2-1 4,4-2-4,0 0-2,0 0-2,0 0 2,0 0-4,40-7 0,-19 0-1,-1 2 1,5-1 1,2 0-2,0 1 2,-1-3-4,-1 2 3,3-1-18,-5 1-17,2 1-16,-5-2-23,-2 2-22,1-1-25,-1-2-28,0 3-28,0-2-28,-6-3-68,5-4-107,-4 3-251,-2 0-123</inkml:trace>
  <inkml:trace contextRef="#ctx0" brushRef="#br0" timeOffset="563.38">1380 1419 1657,'-11'-12'-52,"-3"5"19,3-3 22,0 5 13,-4-1 16,0 0 26,-3-1 18,-2 2 1,-1-2 1,-2 5-3,-3-2 0,3 2-2,-3 2 1,-3 2-8,-4 1-1,2 2-3,-8 3-1,3 1 0,-1 5-1,1-1-4,-2 6 2,0 4 0,0 3-2,2 5-1,-6 13-4,0 4-1,5 3-3,9-4-6,8-5 2,0 4-4,6 0-1,1 1-1,6 3 2,3-8-3,2 1-6,7-2-1,3 7 1,5-4-3,5-3 1,8-1-2,1-5 1,7-1 2,18 2 0,-6-8 4,-1-7-1,3-7 1,5-3 1,4-3-2,-1-7 4,9-2 2,18-7 2,0-3 4,1-3 1,-4-4-5,-6-3 0,-5-4 3,-4-4-2,-10-2-4,-2-5-4,-13 4 1,-8-2-2,-4-4 0,-6-4-4,-4-6-3,-6-1 2,-5-3-2,-7 4-4,-5-5-4,-7 1 0,-12-11 0,-10 5-4,-5 7 2,-9 5 1,-2 9-6,-5 4 2,2 11 4,4 7-3,-5 4 0,-4 3-5,-5 6-16,-4 4-13,-17 6-22,4 1-24,14 2-28,11 3-31,4 3-36,5 4-33,1 1-56,5 0-137,4 0-265,8-3-163</inkml:trace>
  <inkml:trace contextRef="#ctx0" brushRef="#br0" timeOffset="7335.96">3425 2312 1657,'-14'-10'-88,"14"10"17,0 0 20,0 0 12,-4-3 16,4 3 10,0 0 13,0 0 13,0 0 14,0 0 4,-3-6 8,3 6 2,0 0 0,0 0 2,0 0-2,-1-5-2,1 5-4,0 0-2,0 0-3,0 0-3,0 0-6,0 0 1,0 0-6,0 0-2,0 0-3,0 0 3,0 0 7,-8 13 3,8-5 4,-2 0-1,0 5 1,0 0 2,0 2-3,2 3 1,0-2-4,0 1 3,2 2-4,0 1-4,2-4 2,4 1 0,-2 1-6,2-1 2,2 1 1,3-3-2,0-5 6,0 2 6,3-2 3,2-4 2,-2-1-1,4-3 6,-1 1 0,-1-6 1,0-1-1,0-1 5,2-4-2,-4-1 3,1-4-2,-1 4 1,-2-6 2,-4 3-3,2 1 8,-4-1 6,0-1-1,1 3 3,-3 3-1,-2-1 9,0 1-8,3 1-6,-3-1 3,-1 3-11,1-2-2,-2 3-10,2-1-2,-4 5-4,4-2-5,-4 2-5,0 0 2,4 18-1,-2-5 3,0 4-1,2 4-5,1 6 5,-2 4 0,1 6-3,2 4-2,-2-2-8,0 3 2,2 2-3,-3-1 5,-1 1-6,-2-2 2,0 1-5,-5 0-1,1-3 8,-2 0-13,-4-4 8,-2-1 4,-2 0-8,-1-2 7,-2-5-4,-2-1 0,-2-2 0,2-6-1,-5 0 2,3-6 1,-2-3-1,0-2-1,0-5 5,1-5-10,-3-3 0,2-5 4,-1-3-2,-1-5 0,4 0-2,1-5-2,3 1 5,7-2 0,2 2-9,2-3-1,1 1-3,8 2 3,-1 1-4,4-4 0,2 1-1,8-2 1,0 2-3,3-1-8,0 4-17,2-1-12,1 4-23,-2 3-31,0 2-33,1-2-40,3 6-33,-5-2-65,4 2-146,-2-1-42,2 3-124,-2 0-91</inkml:trace>
  <inkml:trace contextRef="#ctx0" brushRef="#br0" timeOffset="7653.15">4249 2594 1716,'-2'-9'40,"-5"1"13,3 1 12,0-4 17,-1 4 15,0-3 10,-1 2 8,3 0 0,-3 0 1,2 0-7,0 1 3,-1 0-14,3 2-8,-4 0-9,5 0-11,1 5-5,0 0-11,0 0-3,-18 8-6,12 2-3,-4 5-4,4 2-6,0 4-4,-2 4-1,1 0-1,3 4-4,-2 0 0,2 0-2,1 3-5,1-3 6,2 2-5,0 0-3,2-1 2,3-1-11,-1-3-10,4 1-21,3-5-28,-1 0-27,6-5-34,-2-2-46,7-3-56,-4-6-73,4-3-148,1-1-25,-1-4-136,4 0-98</inkml:trace>
  <inkml:trace contextRef="#ctx0" brushRef="#br0" timeOffset="8137.39">4528 2644 1708,'-6'-10'50,"0"3"16,0 1 5,1-1 4,1 5-2,0 0-1,4 2-2,-7-5-7,7 5-11,0 0-3,0 0 1,-6 9 6,6 2 1,0 0 0,0 1 1,0 5 1,2 2-2,-2-2 0,2 3-2,-2 2-2,2-3-5,-2 3-4,2-4-4,-2 1-5,0-1 1,-2 0 0,2-4-9,0-1 2,0 0-3,-2-1 0,2-4 0,0 3-1,0-5-3,-2-1-2,2-5-3,0 0-1,0 0-7,0 0 3,-6-17-7,6 4-7,2-3-1,2-3-1,0 2-1,1-1 2,1-4-1,1 1-3,1 2 2,1-2-2,1 3 0,0 3 1,4 1-4,-5 0 3,6 1-1,-1 1 2,-3 5-2,3 4 0,0-2 3,-1 3-2,2 2 1,-2 2 2,-1 3 0,3 2 6,-2 1 4,0 5 3,0 0 0,-3 2 1,-2-1 1,0 3-1,2-2-2,-4 2 3,0 0-1,-2 0 4,1-2-11,-3 3-17,2-2-18,-4-5-21,2 0-30,-1 0-30,-1-4-34,3 4-35,-3-4-47,0-7-69,0 4-92,0-4-237,0 0-125</inkml:trace>
  <inkml:trace contextRef="#ctx0" brushRef="#br0" timeOffset="8432.6">4923 2433 1764,'-3'-7'36,"3"2"12,-2-1 0,0 0-2,0 3 5,0-3 2,2 6-3,0 0-3,2-8 3,-2 8 8,0 0 13,0 0 4,21 14 2,-11-2 5,5 3 0,-2 0 5,4 4 0,0 5 0,-2 1-3,2 3 2,-2 5-6,-3 0-2,1-1-6,-2 1 1,-3 1-14,-6-2 0,1-2 2,-6 3-13,-3 2-1,-2 0-5,-5-2-24,-2 1-28,-6-2-34,-2-3-43,-1-5-50,-1 2-57,-1-7-57,1-2-174,1-4-76,2-1 70,-2-5-122,5-2-56</inkml:trace>
  <inkml:trace contextRef="#ctx0" brushRef="#br0" timeOffset="9511.8">5786 2469 1487,'0'-8'-8,"0"8"29,0 0 14,3-6 14,-3 6 16,0 0 13,0-5 10,0 5 5,0 0 8,0 0 0,0-6 1,0 6-3,0 0-2,0 0-4,-6-4-7,6 4-6,0 0-11,0 0-6,0 0-15,0 0-2,0 0 5,3 19 0,-3-6 2,0 6 3,0 3-5,0 7-1,3-1-8,-3 7 2,0 0-4,2 3-3,-2 2-7,0-8 2,-2 2-5,2-1 2,2-1-1,-2 1-8,0-5-15,0-1-3,0-4-15,-2-2-8,2-2-16,-3 0-18,3-5-22,0-1-25,-3-4-52,2 0-39,-3-2-43,-2-4-74,-1-3-110,7 0-234,-12-5-151</inkml:trace>
  <inkml:trace contextRef="#ctx0" brushRef="#br0" timeOffset="9748.77">5431 2767 1818,'0'0'23,"-3"-3"13,3 3 2,0-6 12,0 6 14,0 0 7,0 0 10,2-9 8,-2 9 4,16-2 1,-4 0-6,5 0-6,5 0-6,2 2-11,7-3-3,5 3-7,-4 0-9,1-3-25,-1 2-37,0-3-46,0 2-53,-1-1-56,1-1-60,-1 1-148,-3-1-294,0 0-168</inkml:trace>
  <inkml:trace contextRef="#ctx0" brushRef="#br0" timeOffset="17100.43">6756 2549 2053,'-6'-5'76,"3"3"1,3 2 1,-3-7 12,3 7 9,-5-8 7,2 5 1,3 3-4,-3-4-7,3 4 2,-2-7-10,2 7-8,-2-6-7,2 6-8,0-6 2,0 6-4,2-5-8,0-2-5,1 2-4,5-1-8,-2 0-5,5 1 1,-3 1-7,3 0 0,-1 0-2,-2 1-10,4-1 1,-2 2 2,3 4-10,-3-2 1,-1 4 4,-1-1-15,5 5-1,-5-1 4,4 4-8,-6 2 7,-2 0-4,0 0 3,-2 2 0,-2-1 2,0-1-1,-2 2-2,-2 0 4,0 0-5,-2-1 1,-2-1 2,2 1 7,-2-2-9,2-2 4,1-2 5,-1 2-10,-1-3 2,3 1 1,0-2-4,0-1 8,-1 2-8,1-5 1,0 3 1,2 1 0,-2-5-6,4-1-6,0 0-9,-2 6-4,2-6-3,0 0 2,0 0 4,10 4 0,-4-2 3,3 0-2,-3 1 2,5 1 4,-2 0 3,-1 2-4,2-1 4,0 1 2,-2 1 1,0 3 2,2 0 5,-3-1 0,-3 1 6,0-1 3,-1 3-2,-3-1 6,-3 1 0,-1-1 2,-5 3 3,-1-1-2,0-1-3,-6-3 4,0 2 0,-3 0-4,2-3 4,0-1-3,-3 0 0,4-2 1,-3-3 0,0 1-1,0-2 2,1-1-4,2-1-3,-1-2-7,0-2-15,2 1-16,0-1-23,2-3-22,3-1-35,0 0-33,1 3-34,4-1-25,3 0-21,0-3-29,4 0-106,5 1-317,4 1-172</inkml:trace>
  <inkml:trace contextRef="#ctx0" brushRef="#br0" timeOffset="17451.71">7318 2745 1785,'4'-4'21,"-4"4"26,6-6 4,-5 2 11,-1 4 11,8-3 6,-6-2 7,-2 5 1,0 0-6,4-2-7,-4 2-9,0 0-8,0 0-8,0 0-8,0 0-1,-8 14-5,-1-2-4,-4 5-2,-3 8-1,-6 1 0,-5 8-5,-11 14-2,0 3 4,-6 1-5,4 0 0,-1-1-3,0-3-2,1-1-1,6-8 0,3-8-1,1 2-4,-2-3 4,0 1-3,2-2 0,5-4-1,2-4-9,-1-1-12,6-4-12,0-1-13,2-1-7,-1-2-9,4-2-13,0 0-23,3-5-25,2-1-24,-1-2-16,4-1-11,5-1-29,0 0-72,0 0-321,5-16-88</inkml:trace>
  <inkml:trace contextRef="#ctx0" brushRef="#br0" timeOffset="17799.46">7047 3268 1581,'0'0'19,"11"5"8,-11-5 4,0 0 6,5 5 14,-5-5 14,-2 8 13,-1-2 8,0 1 5,-4 3 0,4 2-3,-6-2-4,1 6-4,-3 3-5,1-1-4,1 2-4,-1 1-6,-1-1-3,4 0-6,-1 0-3,2-3-5,1 7-3,-1-7-8,2 0 9,2-2 0,0-1-2,2-1-4,0-2-2,2 0-2,2-2-4,2-4-3,5 1 0,1 0-10,6-4 4,-1-1-1,6-1-7,-2-1-12,5-3-13,0-2-15,2 1-26,-1-1-20,-1-1-24,0-4-32,-3 4-28,1-1-39,-6-3-57,-5 1-97,0 3-315,-3-3-161</inkml:trace>
  <inkml:trace contextRef="#ctx0" brushRef="#br0" timeOffset="18025.64">7214 3500 1771,'-6'2'-33,"2"3"12,-3-2 11,2 4 27,1-2 14,0 3 17,2 1 7,-2 0 4,2 3 4,-2 3-2,1 1-1,2 2 13,-1 2-5,-1-1-5,1 1-4,-1 1-3,1 6-8,0-4-4,0 2-13,-2-1-31,2 0-28,0-4-30,-2-1-34,2 3-36,0-6-58,-1 1-100,-2-2-315,4 2-99</inkml:trace>
  <inkml:trace contextRef="#ctx0" brushRef="#br0" timeOffset="22599.89">7956 2501 1616,'0'0'2,"4"-5"19,-4 5 17,4-5 11,-4 5 13,0 0 12,0 0 9,4-3 4,-4 3-1,0 0-5,0 0-6,0 0-7,3-4-8,-3 4-7,0 0-7,0 0-6,0 0-6,0 0-5,5 12-2,-7-1 5,2 0-3,0 5 3,0 2 3,-3 0 1,3 0 1,0 6-4,0-4-1,3-1-2,-1 3-4,0-1 0,0-2-4,-1 2 0,5-5-1,-4 3 0,4-4-4,-1 1 0,1-3-1,2-1 0,-1 0 1,3-3-2,3-1 0,-2-3-1,1-1-3,1-4 2,-1-1-4,1-2 2,2-2-1,0-3 2,0-1-4,-3-1-1,2-2-3,-2 1 3,-1-2-1,-3 1-1,3 0 3,-3 1 9,-1 2 3,-1 0 6,-2 1-6,2-1 7,-3 4-4,2-2-4,1 1 0,-2 0-7,0 3 0,0-2-5,-2 2-1,-2 3-3,0 0 2,0 0 0,5 17 0,-5-6 3,-1 5-1,1 1 4,0 5 4,-4 3-6,2 6 3,2-1 2,-6 4 3,4 3-1,-2 0-13,-2-2 8,1 1 5,2-1-9,-3-5 2,0 2-8,0 1 1,-5-2-1,0-3-4,1-3-1,-3-2 3,3 0-3,-4-4-1,0-2 3,1-2-4,0-4 5,3-1-1,-3-2-2,1-3 2,0-3 0,2-4-2,0 0 2,-4-5-1,4-5-3,1-1 5,1-2-4,4-5 3,0-1-1,0-1 2,0 1 1,4-4-2,-3 4-2,3 0 3,3 2-6,-1 1 3,0-2-10,4 3 2,-3 0-8,7 1-13,-2 1-13,0 2-17,4 2-20,0-1-24,2 0-28,2 3-26,1 1-43,-1-1-54,6 1-133,-4-2-67,2 1-94,-1 3-54</inkml:trace>
  <inkml:trace contextRef="#ctx0" brushRef="#br0" timeOffset="22923.21">8629 2694 1537,'-2'-8'8,"-2"0"8,1-2 15,1 2 15,0 1 14,-3 2 15,3-1 10,0-2 6,-2 3-6,2 1-5,-2 0-9,0 0-8,4 4-9,-9-3-5,9 3-7,-15 9-3,6-1-4,1 3-3,-2 7-2,-3 0-1,0 5-2,3 1 7,-3 7-1,3-1-2,1 5 0,2-2 0,1-2-2,2 1-1,0-4-4,4-1-3,2 1 1,0-3-1,4 0-1,3-3-3,-1 0-7,5-3-24,0-5-26,-1-2-27,6-4-38,-2 0-31,6-4-35,-3-3-48,-1-1-79,2-4-344,-4-1-139</inkml:trace>
  <inkml:trace contextRef="#ctx0" brushRef="#br0" timeOffset="23413.02">8819 2815 1699,'-2'-9'-21,"2"-1"23,-2 3 21,-2 2 15,4-2 15,-2 1 5,0 1-1,2 5-3,-2-8-10,2 8-5,0-6-5,0 6-5,0 0 6,0 0 6,0 0 7,0 24 3,2-14-1,0 4 6,0 1 3,0 2-6,2 0-2,-4 1-2,2-1 2,-2-1-3,0 1-2,2 0-3,-2-3-5,0 1 0,0-5-6,0 2-1,0-3-2,0 1-4,0-2 5,0-1-1,0-1 2,0-3-3,0-3-3,0 0-3,0 0-1,0 0-5,0 0 1,-4-26-4,4 15 1,2-3-5,2 0-1,-2-3 4,4 1-7,0 3 2,-2-4-3,2 2-1,0 1 1,0 0-4,3 3 0,1-1 0,1 1 0,0 1-1,1 1 0,4 3 0,-4 1-4,2 3 2,2 0-1,-4 4 0,2 1 2,1 3-1,-1 2 2,-2 1-1,1 1-1,-2 2 6,-3 1 3,1 2 4,-1-2 3,-2 2 1,-2 0-1,1 1 1,-3-3-2,2 3-2,-1-6 0,-3 5-14,2-4-25,-2-2-32,2 0-46,-2 0-46,0-2-52,0-1-112,0-6-141,-4 3 17,4-3-97,0 0-41</inkml:trace>
  <inkml:trace contextRef="#ctx0" brushRef="#br0" timeOffset="23615.49">9219 2917 1521,'0'0'61,"0"0"22,0-4 10,0 4 13,0 0 13,2-6 2,-2 6 4,0 0-11,5-7-10,1 7-10,-1-5-10,3 3-11,2 1-4,2-3-8,2 1-5,1 0-9,-1 1-22,3 0-31,-4 0-38,2 0-44,-3 1-50,1-1-57,0 0-111,-3-2-147,-3 1-134,2 0-88</inkml:trace>
  <inkml:trace contextRef="#ctx0" brushRef="#br0" timeOffset="23887.09">9560 2706 1731,'2'-5'92,"1"-1"12,-1 3 4,-1-3 9,-1 6 10,5-6 0,-3 1-9,-2 5-11,3-5-10,-3 5-13,0 0-7,9 0-6,-9 0-11,11 12 13,-6 0-7,0 0-4,2 3 4,-1 2-14,-1 3-1,2-1-4,-3 0-9,0 2-2,-2-1-14,0-2-12,1 3-14,-3-4-19,3 0-28,-3-1-32,2-3-37,-2-2-34,3 2-33,-3-4-42,0-1-79,2-3-122,-2-1-235,0-4-160</inkml:trace>
  <inkml:trace contextRef="#ctx0" brushRef="#br0" timeOffset="24235.48">9660 2418 1864,'-2'-7'24,"0"2"12,-3 1 6,2-2 9,3 6 8,-1-5 6,1 5 3,-2-6 0,2 6 2,0 0 3,11-2 3,-11 2-4,16 6-6,0-1 3,-2 5-1,6 1-5,0 5 0,2 3 5,3 1 1,-1 6-2,-6 0 7,4 1-8,-3 3 4,-5 1-1,4 1-5,-8 1-7,-2 1 2,-4 0-4,-1-4-6,-3 1-7,-5-1-1,-1 5-2,-4-2-6,-4-1-9,-1-3-13,4 0-12,-4-3-18,0-6-14,2 1-28,1-4-33,-4-1-45,4-5-54,1 0-53,-4-3-84,5-5-133,-1 2-11,1-4-139,-1-2-111</inkml:trace>
  <inkml:trace contextRef="#ctx0" brushRef="#br0" timeOffset="26191.9">10496 2542 1686,'5'-8'35,"3"1"21,-5 4 10,3-1 6,-6 4 14,3-6 10,-3 6 8,5-1 4,-5 1-5,0 0-11,0 0-2,5-4-13,-5 4-10,0 0-8,0 0-8,0 0-4,0 11-6,-3 0-1,-1 4-7,0 3-8,0 5 0,-3 2 0,-1 1 0,3 3 0,0-1 1,0 5-5,-1-3 0,2-2-1,-1 3-4,0-2 4,3-1 0,-1 0-5,0-2-11,1-6-26,0 2-30,-1-5-33,2-2-34,1 1-32,-2-6-18,-2-1-81,1-2-130,-3-5-83,-2 0-84,8-2-48</inkml:trace>
  <inkml:trace contextRef="#ctx0" brushRef="#br0" timeOffset="26428.47">10159 2796 1450,'-2'-3'-6,"0"-1"24,2 4 12,-5-5 15,5 5 11,0 0 16,-1-7 3,1 7-1,0 0-1,8-10-1,3 7-1,4-1 1,6 0-5,5 0-3,4 1-8,6-1-6,1 0-1,3 1-5,-4 0-6,5 2-3,-1-2-5,0 0-17,-3 0-26,-4-1-34,3 4-32,-4-3-36,2 3-30,-4-4-38,0 0-109,-3 0-278,-3-1-70</inkml:trace>
  <inkml:trace contextRef="#ctx0" brushRef="#br0" timeOffset="26720.22">11083 2431 1609,'0'-5'48,"1"-2"21,2 3 11,-3 4 11,0-8 9,3 5 6,-3 3-1,0 0-11,2-8-8,-2 8-12,0 0-7,2-4-11,-2 4-8,0 0-4,0 0-4,6 21-2,-4-6 1,-1 1-3,2 1 2,1 3-1,-1 2 2,-2-1-4,2 4 0,-1 2-3,-2-1-6,2-1 1,0 1-5,-2-1 0,1-4-18,-1 1-20,3-2-27,-3-1-33,0-2-36,0 0-42,0-1-38,2-5-44,-2-2-106,0-2-330,2-2-168</inkml:trace>
  <inkml:trace contextRef="#ctx0" brushRef="#br0" timeOffset="27035.72">11428 2629 1779,'4'-6'-3,"-2"2"28,-1-1 17,-1 5 16,8-4 12,-8 4 6,5-5 1,-5 5-7,2-3-4,-2 3 1,0 0 0,0 0 3,-10 19 8,4-6-10,-3 2-3,-3 4 0,-6 8-4,0-1-2,-2 3-7,-4 5-2,-2 1-1,-1 1-12,-1 1 3,0 1-4,-2-3-3,5 2-4,-4-2-3,2-1-2,1-2 0,3-5-1,1-5-5,4 3-11,1-5-13,-1-4-18,6 0-17,0-5-23,0 0-19,4-2-17,-2 2-24,3-7-44,2 1-32,4-5-34,1 0-93,0 0-332,0 0-155</inkml:trace>
  <inkml:trace contextRef="#ctx0" brushRef="#br0" timeOffset="27373.76">11276 3076 1762,'0'0'-3,"6"-4"29,-6 4 9,4-3 10,-4 3 6,0 0 0,0 0 9,0 0 2,0 0 4,0 0 2,2 12-5,-4-4 0,-2 2 1,2 1-5,-2 3 0,-2-1-3,1 2 2,0 3 0,1-1-5,0 1 0,0 0-5,0-1 3,0 1-7,2-3-2,-1 1-1,2 0-5,-2-2-3,3-2-2,0 0-7,0 0 2,3-1-1,1-1-1,2-2 1,2 0-5,2-2-2,4 0 1,2 0-3,-1-3-2,5 0-14,-4-2-16,4-1-20,-2 0-21,2-1-25,-1-3-27,-1 0-32,-1-2-37,0 0-33,-1-3-51,0 1-108,-5-1-271,-1-3-138</inkml:trace>
  <inkml:trace contextRef="#ctx0" brushRef="#br0" timeOffset="27627.55">11448 3213 1644,'-8'-3'-30,"3"0"37,5 3 21,0 0 14,-10-2 11,10 2 6,0 0-2,-7-3-4,7 3-1,0 0-12,0 0 4,-7 14 9,5-7 0,0 2 8,2 3 4,0 3-2,0 1-2,-2 3-5,2 0-3,-2-1-4,2 1-6,0 2-1,0 0-3,-2 0-2,2-2-20,-2 1-22,2-1-35,0-2-38,0-5-32,0 2-51,-4-2-72,8-1-125,-2-3-240,0-3-96</inkml:trace>
  <inkml:trace contextRef="#ctx0" brushRef="#br0" timeOffset="28009.62">11953 2697 1569,'0'-5'-25,"-2"-1"19,2 0 19,0 6 19,-2-10 15,2 7 9,0 3 9,0-7 4,0 7-4,-2-7-5,2 7-6,0 0-12,0-5-7,0 5-2,0 0-4,0 0-5,0 0 4,2 25 2,2-10-2,-2 0 3,2 3 0,3 2 0,0 1-3,-1 1-1,2 2-1,1-4-3,-1 4 0,0-2-1,4-1-2,-2 1-19,0-4-20,-1-1-27,4 1-33,-3-1-28,1-6-28,-1 0-40,0-2-93,0-6-304,0 1-74</inkml:trace>
  <inkml:trace contextRef="#ctx0" brushRef="#br0" timeOffset="28311.79">12254 2745 1462,'2'-7'-8,"-2"3"32,0-2 17,0 6 15,0-10 14,2 6 9,-2 4 9,0-8-2,0 8-2,2-3-5,-2 3-14,0 0-4,0 0-3,0 0 6,0 0 3,-8 18-4,4-4-1,-2 3 1,-6 4 0,2 4-4,-2 4-2,-4 3-3,2 1-6,-6 5-2,1 0-4,1 0-6,-4 2 1,3-5-3,1 2-6,0-6-18,2-1-15,0-4-24,2 1-26,1-6-26,3-1-32,1-1-30,0-5-25,3 1-18,0-6-37,4-1-98,0-3-276,2-1-96</inkml:trace>
  <inkml:trace contextRef="#ctx0" brushRef="#br0" timeOffset="28668.23">12510 2600 1687,'3'-8'24,"-3"4"22,0-1 11,4-1 6,-4 6 13,0-6 5,0 6-1,2-7-8,-2 7-5,0 0-6,0 0-6,0 0-1,0 0 4,-10 17 1,2-4-3,2 5-4,0 2 0,-2 8 7,-4 0-6,2 5 1,0 2-4,0 2-4,3-2-2,-1 2-6,-1-2-5,2 2 1,1-2-4,2-1-3,0-6-2,2-1-2,-1-1-14,3-6-8,0 0-11,3-3-20,1 1-28,-1-7-33,6-1-40,5-1-50,-2-4-60,0-5-120,4 0-97,-2-2-109,3-5-67</inkml:trace>
  <inkml:trace contextRef="#ctx0" brushRef="#br0" timeOffset="29185.81">12652 2798 1568,'-4'-4'-3,"2"1"17,-2-2 1,4 5 2,-4-5-2,4 5 0,0 0 8,0 0 16,0 0 5,0 0 11,-5 17 8,5-5 14,0-1 3,3 5 0,-1 1 3,0 0-3,0 1-1,0 2 1,-2-1-7,0-2-3,2 1-7,0 2-3,0-5-4,0 3-6,-2-8-3,2 2-5,-2 0-2,2-3-1,0 1-3,-2-3 4,0-2 6,0 2 1,0-7-1,0 0-10,0 0 0,0 0-6,0 0-3,0 0-3,0-29-4,0 16-8,5-5-5,-3 2-3,2-2 4,0 1-5,0 0 3,1 2-3,1 0-2,1-1-1,-3 2 0,2 3-2,-1 0 0,2 2 0,3-1-2,0 3 2,-2 1-3,3 2 0,-1 1 0,1 1-4,2 4 2,-1-2-2,0 3 4,-4 2-1,4 5-4,-1 0 8,-3-1-1,3 4-1,-2 0 3,-3 2 0,0-1 6,0 1 0,-2 2 6,1-3 0,0 0-5,-1-1 4,-2-1-2,0-2 0,0 2 1,2-2-24,-4-1-26,2-2-36,0 1-38,0 0-37,0-1-47,-2-7-88,2 2-115,-2-2-42,0 0-119,0 0-63</inkml:trace>
  <inkml:trace contextRef="#ctx0" brushRef="#br0" timeOffset="29397.96">13129 2948 1489,'-2'-7'46,"2"7"29,-5-4 16,5 4 8,-2-3 9,2 3 3,0 0-4,0 0-7,0 0-8,2-8-9,-2 8-10,11-2-6,-3 0-6,3 0-9,1 2-1,4-3-16,-2 3-24,4 0-37,-4-4-45,2 4-46,2 0-47,-3-4-61,-1 0-159,-2 1-216,-1 1-100</inkml:trace>
  <inkml:trace contextRef="#ctx0" brushRef="#br0" timeOffset="29815.43">13461 2776 1682,'0'0'25,"0"-9"13,2 6 4,-2 3 6,0 0 7,2-9 1,2 4-3,-4 5-4,9-3-3,-2 1-7,-7 2-1,18 0-2,-7 0-1,2 2 1,4 0 3,-1-1 2,0 5-1,-2-2 4,0 3 13,0 2 10,1-1-4,-5 1-2,-1 0 0,-1 4-2,-4 0-2,1 1-4,-5-1-4,-2 3-5,-5-2 1,-1 3-4,-3 1-4,0-1 1,-1 1-5,-3-3-5,2 0-4,3-4 0,-1 2-5,2-3-2,1-1-2,0 1-1,1-2-3,1-1-2,2-1 2,0-1-2,4 2 1,0-4-1,0-3 0,10 7-3,-1-4 0,2 0 0,3-2 2,-1-1-6,5 0 3,0 1-2,0-2 0,1 1-12,1 0-19,-1-1-23,-2-2-34,-2-1-42,4 3-52,-4-6-50,-1 2-92,0-3-124,-2 1-229,-2-3-169</inkml:trace>
  <inkml:trace contextRef="#ctx0" brushRef="#br0" timeOffset="30331.67">13798 2527 1836,'-2'-5'2,"0"1"23,2 4 14,-4-8 16,2 5 10,2 3 12,-2-6 2,2 6-2,-4-5-7,4 5-9,0 0-5,0-7-9,0 7-2,0 0-3,0 0 1,20 10 1,-12-2 1,5-1 0,2 6 5,2 2 4,0 2 0,4 3 9,0 3 1,5 2-10,-5 1 2,6 5 0,-5-5 0,-1 2-3,-2 3 3,-2-2-4,-3 1-7,0 4-2,-4-4 2,-2 2-6,-6-4-3,-2 1-12,-2-1 6,-2 0-3,-2-2 3,0 0-7,-3-1-5,-2 0-1,1-4-2,2 0 1,-4 0 1,4-4-6,0-2-7,1-1 11,1-2-13,0 1 2,2-4 1,-1 1-4,-1-3 3,3 0-1,-1 1-4,-1-1 3,4-2 7,-1 0-10,-2 2 0,1-4-8,3-3-9,-3 8-5,3-8-9,-2 6-9,2-6-12,-6 3-13,6-3-16,0 0-27,0 0-22,0 0-29,0 0-38,0 0-20,-14-9-32,9 5-74,4 0-89,-1 1-191,-2-4-104</inkml:trace>
  <inkml:trace contextRef="#ctx0" brushRef="#br0" timeOffset="32000.13">14687 2817 1608,'9'2'-19,"-3"-2"22,0 2 14,-6-2 14,11 2 24,-4 0 20,-7-2 15,8 2 10,-8-2 5,0 0 2,8 1-1,-8-1 2,6 2-3,-6-2-1,0 0-4,10 0-8,-10 0-2,0 0-7,0 0-7,6 4-3,-6-4-7,0 0-4,8 0-8,-8 0-4,10 0-3,-10 0-9,18 0-2,-8 0-1,3 0-2,1 0-6,6 0-1,-4-2-3,4 2-4,-1 2-3,-1-2-9,0 0-25,-6 0-30,1 0-41,0 0-44,-3 3-42,3-3-40,-3 2-53,4-2-132,-6 0-70,-2 3-153,-6-3-122</inkml:trace>
  <inkml:trace contextRef="#ctx0" brushRef="#br0" timeOffset="32232.37">14871 3071 1713,'-4'3'13,"2"3"10,-2-5 9,4-1 19,-6 8 17,6-8 12,-4 5 5,4-5-1,0 0 0,0 0-8,10 7-1,-3-7-4,4 0-6,3 2-6,1-2-9,1 0-2,2 0-8,0 0-4,0 2-7,3-2-24,-3 2-36,0-2-42,0 2-54,2-1-41,1-1-50,-2 0-134,-2 0-267,-3 0-116</inkml:trace>
  <inkml:trace contextRef="#ctx0" brushRef="#br0" timeOffset="33371.5">15947 2800 1661,'-4'-4'-1,"4"4"21,0 0 13,-2-5 12,2 5 15,-2-7 14,-1 4 5,3 3 1,3-8-7,1 4-5,-2-1-6,5 1-6,-1-1-7,5-1-5,-1 2-4,2 0-3,2-2-3,0 2-4,0 1-5,0 0-2,-1 3-5,-1 0-2,1 3-1,0 3-4,-1 1 2,-1 2 4,0 3-1,-5 3-1,2 1 3,-3-1 1,-2 4-4,0 0 0,-6 0 1,3 1 0,-3 0 0,-5 3-1,5-5-3,-4-1-1,2 1 2,-5-3-1,4-2-4,0 1 0,2-4 3,-2-1-1,2-1-1,-1-1 1,1-3-12,4-4-7,0 0-4,0 0-8,0 0-6,0-21-3,6 6-6,3-1 1,1-4-1,3-4 5,2-4 4,0 1 1,-1-1 5,-3 5 3,2 1 11,-3 2 13,-2 1 9,2 2 8,-4 2 4,0 1 1,0 3-3,-2 0-2,1 2-1,1 1-5,-4 0-3,0 2-3,0 4-2,-2 2-3,0 0 1,0 0 3,0 0 2,-10 24 4,3-10 6,1 1 4,0 4 1,0 3 0,-1 0 1,2 2 1,1 1 0,0-2-2,0 2-4,4-4 2,0 3-2,2-4-3,2 1-3,0-1-7,3-3-13,2 2-21,1-2-32,3-5-41,2 3-52,2-4-49,-3-5-84,4-3-135,-2 1-259,4-4-170</inkml:trace>
  <inkml:trace contextRef="#ctx0" brushRef="#br0" timeOffset="33642.77">16652 2713 1900,'-8'-10'19,"2"4"12,-1 1 16,1 1 7,0-2 0,0 4 6,-4-3-3,4 5-7,6 0-3,-14 3-5,5 3-3,0 4 3,-1-1 0,2 6 9,1 1-4,-3 5 2,4 0 1,-1 3-4,0-1-3,1 1-1,2 3-3,2-1-5,-1-2-1,3-2-4,3 0-1,-1-1-5,0-1-11,1-1-18,2-1-17,4-3-23,0 0-37,1-3-49,3-4-39,1 1-74,6-4-118,-6-1-297,2-4-157</inkml:trace>
  <inkml:trace contextRef="#ctx0" brushRef="#br0" timeOffset="34118.5">16795 2956 1737,'-2'-10'-16,"0"5"27,0-2 17,-2 1 20,2 2 10,0-3 7,2 3-2,0 4-4,-2-6-8,2 6-10,0-7-5,0 7-5,0 0-3,0 0 2,0 0 7,-3 17 0,6-8 3,-3 0 3,0 1 2,2 1-1,0-2-2,0 3 1,-2 0-5,4-3-2,-4 0-3,0 0-2,2 0-5,-2-3 2,0 1-1,0-1-2,0 0 2,0-1-2,0-5 1,0 0-3,-2 6-2,2-6-2,0 0 1,0 0-9,-13-17-7,12 10-6,-1-5-1,0 0 0,2-1-3,2 0 2,0-1-1,-1-1 2,2 2-1,1 2 3,-2 1 3,6-1 2,-5 0-2,6 2 2,1 0-2,-1 1-2,3 3-1,-2-1 0,4 3-3,-4 3 0,2-3 2,0 6-2,-2-2-1,3 3 2,-2 2 1,2-1-2,-3 2 1,0 3 3,2 0 3,-4 2 5,0-3 2,-1 2 0,1 0 2,-1 1-1,-3 0 2,0-1-2,0-2-2,-1-1-6,0 1-19,0 1-20,-3-3-33,2 0-32,-2 0-35,2-1-32,-2-6-65,0 4-108,0-4-326,0 0-163</inkml:trace>
  <inkml:trace contextRef="#ctx0" brushRef="#br0" timeOffset="34434.79">17104 2689 1778,'-2'-7'0,"0"3"27,2 4 14,-3-10 9,3 7 10,0 3 2,0-5-3,0 5-6,0 0-6,-2-7-7,2 7 2,0 0 6,0 0 6,17 20 0,-9-11 2,3 4 6,4 5 1,0-1 2,-1 2 4,2-1-1,-4 6 6,5 0-1,-2 0-7,0 4 3,-5-3-4,-3-3-1,4 3-5,-7-1 1,-2 0-2,-2-2-11,0-3 0,-6 5 0,-2-4-10,0 2-19,0-3-7,-2-5-26,3 1-26,-4-5-33,1 0-36,-1-2-46,3-1-56,-2-5-85,0-2-149,4 0-31,6 0-124,-6-6-99</inkml:trace>
  <inkml:trace contextRef="#ctx0" brushRef="#br0" timeOffset="34683.64">17798 2758 1659,'7'-3'79,"-2"-2"24,0 2 7,2 1 5,-3-2 4,-4 4 0,8-3 1,-8 3-13,6-4-16,-6 4-13,0 0 0,12 7 1,-8 1-1,2 1-2,-2 4-7,2 2-4,0 7-8,1-2-6,-3 6-2,1-4-1,-1 4-15,-2 0-19,0 1-23,0-2-27,-4-3-39,0 2-47,0 2-58,-2-4-54,-3 0-117,-4-4-120,-1 2-182,4-7-149</inkml:trace>
  <inkml:trace contextRef="#ctx0" brushRef="#br0" timeOffset="34883">17709 3087 1897,'-2'-11'60,"0"4"18,2-3 13,0 4 8,2 1-2,0-3 1,-1 2-9,7-2-9,0 1-10,5 0-5,3-1-11,8 0-1,2 1-8,1 3-28,1-1-32,-1-2-45,3 4-51,0-2-41,-1 3-45,1-3-91,0 2-146,-1-2-123,-4 3-58</inkml:trace>
  <inkml:trace contextRef="#ctx0" brushRef="#br0" timeOffset="35339.69">18531 2885 1619,'0'0'58,"2"-7"16,-2 2 15,2 1 15,0-2 15,-2 0 5,0 6 1,2-8-2,0 3-9,-1 0-17,4 0-7,0-1-10,2 3-11,1-1-10,0 0-3,3 0-8,-1 3-4,4-1-6,-2 0-1,-1 2-10,4 2-1,-5 0-3,5 3-3,-3 1-4,-1 3 2,0 3-5,-5 1 3,0 1-4,-2 3 3,-2-3 1,-4 6 5,-2-3-2,-4 4-1,-2 0-8,-6-2 5,-6 2 0,5 0-3,-7-2-3,-2 0 1,1-3 1,4-3-2,0 0-3,-1-1 1,6-4-4,1 1 4,0 0 1,4-3-4,-1 1 9,4-1-2,-2-2-2,2 0-6,4 0-3,4-4-2,0 6 2,0-6-1,10 3-3,0-3 0,2 2 4,4 1-2,4-3-2,3 0 5,7 2-2,0-2 2,1 3 0,1-3-1,2 2-23,0-2-29,-3-2-42,1-1-48,0 1-57,-1-1-45,-1-1-95,-2-2-133,-1 1 36,1-1-99,-4 0-39</inkml:trace>
  <inkml:trace contextRef="#ctx0" brushRef="#br0" timeOffset="35974.75">19181 3004 1463,'-2'-8'3,"0"1"18,0-1 21,-3 2 17,5 1 17,-5-2 18,4 0 6,-1 3 4,0-3 0,2 7-4,-2-8-4,2 2-10,0 6-9,2-7-5,-2 7-11,4-7-3,2 4-9,1-1-5,1 4-4,1-1-3,1 1-5,0 0-3,2 4-4,2 0-4,-1 1 0,2 3-4,-2 1 0,-1 2 0,4 4-5,-9 1 2,2-1 0,-3 2-1,0 1 0,-3-1-1,-1-2-1,-2 2 0,-2-1 0,-1 1-4,-3-5 2,0 2 1,-3-1-3,4-1-5,-5-1-2,2-3 2,1 0-9,0-1 3,-2-3 1,3-1-2,-3-1-1,9-2 2,-11-2 0,11 2-1,-6-7-2,8 0 0,0-3-6,5-3 3,0-3-2,5 1-1,1-4 2,-1 2 1,4 0 0,-2 2 1,0-1 8,0 1 9,-2 3 5,-1 2 5,-3 0 5,2 0 2,0 3-3,-4 1 1,0 0-6,0 1-4,-2 1-1,0 1-1,-4 3-2,0 0 9,0 0 1,14 10 10,-12-2 4,-2 1 8,-2 3 1,2 2 2,-2 2 3,-1 0-4,-1 1 0,2 0-5,-1 0 0,1 2 0,0 0-2,2-2 0,0 0-8,2-2 1,0 2-1,3-1-8,-1 0-14,1-3-14,3-3-18,0 1-25,-1-4-43,3-1-46,1-2-53,2 0-52,-3-7-102,0 2-152,4-1 38,-1-4-137,1 1-98</inkml:trace>
  <inkml:trace contextRef="#ctx0" brushRef="#br0" timeOffset="36247.38">19766 2857 1570,'0'-8'31,"0"1"27,0-1 15,2 2 11,-2 1 11,0 5 4,0-10-2,0 7-8,0 3-6,0 0 9,0 0 8,0 0 0,0 0 0,-7 27 1,3-15-4,2 6 1,0-1-1,-2 4-8,1 0-7,1 1-8,-2 3-1,4 0-4,-2-2-6,0-2-12,2 1 4,0 1-10,0-3-12,2-2-14,2-1-20,0 1-19,3-1-28,1-6-42,1 1-47,1-2-52,4-1-52,-2-5-87,-1 0-131,5-4 4,-3 0-140,2-4-95</inkml:trace>
  <inkml:trace contextRef="#ctx0" brushRef="#br0" timeOffset="36725.77">19984 2996 1605,'-2'-7'-18,"-1"1"15,3 0 12,-1 1 21,1 5 17,-2-9 17,2 9 4,0-5-3,0 5-7,0 0 16,0 0 16,0 0 11,0 0 7,6 17 2,-4-7-1,2 1 2,-2 2-15,2 1 4,0 1-9,0 0-2,1 1-5,-3-1-7,3-3-8,-3 2 1,0-2-9,0-3-8,-2 2-6,2-1 1,0-2-8,-2 0 3,2-1 0,-2-1-3,2 0-4,-2-6 3,0 4-7,0-4-4,0 0-2,0 0 0,0 0-6,0-23-1,0 11-10,0-2-12,2 2 1,2-4 1,-1 1-12,1-3 5,0 4-1,0-1 1,0 1 0,3 1 1,0 1-7,1 1 7,0 0 1,0 1 1,6 2-5,-2 3 6,3 0 4,0 2-4,0 1 2,-1 0 3,4 4-5,-3 3-4,3 2 4,-1 0 0,-2 3 1,1 1 0,-1 4 0,-4-3 4,2 3 13,-4-2-1,-1 3 0,-2-4 3,1 3-3,-3-1 2,0 0 0,0-3 0,-2-2-20,0 3-24,2-4-39,-4-1-50,3 1-49,-1-2-64,-4 0-104,-1-5-175,3-1 30,0 0-182,0 0-159</inkml:trace>
  <inkml:trace contextRef="#ctx0" brushRef="#br0" timeOffset="36937.8">20601 3019 1880,'0'-7'50,"0"7"17,3-6 17,-3 6 13,2-6 9,-2 6 5,4-6-10,1 4-8,3 1-8,0-1-7,3 2-11,2-2-5,-1 2-6,4 0-3,0 2-9,1 0-14,-2-2-29,0 0-43,-1 1-48,2-1-58,-2 0-58,-2-1-154,2-3-101,-6 0-137,3 1-98</inkml:trace>
  <inkml:trace contextRef="#ctx0" brushRef="#br0" timeOffset="37191.71">20994 2789 1655,'4'-5'47,"-2"0"30,2 2 16,-2-2 7,3 1 5,-5 4-5,6-3-10,-6 3 7,0 0 17,15 5 13,-8 3-2,1 1-2,0 5-5,-2 1-8,3 0-14,0 4-9,-3 3-9,1-1-1,1 1-10,-2-1-16,-2 0-16,-1-2-14,3 0-17,-2-4-18,0 2-24,1-3-33,-4-4-37,2-1-33,-1 1-29,2-3-43,-3-3-125,4-3-151,-5-1 49,0 0-96,0 0-39</inkml:trace>
  <inkml:trace contextRef="#ctx0" brushRef="#br0" timeOffset="37533.38">21269 2534 1525,'0'-8'46,"-2"0"27,2 3 13,0-1 12,0 6 12,0-8 5,0 8 7,2-8-8,0 5-14,-2 3-8,13 0-8,-13 0-6,23 8 4,-4-1-2,3 6 0,4 5-7,3 0 3,3 11 10,-2 0-5,0 3-2,0 1 5,-5 2-3,-1 0 2,-7-3-2,-2 1 0,-2-1-8,-9-3 0,0 0-4,-6-1-5,-2 0-1,-5 3-9,-6-5-15,-2 3-24,-1-4-23,-4 0-31,-1-4-31,0-3-39,0 0-39,-1-3-48,5-2-55,-2-3-103,0 0-179,3-5 55,4-2-187,2 2-160</inkml:trace>
  <inkml:trace contextRef="#ctx0" brushRef="#br0" timeOffset="37754.73">22095 3221 1984,'11'2'135,"-3"0"17,0 0 6,-2 0 17,3 0 26,-2-1 14,-7-1-4,10 2-21,-10-2-10,11 0-22,-11 0-16,10 0-19,-10 0-43,0 0-59,12 3-56,-12-3-62,8 0-87,-2 0-88,-6 0-173,0 0-118,0 0 79,0 0-212,0 0-189</inkml:trace>
  <inkml:trace contextRef="#ctx0" brushRef="#br0" timeOffset="41935.63">3966 3785 356,'0'0'69,"0"-6"-6,0 6-18,0 0-5,0 0-6,0 0 1,0 0-1,0 0-2,0 0 1,0 0 5,0 0 2,0 0-4,0 0 4,0-5 4,0 5 2,0 0 2,0 0 10,0 0-5,0 0 8,0 0 3,0 0-1,0 0 2,0 0 4,0 0-2,0 0 0,0 0 3,0 0-1,0 0 0,0 0-4,0 0-3,0-6-3,0 6-9,0 0-2,0 0-5,0 0-7,0 0-5,0 0-6,0 0-3,0 0-4,0 23-2,-1-9-3,1 6 1,-2 6-3,-2 3 2,1 7-2,2 3 1,-1 2 1,0 0-1,-4 0-2,6 1 2,-1-2 0,-1 0-2,2-5-2,-2-3 1,2-3-1,0 0 0,0-4-1,-2-4-3,2-1 5,0-1-1,0-4 0,0-2 1,-2 0-1,2-1 2,0 0 0,0-3 1,0-1-11,0-3-31,-2 3-36,-1-4-43,3-4-38,0 0-36,0 0-97,0 0-305,0 0-86</inkml:trace>
  <inkml:trace contextRef="#ctx0" brushRef="#br0" timeOffset="42392.63">3633 4311 1548,'-2'-6'6,"2"0"17,-2 3 13,2-3 15,0 6 17,0-8 12,0 8 9,-2-8 3,2 8-5,2-4-3,-2 4-8,0-7-5,0 7-8,0 0-9,0-6-4,0 6-7,0 0-6,0 0-6,12 13-1,-5-3-5,0 3-3,4 5 2,3 3-5,-2 0 0,5 7 6,-2-1 2,2 1 2,-3 2-2,4-3 6,-4 1 2,2 0-2,-4-5 0,1 0 1,-3-1-2,1-2 3,0-1-5,-3-4-1,-2-2-4,0 1 0,4-3 5,-6-2-1,0-1 10,2 1 16,-2-3 12,0-1-4,3-5-12,-7 0 5,15-3-8,-5-5-6,2 1-1,1-4-6,3-3-8,0-1 4,1 0-5,0-2-20,0-2-28,5-2-54,-4-4-69,4 1-105,-5-2-215,-2-1-69,2 1 73,-5-1-176,-2 4-135</inkml:trace>
  <inkml:trace contextRef="#ctx0" brushRef="#br0" timeOffset="43469.56">3126 5513 1026,'0'0'180,"0"-6"-58,0 6-9,0 0-11,0 0 1,0 0-3,3-6-11,-3 6-7,0 0-5,0 0-6,0 0-5,0 0-8,0 0-9,0 0-4,0 0-7,0 0-4,0 0-5,11 15-2,-5-6-1,0 6-1,3 5 1,1 1 3,5 2-1,0 2 0,1 4 2,4-3-3,-1 1-2,0 0-3,-1 0 0,2-3-3,-1 0 0,-2-2-5,-3-3-26,0-2-33,-2-4-43,2 1-40,-4-3-33,-2-3-30,0-3-112,1-1-317,0-1-119</inkml:trace>
  <inkml:trace contextRef="#ctx0" brushRef="#br0" timeOffset="43796.02">3673 5549 1681,'2'-7'17,"-2"1"17,3 0 4,-1-1 15,-2 0 19,0 2 11,2-1 4,-2 6-5,0-7-8,0 7-9,0 0-7,0 0-8,0 0-5,0 0-7,-13 18-1,4 2-3,-3 1-1,-3 10-2,-7 2-1,2 7-3,-4 1 1,-7 15-2,-1-1-2,0 1 0,4-10-2,5-7 1,-9 14-2,5-7 0,3-11-3,2 2-1,-1 0 0,7-6-2,-1-4-13,4-5-20,1-1-24,4-4-26,-2-2-24,2 1-28,4-5-24,2-1-30,0-6-40,2-4-106,0 0-270,0 0-91</inkml:trace>
  <inkml:trace contextRef="#ctx0" brushRef="#br0" timeOffset="44155.01">3942 5631 1591,'3'-10'-37,"1"1"24,-2 0 24,-2-1 19,0 3 24,0-4 21,0 4 18,0-1 1,-2 1 3,2-1-2,0 3-6,0 5-8,-5-7-8,-1 6-4,6 1-5,-13 8-3,3 1 1,0 2-4,-1 4-3,-3 6-4,2 0-3,-3 6-4,0 2-4,0 2-2,3-1-5,-1 1 1,2 0-1,1 1-6,0-1-4,1 1-2,2-5 2,1-1-4,2 0-1,2-4-3,2-2-10,0-1-17,4-2-22,2-2-31,3-3-31,2-3-33,3-1-38,4-3-28,-4-5-53,5 0-120,-2-3-265,2-3-130</inkml:trace>
  <inkml:trace contextRef="#ctx0" brushRef="#br0" timeOffset="44617.49">4215 5732 1726,'-8'-4'21,"2"2"13,-1-2 7,-1 3 14,8 1 12,-9-4 10,5 2-1,4 2-3,-6-4-9,6 4-7,-6-4-5,6 4-5,0 0-5,0 0 2,0 0-3,10-8-3,-2 4-4,2 4-3,4-3-1,-2 3-4,0-2-1,1 0-4,1 0-5,-2 0 1,-2 2 2,1-2-7,-2 2-1,1 0-3,-10 0-1,15 0-1,-9 2 0,1 0 4,-4 2 4,3 3 5,-6 0 3,-3 1 0,0 4 1,0 0 0,-6 2-1,-3 3 1,-1 1-6,0-1 4,-2 2-3,0 1-4,1-2 3,-2 1-4,2-1-1,2-3 4,0-2-5,4 0-4,-2-1 2,2-2-2,1 1-3,2-3 1,0-1 5,4 0 0,1 0-2,1-4 1,7 2-2,-1-3 2,3 1-1,0-1-9,1 0-18,4-2-18,-3 0-28,5-4-33,1-1-35,0 2-41,2-2-67,5-2-140,-5-2-64,2 0-113,0-2-60</inkml:trace>
  <inkml:trace contextRef="#ctx0" brushRef="#br0" timeOffset="44931.76">4618 5599 1466,'-7'-4'16,"3"2"16,-2-3 12,6 5 5,-9-2 6,9 2 14,-6-5 6,6 5 2,0 0 3,0 0 8,0 0 7,0 0 6,25 3 2,-10 1-3,0 1 2,6 5-3,1-1 1,1 2-1,0 0 2,2 6 1,1 5 15,-1-3-1,-4 1-14,-2 4 2,-3-3-7,-6 1-7,-4 1-7,-5 0-7,-6 2-15,-5 3-47,-6 1-45,-5 0-57,-8 1-77,-4 3-89,0-7-130,-3-1-151,-2-2 50,2 0-186,6-6-165</inkml:trace>
  <inkml:trace contextRef="#ctx0" brushRef="#br0" timeOffset="45835.6">1320 5012 1806,'0'0'-33,"-4"4"16,4-4 9,0 0 23,0 0 19,0 0 0,0 0-1,0 0-4,8-16-1,-1 9 1,4-3 1,1 1 1,-1-1 3,10-1-1,-4 0 0,0-1-3,-2 2-4,-1 3-1,0-1-1,-2 1-2,-1 1-4,-1 0-3,-1 4-4,-3-2-2,-1 4 2,-5 0 2,10 8 2,-10 0-3,-2 3 0,-2 7-2,-3 2 2,-1 6 1,-3 6-4,-2-1 0,1 4-3,-6 5-1,2 0 2,-3 0-1,4-1-2,0-6 1,1-3-2,0-1 1,4-3 0,2-6 2,-1 1-2,0-6-1,3 0 4,0-1 8,-1-1 7,3-4 8,0 1 11,2-3 1,2 0 0,0-3-4,0-4-3,10 1-4,-10-1-5,13-1 1,0-3-17,-4-1-22,5 0-33,-1 0-34,4-4-45,2 2-38,0-4-76,2-3-165,3-3-198,3 0-101</inkml:trace>
  <inkml:trace contextRef="#ctx0" brushRef="#br0" timeOffset="46006.7">1729 5128 1715,'-2'-4'15,"2"4"3,-5-10 6,3 7 6,-1-4-1,2 2 0,1-1-6,1 1-21,2-1-18,2-1-18,2 1-18,1 0-31,2-1-26,0 0-58,2-4-318,-2 4 10</inkml:trace>
  <inkml:trace contextRef="#ctx0" brushRef="#br0" timeOffset="46553.44">1926 4754 1384,'0'0'29,"0"0"-3,0-5-4,0 5-3,0 0-1,0 0-10,0 0 1,0 0 2,0 0 3,8 23 9,-4-12 0,0 6 6,4 0 7,-2 7 0,0-2 3,0 3-2,3 0-6,-3 0 4,1-1-6,-3 0 1,0-2-1,0-3-2,1 0-2,-1-2-4,-2-2 0,0-1-1,0-2 0,-1-4 4,2 3 11,-1-4 13,-2-3-2,0-4-5,4 2-5,-4-2-6,0 0-2,7-24-4,-2 11-5,1-2-4,-3-3-6,7-4-3,0 1 0,-2 1-1,4-2-1,-1 3-3,-1 2 1,2 2-3,3-1 0,-1 3-1,-1 2-3,2 3 1,2 1 0,-3 3-1,2 4 0,-2 1 0,2 4 4,-2 0-6,-1 3 5,-1 1 2,-1 1 1,-2-1-1,-3 1 4,-2 0 2,0-1 1,-4 1 2,0-3 2,-2 0 4,-2-3 0,-2 0-3,0-2 8,6-2 1,-16 0-1,8-6-2,-1 1-5,3-1 0,-2-5-3,2 0-6,1-3-12,3-1-13,2-2-21,0 0-14,5 1-16,1-1-15,0 2-22,4 1-19,2-1-22,2 4-36,-1-2-97,-1 3-209,4 1 3</inkml:trace>
  <inkml:trace contextRef="#ctx0" brushRef="#br0" timeOffset="47984.73">2678 4700 1305,'0'0'26,"8"-2"16,-8 2 11,0 0 6,0 0 4,0 0 6,0 0-4,0 0-4,0 0-3,-19-7-9,19 7-5,0 0-4,-21 9-6,12-4 0,1 5-5,-2-1-4,-1 1-1,0 2 0,3 3-4,-3-2-2,3 2-2,-1 0-2,3 1-14,-1-3-4,1-2 3,2 4 1,0-4 2,0-1 1,4 0 3,-2-2-1,2-1 0,2-1 3,0-3-2,4 1 2,-6-4-1,10 0 1,-10 0-4,16-5 1,-10-1-2,2-2 0,-1 1 2,-1-3-2,2 0 1,1 0-4,-4 3 7,1-4 6,-2 3 1,0 3 1,-1-2-3,2 0-2,-3 1-5,1 4-2,3-3 0,-6 5-5,0 0 4,11 0 1,-11 0-4,0 0 2,8 5 0,-8-5 1,4 5-2,-4-5 4,7 3-2,-7-3 1,5 3 5,-5-3-1,7 1-1,-7-1 4,0 0-3,16-7-2,-12 2 4,2-2-3,-2 1 0,-1 1-1,2-3 1,-1 3-2,-2-3 0,3 1 0,-2 0 5,-2 2 3,-1 0-1,5-2-2,-5 7-1,2-7-5,0 3-3,-2 4-1,4-4-3,-4 4 2,0 0-1,0 0 2,0 0 1,15 11-1,-13-5 1,4-1-4,-2 3 3,1-1 0,-1 0 1,1-1 2,-1 1-1,0-1 2,0-2 0,-2 1 1,0-1 4,-2-4-2,4 7 5,-4-7 1,4 2-4,-4-2 1,0 0-2,0 0-2,4-13-2,-1 8-3,0-3 0,0-1 2,0 1-5,-1-2 2,-2 0-1,2 1 2,0 2 0,0-1 0,0 3-1,0-3-3,-2 2-2,2 3-2,-2 3 0,4-9-1,1 9 1,-5 0 3,0 0-3,12 0 2,-12 0 0,16 2 2,-8 3 4,-2-3-5,2 3 3,-2-3 2,4 2-4,-6-2 6,2 0-2,-2 1 2,2-1 2,-6-2 0,8 2 4,-8-2-3,7 4 3,-7-4-1,0 0-5,0 0-4,0 0-7,0 0-6,0 0-2,-23 0-7,23 0-2,-14-4 1,14 4 5,-16-2 0,10-1-3,0 1 0,0-2-5,1 0-4,1-3-2,2 3-2,0-4 2,2 0 3,0-1 4,2-1 2,0-1 0,2-1 4,-1-1 2,1 1 0,2-2 9,-2-1 3,2-2 3,-1 3 6,4-1 5,-3-2-1,0 1 2,0-1 8,-3 0 6,3 2 14,-4-3 4,1 5-3,2 0 0,-3 1 5,1 3-1,-1-1-5,0 0-7,0 3-2,0 2-2,-4-1-8,2 6-4,0 0 1,0 0-6,0 0 1,0 0 1,-6 15-2,3-6-5,6 5-1,-3 1 2,2 4 0,4 2 2,1 2-2,3 1 3,0 1-6,4 4 5,0-1 0,-1-1-2,1 1 0,4-1 3,-4 0-4,4-2 2,-4-4 1,1-5 0,0 4-1,0-5 1,-1 0-8,0-2-3,-4-5 0,0 0 0,1-2-1,0-4-1,-5 0-2,2-4-6,-8 2-5,11-8-1,-7 0-2,-4 0-2,-2-1-3,-3-4 1,-1 0-2,-2 0 4,-2-2 2,-4 4 2,2-2-1,0 2 8,-2 0 2,2 2 1,1 2 4,3-2 2,0 2-4,1 2 2,0-1-2,1 1-2,2 1 7,2-2-2,2 6 6,0-7 4,2 2 3,4 0 0,3 1 1,0-1 4,3-1-5,1 0 0,1 2 1,2-1-1,-2 1-4,1 0 1,0 1 0,0-1-4,-4 1 1,3 0 1,1 3-5,-4-2 2,4 2 4,-3 0-4,1 2 0,-1-2-3,-1 1 4,2 1 0,-3 1-3,0-1 3,2 0-1,-2-1-2,-2 3 0,1-2-1,0-2 5,-3 4 1,-6-4 0,13 1 2,-7 2-2,-2-2-1,2 1-3,-6-2-26,9 2-25,-9-2-35,9 4-43,-9-4-55,8 2-135,-8-2-148,0 0 23</inkml:trace>
  <inkml:trace contextRef="#ctx0" brushRef="#br0" timeOffset="48126.68">3688 4534 1319,'8'-2'63,"1"2"13,-9 0-7,13-3 9,-13 3-1,12-1-8,-5-1-10,-7 2-32,10-2-46,-2 2-56,-8 0-77,12-3-171,-6 0-109,-6 3 60</inkml:trace>
  <inkml:trace contextRef="#ctx0" brushRef="#br0" timeOffset="51047.54">7410 3967 174,'3'3'94,"-3"-3"-8,0 0-20,0 0-13,2 5-9,-2-5-4,2 5-7,-2-5-4,0 0 0,0 0-7,0 0 1,2 4-2,-2-4-3,0 0 3,0 0-2,2 5-4,-2-5 1,0 0 6,7 3-2,-7-3 4,8 7-2,-1-6-1,1 3 5,0-2-3,3 2-2,4-1 0,2 1 1,2 0-5,6 2 0,3-3-2,2 4-3,3-5 0,7 5 2,4-1-1,10 1-5,-1-1 6,4 0-5,2-1 0,3 3 3,24 0-2,0 0 5,1 3 2,4 0 0,2-1 4,4-3 9,4 3-8,2 0 8,2-1 2,-5 1-2,1-3 4,-1 3 4,-1-1-3,-1 3 2,4-3 0,-1-1 5,3 3 2,2 0-3,2-2 6,1 4 2,2-2-12,-5-1 4,0 1-5,-5-2 0,-1 1-5,-7 0 2,-4-3-3,-3 1-6,-15-1 4,-12-1-5,1-1-1,-6-1-2,-7 0-2,0 0 2,-7-2-3,0 1 3,-6 0 0,-3-1 2,-1 0-1,0-2 3,-1 1-3,-3-1-1,-4 2 2,5-2-1,-3 2-3,-5-2 1,4 0 0,-6 0-4,5 0 0,-4 0-2,0 0-2,2 3-3,-5-3-1,-1 0 0,2 0-1,-6 0 0,2 0 0,-1 0-2,-2 2 1,1-2 0,-1 0 0,-9 0-5,14 0 3,-7 0 2,-7 0-5,13 1 5,-13-1-2,8-1 0,-8 1-1,10 1 2,-10-1 1,0 0-1,12-1 2,-12 1-2,0 0-3,6 1 1,-6-1 1,0 0 2,0 0-1,0 0-2,10 0 0,-10 0-2,0 0 4,0 0-2,0 0-2,0 0 2,0 0 0,0 0 0,7-1-2,-7 1 4,0 0-2,0 0 0,0 0-7,0 0-8,0 0-16,0 0-9,0 0-21,0 0-25,0 0-35,0 0-33,0 0-56,-1-5-130,1 5-213,-16-9-53</inkml:trace>
  <inkml:trace contextRef="#ctx0" brushRef="#br0" timeOffset="52430.54">5789 5959 697,'8'4'290,"-8"-4"-117,6 3-57,-6-3-43,5 2-16,-5-2-6,0 0-12,15 0 0,-15 0-5,19-4 0,-9 3-5,3-1 0,0-2-2,3 1-1,1 0-1,3 1 0,-2-1-6,4 1-3,-3 0-7,0-3-26,2 5-35,-4-1-30,2 1-34,-2 0-55,-2 0-295,-2 0 26</inkml:trace>
  <inkml:trace contextRef="#ctx0" brushRef="#br0" timeOffset="52627.4">6032 6174 1296,'-4'5'34,"2"0"17,-2-1 13,2 3 11,0-3 14,0 0 10,2-4 5,-2 7-2,2-7-6,-2 4-4,2-4-5,6 3-10,-6-3-5,16 3-7,-3-3-7,0 1-5,4-1-7,0 0-29,6 0-39,-2 2-46,6 0-56,3-2-67,-3 0-119,3 2-324,0-2-130</inkml:trace>
  <inkml:trace contextRef="#ctx0" brushRef="#br0" timeOffset="53297.74">7614 5688 1705,'4'-4'-8,"-4"4"19,5-4 14,-5 4 12,7-2 10,-7 2 8,5-3 0,-5 3 0,0 0-7,5-2-7,-5 2-3,0 0 3,0 0 6,-11 22 4,3-10-3,-5 5 0,-2 2 0,-4 8-1,0-1-3,-2 3-5,-5 3-1,-2 2-4,3-3-2,-1 1-4,1 3 0,5-8-9,-2 1-27,1-2-3,-1 0-27,4-4-30,-2 0-44,6-3-33,-1-2-54,-2-7-127,4 3-284,1-4-110</inkml:trace>
  <inkml:trace contextRef="#ctx0" brushRef="#br0" timeOffset="53607.77">7243 5823 1647,'3'-5'-5,"-1"0"22,0 0 15,0 1 19,-2 4 19,2-8 10,-2 8 1,5-5-2,-5 5-5,2-4-11,-2 4-6,0 0-5,8-2-6,-8 2 2,12 8 5,0-1 12,0 6 5,2-1-1,4 8-1,4 2-3,1 2-3,1 0-6,2 0-4,1 5-2,5 0-7,-4 1 0,-3-4-32,1-4-14,-3 2-26,0-5-25,-4-1-28,-1-3-48,-2 0-39,1-2-37,-4-1-52,-2-4-126,3-1-223,-1-1-106</inkml:trace>
  <inkml:trace contextRef="#ctx0" brushRef="#br0" timeOffset="53955.79">8057 5722 1573,'4'-10'-5,"0"2"27,-2-1 16,2 2 20,-2 1 20,0-1 20,1 1 11,-1 0 2,0 3 0,-2-3-2,2 1-1,-2 5-4,3-5-10,-3 5-2,2-5-13,-2 5-9,0 0-4,0 0 6,0 0-5,-16 24-4,10-10-2,0 6 1,-4 2-6,0 2-6,0 7 1,0 1-1,0 1-2,1-1-6,2 0-3,1 1-3,1-5-5,2 0-5,3 1-14,3-2-14,2 0-19,-2-5-25,9 2-29,-2-5-39,5 0-50,3-7-49,0 1-55,-1-11-109,2 5-99,0-5-179,5-4-151</inkml:trace>
  <inkml:trace contextRef="#ctx0" brushRef="#br0" timeOffset="54363.77">8356 5856 1814,'-10'-2'28,"4"0"17,6 2 8,-12-2 8,12 2 4,-6-2 1,6 2-7,0 0-8,0 0-3,0 0-4,0 0-6,22-7-3,-8 7-7,6-2 1,2 0-2,1 2-4,3-2-2,-3 2-3,0 0-1,-2 0-7,-1 0 2,-4 0-3,-1 0 0,-2 2-1,-3 0 2,-3 1 2,-3 3 4,-2 2 3,-4 1-1,-2 0 0,-5 3-3,-1 2 1,-4 1-1,0-1 1,0 3-3,-2-2 0,2-1-2,-1 3 0,2-5-4,0 2 0,5-3-5,0 1 3,0-3-2,-2 1 0,4-3 2,4 1 2,0-1 0,2-3-1,4 2-1,2-2 0,6-1 1,-2-1-8,2 0-8,3 0-17,0-4-20,4 2-22,1-2-35,-1-2-35,4 1-45,0-3-74,1-1-151,-3-4-149,2 3-60</inkml:trace>
  <inkml:trace contextRef="#ctx0" brushRef="#br0" timeOffset="54679.38">8831 5677 1543,'-6'-8'18,"4"5"16,-2-3 23,2 2 19,2 4 20,-2-7 5,2 7-3,-4-5-7,4 5-8,0 0-10,0-5-7,0 5 3,0 0 2,20 7-1,-4-2 1,5 7 0,2 2 7,4 4 0,3-1-1,4 9 0,-2-1-1,-1 1 5,-3 3 4,-5-5-6,-1 3-3,-6 0-10,0 1 1,-6-3-6,-6 0-4,-4 0-6,-6 0-17,-4 4-35,-6-3-34,-2 0-46,-6-3-65,1 2-75,-5-7-68,0 2-140,-1-3-63,-3-2 60,4-2-114,4 0-49</inkml:trace>
  <inkml:trace contextRef="#ctx0" brushRef="#br0" timeOffset="55181.72">9550 5793 1488,'-2'-4'14,"0"-1"28,2 5 18,-2-6 18,-1 2 13,3 4 7,-4-4 2,4 4-10,0 0-10,0-5-9,0 5-9,0 0-8,0 0 0,0 0 8,-5 19 6,5-8-2,0 4 3,3 3-3,-3 2-3,2 3-4,-1 2-3,-1 3-5,0-1-3,3 1-3,-3 0 6,3 1-3,-3 1-26,-3-8-27,3 1-35,0-1-48,-3-1-49,6-1-51,-6-6-73,3 1-159,-3-4-39,0-2-71,1 0-34</inkml:trace>
  <inkml:trace contextRef="#ctx0" brushRef="#br0" timeOffset="55400.72">9380 6050 1420,'-8'-8'59,"1"2"26,3 3 8,0-1-1,2 0 9,2 4 0,-5-5-7,5 5-10,9-8-9,-1 3-6,5 5-6,2-5-6,5 2-8,6-1-5,2 1-2,2 0-16,-2 1-36,5-2-47,-1 4-54,2-2-57,-4 0-84,0 1-414,-2-3-160</inkml:trace>
  <inkml:trace contextRef="#ctx0" brushRef="#br0" timeOffset="56311.98">10323 5891 1640,'0'0'-92,"0"0"23,10 0 16,-10 0 12,0 0 7,0 0 8,0 0 13,0 0 9,0 0 1,9 3 9,-9-3-3,0 0 5,0 0 6,0 0 5,0 0 6,0 0 1,0 0 1,0 0 7,0 0 2,6 2 2,-6-2 7,0 0 5,0 0 5,0 0 9,0 0 4,0 0-4,0 0-2,0 0-7,0 0-8,-2-13-3,2 13-5,-2-9-5,2 2-4,0 1-3,0-1-4,2-2-5,0 1-5,3-1 1,-3 1-3,2 1-4,0-4-1,0 2-1,2 1 1,3 1-1,0-1-3,-1 3-1,2-3-1,2 1 2,0 2-1,3-1-2,-5 5 3,3-3-1,2 4-1,-3 2-1,1 1 1,0 3-2,2 3 0,-5 4 19,-2-1 10,2 4 11,-5 2 1,-2 2 1,-1 3 0,-7-1-2,0 3-2,-7 1-1,-4 2-3,-3 0-3,-3-1 0,-3 3-3,0-6-2,-2-2-3,3-1-2,-2-2-7,3-2 1,4-2-2,0-4 11,-1-1-2,6 0-1,-3-4-1,4 0-3,1-5 0,1 1-3,1 0 1,1-4-4,9 2 0,-11-6-2,8 1-3,2 1 2,1 4-3,4-12 0,0 9-4,3-2 1,2 0 8,-2-1 0,3 5 0,6-1-1,-2-1 1,2 3-1,4 0 1,0 3-3,-1-1 1,3 1-2,-2 1 2,4 4-1,-1-3-13,1 2-35,-4 2-46,2-1-62,0-3-71,-3 1-157,-1 1-100,-3-1-115,0-1-93</inkml:trace>
  <inkml:trace contextRef="#ctx0" brushRef="#br0" timeOffset="57299.16">11019 5852 1618,'0'0'-2,"0"0"18,0 0 2,5-6 10,-5 6 5,0 0-2,0 0-1,0 0-3,0 0-1,0 0-1,0 0 4,0 0 0,16 6 7,-7-2 6,2-3 3,1 1 0,3 0 3,4 0-4,-1 0-3,2 0 4,0-2-2,3 0 2,-4-2 2,-1 2 5,0-2 5,-2 0 5,-2 0 4,-2 0 4,1 2 1,-3-1-2,1-1-2,-2 2-8,-9 0-1,14-2-7,-8 2-9,-6 0-3,12 0-8,-12 0-4,0 0 0,-4 9-4,4-9-4,-12 13-3,4-3-1,-5 2 1,-2 3-2,0 3-4,-1-1 5,-6 5-1,2 2 8,-2-4-4,1 3-2,-1-1 2,2 2-1,2-8-9,0 0 5,1 1 0,4-2-6,0-3 0,1-1 1,1-1 1,0-2 1,3 1 0,2-1-5,-1-1 7,1-3-6,0 2 5,-1-3-3,5-1 0,2-2-5,0 0 3,0 0-2,0 0-2,0 0-2,0 0-1,0 0-2,0 0 1,0 0 4,0 0-6,17-8 2,-17 8 5,13 0-4,-5 3-1,5-2 3,-2 1 1,1 0-3,3 2 1,2-1-8,0-1-2,0 3 3,0-3 3,-1 2-1,1-3 1,0 2 1,2-3 2,-4 3 1,0-3 4,-3 2 9,4-2 10,-6 0 2,3 0 7,-2 0 8,-1 0 0,-1-2 5,-1-1 7,2 3-5,-10 0-1,16-4 3,-8 0-6,-2-1-10,3 1 5,-3-1-7,1-2-6,-3-1 2,0 0-2,0 1-7,1-2-3,-1 5-14,-2-4-22,-1 0-20,2 0-19,-1-1-28,-2 1-37,-2-2-38,2 2-59,-3 1-51,2-2-103,-3 1-148,-2-1 27,6 1-133,-3-1-128</inkml:trace>
  <inkml:trace contextRef="#ctx0" brushRef="#br0" timeOffset="57558.68">11455 5591 1820,'-3'-5'43,"1"0"9,0 2 4,2 3 10,-2-7 3,2 7-4,2-7-7,-2 7-9,10-5-5,-3 3-3,4-1-3,3 2-4,0-1-5,1 2-21,1 0-33,2-2-47,-1 4-57,-2-2-76,0-2-156,-1 0-211,0 0-72</inkml:trace>
  <inkml:trace contextRef="#ctx0" brushRef="#br0" timeOffset="57797.7">11771 5381 1595,'0'-6'60,"0"1"24,0 5 16,0-9 9,0 9-2,-2-7 4,2 7-8,0-5-13,0 5-12,0 0-6,0 0-10,0 0-4,0 0-6,13 29 1,-9-12 0,0 4-7,0 4-2,3 4-3,-3-3-18,-3 3-23,5-1-37,-4 0-51,0 1-52,-1 0-68,-1-7-125,0 1-141,-1 0-91,1-2-67</inkml:trace>
  <inkml:trace contextRef="#ctx0" brushRef="#br0" timeOffset="58175.63">12331 5961 1582,'8'-2'33,"-8"2"25,0 0 18,9 0 26,-9 0 18,7-2 2,-7 2 4,0 0 1,0 0 1,11 0-17,-11 0-10,0 0-8,0 0-10,0 0-10,0 7-2,0-7-8,-8 11-4,-2-1-9,3 0-2,-3 2-6,-4 1-9,0 2 1,-3 3-2,2-1-3,-4-1 0,2 1-11,-2 1-18,1-1-24,0-2-24,1 0-27,-2-2-28,3 1-29,5-5-33,0 1-36,-2-3-66,5 1-125,-1-5-67,3 1-78,0-1-39</inkml:trace>
  <inkml:trace contextRef="#ctx0" brushRef="#br0" timeOffset="58435.35">12167 5929 1464,'2'-5'31,"-2"5"20,0-7 18,0 7 15,2-6 6,-2 6 1,2-4-8,-2 4 1,0 0 13,0 0 1,0 0 0,17 13 3,-6-4-3,0-1-2,-1 4-6,3 3-9,4 2-4,-2 1 5,2-1-6,0 0-8,-3 3-5,4-3-27,-3 3-28,1-1-27,-3-3-48,-1 1-65,1-2-79,-7-4-127,-2-1-145,-1 0-186,-3-1-164</inkml:trace>
  <inkml:trace contextRef="#ctx0" brushRef="#br0" timeOffset="59275.03">12499 5549 1772,'0'0'-24,"2"-7"24,-2 7 24,0-6 22,0 6 18,3-6 15,-3 6 11,2-5 2,-2 5 0,0 0-4,0 0-5,3-7-7,-3 7-10,0 0-6,0 0-9,0 0-3,0 0 0,-8 18 2,2-5 3,-2 2 3,0 7 1,-2 0-1,0 2 1,0 7-1,-3 1-10,3-1 1,-1 1-8,2 1 5,1 1-7,2-2 0,2-3-9,-1 2-1,5-2-14,2-1-14,2-2-17,3-2-27,3-4-39,3 2-47,2-6-59,2-2-72,1-1-137,2-4-91,0 1-135,-2-2-124</inkml:trace>
  <inkml:trace contextRef="#ctx0" brushRef="#br0" timeOffset="59999.62">12717 5806 1608,'0'0'-55,"0"0"31,0 0 16,0 0 8,0 0 8,0 0 13,0 0 11,0 0 0,0 0 9,0 0 2,23 2 2,-12-2 4,2 2-2,2-4 5,4 2 5,-1 0 3,0 0 1,-1 0 0,2-2 0,-2 2-1,-1 0-2,-2 0-4,-2 0 1,0 0-3,0-2-3,-1 4-3,-4-2-5,-7 0-5,18 0-1,-11 2-4,-7-2 14,10 8 3,-8-3-2,0 2 7,-2 4 1,-4 0 1,-1 2-1,2 0 0,-6 2-1,-2 3-6,1 2 1,-3-3-3,3 1-3,-5-1-2,6 1-4,-1-3-3,-1-2 1,2 1-5,1-2-6,2-2 1,-3 0-2,5-2-5,-2-1 2,1-1 1,3-1-13,2 1 3,2 0 4,3-1-11,-1-3 0,4 3 7,1-3-5,-1-2-2,5 5-11,0-5-15,-1 2-30,1-2-30,4 0-38,-2 0-50,1-2-43,4 0-51,-5-1-100,4 1-113,-4-5-176,1 4-151</inkml:trace>
  <inkml:trace contextRef="#ctx0" brushRef="#br0" timeOffset="60323.72">13192 5623 1659,'0'0'-36,"-2"-6"26,2 6 12,0 0 16,8-3 21,-8 3 24,16 2 19,-4-1 12,4 7 9,6 1 11,3 3 14,3 5-4,7 6 2,5 2 2,-5 5 1,1 1 1,-2-1-9,-2 3-2,-3-1-9,-9-3-6,-5 1-7,0 1-8,-11-5-8,-6 3-4,-7-3-14,-4 6-27,-10-1-40,-9 1-44,-6-1-67,-17 5-87,-5-4-81,-1-3-173,0-2-57,7-6 69,6-2-143,1 0-87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41:38.6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14055 5902 722,'6'-4'167,"-6"4"-65,4-4-6,-4 4-22,0 0 7,4-3-5,-4 3 1,0-7 0,0 7 5,0 0 5,0 0 1,-2-10 4,2 10-3,-4-3-3,4 3 4,0 0-4,-4-4 1,4 4-8,0 0 9,0 0-4,0 0 4,0 0-2,0 0 0,0 0-7,0 0-10,-16 2 4,16-2-14,0 0 2,0 0-8,0 0 0,0 0-2,0 0-1,0 0 5,0 0-1,18 12-10,-6-10 3,7-1-3,2 1 5,7 0-9,1 1 1,5-3-7,3 0-2,3 0-2,2 3-3,-3-3-2,-4 2 4,-1-2-11,0 0 0,-2 0-6,-3 0 2,-5 0 0,-4 0-3,2 0-5,-6 0-12,0 0-1,-2 0-8,-1 2-22,-3-4-26,-10 2-36,12 0-37,-12 0-41,8 0-50,-6-2-54,2-1-146,-4 3-88,0 0-156,0 0-166</inkml:trace>
  <inkml:trace contextRef="#ctx0" brushRef="#br0" timeOffset="564.69">14868 5656 1805,'-10'-7'-36,"3"0"16,-3 1 20,6 2 14,0 1 18,4 3 6,-8-4 1,6 0-1,2 4-6,-4-5-3,4 5 0,0 0-5,12-4-1,-5 2 2,-7 2-2,25 2-4,-15 0 4,3 1-3,-1 1-2,2 0 0,-2 3 4,2 2 3,-3-1-2,-2 1 6,0-1 1,-3 3 1,0-2 2,-3 2 0,-3-1-2,0 2-2,-4 1 3,-3 0-4,0-4-5,-1 4-1,0-2-3,-1-2-1,0-1-1,1-1-3,2 1-2,-1-2-1,1-1 0,1 2-1,2-5-3,1 3-1,0 1 0,2-6-3,0 0 0,6 9 1,0-7-2,3 0-1,1 0-1,1 1 0,0 1 0,1 0-2,1 3 2,0-5-1,-1 6 1,1-1 6,-1 0 5,2 0 3,-4 1 2,0-1 1,-1 2 6,-2-2 0,-3 1 2,-2 1 4,-2-1 1,-2 1-3,-4 0-2,-6 1 0,-2 0-1,-5-2 0,-2 3-6,-2-2 0,-7 0 3,1-1-7,-4 1 3,4-5-6,-1 2-2,3 1-19,-1-4-18,2 1-25,6-2-29,-2 0-48,5-1-53,5-2-76,3-1-116,2-2-78,7 4-84,2-8-41</inkml:trace>
  <inkml:trace contextRef="#ctx0" brushRef="#br0" timeOffset="847.89">15255 5972 1517,'2'-6'27,"-2"6"4,3-5 7,-3 5 13,0 0 9,0 0 5,0 0-4,0 0 0,0 0-4,0 0 7,-17 9 1,9 2 2,-2 0-2,-2 6 2,-1 3 2,-4 4-3,-2 2-6,-1 3-2,-4 5-1,-2 3-9,1 0-3,-3 1-4,-2-2-3,3 0-2,-1-2-7,0 1 0,3-2-2,4-7-22,0-1-21,1-4-28,6-3-35,-1 0-41,5-5-37,1-1-27,4-3-51,4-4-119,2-1-230,4 0-83</inkml:trace>
  <inkml:trace contextRef="#ctx0" brushRef="#br0" timeOffset="1180.55">15220 6442 1644,'7'-3'56,"-1"-1"17,-2 2 12,-4 2 9,8-5 7,-4 2 4,-4 3-4,0 0-6,0 0-6,0 0-9,0 0-5,0 0-2,0 0-4,-10 17-6,6-11-6,-2 3 5,-3 1-5,2 4 0,-2-4-5,0 4-2,3 1-5,-3-1-4,1 1 1,2 0-4,-2 2-2,0-1-5,4-1-11,0 0 6,0-2-3,2 2-2,2-3-2,0 2 4,2-1-10,4-2 2,0 0-1,6 0 3,0-2-3,3-2-3,0-1-5,1-1-4,3 0-16,1-3-19,-1-1-15,2-2-24,-2-1-27,3 0-34,-4-2-40,6 0-46,-7-3-75,4-1-129,-6 1-48,-5 1-79,1 0-52</inkml:trace>
  <inkml:trace contextRef="#ctx0" brushRef="#br0" timeOffset="1382.78">15445 6618 1514,'-4'-6'59,"2"1"15,0 1 7,0-2 7,0 1 7,2 5-1,-4-5 2,4 5-12,-2-4-12,2 4-6,0 0-3,0 0-6,-4 17-4,4-5-6,-3 1-3,3 4-2,-2 3-4,2 2-3,-5 5-1,2 0-2,3-1-19,-3 1-23,1 2-29,-2-3-43,2 3-32,0-4-30,-2-3-53,-1-3-97,1 1-353,2-3-143</inkml:trace>
  <inkml:trace contextRef="#ctx0" brushRef="#br0" timeOffset="2120.37">16005 5983 1644,'-2'-13'-33,"-2"2"23,1 1 19,-4 3 14,3-1 18,0 3 20,-2 0 6,2-1 4,-3 3 2,3-3-2,0 2-8,4 4-2,-9-5-9,7 1-4,2 4-4,-6-5-7,6 5 1,0 0 1,0 0 17,0 0 13,0 0 9,25-3-1,-10 3 0,2 0-8,4 0 3,-1 0-13,0 0-10,1 3-4,-1-3-1,-2 0-6,2 0-6,-5 0-2,-1 0-2,-1 0-5,0 0-1,-3 3-4,1-3-4,0 0-1,-3 2 1,-2 2-2,-1-1 0,-3 3 1,-4 0-2,-1 1 2,-3 3-2,-4 2 2,-1-2-3,-4 6 1,-2 1-1,-2-2-2,1 3-1,1 0 0,-1-1-1,-3 5 1,4-5-2,-2 0 2,5 0 10,-2-2-5,2 1 1,1-4-2,2-2-3,3 2 2,-3-2-2,5-1-5,-2-4 4,3 3 2,-1-1-2,1-3-1,1 2 2,2-2 0,2-4-5,2 8 1,-2-8 0,6 4-3,1-2 0,0 1 6,1-3-5,3 4-6,-1-2 5,5 2 1,2-2 2,2 1-5,-2 1-2,2-2 5,2 2 2,-2-2-3,3 3 2,-4-5-2,3 2 3,-1-2 0,-4 3 6,2-6 4,-4 3 5,3-2 22,-2 2 3,-2-5 11,-1 3 13,0-2 1,0 0-1,-2-1-1,-1-1 0,-1 0-7,1-1-5,-1 0-5,-1-1-6,-3-1-4,-1 0-4,2 2-9,-3-1-14,0 0-18,-1 1-24,2 0-26,-3 0-40,0-1-41,-3 1-50,0 2-52,3-3-58,-4 2-104,1-1-150,2-1 33,1 1-162,0 0-174</inkml:trace>
  <inkml:trace contextRef="#ctx0" brushRef="#br0" timeOffset="2359.15">16627 5789 1868,'-12'-7'-4,"-2"0"15,4 4 19,2-2 24,2 1 22,-1-1 10,2 4 0,5 1-7,-8-7-4,4 7-6,4 0-10,0-7-5,0 7-6,12-4-6,0 3-8,0-1-25,4 0-25,4 0-32,-1 2-38,2 0-39,-1 0-45,3-2-53,0 2-138,-2-2-199,0 0-63</inkml:trace>
  <inkml:trace contextRef="#ctx0" brushRef="#br0" timeOffset="2594.01">16996 5606 1568,'0'-7'31,"0"-1"31,-1-2 25,-1 3 26,2 1 26,-2-2 12,2 1 0,-2 1 0,2 6-11,0-7-14,-2 3-17,2 4-14,0 0-13,0 0-11,0 0-2,0 0-2,2 23-16,0-7 0,0 2-10,0 3-1,-1 1 0,2 5-16,0-2-26,-1 2-33,0-1-52,-2 0-57,3 2-74,-3-5-137,-3 1-170,3-1 53,-2 0-80,2-4-53</inkml:trace>
  <inkml:trace contextRef="#ctx0" brushRef="#br0" timeOffset="3353.65">17423 5903 1417,'-5'-3'-31,"5"3"19,-7-4 14,4-1 19,3 5 26,-6-3 19,6 3 10,-6-4 4,6 4 1,0 0-5,-8-3-7,8 3-5,0 0-7,-3-3-9,3 3-5,0 0-4,0 0-5,0 0-5,0 0-1,-2 18-1,6-11-4,0 3 0,1 3 0,1 3-3,3-4 0,-2 4-3,3-3-5,0 1-25,3 1-19,-2-2-38,3 3-30,-1-4-35,0 1-50,-3-4-114,3 0-234,-3-3-35</inkml:trace>
  <inkml:trace contextRef="#ctx0" brushRef="#br0" timeOffset="3605.2">17760 5918 1466,'0'-7'21,"0"-1"20,3 3 19,-3 1 14,-3-2 11,3 6 5,0-7-7,0 7-12,-3-7-5,3 7-9,0 0 1,-17 12-3,5-2-3,0 5 0,-5 3-3,0-1-3,-3 7-2,0 1-2,-3 4-6,1 2-2,0-2 0,0 8-3,-2-4-17,3-3-25,2-2-16,2 1-23,0-4-32,4-3-30,0-1-37,2 0-28,4-8-60,0 1-381,1-1-116</inkml:trace>
  <inkml:trace contextRef="#ctx0" brushRef="#br0" timeOffset="3916.63">17930 6018 1651,'3'-11'-15,"0"6"22,-1-2 25,-2 4 25,0-4 21,0 1 4,0 6 2,0-7-1,2 1-7,-2 6-10,-7-3-4,7 3-5,0 0-3,-16 5-5,7 1 2,-1 1-1,-3 4-4,0 1-1,1 4 0,-4-1-2,4 3-3,-1 2-2,1-3 0,-1 2-6,2 2-1,1 0-3,0-1-3,2 0-2,2-1-10,2-2-14,4 1-27,2-3-29,0 2-53,6-2-50,2-5-60,0 0-120,5-3-109,0-2-98,0-3-48</inkml:trace>
  <inkml:trace contextRef="#ctx0" brushRef="#br0" timeOffset="4297.35">18050 6055 1538,'-6'-7'14,"0"1"9,-2 0 13,7 5 16,-3-3 15,4 4-2,-5-6-1,5 6-6,-2-4-7,2 4-2,0 0-7,11-5-1,-2 3-2,1 0-4,2 2-3,2 0 0,0 0 1,1 0-4,-2 0 1,2 2-5,-3 0-5,1 0-1,0 0-4,-3-1-5,-3 5 3,1 0 0,-4-1 2,-4 5 2,0-1 5,-4 1-3,2 0 0,-4 3-1,-3 0-1,3 0-2,-4 3 0,-2-5-2,2 3-2,2 0 0,-3-4-1,2 2-1,3-1-2,-2-1-4,1-1 2,1-3 0,2 1-2,0 2 3,2-5 1,2 3 1,2-2 0,2 0-1,2-2-1,3 1 1,-1-2-7,5 0-9,-2-2-37,3-2-39,6 2-59,-2-6-70,6-2-153,-3 1-267,3-1-131</inkml:trace>
  <inkml:trace contextRef="#ctx0" brushRef="#br0" timeOffset="4593.71">18448 5918 1637,'-4'-11'-9,"0"2"25,2 2 27,-3 0 28,4 1 17,1 6 16,-2-7 3,2 3-5,0 4-12,3-6-9,-3 6-3,15 0-2,-4 2 2,4 4 9,0-1-12,5 5-2,2 4-3,0-1-1,5 5-4,-4 2-7,0-1 0,1 5-1,-3-4-7,-4 4-1,-1 2 0,-3-4 4,-3-1-13,0 2-4,-8-2-8,0-2-12,-6 1-11,-4 2-15,0 0-19,-4-5-34,-4 3-35,0-5-45,-1 1-50,-2-4-61,0-2-110,2-2-132,2-2-133,-2 1-128</inkml:trace>
  <inkml:trace contextRef="#ctx0" brushRef="#br0" timeOffset="5034.29">19378 6079 1718,'0'0'6,"0"0"24,0 0 27,-2-6 26,2 6 22,0 0 13,0 0 9,0 0-1,0-7-6,0 7-10,8-3-14,0 0-6,4 0-12,-2 3-5,4-2-8,2 0-8,1 2-5,3 0-5,0-3-2,-2 3-7,4-2-17,-3 2-29,0 0-42,-1-2-57,5 2-70,-7-4-76,3 0-164,-1 1-62,-4-5-124,-2 2-101</inkml:trace>
  <inkml:trace contextRef="#ctx0" brushRef="#br0" timeOffset="5315.78">20081 5789 1673,'-2'-7'51,"2"7"21,0-7 10,0 7 13,-2-5 8,2 5-1,0 0-7,0 0-12,0 0-11,0 0-6,0 0-4,0 0-2,6 15-1,-4-5-1,4 5-5,-2 0-4,4 1-1,-2 4-6,0 3-2,2 0-4,-2-1-20,3 0-33,-5-3-30,1 0-36,-1-1-49,0-1-49,-6-3-94,2 1-170,0-5-180,0 2-123</inkml:trace>
  <inkml:trace contextRef="#ctx0" brushRef="#br0" timeOffset="5611.43">20636 6020 1614,'6'-6'10,"1"-1"31,-3 4 20,0-2 15,0 3 13,-2-3 11,-2 5-3,6-5-10,-1 3-9,-5 2-10,0 0 0,0 0-2,0 0 0,-15 14 2,5-6-11,-5 9-1,-2-3-3,-9 8 2,-5 4-6,-3 4-6,-13 11 1,1 2-5,-3 2-3,5-2-5,-1 1-30,0 0-29,7-9-31,5-4-34,5-2-38,5-4-39,2-3-47,-3-3-98,8-3-132,2-3-95,4-1-45</inkml:trace>
  <inkml:trace contextRef="#ctx0" brushRef="#br0" timeOffset="6003.28">20591 6421 1537,'5'-3'63,"0"-2"17,-2 3 6,1-1 4,-4 3 3,4-4 2,-4 4-6,0 0-8,0 0-9,0 0 13,0 0 4,0 14-6,-4-4 2,-3 1-5,2 2-3,-6 4-6,-2 0-3,1 2 0,-3 0-6,-2 4-5,2-2-7,-4 1-3,2 4-7,-2-4-3,4-2-3,3-1-3,-1 0-1,0-2-3,2-3-2,3-1-3,0 0 0,2-2-3,1-1-2,2 2 1,8-5-5,0 0-3,7 1 3,0-2 1,4 0-3,3-2 3,1-3-12,4 1 3,2 0 3,-1-2 1,1 0-17,-2 0-14,2-2-26,-3 2-23,-1-2-26,-2 1-32,2-3-35,-3-1-45,-2 0-78,-2-1-132,-3-1-64,-6 1-93,0-1-76</inkml:trace>
  <inkml:trace contextRef="#ctx0" brushRef="#br0" timeOffset="6226.43">20679 6607 1613,'0'0'21,"-5"-4"1,5 4-5,0 0 21,0 0 27,0 0 19,0 0 14,-7 15 9,5-8 0,0 4-4,0 6-6,0 0-5,0 3-10,0-1-7,-2 6-6,2 0-6,-2 2-7,1-1-3,-1 1-30,2-3-27,0 1-30,-3-4-54,3-2-41,0 1-33,0-3-41,-2-3-81,4-2-390,-4-3-169</inkml:trace>
  <inkml:trace contextRef="#ctx0" brushRef="#br0" timeOffset="6976.05">21100 5905 1691,'-8'-3'-64,"5"1"21,-1-2 20,4 4 27,-6-5 19,6 5 19,-7-3 15,7 3 9,-5-4 0,5 4 1,0 0-5,0 0-5,20-6-1,-10 4-3,3 2-1,2-2-4,3 2 1,2 0-2,0 0-3,0 0-2,1 0-6,0 0-1,-1-3-5,-3 3-2,0 0-1,-4 0-2,-1 0-2,0 0-2,0 0-4,-4 0-2,-8 0-4,17 3-3,-13-3 0,-2 4 0,-2 2-2,0-6 2,-9 16-2,1-5 2,0 2-2,-4 2 2,-2 5-2,2-1 1,-3 2-1,-2 5-1,4-3 1,1-1 0,-2 0 0,4-1-2,-1-1 0,0 0 16,4-2-2,-2-3-1,0-1-3,4 2 1,0-5-1,-1-2-3,2 1 2,2 0 2,-2-3-7,4-1 0,1-2 5,-1-4 1,5 5-4,0-3 1,-5-2-1,15 0-5,-15 0 1,18-2-1,-11 1-1,4-1 2,-2 2-2,1-2-3,4 0-5,-4 0 5,5 2 1,-5-2-2,5 1 1,0 1 1,-4 0-1,8 0-2,-5 0 2,4 0-2,-2 1 0,-2-1-3,5 0 3,-5 2 0,-2-2 1,2 0 4,-3 0 11,3 2 12,-4-4 11,-1 2 12,-9 0 11,19 0 14,-13 0 11,2-2-12,2 1-3,-2-2-5,-2 0-3,0-1-8,1-3-1,-1 4-8,-2-4-3,3 0-6,-3 0-8,0-1-7,1 1-20,-1-3-24,2 1-19,-2-1-22,-2 0-28,0-1-43,2 2-54,-2 0-37,0-1-62,4 1-150,-6-1-81,-5 2-138,5-1-153</inkml:trace>
  <inkml:trace contextRef="#ctx0" brushRef="#br0" timeOffset="7444.35">21439 5353 1636,'-2'-4'-63,"2"4"32,0 0 20,-2-5 24,2 5 20,0 0 25,0 0 6,0 0 5,0-7 4,0 7-3,0 0-8,6-3-4,-6 3-7,12-2-5,-1-1-8,2 3-2,1 0-3,5 3-2,1-1-2,0 0-3,2-1-12,-1-1-26,3 2-25,-2 0-39,6 3-36,0-5-45,-5 0-53,4 0-379,-1-2-89</inkml:trace>
  <inkml:trace contextRef="#ctx0" brushRef="#br0" timeOffset="7659.33">22063 5124 1494,'0'0'-50,"-2"-5"23,2 5 11,0 0 11,-2-7 3,2 7 15,0 0 18,0 0 4,-8 14 2,6-4-2,-2 3 0,-1 3-4,0 3-2,3 5-5,0 3-11,0 1-50,2 0-75,0-1-158,0 1-158,-3 1 62</inkml:trace>
  <inkml:trace contextRef="#ctx0" brushRef="#br0" timeOffset="12905.68">22061 4991 1297,'0'0'-65,"0"0"16,0 0 17,0 0 10,0 0 10,0 0 13,0 0 14,0 0 3,0 0 0,0 0 9,0 0-6,0 0 0,0 0-2,0 0-5,0 0-2,0 0-3,0 0 8,0 0 2,0 0 7,0 0 0,-8 13 6,2-9 5,1 2 3,-1 0-1,1-1 2,-1 1-3,0-3 0,-2 4 1,-4-2-1,4-1-4,0 2-1,-3-3 1,3 1 0,-1 0 5,0 0 3,1-4 4,0 2 0,8-2-1,-15 0 2,15 0-5,-13-2 0,7 0-4,2-1-5,-1-4-3,1 2-3,2 0-3,2-3-3,0 1-1,4-2-3,-2 0-7,5 1 0,-1 0-1,0 1 0,5-3-1,0 2-3,-1 1 0,3-1-2,0 3 0,-1-1 1,-2 0-5,0 3 3,2 1-2,-1-3-1,-1 4-1,1-1-2,-11 2 0,16 2-4,-9 1 6,2 2-2,-5 0 0,0 1 0,0 2 0,1-1 1,-5 1-1,0 1 6,-3 1 0,-1 0-1,-4 1 0,0-4 0,1 3 2,-3-3 1,-3 1-2,3-3 5,-1 2-2,0-4 1,-2-1 2,3 1-3,-1-3 3,11 0-1,-19-5 0,10 2-1,3-4-2,2 2 0,0-3-3,2 1-5,0-3-2,2 1-3,2 0 0,0 1-1,2-1-1,0 1 3,2 0-3,1 2 4,2 1-4,1-1 2,-2 2-1,1 0 1,1 2-1,1 4 1,0 0-2,-3 2 1,0 2 1,4 3 1,-4 3 0,0 5 2,-3 0-3,3 5 4,-5 3-2,0 4 5,-3 2-4,-3-1 5,2 6 0,-3-1 6,-2 1 0,-1-4 2,-1 0 5,-1 1 0,-2-7 1,1-1-2,0-2 3,-2-2-5,2 1 3,-1-6 1,1-1-3,2 0 7,-1-3 4,0 0 10,3-3 4,0-1-2,-2-3-2,1-1-3,0-2-1,3 1-2,4-3-4,0 0-1,-10-11-4,10 5 1,0-1-6,2 2 0,0-4-3,2 1-3,0 1 1,3 0-2,0-1-2,1 3 1,0 1-4,5 0 1,0 2-1,1 0 0,3 4-1,1 2-2,0 2 4,4-3 0,-1 7 2,0-1 2,0 1 0,1 2 2,-2 0-1,1 0 1,1 1-2,2 1 0,-6 1 1,3-3-9,-2 0-39,-3 2-44,7 0-60,-6-1-53,2-6-97,2 3-170,-7-3-73,2 0-44</inkml:trace>
  <inkml:trace contextRef="#ctx0" brushRef="#br0" timeOffset="15912.05">22391 5894 471,'0'0'150,"7"-8"-52,-5 5-32,-2 3-13,5-7-7,-5 7 2,3-2 4,-3 2 6,5-5-1,-5 5 0,4-4-4,-4 4-9,0 0-3,0 0 0,6-4-6,-6 4-4,0 0-6,0 0-8,0 0 4,0 0 8,13 13 3,-9-6 2,3-2 6,-3 5-1,3-3 5,3 5-1,0 2-1,0-4-4,2 4-1,2-1-5,-4 0 0,6 3-4,-4-4-5,-1 1-1,2 0 0,-2-4-13,-1 2-25,0 2-28,1-4-31,-2 0-28,-1 1-33,-2-3-40,-2 0-321,3-2-2</inkml:trace>
  <inkml:trace contextRef="#ctx0" brushRef="#br0" timeOffset="16223.44">22845 5871 1359,'0'-10'-2,"2"3"25,0-1 10,-2 3 14,2-1 3,0-1 3,-2 7-1,0-7-10,2 4-6,-2 3-6,0 0 0,0 0 3,0 0 3,-8 15 6,4-7 4,-5 5 3,0 2 5,-1 4-4,0 2 3,-8 4-2,4 2-2,-5-1-17,-3 8 1,-1 2 1,0-1-5,-4 1-2,5-2-2,-2 1-1,6-7-5,-1-1-1,2-4-18,4-3-23,-1 0-18,2-1-28,4-6-22,2 3-16,2-5-14,2-1-15,2-5-47,2-1-114,-2-4-176,0 0 21</inkml:trace>
  <inkml:trace contextRef="#ctx0" brushRef="#br0" timeOffset="16657.55">23253 5753 1274,'5'-6'-32,"-5"2"17,2-1 12,-1 1 19,-1 4 14,5-8 12,-5 8 10,2-5 0,-2 5-4,2-6-10,-2 6-1,0 0-8,0 0-2,0 0 8,0 0 0,0 0 5,-17 19 1,7-10 8,-2 5 5,0 3 3,-2 2 1,-6 6 2,2 2-4,-2-1 1,-3 8-4,5-5-2,-2 1-3,3 1-3,2 1-3,0-2-5,5 3-2,1-7-3,3 1-1,2-2-2,4-2-4,4 2-1,1-2-2,3-2-14,4-3-25,5-1-34,3-1-41,0-3-45,2-1-45,3-7-69,-1-3-392,0-4-139</inkml:trace>
  <inkml:trace contextRef="#ctx0" brushRef="#br0" timeOffset="17071.6">23526 5964 1727,'-2'-7'-40,"0"1"13,-2 1 25,2 1 23,0-2 14,2-1-2,0 0 1,4 2-2,2-3-3,7 2-3,0 1 0,4-2 0,-2 4-1,6-1 3,-1 1 0,-1-2-1,2 3 0,2 2-2,-6-3-2,1 1-5,-1 2-4,-4 0-2,-1 0-3,0 2 3,-4 1 5,-2 1 3,-4 2 4,-2 1-1,-6 4 4,0 0 1,-8 2-2,0 5-1,-4-3 3,0 0-3,-1 3-5,-5-3 1,2 5-3,2-5-3,1 0-1,1 1-1,2-1-2,4-4 0,-1-1-2,2-1 0,1 1-1,1 0 3,3-3 1,4 1 10,2-2 2,4 1 1,4-2-4,3 2-1,4-1-2,2-4-1,2 0-4,0 3 1,0-1-6,2-4-31,2 0-33,3 0-34,-3-2-49,5-2-42,-2-1-84,0-3-189,0-2-76,-3-1-33</inkml:trace>
  <inkml:trace contextRef="#ctx0" brushRef="#br0" timeOffset="17341.77">24054 5787 1420,'-2'-8'-10,"2"3"21,0-2 21,0 0 11,-2 1 16,4-1 2,2 3-1,2-1 2,4 3 7,4 2 4,5 0 9,0 3 7,6 3 4,3 2 3,8 6-8,-5 1-3,3 2-5,2 5 2,-1 3-7,-11 0 0,-2 2 1,-5 1 0,-5 3-7,-10-1-7,-6 4 0,-13 7-5,-17 10-2,-8 0-46,-12-1-73,-2-3-102,-14-4-159,-7-2-238,-1-7 97,2-5-81,2-4-49</inkml:trace>
  <inkml:trace contextRef="#ctx0" brushRef="#br0" timeOffset="19226.84">3627 7170 1489,'-5'-4'-16,"1"1"22,4 3 10,-11-6 15,7 2 26,2 0 11,2 4 5,-8-5 8,8 5-1,-6-4-2,6 4-5,-7-4-7,7 4-5,-3-4-10,3 4-5,0 0-8,-6-3-6,6 3-4,0 0-2,0 0-1,0 13 0,3-6 3,0 1-3,2-1-2,2 3-2,1 3 1,-1-1-1,7 1-1,-1 0-2,4 0 1,-1 2-3,4-1 0,-2 1-2,2-1-1,1-2-4,0 3-22,-2-4-32,-1 0-30,-2-2-31,-1 3-26,-2-4-29,0 1-24,-3-3-39,4 2-374,-2-5-98</inkml:trace>
  <inkml:trace contextRef="#ctx0" brushRef="#br0" timeOffset="19676.6">4044 7185 1545,'-2'-7'-60,"2"-1"25,0 2 19,-2 1 14,4-1 11,-2 6 2,-2-8-4,2 8-2,0-5 1,0 5-8,0 0 22,0 0 11,-17 13 5,6-2 8,0 3 4,-1 0 2,-4 8 6,-1 2 1,1 5-1,-1 0-1,-4 9 3,-1 2-3,2 0-5,-2 2-2,1 0-4,0-2-3,0 0-6,1 0 1,2-4-5,3-4-4,0-1-4,0-4-29,5-7-13,-1 1-12,2-2-18,2-3-17,2 0-20,0-6-13,3 0-21,2-2-18,2-4-31,-2-4-76,7 0-211,-7 0 35</inkml:trace>
  <inkml:trace contextRef="#ctx0" brushRef="#br0" timeOffset="19946.92">4262 7246 1231,'0'-10'-22,"0"1"20,0 2 35,0 1 28,0-1 14,0 0 4,0 7 4,0-10-10,0 7 0,0-2-8,0 5-11,0-7-5,0 7-5,0 0-7,0 0-1,-17 10-4,9-3-1,-2 5-4,2 2 6,-2 1 1,2 5 2,-4 0 3,4 1 2,0 1-3,0 4 3,-1 1-1,-1-1-2,5 1-4,-1 0-1,2-3-2,-1 3-3,3-3-1,0-2-5,4 0-1,-2-3-1,4 0-17,1-1-19,3-3-31,2-2-30,6 0-40,-2-4-35,4-1-38,-2-1-72,1-6-336,0 1-97</inkml:trace>
  <inkml:trace contextRef="#ctx0" brushRef="#br0" timeOffset="20412.59">4429 7399 1575,'-6'-4'-36,"4"0"18,2 4 18,-9-5 8,7 2 20,2 3 1,-4-4-2,4 4 1,-5-2-2,5 2-1,0 0-6,0 0 4,7-8-7,-7 8 0,17-5-2,-6 3-6,1 1 4,4 1-2,-4-3-3,2 2 0,-1 1-1,0-3-1,-1 3-2,-2 0 0,-1 0-1,-9 0 0,18 0 1,-10 4-2,-3 0-1,-2 4 1,-1 0 4,-4 0 0,-2 3 5,-2 2 3,-2 1-1,-3 3-3,-3 0 6,1 0-1,-2 0-3,-3 2 1,4-2 1,0 1 1,0-3 1,4-2-3,-5 2 0,4-2 0,3-4-5,-1 2 5,3-2-5,-2-1 1,3-1-2,2-1 1,-3-1 3,4 3-2,2-4 2,4 1 1,2 0-2,0-2-1,2 0 2,2 1-1,3-3-2,0 3-12,0-2-24,3 0-26,2-2-34,-2 2-35,-1-2-36,2-2-74,-1-2-265,3 0-5</inkml:trace>
  <inkml:trace contextRef="#ctx0" brushRef="#br0" timeOffset="20709.66">4789 7270 1348,'-10'-10'-7,"0"3"19,4 4 20,0-1 20,2 1 9,0-2 4,4 5-9,-6-3-1,6 3-13,0 0 4,0 0 12,0 0 11,0 0 3,18 15 5,-4-7 3,2 5-3,2 1-3,5 4-3,-1 3-7,0 2-4,-1 1-4,0 2-2,-4 2-6,1 3-3,-4 1-1,-6-1-3,-3-1-3,-5 0-25,-5 5-32,-5-3-52,-7 8-74,-6-4-78,-5-3-154,-3 0-293,-3-3-164</inkml:trace>
  <inkml:trace contextRef="#ctx0" brushRef="#br0" timeOffset="33508.77">5757 7214 1003,'-4'-4'160,"4"4"-26,-4-6-8,2 1-11,2 5-13,-5-9-1,3 6 4,-1-2-1,1 1 3,2 4 2,-4-6-2,2 2-2,2 4-5,0 0-7,-2-5-8,2 5-11,0 0-9,-2-6-7,2 6-14,0 0-1,0 0-6,0 0-3,-4 21-1,2-9-6,2 5 4,-2 1 3,2 3-1,-2 6 11,0 2-3,2 1 2,2 2-15,-2 1-6,2 2-2,0-3 3,0-1-2,0 1-6,0-3 0,2-2-4,-2-2-18,-1-4-8,-1 0-14,3-4-15,-1-2-18,-2-1-24,0-1-26,0-2-56,0-4-51,0-5-78,-2 1-117,2-3-266,0 0-175</inkml:trace>
  <inkml:trace contextRef="#ctx0" brushRef="#br0" timeOffset="33762.57">5529 7446 1902,'-5'-3'27,"5"3"9,-9-4 12,9 4 6,-6-4 14,6 4 10,-4-3 5,4 3 0,0 0-11,0 0 1,12-10 4,3 8-5,4-4 2,9 2-5,1-2-4,7 1-10,3-1 0,1 1-8,0 0-4,-1 1-5,-1 2-22,-5-4-43,-1 4-62,0-3-67,0 2-84,-5 0-185,1-1-60,-5 3-98,-2-1-83</inkml:trace>
  <inkml:trace contextRef="#ctx0" brushRef="#br0" timeOffset="35687.19">6612 7267 1588,'-8'-3'-5,"4"1"16,4 2 18,-4-4 15,4 4 15,0 0 6,-9-2 6,9 2 0,0 0-2,-4-3-1,4 3-2,0 0 4,0 0-3,0 0 0,0 0-5,0 0-8,0 0-2,13-8-5,-5 6-6,2-1-3,4 3-5,2-4-5,-1 4-2,0 0 0,0 0-4,-1 0-2,4 2-5,-4 3-1,-2-3 0,2 1-3,-1 2 1,-3 2-3,-2 0-1,0-1 0,-1 3 1,-2 1 1,-5 0 0,0-1 5,-2 3-4,-8-1 0,2 0 5,-2 1-3,-3-3-3,-2 3-1,-4-1 2,5-3 0,-2 1-3,2-1 2,-1-2-1,0-1 1,2 2 0,3-7 0,0 5-2,0-3-3,2 0 2,0-2-3,8 0-1,0 0-2,-10-4 0,10 4-2,0 0 0,0 0 2,14-8-4,-14 8 2,15-4-2,-4 4 1,1 0-2,1 0 2,-1 2 0,4 3 0,-2-2 0,1 1-1,0 2 0,-2 1 1,-1 1 0,0 1-1,2 3 16,-7-3-1,2 3 7,1 1 2,-6 0 8,0 0 1,-2-1 3,-2 2 1,-4-2-1,-1 2 3,-4-1-4,1 1 3,-5-3-3,1 1-1,-3-5-6,-2 0-2,1 0 4,-5-2-6,3 0 0,-1-5 2,2 0-6,-2 0-6,0-5 5,2 0-9,0-2-14,2-2-9,1 0-13,3-2-19,-3-1-16,4 0-24,3-1-21,-1 1-28,4 3-34,2 2-28,2-3-33,2 3-62,2-1-135,8 0-192,0 2-119</inkml:trace>
  <inkml:trace contextRef="#ctx0" brushRef="#br0" timeOffset="36023.95">7146 7490 1746,'10'-2'17,"-5"0"10,-5 2 14,7-4 22,-3 0 23,-4 4 10,4-5 8,-4 5-1,2-4-4,-2 4-5,0 0-6,4-4-8,-4 4-5,0 0-13,4-4-8,-4 4-6,0 0-4,0 0 6,-12 25-8,1-9 8,0 4 1,-5 6-1,-3 2-2,-5 7-4,-4 4-2,-9 11-4,-1-1 2,4-8-4,6-4 0,-1 0-7,-1-2-7,4-6 1,5-3 0,2 0-8,2-7 2,3 0-3,3-5-2,0 1-24,0-2-9,3-2-17,2-1-19,-2-3-31,0 0-37,4 0-48,2-3-46,0-4-64,2 0-112,0 0-89,0 0-99,20-11-84</inkml:trace>
  <inkml:trace contextRef="#ctx0" brushRef="#br0" timeOffset="36433.94">7182 7915 1657,'0'0'36,"0"0"18,0 0 13,0-7 13,0 7 15,0 0 8,0 0 1,-2-4-4,2 4-4,0 0-10,0 0-7,0 0-8,0 0-11,0 0-4,0 0-7,0 0 1,-11 17 0,5-6-3,-1 0 3,-1 7 4,0 1-3,-4 1 7,2 2-6,0 1-1,-1 1-7,1 0 4,1-2-5,1 2-7,-1-4 2,3 0-1,-1-2-7,4-1-3,0 0-1,-1-2-5,4-1 1,2 0 2,5-3-3,-1 2-1,4-4-6,5-1 2,2-3-1,3 2-3,-2-3-12,3-3-13,1 2-17,1-3-31,0-3-40,1-1-39,1 1-48,1-2-50,-4-6-83,0 0-143,-4-1-1,-5 3-123,-1-3-89</inkml:trace>
  <inkml:trace contextRef="#ctx0" brushRef="#br0" timeOffset="36626.66">7339 8032 1638,'-7'-4'34,"3"-1"9,0 2 1,4 3 3,-5-5 0,5 5 0,0 0-3,0 0 17,0 0 12,-12 17 0,10-4 3,-2 2-2,2 3-7,0-1-2,0 3-7,0 1-4,2 2-6,-2 0 1,-1-1-14,0 0-28,3-2-33,-2-1-39,2 2-54,0-4-51,0 0-71,-2-5-134,2 2-199,2-5-76</inkml:trace>
  <inkml:trace contextRef="#ctx0" brushRef="#br0" timeOffset="37263.98">7896 7711 1705,'-2'-9'53,"2"-1"22,-3 3 22,1-4 5,0 4 1,2 0 9,0 1-2,-2 0-3,2-2-12,2 3-8,2-1-7,5-1-10,2-1-7,1 2-7,5 1-9,3-3-2,-2 2-4,4 2-3,-3 1-4,-1-1-4,2 0-2,-4 0-8,0 1-2,-4 1-1,-1 0-3,-1 0-2,-1 2-5,0 2 0,-5 2 3,-4-4 3,2 15 1,-4-4 4,-4 4-3,-3 5 7,-4 0-2,-4 6-2,0-2 1,0 3 0,-4 0-5,2-1 3,0-1-1,-3-3-3,4 3 5,0-5-7,4-4 4,1 2-2,1-7-3,3 1 5,-2-1-7,3 0 3,0-3 1,2 2 0,0-5-1,0 3 0,2-2 0,2-3 2,2-3-6,4 8 1,0-6 2,-4-2-6,20 0 4,-10 0 1,4 0-4,2 0-5,1 0 5,5 0 2,0-2-8,0 0 6,0-2 1,3 2-3,-3 1 0,4-4-2,-3 4-3,1-3 4,-4 0 7,4 0 0,-5 1 4,0 0 1,-2 0 12,-1-1 7,0 1 11,-2-2 2,-1 1 12,-1-1 15,2-1 1,-4 0-9,0-1-1,2-3-1,-7 3-2,4-3-6,-3 1-3,-1-1-8,-1 0-3,-2-2-7,-2 2-10,0-2-22,0 1-23,-2-1-21,0 3-30,2-2-32,-4 4-46,-1-4-62,1 4-63,0-3-64,-1 1-154,0 0-54,-1 1 73,0-2-182,2 2-151</inkml:trace>
  <inkml:trace contextRef="#ctx0" brushRef="#br0" timeOffset="37498.08">8487 7425 1856,'-13'-8'30,"2"1"26,3 1 23,2 2 14,0 1 13,1 1-1,0-2-6,5 4-13,-4-5-9,4 5-10,0 0-10,14-9-2,-4 6-5,2 0-8,1 3-28,2-1-33,2 1-37,-4 0-34,6 0-38,-1 0-29,2 0-39,-3 0-63,-1 0-410,4-1-165</inkml:trace>
  <inkml:trace contextRef="#ctx0" brushRef="#br0" timeOffset="37720.82">8813 7277 1834,'0'-7'-3,"-2"1"39,0 0 26,2 6 29,-2-8 9,4 3-2,-2 5-7,-2-7-12,2 7-14,0 0-8,0 0-5,0 0 5,-9 15-7,7-4-2,0 4-6,0 2-4,-1 2-1,1 6-3,0 1-4,0 3 13,2 1-9,-2 1-35,2-2-36,-2 1-40,2 3-54,0-3-51,0-2-107,2-1-170,0 0-153,0-2-111</inkml:trace>
  <inkml:trace contextRef="#ctx0" brushRef="#br0" timeOffset="37981.39">9239 7583 1836,'-7'-11'64,"1"4"24,3-1 27,-1 1 17,1 3 6,2-1-10,1 5-12,-4-8-11,4 8-13,-2-3-12,2 3-13,0 0-3,0 0-9,0 0-2,10 13-6,-6-6-3,3 1-4,2 4-3,-3 1-5,4-1-4,-1 4-1,-1-3-15,1 2-20,2-2-27,-6 2-39,4-1-41,-1-1-45,2-1-55,-2-3-81,0 1-147,-2-3-27,5-2-69,-3 0-42</inkml:trace>
  <inkml:trace contextRef="#ctx0" brushRef="#br0" timeOffset="38202.98">9522 7622 1523,'0'-11'34,"-2"2"25,2 0 23,-2 1 22,2 2 16,-2 1 7,2-2-6,-2 3-12,2-2-12,0 6-8,0 0-11,-10 0 3,10 0-4,-14 15-8,4-4-2,-1 9-3,-1-1-6,-1 4-8,-2 1 1,-1 5-6,-2 0-3,-1-1 0,0 7-11,-2 0-6,1-4-1,0 3-29,0-5-29,0-1-32,5-1-37,-3-2-41,8-4-45,0-2-50,1-4-94,1-2-119,7-2-128,-1-4-80</inkml:trace>
  <inkml:trace contextRef="#ctx0" brushRef="#br0" timeOffset="38495.88">9719 7620 1628,'0'-17'48,"3"1"34,-3 3 14,-3 2 28,3 1 17,0 3 7,-2-1 6,2 2-7,0 1-18,0-1-14,-3 0-15,3 6-14,0 0-5,0 0-9,0 0-6,-14 15-2,8 1-5,0 1-5,-4 5 3,4 1-9,0 2 0,0 2-1,-1 2-6,2-3-7,2 3 3,-1-3-5,1 1 0,3-3-6,0-1-6,3 1-23,1-2-16,-1 2-25,5-7-38,-2-3-47,4 2-60,4-5-58,-2-3-97,2-5-141,4 2-2,1-5-121,2-2-107</inkml:trace>
  <inkml:trace contextRef="#ctx0" brushRef="#br0" timeOffset="38861.79">10011 7720 1620,'-6'-9'32,"-2"0"27,1 1 19,3 3 17,-3-2 16,3 2 11,2 2 1,2 3-4,-4-9-8,4 9-11,2-8-13,2 1-8,4 3-6,4 1-8,-2 0-8,0 0-6,5 1-5,2 2-3,-2 0-7,0 0-5,0 0-3,-3 0-6,4 2-1,-6 1-1,-1 2 0,2 0-3,-4 2 13,-2 3 2,-3 0 1,-2 3 0,-5 0-1,-4 4-2,-2-1 2,-2 3-4,-3 1-6,2-2 0,0 1-4,-2 0 4,2 0-10,-1-4 3,4 1-7,-2-3 1,5 0 1,0-4-3,0 3 3,2-4-6,0 1 4,6-3 7,0 3-2,2-5-7,5 1 2,0-2 1,5-1-5,3 1 2,0-3-16,6-3-38,0 1-43,4-3-66,1-1-73,-1-4-90,7-1-211,0-4 52,-1-2-160,3 1-136</inkml:trace>
  <inkml:trace contextRef="#ctx0" brushRef="#br0" timeOffset="39170.62">10397 7465 1925,'-8'-5'69,"1"1"18,2 0 19,1 1 8,4 3-6,-2-4-7,2 4-12,0 0-9,14-6-4,-4 6-1,6 2-2,6 2 5,1 1 4,5 3-7,-1 1-5,4 5-8,-1 0-7,0 6 7,0-2 4,-2 5 5,-4 0 4,0 2-8,-5 0 3,-2 0 1,-2 2-6,-7-2-7,-4-2-3,-4 1-7,-2 1-8,-5 1-21,-4 1-21,-4 0-23,-5 0-26,0-5-28,-4-1-46,-1-2-48,1-2-64,3-4-64,4-4-145,1-2-66,-2-1 43,4-5-100,3 2-70</inkml:trace>
  <inkml:trace contextRef="#ctx0" brushRef="#br0" timeOffset="39430.61">11333 7572 1771,'4'-7'116,"0"0"9,-2 2 6,2 1 12,-2 1-3,-2 3-13,8-8-12,-6 6-15,-2 2-16,0 0-5,0 0 4,10 13-3,-6-1-6,-2 1-9,0 6 2,0-1-9,2 4-10,-4 2-1,2 0-1,-2 2-21,3-1-16,-3 1-16,-3-2-37,1 1-48,0-1-69,-2-2-70,-2 0-119,-2-3-157,0 1 35,-4-6-96,4-2-69</inkml:trace>
  <inkml:trace contextRef="#ctx0" brushRef="#br0" timeOffset="39614.3">11183 7810 1699,'-4'-13'88,"1"-1"19,1 5 15,2-1 0,0 3-6,2-1-9,3 1-12,3 0-2,2-1-12,5 1-5,2 0-14,4 1 0,5 2-4,-1 3-7,3-3-10,0 0-33,-2 2-52,2 0-61,2 2-67,-3-4-101,-2 0-212,3 1-165,-2-2-145</inkml:trace>
  <inkml:trace contextRef="#ctx0" brushRef="#br0" timeOffset="39861.79">11970 7465 1912,'0'-5'70,"0"-1"34,0 1 25,3-1 18,-3 6 5,0-6-5,2 1-7,-2 5-20,0 0-13,0 0-11,2-5-12,-2 5 16,0 0-1,12 18-4,-5-7-3,-1 2-1,2 8-1,-1 0-6,0 4-8,-1 0-3,-2 1-23,-1 1-22,0-1-22,-1 1-29,0 2-46,-2-3-46,-2-1-62,0 0-71,-1-4-56,2-2-144,-3-2-71,0-2 45,2 1-110,0-5-83</inkml:trace>
  <inkml:trace contextRef="#ctx0" brushRef="#br0" timeOffset="40138.33">12299 7709 1677,'4'-9'91,"1"1"21,0 2 6,-1-1 1,0 2 9,2 0 2,-4 1-11,2-1-7,-4 5-12,4-3-11,-4 3 15,0 0-7,0 0-4,-14 25 3,4-9-2,-2 6-4,-7 2-10,-5 7-2,-6 4-7,-8 13-7,-4 0 4,0-3-16,-6 3-2,9-2-30,3-10-19,4-4-25,4-4-17,3-2-23,4-4-25,2-3-32,3-1-39,0-1-32,6-3-28,4-4-29,-1-3-83,5-2-109,4-1-212,-2-4-150</inkml:trace>
  <inkml:trace contextRef="#ctx0" brushRef="#br0" timeOffset="40493.61">12290 8012 1799,'2'-8'53,"0"3"18,1-1 15,-1 1 19,0 0 18,-2 5 4,2-6-6,-2 6-14,4-7-13,-4 7-15,0 0-6,0 0-1,0 0 2,0 0 3,-6 25 2,2-14 7,-1 5 4,1 2-3,-2 0-1,-1 2-4,-1 4-1,1-4-3,-1 1-5,0 3-7,2-4-8,-4 1 2,4-3-8,0-1-5,2 0-6,0-3-3,-1 1-5,3-4 1,-1 0-7,6 0 1,2-1-3,-1 0-5,4-3 6,4 1-3,2-2-3,0-1 3,3 1-5,2-2 1,0 0-3,3-3-1,-2 2-6,2-3-20,-1 0-29,-1-3-26,-2 2-32,-1 0-45,-1-6-58,4-1-66,-5-1-62,0-1-124,-5-1-85,-2-3 50,-1 1-147,-2 0-133</inkml:trace>
  <inkml:trace contextRef="#ctx0" brushRef="#br0" timeOffset="40681.95">12469 8081 1872,'-5'-6'67,"0"4"-2,-1 0 0,6 2 6,-7-2 1,7 2 6,0 0 20,-4 14 1,1-2 9,2 3-1,-1 5 3,0 3-6,-3 3-6,2 6-6,-4 2-9,3 0-10,-3 0-2,3 0-43,-2 1-28,2-9-41,-2 2-57,1 0-64,-1-4-72,0 2-172,-6-6-97,6 1-149,-2-4-149</inkml:trace>
  <inkml:trace contextRef="#ctx0" brushRef="#br0" timeOffset="42199.71">12343 7622 1717,'0'0'-31,"0"0"25,0 0 20,0 0 15,0 0 11,0 0 12,0 0 2,0 0-2,0 0-2,5-8 1,-5 8 2,0 0 3,0 0 2,0 0 1,0 0 2,0 0 2,0 0-1,0 0 5,0 0 3,0 0 3,0 0-1,0 0-1,0 0-2,0 0 2,0 0-2,0 0-9,0 0-1,0 0-2,0 0-10,0 0-2,0 0-5,10-3-3,-10 3-8,13-3 1,-3 1-2,5-1-15,7 2-2,-2-5 2,10 3-2,-1-1 0,3 0-5,2 1-4,-2 0 8,-1 0-4,-1-3 1,-2 4-2,-3-1-2,-4-1 2,0 1-1,-3 2 2,-3 0-2,-1 1-3,-2-3 0,0 0 1,-2 3 0,1-1 1,-3 1 3,-8 0-4,9 0 1,-9 0-2,0 0 0,0 0-3,-13 9 3,4-2 1,-3 2-4,0 2 3,-6 3 2,-1 1 3,-2 4-1,-2 0-3,-1 0-2,1 2 1,2-2 1,2-2-1,1 1 3,4-3 4,-3-2-10,4-2 4,3 1-2,1-2-1,-1-1 6,2-4-2,-2 3-1,4-1 3,2-3 3,-2 0-2,2 2 0,4-6 0,-2 3-4,2-3-2,0 0 14,0 0-13,0 0 3,0 0 4,0 0-7,0 0-3,14 0 1,-14 0 1,0 0-2,20 0 2,-14 0-5,2-3 5,-8 3-1,21 0-1,-10 0-1,2 0 3,1 0 0,4 0-1,-2 3 0,3-3 0,-1 3-2,-1 1 3,2-3 4,-1 2-4,1 1-3,-5-4 0,4 3 1,-2-1 0,-4-2 7,0 2 2,1 0 5,-2-2 9,0 2 9,-3-2 14,0 0 16,-8 0 5,16 2 12,-10-2 6,-6 0 9,12-2-1,-6 0-11,1-2-11,-3 1-6,3-2-7,-3 0-5,0-2-4,0-2-11,1 1-10,-1-3-19,-2 0-19,2 1-26,-4-1-22,2-1-32,-2-1-42,0 0-39,0 2-51,-2-1-61,-1-3-71,0 4-154,1-1-19,-3 3 69,3-2-149,0 2-108</inkml:trace>
  <inkml:trace contextRef="#ctx0" brushRef="#br0" timeOffset="42830.97">12836 7366 1703,'0'0'38,"-14"0"16,14 0 12,0 0 15,-14-2 1,14 2-5,0 0-5,0 0-6,0 0-8,22-7-4,-9 4-2,4 2-5,4-1-3,1 0-5,0 2-4,0-2-4,-1 2-13,-3 0-43,2 2-49,-1 0-62,-3 0-74,0-2-168,-4 1-232,0-1-110</inkml:trace>
  <inkml:trace contextRef="#ctx0" brushRef="#br0" timeOffset="43497.96">13489 7253 1600,'0'0'-14,"-6"-3"24,6 3 24,0 0 14,-7-4 14,7 4 7,0 0 3,0 0 4,-7-1-3,7 1-6,0 0 0,0 0-6,-10 0-5,10 0-1,0 0-5,-19 1-2,11-1-5,-1 2-4,-2-2-5,11 0-3,-19-2-2,8 2-1,1-1-4,0-1 0,-1-3-3,2 0-4,0 1-7,1-1-10,2-3-5,2 1-5,1-2-4,2-1-2,2 3-6,2-2 3,1 1 1,-1 1 2,7 0 2,0-1-1,0 1 2,4 2 3,-4 1 2,4 0 1,-4 4-1,2 0 3,1 3-2,-2 2 4,1 0 2,-1 7 9,-3 0 6,1 2 11,-4 1 11,-1 5 4,-2-1 6,-2 0 2,-4 6 3,-6-2-1,0 0-6,-7 5-2,0-4 0,-6 2-7,-1-1-3,2-2-4,-2-3 0,-1 0-4,-1-3-3,5-4-1,2-1 0,0-3-1,3-2-4,0 0 0,4-1 12,-1-5-4,4-1-5,1 0 1,8 0-7,-6-8-6,6 2 0,0 6-4,6-13 1,0 7-7,5 1 5,0-1-2,3 3 1,2-1-2,0 1 0,5 3 0,-1 3 2,-2 1-5,4 1 3,-1 1-2,2 3 3,-2 2 3,0 4-1,0-1-1,3 3-10,-1 2-32,-6-1-41,4 1-49,-1-2-50,-4 0-67,-1 0-134,0-2-114,-4 1-97,-1-1-93</inkml:trace>
  <inkml:trace contextRef="#ctx0" brushRef="#br0" timeOffset="43861.06">13796 7814 1639,'0'-6'13,"0"6"21,-4-7 29,2 1 25,2 6 25,0-7 15,-2 2 3,2 5-5,0 0-14,0 0-8,2-8-5,-2 8-15,0 0-11,0 0-10,0 0 0,0 0 2,0 0-4,10 22 0,-4-12-3,0 1-5,3 2-3,-2 0-5,3 3-4,1 1-7,-1-2-16,0 0-24,0 1-38,-2-1-57,-1-2-61,2-2-68,-2-1-132,0-2-159,-1 0-157,-2-3-173</inkml:trace>
  <inkml:trace contextRef="#ctx0" brushRef="#br0" timeOffset="44125.91">14095 7797 1916,'2'-7'55,"0"2"16,0 2 9,-2 3 9,2-7 5,0 4-5,-2 3-7,0 0 11,0 0 8,0 0 4,-8 18-1,3-5-3,-4 2 1,1 3-16,-4 6 3,-1 4-8,-2 0-7,-2 5-7,-4 4-1,-1-1-12,1 0 1,-2 1-11,2-4-21,2-2-27,0-5-20,2 3-29,4-8-36,-1-4-47,3 3-61,2-6-46,1-2-68,4-1-133,2-2-44,2-2-101,2-1-90</inkml:trace>
  <inkml:trace contextRef="#ctx0" brushRef="#br0" timeOffset="44412.87">14382 7886 1647,'2'-13'33,"-2"4"34,2-2 27,-2 2 22,0 1 14,0 1 3,0-1-7,0 3-15,0-1-9,0 6-17,-2-6-8,2 6 1,0 0-9,-14 12 0,6-3 5,-2 5-9,2 0 4,-2 4-7,1 3-2,0 2 0,1 0-4,0 0-5,1 2-3,3-1-4,1 1-4,2-2-7,1-3-26,0 2-28,4-5-47,0 2-58,3-4-70,3-3-82,1-1-188,2-2-37,3-1-160,1-4-158</inkml:trace>
  <inkml:trace contextRef="#ctx0" brushRef="#br0" timeOffset="44757.56">14597 7961 1829,'-5'-10'34,"0"2"31,2 3 21,1 1 20,0 1 3,2 3 4,-3-8-12,3 8-12,5-7-9,0 6-7,5 0-9,1-2-6,7 3-5,-1 0-9,1 3-3,2-2-4,-3 0-5,0 4-6,-2-1-1,-3-1-6,-2 3 2,0 0-2,-4 1 8,-4 3 10,-4 2 1,-6-1 5,-2 2 5,-4 2-5,-3 0-3,-2 1-1,0-1-5,2-2-5,-2 1-1,4 0-1,0-3-5,3-2-5,1 0 1,1 0-4,1 1 2,3 0 0,5-2 4,1-1-8,7-1 4,4 2 1,2-3-15,5 2-18,2-4-29,0-1-39,2-2-41,1 0-53,0-2-46,2-4-61,3-2-139,-4-1-64,-1-2-144,-2-1-130</inkml:trace>
  <inkml:trace contextRef="#ctx0" brushRef="#br0" timeOffset="45047.64">14918 7770 1781,'-9'-9'39,"3"3"38,1 0 25,2 1 22,1 1 10,0-1 2,2 5 0,-2-7-17,2 7-6,0 0-13,16-1-1,-16 1-4,25 9 3,-6 1-12,3 1 2,-1 4 6,2 3 2,1 4-3,-1 2-1,0 0-2,-4 1-5,1 1-4,-6 3-2,2-2-5,-8-1-7,-4-1-5,-2 2-5,-6-3-4,-4 2-6,-6 0-4,-4-1-16,-4-1-25,-3 0-31,-3-4-27,1-1-30,-3 0-33,2-4-41,-1-1-54,6-3-50,0-5-59,2-1-125,6-1-86,0 0 43,8-2-103,4-2-93</inkml:trace>
  <inkml:trace contextRef="#ctx0" brushRef="#br0" timeOffset="45263.97">15720 8086 1892,'10'-1'161,"-10"1"15,10-2 23,-10 2 2,10-2-8,-10 2-17,9 0-21,-9 0-15,10-3-16,-1 3-15,4 3-11,-2-3-25,9 4-43,-3-3-49,2 3-50,1-1-61,-4 2-71,2-1-53,-2 0-106,-3 1-164,-4 1 40,-6-1-90,2 5-74</inkml:trace>
  <inkml:trace contextRef="#ctx0" brushRef="#br0" timeOffset="45405.91">15757 8307 1552,'-7'4'32,"1"0"23,2 1 24,0-5 25,4 0 14,-4 5-3,4-5-8,0 0-9,16 6-11,-2-5-18,4-1-69,9 4-107,-2-5-163,5 1-183,0 0-87,2-4-42</inkml:trace>
  <inkml:trace contextRef="#ctx0" brushRef="#br0" timeOffset="45838.58">16951 7831 1568,'4'-4'72,"0"-2"24,-2 3 25,3-3 16,-3 1 6,1-3 4,-1 4 7,0-1-10,-2 0-14,0 5-12,4-3-9,-4 3-15,0 0-16,2-7-9,-2 7-8,0 0-3,-10 18-4,0-7-11,2 3 3,-4 4-3,-1 2-10,-4 6 0,0-1-1,-5 4-7,4-1 2,-10 5 0,3-1-12,-3 0-31,-1-3-29,5-4-34,-1-1-48,4-6-55,1-1-56,1-4-98,5-3-171,-4 1 31,4-5-93,-1-1-69</inkml:trace>
  <inkml:trace contextRef="#ctx0" brushRef="#br0" timeOffset="46104.92">16542 7793 1593,'5'-10'65,"-1"5"30,-2-3 21,0 2 19,2 0 6,-2 3 14,-2 3-12,4-8-13,-4 8-15,9-3-10,-9 3 16,19 5-3,-7 3 1,4 3-2,3 3 1,4 3-1,-1 4-4,3 2-7,0 2-10,1 1-8,-2 3-8,4 1-22,-6-3-21,-1-1-24,-3 0-34,2 0-29,-3-1-38,-4-6-53,1 0-63,1-1-65,-5-6-94,4 0-181,-4-1 38,2-2-143,0-1-146</inkml:trace>
  <inkml:trace contextRef="#ctx0" brushRef="#br0" timeOffset="46399.46">17408 7816 1885,'-1'-19'51,"-2"4"39,3 1 33,-2 4 19,-1 1 14,3 4 2,-1-3-23,1 4-5,0-1-17,-2-2-16,2 7-11,0 0-9,0 0-4,0 0 1,-15 15-3,9-3-2,0 4-3,-5 3 1,4 3-7,-3 1 2,4 3-4,-3 0-3,3 1-4,-1 1-7,2-1 0,2 1-6,0-2-7,1 4 7,2-8-5,2 1-21,3 2-21,1-4-39,3 0-37,4-4-60,-1 0-73,5-4-66,2-1-112,2-4-150,3-1 41,-4-3-160,1 0-159</inkml:trace>
  <inkml:trace contextRef="#ctx0" brushRef="#br0" timeOffset="46773.16">17781 7932 1810,'-4'-11'21,"2"1"29,2 3 24,-2 2 11,2-2 6,0 1-10,4 1-4,2 1-12,3 0-9,1 1-5,7 1-6,-2 2-4,5 0-4,0 0-3,2 2-6,-1 1-3,-2-1-2,-2 2-3,-1 2-4,0-3 2,-2 3-5,-2 2-2,-3-3 1,-2 4-1,-5 0 3,-2 0 4,-4 2 2,-5 4 4,1-3 3,-7 4 0,-2 0 0,0 0 2,-2 1 1,-2-2-3,2 0-1,-1 1-1,4-1-5,-2-2 2,6-3-6,0 1 0,0-3-4,4 1 2,0-2-1,1 0 0,5 0 1,0-1 0,6 0-2,1-1-5,5-1 4,1 0 1,4 0-4,1-2-20,2 0-27,3-2-44,0-2-59,2 0-66,3-6-81,-1-1-161,5-5-7,-8 2-92,6-5-51</inkml:trace>
  <inkml:trace contextRef="#ctx0" brushRef="#br0" timeOffset="47072.89">18256 7720 1496,'-4'-11'58,"2"4"22,0-1 14,0 4 5,2-1 9,0 5-5,2-6-6,4 4-1,4 2-4,3 4 3,2 0-1,5 3-4,5 4 0,0 3-4,5 5-6,0 0-2,4 4-8,-4 3-7,0 3 0,-5-4-3,-3 2-5,-3 2 6,-5-1 2,0 0 8,-4-1-6,-7-1-2,0 0-3,-6-4 5,0 2-6,-5-2-1,-5 1-9,-3-4-6,0 0-7,-1-3-29,0-2-34,-4 2-42,2-7-53,0 1-73,-3-1-66,6-4-123,0-5-173,4 3 73,4-3-145,0 0-126</inkml:trace>
  <inkml:trace contextRef="#ctx0" brushRef="#br0" timeOffset="47327.21">18961 7785 1733,'6'-10'65,"-2"3"27,0 0 12,-1 1 13,1 0 10,-1 3 3,0-1-9,-3 4-15,6-5-13,-6 5 3,0 0 19,24 12 6,-14 2-6,4 1 2,0 4-5,-1 2-8,1 5-6,0 3-4,-2 0-5,-4 3-4,1-5-9,-4 1-7,1 1-18,-2-2-23,-4 1-20,2-1-26,-2-5-43,-2-1-52,0-1-63,-2-1-86,-5-2-107,0-2-201,1-1 64,-2-3-171,-1-2-173</inkml:trace>
  <inkml:trace contextRef="#ctx0" brushRef="#br0" timeOffset="47507.72">18832 8107 1854,'-2'-12'43,"0"3"23,4 1 8,0-1 12,4 1 3,2 3-3,5-2-4,4 1-9,8 0-6,5 1-8,2 2-6,2-1-10,4 2-43,-2-1-69,4 1-82,0-1-92,1-4-172,-1 3-196,0-1-111</inkml:trace>
  <inkml:trace contextRef="#ctx0" brushRef="#br0" timeOffset="48029.81">19885 7904 1734,'0'0'38,"-5"-10"20,2 4 21,1 3 14,0-5 6,0 2-2,-2-1-7,4-1-9,-2-2-11,2 3-5,-2-3-9,4 1-6,-2-3-1,3 3-9,0-5-3,3 1-5,-1 2-6,0 2 0,1-1-5,-2 3-4,4-3-1,-2 2-3,3 4-3,-1-2 0,1 5-3,0-2-4,1 6 0,-2 2 0,4 4 1,-4 0-4,-2 6 2,0 4-2,-2 1 2,0 5 0,-4 3 2,0 0-2,-2 0-1,-4 1 3,-4 3 0,-3-2 0,-2 2 2,-2-2-1,-4-4-11,-4-2-4,1 0-8,-3-2-4,-1-4 0,-1-1-1,10-4 2,-3-3 6,1-1 4,4-3-1,0-1 1,5-2 5,-1-3-2,4-3 2,1 2 1,2-6 1,3 3 2,3-4 3,5-2 1,1 3 8,3-3 9,1 1 4,3-1 6,-1 3 5,6 1 10,-2-1 0,4 4 4,1-1 5,-1 4 1,4 2 4,2 2-2,-1 0-2,3 3-3,-5-1-1,2 2-1,-2 2-11,1-3 0,-3 2-19,0 3-32,-6-4-33,0 0-53,0-1-60,-1 1-71,-5-3-92,4 1-176,-5 0 4,1-3-76,1 1-70</inkml:trace>
  <inkml:trace contextRef="#ctx0" brushRef="#br0" timeOffset="48517.78">20528 7892 1719,'-2'-10'86,"2"5"28,-2-1 17,2 0 0,2 1-3,2-2-13,2 3-12,3-2-9,6 2-12,-1-2-8,8 2-6,-1 2-9,2 0-8,2 2-2,3 0-7,-3 0-1,1 0-5,-4-1-3,-2 1-5,-1 0-2,-4 0-2,-3 0-3,3 0-2,-3 0-5,-2 0-4,0 1-4,-4 1 2,-1 4 3,-3 0-6,-4-1-2,-3 4 4,1 3-3,-5 2 3,-2 3 2,-3 2-4,-1 2-2,-3 3 2,-2-2 0,0 2 2,0-1 0,-1 0 0,2-2-4,-2 1 0,5-6 0,-2-1 0,1 0 1,2 0-3,3-4 2,1 0 0,3-2 0,-3 1 1,4-4 2,1 2 5,0-1-5,0-1 3,4-2 1,2 1 3,0-5-2,8 10-3,0-7 7,3 1-1,2 0-2,4-1 4,-1 2 0,6-2 1,-4-1-5,6 1 1,-3-1-2,3 0-3,-4-2 0,4 0-26,-3 0-40,-2 0-56,2-4-62,-1-1-78,-4-3-154,0-1-120,-2 0 63,-1-2-87,-1-6-54</inkml:trace>
  <inkml:trace contextRef="#ctx0" brushRef="#br0" timeOffset="48751.98">20972 7618 1554,'-2'-7'28,"0"4"13,2 3 14,4-5 14,3 1 6,-3 0 2,7 4-9,-1-2-6,1 0-7,1 4-4,4-2-7,-2 2-4,4-1-25,-2 5-39,1-5-53,2 4-55,0-5-118,-2 3-346,2-3-95</inkml:trace>
  <inkml:trace contextRef="#ctx0" brushRef="#br0" timeOffset="49022.76">21532 7393 1671,'-2'-7'34,"0"0"16,-1 5 22,2-4 14,1 6 9,-3-5-2,3 5-4,0 0-8,0 0-4,0 0-2,0 0 1,17 11-1,-11-2 3,2 4 1,2 2-2,-2 3-3,0 6 10,-1-2-9,1 6-7,-2-4-10,1 3-1,-3 1-4,3-2-23,-3 0-29,-2 1-37,0-5-58,0 3-67,2-7-75,-4 2-142,2-3-150,0 2-110,0-1-135</inkml:trace>
  <inkml:trace contextRef="#ctx0" brushRef="#br0" timeOffset="49937.93">22233 7931 1651,'2'-3'-34,"-2"3"32,0 0 23,4-5 21,-4 5 15,0 0 10,2-4 2,-2 4-5,0 0-9,0 0 0,0 0-8,0 0-11,0 0-1,0 0 6,0 17 5,-4-6-1,0 3 2,-2 3-1,-4 2-3,2 4-2,-4 0-3,1-1-2,-2-1-1,-4 6-25,3-1-27,-2-8-30,2 1-34,-2 0-35,2-3-36,-2 1-25,5-6-46,1 0-382,0-1-104</inkml:trace>
  <inkml:trace contextRef="#ctx0" brushRef="#br0" timeOffset="50203.78">21978 7995 1658,'0'-9'9,"0"1"29,0 2 16,0 1 17,3-1 1,-1-1-5,0 4-2,-2 3-2,14-2 10,0 7 6,-1 3 0,6 7 4,1-1-3,1 7-1,5 2-5,-2 3-3,3 3-8,0 0-8,-4-2-5,-1-1-2,-1-1-6,0 0-30,-1-2-28,1-1-32,-7-4-39,1-3-45,0 3-47,-2-8-62,3 2-135,0-3-273,-6-1-144</inkml:trace>
  <inkml:trace contextRef="#ctx0" brushRef="#br0" timeOffset="50509.72">22704 7810 1698,'-2'-7'-32,"-2"1"25,2-1 14,2 2 21,-2 1 18,2 4 2,-2-11-3,2 7-5,0 4-5,0 0-5,0 0 14,0 0 20,0 0 8,-13 16 6,9-3 4,-2 2-1,2 2-3,-3 6-1,3 2-2,-2-1-8,3 4 1,-1-1-9,2 2-1,2 0-6,0-2-2,0 1-5,4 0-4,1-2-3,1 1-8,2-3-28,5-1-42,-2-4-54,1 0-61,6-2-52,-5-3-91,3-4-192,1-5-128,0 1-115</inkml:trace>
  <inkml:trace contextRef="#ctx0" brushRef="#br0" timeOffset="50878.86">22993 7885 1724,'-3'-8'25,"2"2"17,-3 0 8,4 2-10,0 4 0,4-8-4,2 8-2,4-3-4,4 6-2,2-3 0,3 3 7,3 1-4,2 0 2,4 2-5,-5-1-1,3 2-5,-2-1-4,-6 0-1,-1-1-1,0 0-5,-4-1 2,-1 3-1,-2 1 6,-6 0 4,-4 1 2,-2 2 4,-2 0 3,-4 4 3,1-3 2,-3 3-2,0 3-1,0-3-4,-3 2 2,2-2-5,1-1-2,4-2-1,-4 3-3,2-4 1,2 0-4,2-2 1,0 1-1,2 0 1,0-1 10,4 0-3,4-1-1,0 4-6,4-3 1,4 1-2,0-2-2,3-1 0,2-1-30,-1 0-46,5-5-70,4 1-61,3-4-74,1-1-217,9-7-149,3-4-129</inkml:trace>
  <inkml:trace contextRef="#ctx0" brushRef="#br0" timeOffset="51132.65">23872 7576 1663,'0'-6'13,"-2"3"29,2 3 12,0 0 14,4-9 26,-4 9 17,0 0 6,0 0 7,23 18-2,-12-5 2,4 9 6,1 2-7,6 12 4,-2 2-17,3 6-4,7 17-12,-4 0 1,-6-8-16,-8-4-4,-4-1-8,-3-6-9,-5-2-23,-7 1-11,-7-2-42,-10 0-34,-8-5-61,-22 4-63,-8-5-79,-12-9-144,-11-3-158,-6-4 86,-6-5-78,0-3-52</inkml:trace>
  <inkml:trace contextRef="#ctx0" brushRef="#br0" timeOffset="52121.71">4423 9837 2447,'0'0'101,"11"-2"-39,-11 2-17,8-2 0,-8 2-8,0 0-7,0 0-10,12 2-4,-12-2 7,10 8 14,-4-2 2,0 1 5,4 1 0,2 2-7,4-1 2,3 2-6,3 1-3,-4 1 0,6 0-3,-3-1-3,-1 1-1,2-2-5,-1 3-25,-2-2-37,-2-4-39,3 4-40,-6-2-60,-2-3-51,2-1-105,-6-3-139,2 2-121,-1-5-98</inkml:trace>
  <inkml:trace contextRef="#ctx0" brushRef="#br0" timeOffset="52360.96">5014 9757 1733,'0'-5'52,"0"0"17,0 1 6,0 4 8,2-7 4,-2 7 0,0-5-7,0 5-14,0 0-6,0 0-3,0 0 0,0 0 1,-2 19 0,2-6-2,-5 0 0,3 6-2,-5 1-3,4 4-3,-6 3 1,-2 3-6,1 5-3,-2 6-3,-4-1-7,0 4 4,-4-4-28,3 0-34,-1 0-38,2-8-45,3-1-47,1-2-53,-1-7-81,5-6-133,4-5-199,2-2-123</inkml:trace>
  <inkml:trace contextRef="#ctx0" brushRef="#br0" timeOffset="52655.63">5349 9791 1741,'-2'-5'13,"2"-3"22,-4 2 17,2 1 17,2-2 11,-2 2 4,2 5-4,-4-8-10,4 8-6,-4-2-9,4 2-3,0 0-1,-14 15 5,5-4 1,0 2 1,1 2-1,-3 6 3,2 0-3,-1 2-5,1 2 3,1 1-7,0 7-2,3-4-6,0-1-2,-1 2-1,5-1-6,1-3 0,0 2-5,5-4-5,-3 0-22,3-2-28,4-7-40,-1 1-54,4-6-55,2-4-54,1-2-118,2-4-112,0-3-141,-1-1-102</inkml:trace>
  <inkml:trace contextRef="#ctx0" brushRef="#br0" timeOffset="53040.16">5577 9889 1740,'-11'-6'67,"3"4"15,1-3 10,1 5 5,6 0 8,-6-5-2,6 5-3,-4-3-10,4 3-10,0 0-8,16-7-9,-1 4-4,1-1-6,6 2-7,2 0-2,1 1-4,-2-1-8,1 2-3,-3-3-3,-2 3-5,-2 0-2,-2 0-1,-1-1-4,-3 2 0,0 4 2,-6 0 3,0 2-5,-7 0 1,-2 1 6,-2 5 1,-5-2 0,-2 6-1,-4-2 1,3 3-4,-2-1 0,0-2-1,1 2-5,2-2 1,3-1-2,-1-2-3,3-2-6,-1 2 4,2-2 2,3-1-1,2-1-1,4-1 4,2 0 1,3 0-1,2-3-2,1 0 2,5-1-3,2-1-16,0 0-25,4-2-37,-2-2-49,0 0-50,4-1-51,-3-1-112,5-7-164,-4 4 49,3-4-82,-4 1-33</inkml:trace>
  <inkml:trace contextRef="#ctx0" brushRef="#br0" timeOffset="53307.58">6073 9760 1522,'-9'-10'74,"3"3"25,2 0 12,-1 3 14,0 0 4,4 1-3,1 3-12,0 0-10,0-6-7,0 6-6,15 0-3,-3 4-7,2 1-2,5 3-3,1 1 0,1 6-1,5 3 1,-1 2-2,-2 2 1,-1 2 4,-1 1 2,-7 6 4,0 0 0,-10-3-13,-4 5 2,-4 3-9,-7 0-16,-6 8-37,-2-3-31,-5-2-52,-1-3-63,-3-2-75,1-3-67,2-9-156,-1 2-80,3-7 49,2-4-142,2-2-104</inkml:trace>
  <inkml:trace contextRef="#ctx0" brushRef="#br0" timeOffset="54007.84">7103 9518 1780,'7'-15'45,"-2"2"22,-2 4 27,0 0 13,-1 1 18,2 1-1,-3-2-9,2 4-9,-1-1-4,1 0-5,-3 1-12,2-1-4,-2 6-8,-5-6-9,-1 5-3,-6 1-10,-5 1-4,0 5-4,-9 2-6,-1 1-3,-5 2-3,-2 1-5,2 2 0,-1-2-6,1 5 4,2-5-14,2 2-4,3-1-7,4 0 0,-1 0 1,6 0-5,-1 3 2,6-3 2,1 1-3,1-2 3,5 5-4,-3-2 4,5-1 1,0 1 0,0 2-2,2 1 1,2 2 0,-2 0-3,0 1 4,2 8 3,0 1 0,-1 7-3,-1 3 4,3 3 6,-6 3 5,6 2 4,-3 4 6,-3 1 0,3-8-3,-1-1 4,-1 0 2,0-3-7,0 0 4,2-3 1,0-8-10,0 1 8,2-2-8,-2-4 0,4-1 1,3-2 2,-1-6-10,3 0-10,0-4-28,4-2-29,3-1-28,-2-2-40,3-4-38,3-1-47,0-2-56,8-5-143,2 1-72,3-4-194,6-2-170</inkml:trace>
  <inkml:trace contextRef="#ctx0" brushRef="#br0" timeOffset="54376.82">7630 9868 1843,'-5'-4'28,"1"1"20,-3 0 22,3-1 15,4 4 12,-8-5 7,8 5-5,-7-5-10,7 5-10,0 0-9,-11 3-2,7 2 1,2 4-6,-2-1-5,0 4-3,0 5-4,2 0-3,0 7 1,-1 0 8,1 3-9,4 1 2,-2 1-12,0-1-1,0 3-2,3-1-4,-1-2-31,-2 0-37,0-1-41,2-7-60,2 1-64,-2-4-91,4-1-189,-2-3 35,3-4-129,8-1-76</inkml:trace>
  <inkml:trace contextRef="#ctx0" brushRef="#br0" timeOffset="54648.86">8336 9922 1814,'-3'-9'92,"3"2"24,0-1 14,-1 3 12,2-1 4,-1 0-11,0 6-10,0-7-15,0 7-14,0-6-14,0 6-3,0 0-3,0 0 0,3 19-2,-1-8 2,-2 2 4,0 5-10,0 1-2,-2 1 11,2 6-6,-3 2-6,2 0-6,-1 1-6,0 0-30,-3-1-18,4 0-30,-6 0-47,1-6-60,0 0-66,3-2-64,-5-3-119,1-5-148,3-3 43,-2-1-157,0-2-139</inkml:trace>
  <inkml:trace contextRef="#ctx0" brushRef="#br0" timeOffset="54829.67">8138 10108 1779,'-9'-12'69,"2"5"25,3-1 22,0 2 19,2 0-5,0 1-14,4-2-10,2 0-12,2 2-11,4-3-7,6 0-16,5-1 2,4 3-7,3-1-24,1-1-45,10 1-62,1 0-77,0 2-100,3-1-217,-1 0 30,2 1-104,-1-1-48</inkml:trace>
  <inkml:trace contextRef="#ctx0" brushRef="#br0" timeOffset="55661.99">9124 9815 1478,'-4'-2'19,"4"2"20,-4-7 19,4 7 22,-4-3 18,4 3 7,-2-5-2,2 5-8,0 0-10,2-9-10,-2 9-8,8-3-8,-4-1-7,4 2-4,-8 2-6,20-2-4,-10 2-6,1 0-1,-1 4-5,3-2-5,-2 3 0,-2 1-1,5 2-1,-5 2-2,-3-1 4,-2 1 8,-2 1-3,-2 0 1,-5 4 1,-2-1-2,-6 3-4,0-4-1,1 3-1,-4-3-5,2-4-3,1 1-4,1-1 1,0-1-1,2-1 2,2-2-2,-1-1-1,3-1-3,-1-1 2,1 0-5,6-2 0,0 0 0,0 0-3,0 0-1,0 0-2,0 0 2,0 0 0,0 0 1,30-4-1,-20 6-1,3 0-1,-2-1-1,1 4 3,3-1 0,-4 1-1,2-1 0,-3 4 2,-2-3 3,-3 2 12,4 3 7,-7 0 6,0-1 0,-4 3 1,-3-1-1,-4 3-2,-3-2 2,-3 1-3,-2-4-4,-4 2 0,-1-1-1,-2 0-5,-2-3-16,-1-1-22,-1-2-19,2-2-30,1 0-30,4-2-42,0-4-48,1-3-74,6-1-114,1-1-62,5-4-95,6 0-41</inkml:trace>
  <inkml:trace contextRef="#ctx0" brushRef="#br0" timeOffset="55909.94">9560 9902 1575,'7'-2'64,"-7"2"13,0 0 10,11 0 2,-11 0-5,0 0-3,7 4-1,-7-4 4,-7 11 2,4-2 3,-4 3-2,-4 5 1,0 2-2,-5 8 12,0 2-6,-6 7-4,-5 1-7,-9 13-8,-2 0-5,-3 0-7,1-4-6,6-7 1,3-4-13,-1-3-37,0 0-41,1 1-55,3-7-56,4-3-55,6-5-57,1-5-127,4-4-89,6-1-135,3-5-107</inkml:trace>
  <inkml:trace contextRef="#ctx0" brushRef="#br0" timeOffset="56211.83">9482 10360 1676,'4'-7'73,"-4"4"25,1-2 12,2 0 11,-3 5 11,0-5 3,0 5-10,0 0-3,0 0-7,0 0-10,0 0-3,0 0 1,-23 15-6,15-5-3,-3 2-4,2 2 0,-1 3-6,0 0-1,-4 0-5,4 2-1,2 1-7,-1-2-7,3 2-3,-1-3-8,3 2-3,2-2-1,2 1-4,2-4-3,4 1-1,1 0-4,4-4-4,1 2-13,4-2-28,4-1-26,-1-3-32,3-3-36,-2 0-40,4 0-43,2-3-65,-2-1-54,0-1-86,-1-3-113,0 0 33,-1-2-141,-4 1-111</inkml:trace>
  <inkml:trace contextRef="#ctx0" brushRef="#br0" timeOffset="56417.32">9714 10565 1634,'-6'-4'3,"0"2"21,6 2 14,-12-2 10,12 2 13,-7-2-2,7 2 3,0 0 23,-13 6 8,11 0 3,0 1 6,0 4 4,0 0 0,-2 2-6,2 4-5,-1 2-2,1 0-7,-2 2-7,2 2-6,-2 1-5,1 1-10,0 2-9,1-3-32,-1-2-47,1-1-44,0 0-57,2-3-65,-3-2-79,6-1-150,-3-1-27,2-3-110,3-3-64</inkml:trace>
  <inkml:trace contextRef="#ctx0" brushRef="#br0" timeOffset="57149.94">10177 10142 1565,'-4'-13'60,"-1"2"16,1 4 24,2 2 19,-1 0 16,1-2 9,2 7-3,-2-5-1,0 1-12,2 4-4,-3-6-11,3 6-21,0-5-6,0 5-6,5-8-14,2 4-4,4-1 0,1 1-9,2-2-7,6-1-7,-1 2-4,3 1 0,2-3-7,-2 3-3,-3-2-1,0 3-4,0-1 3,-5-1-5,2 2-2,-4 1 5,-1-1-5,0 1-3,-3 0-1,1-1-3,-2 3-4,-7 0 2,0 0 1,9 5-5,-13 2 3,-2 1-1,-3 5-4,-1 4 5,-5 2 4,-2 6-3,0 4 5,-2-3-2,0 2-3,0 1-1,0 0 5,-1-2-5,2-1 5,-2-1-1,8-6-7,-4 0 3,5-4 2,-1 1 0,4-3 0,-1-4 1,2 3 1,-2-2 2,2-3 1,3-1-1,-2 0-5,2-3 2,-1-1-5,5-2 5,-8 4-3,8-4 1,-4 3-1,0 0-2,4-3-3,-4 3-1,4-3 1,0 0 1,0 0-8,0 6 5,0-6-3,12 3 1,-3-3 4,5 1 0,4 0-9,0 2 5,3-1 9,3 0-10,2-1 8,2 2-4,0-1-4,2 0 14,-5 1-3,1-3 7,-5 2 5,0 0 10,-4 0 12,3-2 10,-6 0 13,-3 2 16,0-2 4,1 0 12,-1-2-3,-4 0-10,2 0-6,-3-3-7,4 1-4,-5-2-6,0-1-6,1-2-7,-2 2-4,-2-3-4,0-1-5,0 2-5,1-1-16,-3 0-22,2 1-24,-2-1-40,0 1-41,2-1-42,-2 0-64,-2 3-72,2-5-69,0 3-147,0-2-70,0 2 53,2 1-263,0-4-275</inkml:trace>
  <inkml:trace contextRef="#ctx0" brushRef="#br0" timeOffset="57389.77">10583 9823 2365,'-11'-5'75,"3"2"22,1 1 20,3-3 15,2 3-4,2 2-10,-2-7-12,2 7-11,11-8-18,-2 4-8,5 1-1,1 1-19,2-2 7,4 2-27,1 2-31,-2-2-46,2 0-47,1 2-56,0 2-61,-2-4-93,1 1-199,-4-1 44,0 0-154,-3-2-112</inkml:trace>
  <inkml:trace contextRef="#ctx0" brushRef="#br0" timeOffset="57599.9">10926 9614 1833,'-3'-7'101,"3"1"25,0 0 17,0 6 12,3-7 9,-3 3-5,0 4-22,0-6-17,0 6-12,0 0-15,0 0-2,7 15-2,-7-3-12,4 2-8,-2 3 2,0 5-12,2 2-27,0 4-30,0-4-53,-2 2-68,4 1-80,-4-1-76,2 0-223,-2 3-3,0-1-175,0 2-170</inkml:trace>
  <inkml:trace contextRef="#ctx0" brushRef="#br0" timeOffset="57963.96">11547 10125 1903,'-2'-7'82,"-2"-1"26,-2-1 22,3 4 19,-2-1 17,3 1 12,0-1 8,0 2-13,2 4-15,-4-7-14,4 7-17,-2-6-17,2 6-14,0 0-16,-4-2-5,4 2-5,0 0-7,-2 23-8,2-10-2,0 2-6,0 6-3,0 0-2,2 2-5,-2 2-5,2 1-1,-2 1-7,2 0-37,0-2-43,-2-3-48,0-2-70,2 1-87,-2-4-83,2 0-170,-4-2-23,0-3 62,2-3-166,-2 1-139</inkml:trace>
  <inkml:trace contextRef="#ctx0" brushRef="#br0" timeOffset="58160.96">11286 10251 1848,'-6'-12'94,"0"5"13,2-1 12,2 0-3,-1 0 3,6 3-8,-1-1-26,2-1-4,4 1-14,5 0-5,2 1-5,4 1-5,1-1-7,4 5-3,2 0-5,3-3-30,1 3-48,0 3-63,3-3-70,-1 0-74,0 0-176,-3 0-29,-1 0-93,-2 0-49</inkml:trace>
  <inkml:trace contextRef="#ctx0" brushRef="#br0" timeOffset="58407.35">12165 9944 1579,'-4'-10'72,"1"2"34,2 1 33,-1-1 21,0 3 17,2-3 18,-2 4-5,2 4-11,0-9-13,-3 5-18,3 4-17,0-7-17,0 7-15,0 0-15,0 0-4,0 0-3,7 16-10,-5-6-2,2 7-7,0 0-7,0 8-3,0 1-26,1 1-21,-3 1-47,0 0-43,0 2-55,0-1-61,0 0-69,0-4-158,-2 1-88,0-4 50,0-2-152,2-4-120</inkml:trace>
  <inkml:trace contextRef="#ctx0" brushRef="#br0" timeOffset="58651.73">12483 10069 1908,'2'-5'109,"-2"1"15,2-1 6,-2 5 7,2-7 4,-2 7-8,2-3-22,-2 3 4,0 0 11,0 0 8,-4 19 2,2-4 3,-4 2-4,-5 10-5,0 3-9,-2 5-11,-3 6-7,-6-1-10,1 2-8,-2 2-20,-6 12-37,1-11-39,7-5-46,-3-1-52,2-6-70,2 6-81,3-15-70,2 0-147,5-4-58,3-2 72,3-5-181,6-4-140</inkml:trace>
  <inkml:trace contextRef="#ctx0" brushRef="#br0" timeOffset="58965.87">12549 10568 1847,'4'-5'74,"-2"1"22,2 0 25,0 0 18,-2 1 22,-2 3-3,5-6 5,-5 6-8,2-3-13,-2 3-10,0 0-16,0 0-3,0 0 10,0 0-4,0 0-4,-13 16-3,7-6-5,-5 3 1,-2 3-5,-1 1-10,-2 0-5,2 2-7,1 0-7,-2 1-8,0 0-6,2-1-7,6-2-1,-5 2-6,6-2-4,0-2-3,4 0-1,4-1-3,2 1-2,4-1-4,1-3 0,4 0-4,1-2-6,2 2-30,1-4-30,1 1-37,6-2-41,-3-3-34,0-1-59,0-2-63,3 0-55,-6-4-98,4-3-143,-5 1 40,-2-3-271,-2-4-289</inkml:trace>
  <inkml:trace contextRef="#ctx0" brushRef="#br0" timeOffset="59176.89">12630 10664 2319,'-4'-2'28,"4"2"-1,-8-2 0,8 2 34,0 0 22,-4 14 18,4-5 10,0 4 12,0 5-1,-2 0 4,0 3 2,0 4-14,-2 0-5,2 4-12,-3-3-7,3 1-9,0-1-38,0 1-30,-1-2-24,1 1-32,0-9-42,2 3-52,-2-3-59,4 0-44,-4-5-80,2-5-138,2 1-3,0-2-169,-2-3-128</inkml:trace>
  <inkml:trace contextRef="#ctx0" brushRef="#br0" timeOffset="59903.7">12883 9999 1832,'-2'-9'39,"0"1"26,2 3 23,-2 0 16,2 5 16,-2-7 2,2 7 0,0-6-10,0 6-7,2-6-10,-2 6 2,10-3-2,-2 1-7,6 0-8,2 0 1,0 0-7,7 2-5,-6-3-1,3 3-7,-1 0-6,2-3-4,-3 3-7,-2-2 0,1 0 2,-4 1-3,0-1 1,0 2 3,-3-3 0,1 3 2,-3-2-6,1 2 2,-9 0-1,15-2 1,-9 2-4,-6 0-3,0 0-4,12 2-2,-12-2-6,-2 8-3,2-8-4,-10 12 1,4 0-1,-5-1-3,0 4 1,-3 2-3,-1 2-3,0 3 4,-2 2-2,-3 1-3,2 0 2,1-3-2,2-1 1,0-2-3,3 0 0,-1-4-8,2-1-1,2-2-2,2 1 4,0-2-1,1-3 5,0-1-1,1 0 0,-1 0 5,1 1-3,3-5 0,0 1-1,2-4-5,0 0 2,-2 6 0,2-6-2,0 0 0,0 0-1,11 1-2,-11-1 1,13 0-2,-5 0 3,3 0-3,-1 0 0,5 0 3,-2 3-4,3-2 4,2-1-3,1 4 0,-3-2 5,3 0-2,0 1-1,1-1 2,-3 0 0,2 3 0,-4-4 4,1 1 3,-2-2 10,-2 2 15,1-2 16,-1 0 4,1-2 2,-3 0 7,0-2 4,0 0 2,1-1-6,-2-1-5,0 0-4,2-1-5,-3-3-5,-1 1-1,-2-1-5,5 0-7,-6 1-1,0 2-4,2-3-18,-2 0-20,-2 3-21,3-1-34,-2 1-45,-1-1-36,-1 1-45,2-1-56,-3 2-76,0-1-79,-3 0-178,3-4 4,-1 4 73,-1-3-229,2 1-226</inkml:trace>
  <inkml:trace contextRef="#ctx0" brushRef="#br0" timeOffset="60156.8">13362 9614 2011,'-7'-9'38,"1"3"32,4 0 31,-3 1 11,5 5 10,-2-7 9,0 4-13,2 3-7,0-5-11,0 5-10,2-7-10,5 5-9,1 2-9,0-3-5,5 1-30,3 4-27,-5-2-35,5 3-38,-2-3-46,4 2-59,0-2-57,2 2-140,-4-2-100,4-2-141,-6 2-115</inkml:trace>
  <inkml:trace contextRef="#ctx0" brushRef="#br0" timeOffset="60765.14">13800 9483 1774,'0'0'54,"4"-2"19,-4 2 12,0 0 11,0 0 8,4-6-4,-4 6-6,0 0-5,0 0-6,0 0-10,0 0-4,0 0-5,0 0-9,0 0-2,0 0-7,-8-6-3,2 5-8,0-5-12,-2 1-5,2-2-9,0 0-14,0-5-7,0 1-5,1-2-4,1-2 0,0 1-4,4 1-5,0-1 2,1 2 3,2-1-1,1 0 4,1 4 2,1 1 2,2 1 0,0 3 1,2 0 2,0 1-2,0 6 2,1 1 2,2 1 1,0 5 3,-3 3 1,-1 5 0,4 1 7,-5-1 12,-2 8 10,0-4 9,-4 5 3,0-2 3,-4-3-1,0 6 2,-2-4 0,0 0 2,-4 0-2,-6-2 1,2 0-1,-1-2-8,-1-1-1,-4-2-4,6-1-2,2-3 1,-2-1-1,4 0 1,0-5 1,-1-2-5,2 0-2,4 0-3,-2-3 0,5-2-3,0 0-4,0 0 0,0 0-5,0 0 4,26-2-2,-18 4-3,2-2 2,4 0-2,-2 2 2,1 0-2,2 1 3,0-1-1,0 2-3,2 0 0,-4-2 2,1 1 0,-1-1 3,-1 0-1,0-2 1,1 0-1,-1 0 4,0-2-3,0 0 0,-1 0 0,-1-1 1,4-3-1,-4 0-3,1-1 3,-2-1-1,1-2 0,0 1-21,-1-1-23,0-1-31,-3-2-44,-2 1-46,2-1-53,-4 2-78,-2-1-160,3 0 3,-3 2-95,2 0-48</inkml:trace>
  <inkml:trace contextRef="#ctx0" brushRef="#br0" timeOffset="61285.8">14367 9339 1484,'3'-15'45,"-3"4"26,0 0 24,-3 2 20,6-1 7,-3 3-3,2-1-13,0 1-11,4 0-8,0 2-11,7-1-9,4 2-6,2 0-6,3 1-5,5 1-8,1 0-1,2 2-4,-6-2-7,0 2-3,-3 0-4,-2 0-1,0 0-2,-4 0-1,-2 0 1,-1 0 5,-1 2 17,-3 2 7,-3-1 5,-3 5-6,-4 1 4,-1 3-10,-1 2-2,-4 6-4,-1 3-2,-3 4-2,-1 3-1,0 3 0,0 0-1,-4 8 8,3 1 2,-1 2 4,0 1 0,0 1 7,3 6 1,-3 18 3,2 2 11,3 3 2,-1-1-1,3 2-3,-1-4-1,0-9-6,3-10-2,0 3-8,-2-5-1,1-1-4,2-7-5,-1-2 0,0-3 1,2-1-3,-2-4 0,1-6 0,-1 2-2,2-5-2,-1-1-5,-1-2 1,2-2-4,-1-2-2,-1-2-1,2 0 1,-2-1-12,0-2-15,-4-3-23,-2-1-27,4 1-37,-3-5-50,-2 0-56,-1-3-74,4-2-64,-1-2-153,-5 0-62,2-3 44,1 1-212,0-4-212</inkml:trace>
  <inkml:trace contextRef="#ctx0" brushRef="#br0" timeOffset="61582.81">15198 10083 1912,'2'-8'23,"0"5"27,-2-3 23,2 0 15,0 2 13,-2 4 8,4-8-1,-1 5-10,1-2-12,2 0-10,0 1-5,2 1-9,5 1-12,-3 0-29,2 0-28,0 2-37,3-2-47,2 4-50,3 0-63,-8 0-119,3 1-139,-2 1-102,-5 3-64</inkml:trace>
  <inkml:trace contextRef="#ctx0" brushRef="#br0" timeOffset="61741.9">15223 10384 1758,'-4'5'131,"0"1"20,2-2 14,2-4 6,-3 6-1,3-6-16,9 3-17,1 0-8,4 0-18,3 1-15,5 0-53,0 0-85,2-2-119,0 0-127,6 0-210,-2 1 30,5-3-131,-1 0-97</inkml:trace>
  <inkml:trace contextRef="#ctx0" brushRef="#br0" timeOffset="62383.92">16665 10029 1010,'3'-5'425,"-1"1"-130,-2 4-75,2-8-42,0 5-25,-2 3-18,2-7-20,-2 7-21,0 0-10,0 0-5,0 0-5,0 0-5,-28 18-3,13-5-4,1 4-6,-6 7-2,0 0-5,-2 3-5,-3 5 0,1 3-9,-3 0-9,1 0-3,-1 0-27,0-4-44,-3 1-49,7-8-53,-1-2-66,-2 0-122,6-7-165,1-4 61,-1 1-100,5-4-44</inkml:trace>
  <inkml:trace contextRef="#ctx0" brushRef="#br0" timeOffset="62624.21">16246 10024 1721,'2'-10'135,"0"5"1,0-2-1,0 2-8,0 2-16,-2 3-16,0 0-5,11 0 2,-11 0 2,13 11 8,-3 0-6,6 2 7,-4 6-11,7 7-4,2 1 3,2 7-3,5 0-7,2 0-8,-5-1-4,3 0-7,-1 0-26,-2-3-30,-1-5-37,-5 0-44,-5-6-55,4 0-65,-2-4-57,-1-1-134,-2-3-119,0-3 50,-4-2-121,1-4-78</inkml:trace>
  <inkml:trace contextRef="#ctx0" brushRef="#br0" timeOffset="62895.47">17139 9961 1714,'-4'-11'84,"2"0"30,-4 6 17,4 2 15,-3-4 5,5 7-6,-3-5-6,3 5-21,0 0-13,-7 0-8,7 0-5,-13 10-10,3-3-5,0 5-10,0 1 4,0 6-1,-3 3-4,3 4-7,-1 3 2,3 4-6,-1 2-2,2 1-5,-1-2-7,6-2 3,-2-1-10,4-2 1,2-1-27,0 0-24,2-2-32,5-6-53,0-1-66,3 1-84,-1-9-96,1 0-181,6-2 37,-2-4-175,4-1-162</inkml:trace>
  <inkml:trace contextRef="#ctx0" brushRef="#br0" timeOffset="63247.51">17353 10157 1891,'-6'-10'53,"2"3"23,-1-1 19,2 5 10,0-1 9,1 0-5,2 4-17,7-10-7,-1 7-8,4-2-12,6 3-5,2-1-4,6 1-8,-1 0-7,7 2-2,-5 0-2,0 0-7,-2 0-1,1 2-3,-3-2-2,-4 5-4,0-5-3,-2 7-1,-4-4 5,-5 4 4,-2 4 1,-7 0 4,0 5-1,-8-3-4,-2 4 0,-1 2-2,-3-2 0,-5 6-4,4-3-3,-2 0 2,6-3-3,-4 0-1,6 0-4,-1-1 0,3-3-3,1-2 5,2 0-1,5 1-2,2-3 1,5-2-5,2 2 1,4-3-18,2 1-23,4-3-34,1-4-42,0 0-58,4 0-54,0-4-117,2-3-170,4-3 61,-1-4-121,4-1-72</inkml:trace>
  <inkml:trace contextRef="#ctx0" brushRef="#br0" timeOffset="63565.91">17872 9934 1626,'-8'-5'61,"4"0"19,0 0 28,0 1 18,4 4 12,-6-5 4,6 5-10,-2-4-8,2 4-15,0 0-13,12-8-8,-4 8-10,0-2-4,5 4 2,4 0-6,0 4 8,4-1 7,-1 3-6,7 4-5,-4 1-2,3 2-2,-2 6 2,2 4 7,-1 5-5,1 3-1,-7-3-5,-2 1-4,-2 1-5,-5 0 0,-1 1-8,-5-5-5,-6 0 3,-2 0-22,-7 2-23,0-3-16,-3 1-26,-2-3-49,-2-2-45,-1-2-59,2-2-66,-1-6-67,2 1-151,1-7-53,1 0 73,3 0-162,2-3-114</inkml:trace>
  <inkml:trace contextRef="#ctx0" brushRef="#br0" timeOffset="64173.69">18840 9982 1600,'4'-5'4,"-2"0"29,0 1 21,-2 4 18,2-7 18,-2 7 11,3-5 8,-3 5 1,1-5-4,-1 5-7,3-3-8,-3 3-4,0 0-6,4-6-9,-4 6-5,0 0-6,2-3-8,-2 3-6,0 0-1,0 0-2,0 0 2,5-7-1,-5 7 4,0 0-2,0 0-1,0 0 6,0 0 1,0 0-6,-11-6 1,0 6-2,-1 0-8,-8 3 3,0-3-3,-4 0-7,1 0-6,-3 0-4,3 2 0,2-1-2,-3 1-2,4-2 3,3 0-9,0 2 1,1 1-1,4-3-9,2 0-7,-4 3 2,6-1 1,0 0 2,0 2-1,4-1-3,-3 1 2,0 2 2,5-1 1,-2-1 0,2 4-5,0-3 4,0 4-1,2-1 2,0 2 0,0 2-3,-2 4-2,4 0-2,-2 3 0,2 7 2,2 2 6,-2 2 6,2 8 3,3 1 6,-3 2 6,1 1 9,-1 8 4,0-1 9,0-3 0,-2 4 1,0-5-1,0-1 6,-2 1-7,0-3 1,2 0-6,-1 1 0,4-6-5,0 0-2,0-4-4,1-5-2,2-2-1,3-1 0,-1-4-4,3-2-2,2-2-18,3-2-25,4-4-22,1-1-52,1-3-60,-2-1-74,4-6-76,2-7-143,-3 1-101,-1-4 46,3-4-221,1-5-219</inkml:trace>
  <inkml:trace contextRef="#ctx0" brushRef="#br0" timeOffset="64463.98">19370 10178 2201,'-5'-12'101,"5"3"23,-2 1 12,2 1 5,-2 1-5,2 2-7,0 4-9,-2-7-16,2 7-10,0 0-19,0 0-3,0 0 1,0 0-11,0 28 5,2-10 0,0 4-2,2 4-5,-1 2-5,1 0-4,0 1-4,0 2-7,0-3-2,0 0-3,1-1-32,2-1-25,-3-1-26,2-1-29,-2-2-46,2-5-51,0 2-58,1-3-60,2-5-144,1 1-73,-1-5 42,1-1-117,1-2-84</inkml:trace>
  <inkml:trace contextRef="#ctx0" brushRef="#br0" timeOffset="64697.5">19798 10176 1793,'0'-10'104,"0"1"32,2 1 14,-2 5 4,0 3-2,2-10-12,-2 10-16,0-5-12,0 5-15,0 0 7,0 0 3,4 15 1,-4-2 4,2 4-12,0 2-3,0 2-5,0 8-7,0-3-8,-2 3-8,1-1-5,-1 1-10,0 0-39,0-2-40,0 1-45,-1-3-72,1-2-80,0-2-65,-2-2-153,-2-2-92,0 0 55,0-3-153,0-6-127</inkml:trace>
  <inkml:trace contextRef="#ctx0" brushRef="#br0" timeOffset="64881.73">19673 10439 1731,'-6'-13'86,"5"1"33,-1 3 17,0-1 9,2 2 1,2 1-6,0-2-15,5 1-12,1-2-12,4 2-8,6 3-15,0 1-3,4 0-10,3 4-38,1-4-52,-1 4-69,5 0-73,-5 0-90,4 0-178,6 0-42,1 2-110,2-2-87</inkml:trace>
  <inkml:trace contextRef="#ctx0" brushRef="#br0" timeOffset="65436.89">20460 10330 1600,'-11'-5'42,"1"-1"29,-1-2 20,-1 1 17,-1 0 15,2-3 2,-1 3-5,1-2 3,0 2-9,1-1-12,-1-1-9,3 1-9,-1 1-3,3-3-5,-1 2-6,1 1-9,2-3-13,2-1-13,-3 1-6,5 0-6,-1 0 1,2 0-7,2 2-2,-1 1-3,4-1-2,-2 3-2,3-2 0,1 2-3,1 0 0,2 5-2,-1-5 0,0 7-1,4 1 0,-2 2 0,0 4-1,-1 5-2,2 1-3,-4 5 6,-1 2 2,-7 4-1,2 1-1,-3 2 1,-4 0 2,0-1-1,-5 2 6,-3 1-1,-4-2 1,0 0 1,-4 1 4,0-6-3,-2 0-1,-1-2 1,1-3 1,4-4-2,0 1 5,6-7-7,-3 0-1,2-3 2,4 0-1,-2-4 3,4 0 1,-1-2-2,8 0 5,-6-6-3,6 1-1,0 5-1,6-12-4,-1 4 7,4 1-13,5 2 4,-2-3 3,4 1-3,2 4 0,1-3 7,2 4 5,0 2 3,3 0 1,-3 2 3,-1 2-2,2-1-3,1 6 11,-4-4-4,0 5-4,1-1 2,-4-1-7,0 3-1,-5-3-17,5 3-20,-4-3-16,0 0-26,2 1-35,-2-1-47,0-3-49,0 1-55,-4-3-118,1 0-161,-1-2 63,1-1-132,-1 3-97</inkml:trace>
  <inkml:trace contextRef="#ctx0" brushRef="#br0" timeOffset="66103.79">20936 10251 1772,'-10'-16'84,"-1"0"31,5 5 29,-1 4 13,4-1 7,-2 1-1,3 2-4,-2-2-6,1 4-12,1-4-4,2 7-15,7-8-13,0 3-17,1 1-8,5 1-9,3 1-10,4-2-2,0 2-6,0 1-6,3-3-7,-4 2-7,2-2-11,-3 2-1,-1-3-1,-1 5-8,-1-4 2,-2 1 0,-3 2-8,0-1-3,2 2 0,-4-2-8,-8 2 0,10 2-3,-10-2 0,5 7 8,-5 1-1,-5 1-2,2 3 1,-2 3-7,0 2 4,-2 2-2,-3 5 5,2-4-4,0 3 3,-2-3 0,1 4 1,-2-4-1,3 2 0,-2-3 0,3-2-2,3-2 0,-5-1 2,2-1 1,3-2-3,0 1 1,0-5-6,0 3 13,0-2-3,0-1 0,2-1 1,-3 0-1,3-1 6,0 1-5,-1-3 3,3-3 2,-2 8-6,-1-4 2,3-4 3,5 8-5,0-6-2,2 1 3,1 1-2,2-1-5,0 0-1,4 1 1,0 0 1,3-1-1,1 1 5,0 0-2,2 0-3,-5-1 4,3 1-1,2-2-2,-6 2 4,2-2 18,-4 0 10,0 1 20,-1-3 17,0 0 19,-1 0 15,1 0-11,-3 0-8,2-5-1,0 3-2,0-2-4,-2-2-6,1 3-2,-1-3-6,1-2-4,-3 1-5,1-2-7,1-2-3,-2 1-4,-2 0-4,3-1-5,-2 3-5,-1-1-19,-2-1-25,2 0-26,-3 3-27,4-3-31,-3 4-54,0-1-45,-2-1-59,0-2-58,0 3-39,0-3-115,-2 3-127,0-3 51,2 1-256,0-1-293</inkml:trace>
  <inkml:trace contextRef="#ctx0" brushRef="#br0" timeOffset="66346.91">21377 9826 2231,'-11'-11'15,"3"7"45,0-1 38,4-2 17,0 3 19,-2 0-1,6 4-5,-6-5-11,6 5-5,0-6-18,0 6-12,9-6-4,0 4-5,-1 2-32,2-1-22,3 1-32,-2 1-41,3-1-48,-1 0-49,5 2-56,-4-2-75,1 0-165,2 0-34,2-3-129,-2 1-109</inkml:trace>
  <inkml:trace contextRef="#ctx0" brushRef="#br0" timeOffset="66568.62">21678 9636 1610,'-2'-7'25,"-1"2"39,1 0 43,0-2 34,0 2 15,0 1 7,2 4-4,-2-8-20,2 8-15,-2-7-11,2 7-14,0 0-14,0 0-3,0 0-7,-4 26-10,6-9 1,-2 3-6,2 0-5,-2 8-9,2-1-2,0 4-6,2 7-19,0-1-40,-1-1-58,-1 3-69,2-2-95,-4-3-189,-4 0-100,-1-3 91,1-2-117,-2-3-59</inkml:trace>
  <inkml:trace contextRef="#ctx0" brushRef="#br0" timeOffset="67485.77">22209 9496 1521,'-4'-7'10,"2"-1"40,0 2 28,0-1 8,0-1 12,0 3 13,0-2 1,2 2-2,-3-1-3,3 6-12,5-9-9,-1 3-10,2 2-8,4 0-9,6 1-5,0 1-5,4 2-4,3 0-4,3 0-6,-5 2-4,4-2-3,-4 2-1,3-2-2,-4 1 0,0-1-6,-6 0 1,3 0-2,-4 0 1,0 0 6,-3 0 4,0 0 6,2 0 0,-4 0 4,0-1-3,-8 1-3,13-4-7,-11 2-4,-2 2-2,0 0-3,2-8-3,-2 8-2,0 0-1,0 0-1,0 0-6,0 0 2,0 0-3,-21 8-1,15-2 0,2 3-1,-2 2 0,-2 4 2,2 2 1,0 7 6,0 0-1,2 1 5,0 3-1,2 3 7,2-1-1,0 5 12,2 5-1,2 1-3,2 11 1,0 0-2,2 1 0,2 3-1,-2-3 6,0 0-3,-2 0 4,3-4 4,-3 1 7,1-2-1,-3-6-2,0-3-3,1 2-3,-3-3 4,-2 0-1,2-5-1,-4-2-6,2 2 2,-2-3-2,0 3-1,2-2 1,-3-3-3,1 1-3,0-1-3,-2-3-3,1 2 2,1-5-6,2 0 2,-2-1 1,0-2-5,2-2-1,-2 0-3,0 0 3,2-2-2,-2-1-4,2-3 4,0-2-2,-2 3 3,2-4-4,0 1 2,0-1 1,-2 0-4,4-1 7,-4-1-6,2-1 3,0-5 3,0 9 0,0-4 0,0-5 6,-3 5 5,3-5 1,-4 5-8,4-5-31,0 0-35,-18-3-47,6-1-53,-2 1-83,-4-5-97,0 2-193,-1-3-78,-4 0 96,10 1-265,0 0-259</inkml:trace>
  <inkml:trace contextRef="#ctx0" brushRef="#br0" timeOffset="67648.2">22563 11026 2426,'0'0'195,"0"0"22,0 0 21,0 0 1,0 0-19,0 0-24,0 0-28,0 0-61,0 0-68,15-2-94,-15 2-153,0 0-184,0 0-199,0 0 68,0 0-251,0 0-264</inkml:trace>
  <inkml:trace contextRef="#ctx0" brushRef="#br0" timeOffset="68849.59">8463 11960 1574,'2'-10'300,"2"2"-83,-1 2-56,-1 0-38,0 1-19,0-1-9,0 1-14,1 0-15,-3 5-7,4-8-6,-4 8-12,4-3-4,-4 3-2,0 0 12,11 20 3,-3-8 2,0 8-7,3 3-1,0 0 1,2 6-4,1-1-7,3-1 3,0 5-6,2-3-7,0 1-25,3-3-30,-4-1-35,3 0-47,1-6-51,1-1-56,-6-3-115,4-6-139,-2 2-204,-2-4-172</inkml:trace>
  <inkml:trace contextRef="#ctx0" brushRef="#br0" timeOffset="69117.82">9084 11973 1812,'2'-16'43,"-2"6"26,0-1 22,0 4 9,0 1 12,-2 1 0,4-1-8,-2 6-11,0 0-12,0 0 2,0 0 6,-13 15 4,5-2-3,-3 9-2,-2 4 9,-3 4 3,-2 8 0,0 3-4,-4-2-7,-5 21-9,-3-5-3,1 2-9,-1 3-5,0-4-4,-6-1-11,5 1-34,5-11-26,2-7-27,8-7-40,-3-2-38,1-3-43,6-4-34,2-5-35,1-6-51,5-4-115,4-1-73,0-4-205,0-2-168</inkml:trace>
  <inkml:trace contextRef="#ctx0" brushRef="#br0" timeOffset="69400.93">9376 11993 1827,'-2'-5'42,"0"-1"17,0 3 2,2 3 3,-13-4 9,6 2 8,7 2 8,-20 9 1,4 0 3,2 8 1,-1 1 3,-4 4 0,2 6-5,0 0 1,1 1-3,5 1-4,-2 1-5,2 3 0,3-2-8,1-5-6,1 4-9,4-3-7,0 1-1,2-3-10,4 2-4,2-6-23,3-1-37,1-4-44,3-5-59,4-1-65,7-4-51,-3-5-118,2-2-123,4-2 27,0-3-129,8-5-86</inkml:trace>
  <inkml:trace contextRef="#ctx0" brushRef="#br0" timeOffset="69787.03">9611 12148 1576,'-8'-5'81,"0"-4"17,3 6 10,0-2 5,1 2 3,0-1 3,4 4-1,-2-4-6,2 4-15,0 0-6,10-9-13,2 7-9,-1-2-2,7 2-10,1-2-3,0 3-6,3 1-4,-2-2-3,2-1-8,-6 3 0,-1-1-4,0 1-8,-2 0 2,-3-2-3,-2 4 19,2 2 21,-8 2 8,0 1-7,-4 1-6,-2 1 4,-6 4-1,0 1-2,-2 3-1,-5 0-6,0 2-5,-2 4 0,-3-2-7,4 1-2,-4 2 2,7-5-10,1-2 2,-2 0-3,6-4-4,0 1-2,1-2-5,4-3 6,3 0 0,2-1-4,5-3-3,2 2 4,3-4-3,0-1-8,3 1-20,4-2-32,2-1-38,1-1-40,0-4-53,6 2-53,1-4-56,7-2-146,-2-2-79,2-3 40,-4 0-173,5-4-140</inkml:trace>
  <inkml:trace contextRef="#ctx0" brushRef="#br0" timeOffset="70063.71">10197 11967 1785,'-8'-10'63,"-1"3"24,4 1 8,1 2 9,1 0 4,3 4-6,5-7-6,2 5-4,6 0 5,7 2 10,7 4 4,3 2 7,6 6-6,2-2 19,5 9-2,-6 2-1,0 4 4,0 4 2,-5 0 4,-5 6-5,-1 2-8,-7 0-3,-4-5-7,-4 4-9,-5 0-11,-6-2-10,-6 5-33,-7 6-37,-9-1-53,-10 11-57,-3-3-68,-9-5-85,8-9-87,-13 2-163,-4-1-60,-3-6 49,-2 0-264,11-12-263</inkml:trace>
  <inkml:trace contextRef="#ctx0" brushRef="#br0" timeOffset="70533.88">8279 13341 2253,'-4'-7'52,"0"4"4,-2-2 12,1 3 18,5 2 14,-9-7 11,5 6 2,4 1-11,-6-4-5,6 4-9,0 0-13,-4-6-3,4 6-5,0 0-4,0 0-5,0 0 7,0 0 3,26 3 1,-7-3 2,14 0 6,12 3 3,14-3-3,38 0 3,14-3-6,12 3 2,10 0-5,10-3-7,10 3-1,12 0 4,11 3 6,38-3 0,-39 3-3,-4 1-9,-11-1-5,-15 2-6,-14-3-11,-22 1-21,-11-1-16,-24-2-19,-18 2-23,-11-1-36,-8-1-40,-9 0-50,-8 3-58,-2-1-67,-10-2-62,-2 0-133,-6 0-54,0 0 40,0 0-213,-23 9-206</inkml:trace>
  <inkml:trace contextRef="#ctx0" brushRef="#br0" timeOffset="70961.87">9156 13864 1972,'8'-10'126,"-1"3"-3,-5-1-7,0 3-7,-2-1 1,0 6 7,-4-7-6,-1 5-6,5 2-11,-16 2-3,5 2 6,-2 3-5,-3 7 9,-2 1 2,-3 7-6,-2 1-8,1 4-12,-5 5-6,2 1-6,-4 2-5,4-4-4,1 3-8,-2-1-29,3-3-35,3-1-42,4-7-41,-1 0-53,2-3-54,2-2-39,2-5-67,6-3-125,-3-1-34,4-5 25,2-1-101,2-2-49</inkml:trace>
  <inkml:trace contextRef="#ctx0" brushRef="#br0" timeOffset="71201.53">8809 13994 1767,'-2'-12'127,"2"2"17,-2 3 11,2-3 5,0 5 18,0-2-6,0 1-7,0 6-27,4-8-3,2 8 12,-6 0 7,14 8-1,2-1 0,-2 4-8,8 4-7,1 2-12,3 5-9,3 4-8,5 3-12,-2-2-6,2 2-9,-1 1-6,-1-1-9,0 1-11,-2-1-39,-1 0-52,-1-3-51,-5-3-54,0-2-63,-2-2-79,1-4-66,-6-2-167,3-1-32,1-3 44,-4-3-249,0 0-242</inkml:trace>
  <inkml:trace contextRef="#ctx0" brushRef="#br0" timeOffset="71467.91">9694 13975 2286,'-8'-16'86,"-4"5"10,0 0 2,1 0 17,1 7 18,-1-2 4,0 2-3,-1 1 2,0 3 6,-5 7 9,4 1-3,-6 3-5,3 4-6,0 5 2,1 0-7,0 6-4,2 1-13,5 0-10,0 1-8,3-1-9,3 2-5,4 0-9,0 0-6,5-3-4,1 0-10,3-1-29,1-2-48,4-5-58,0 0-58,3-2-80,5-5-88,-2-2-82,4-2-176,-1-2-8,-3-5 67,1-3-281,2 1-274</inkml:trace>
  <inkml:trace contextRef="#ctx0" brushRef="#br0" timeOffset="71813.96">9979 14098 2390,'-4'-17'93,"0"6"7,2 2 10,-2 1 11,2 1 14,2-1-4,2 0-8,2 0-14,2 2-1,2 1-7,6 1 0,-2 2-4,3 2-10,2 0-8,0 4-9,0 0-5,0 1-6,-1 3-4,0 1-3,-4 2 3,1 0 8,-7 0 10,-2 4 3,-1 0 1,-8 3 2,-2-1 2,-4 4 2,0-2 1,-4 0-4,-4 1-5,0-3 0,2 1-3,-2-3-5,4 0-8,0 1-6,5-5-8,0 1-3,-2-3-2,6 1-2,4 0-3,0-1-4,6-1-1,2-3-2,3 1-1,6 1-8,-1-4-10,8-2-21,-1 1-25,3-2-31,4-2-41,5 1-52,4-6-61,0 0-78,10-6-77,-5-5-155,-2-1-72,1-1 44,-8-4-358,1-4-400</inkml:trace>
  <inkml:trace contextRef="#ctx0" brushRef="#br0" timeOffset="72065.54">10585 13858 2760,'-4'-4'70,"2"-3"5,0 3 10,0 0 5,2 4 32,0 0 32,14 0 24,-14 0 21,23 12 10,-3-2 4,1 3 3,4 4-6,3 1-30,-3 4-11,3 2-12,-2 5-21,-6 0-4,2 5-14,-7-2-9,-5-1-10,-4-2-10,-4-2-5,-2 2-9,-7 1-16,-4 0-18,-6-1-30,-9 3-34,-4-3-52,-1-1-65,5-3-64,-4-6-93,8 0-112,-2-8-171,0 1-68,5-7 56,5 1-453,2-4-518</inkml:trace>
  <inkml:trace contextRef="#ctx0" brushRef="#br0" timeOffset="72544.94">12080 13152 2815,'-6'-2'-37,"6"2"20,-10-3 27,10 3 26,-9-2 31,9 2 7,-8-5 7,8 5-9,0 0-12,3-7 0,5 4-7,1 0-6,4-1-1,2 2-4,5 0-2,-2 2-22,2 0-37,-4 2-51,3-2-67,-1 6-68,-2-3-63,2 4-158,-4-2-37,-4 5-176,-1 0-137</inkml:trace>
  <inkml:trace contextRef="#ctx0" brushRef="#br0" timeOffset="72707.46">12230 13384 1843,'-10'8'103,"0"-2"21,-2-3 18,6 1 18,0 0 27,2 0 16,0-2 4,4-2-12,-5 3-15,5-3-18,0 0-16,9 8-16,1-6-13,6 0-56,4 1-78,2-1-94,1 0-111,3 1-111,4 0-207,0-3 32,3 0 66,-1 0-166,-1-1-107</inkml:trace>
  <inkml:trace contextRef="#ctx0" brushRef="#br0" timeOffset="73563.96">14236 12176 1910,'0'0'141,"-6"-1"2,6 1-1,-7-4-2,7 4 1,0 0-8,0 0-11,-8 0-11,8 0-16,0 0-8,-2 9-2,2 0-6,0 3-3,0 2-7,0 4-8,0 4-1,0 4-5,2 1 2,-2 4-8,4 5-7,-4-4-6,2 7 0,0-8-2,1 8-20,-3-8-35,2-2-42,0 0-50,-2-2-63,4 1-63,-2-8-71,1 0-143,3 1-28,0-3 38,2-5-108,-1 0-53</inkml:trace>
  <inkml:trace contextRef="#ctx0" brushRef="#br0" timeOffset="73868.62">14956 12429 1653,'2'-15'55,"0"4"28,-2 2 24,2 1 25,-2 0 12,0 1 18,2 2-3,1-2-3,-3 7-5,2-8-12,0 5-12,-2 3-19,0-8-15,0 8-8,0 0-5,0 0-14,0 0-7,0 0 2,4 21-12,-6-6-7,2 3-4,0 2 4,0 7-5,-2 2-2,2 2-1,-2-2-7,2 3-1,0-3 3,0 1-13,0-2-36,0-1-18,0-3-40,0-3-47,0-1-58,0-2-56,0-6-52,2-1-135,-2-1-64,0-2 38,0-4-111,0-4-63</inkml:trace>
  <inkml:trace contextRef="#ctx0" brushRef="#br0" timeOffset="74070.8">14768 12651 1616,'-6'-8'67,"-1"2"22,2 1 15,3-2 8,0 3 1,2 4 4,9-11-7,0 9-3,3-3-9,5 2-5,7 0-4,3-1-2,5 2-11,1-1 0,7 1-9,0 0-9,4 0-7,-8 0-26,-6 2-48,3-1-60,-3-2-73,-2 2-97,2-1-234,-1-2 30,-6 2-120,2 0-78</inkml:trace>
  <inkml:trace contextRef="#ctx0" brushRef="#br0" timeOffset="74682.94">16032 12641 1764,'-13'-5'71,"3"1"10,2 0 16,-2 1 17,2 0 6,2-1-3,0 3 0,-1-3-9,1 0-9,-2 0-10,1 2-4,0-4-8,1 0-5,2 1-11,-2-2-4,2 1-8,0-3-6,0-1-1,1 1-1,0-3-9,3 0 0,0 1-3,3 0-5,0-3-4,2 1-7,0 1 1,5 3 2,1-3-5,2 3-1,-1 1 2,3 0-1,2 3-2,-2-1-3,1 4 0,2 1 1,-3 1-3,1 1-1,0 5-2,-5 1-1,2 5 1,-1 1 5,-4 6-5,-4 0 4,-2 5-1,-2 2 5,-2 1 5,-5 3 9,-3 3-5,-3-1-4,-3-1 4,-8 4-5,-3-2 1,-5-1 2,2-3-4,-1-3 6,3-6-5,2-1-3,2-4 5,6-4-5,-1 1 2,5-4-3,-2-3-7,3-1 8,5-4-3,0 0 0,8 0-3,-7-9-5,7 2 2,3-1 3,1 3-3,2-2 2,3-3-1,1 3 2,0-1-1,0 2 1,1 1 2,2-2 1,-2 4-1,2-1-2,1 4 7,1 0 1,3 4 0,-4-1-6,3 4 7,0 0-4,-2 1-8,2 1 12,0 3-4,0 0 1,-2 1 3,2-2-8,-1 2-29,0 0-20,-2-2-39,-1-2-49,-1 0-57,3-1-66,-2-3-133,-1-1-143,2 0 70,-4-2-185,2-2-144</inkml:trace>
  <inkml:trace contextRef="#ctx0" brushRef="#br0" timeOffset="75291.75">16468 12613 1831,'-3'-8'92,"2"4"19,-1-1 4,2 5 7,0-10 1,0 10 2,0-6-12,2 2-13,4 1-10,0 1-7,8 0-5,-2 0-8,5 0-3,-1 1-2,4-1-6,2-2-3,-2 1-2,0 2-2,-2-3-18,1 1 3,-1 1-7,-5-3 2,4 1 1,-3 1 5,-5-1-1,2 0 5,1 2 0,-1-2 4,-4 3-8,0-1-3,-1 0-7,-6 2 0,6-2-8,-6 2 0,0 0 3,0 0-8,-20 18 2,9-6 1,-7 6-8,2 1-2,-2 2 7,-4 4-7,3-1-5,-2 3 6,0-1 4,-1 1 0,4-1-4,-2 1 7,1 0 1,0-4-2,3-3-1,5 0-1,-2-3 0,0-1-2,3-1 3,1-4-2,3-2 1,0 2 3,-1-4 3,5-2-2,-1 0-3,3-5-2,3 7 1,-3-7-5,9 4 0,-9-4 1,16 1 1,-7-1-4,1 3-1,3-2 2,4 1 2,0 0 1,2 2 0,2-2 6,1 0 0,-2-1 6,2 3 6,1-4 5,-1 2 6,-2-2 10,2 2 6,-1-4 9,-2 0 11,0 1 8,-3-3 10,2 0 1,-1-2-4,-2 0-3,0-1-8,-3-3-6,0 1-8,2-1-6,-6 0-3,0-1-10,1 1-4,-3 2-2,1-1-8,-3 2-28,0-3-30,-2 3-38,-2-1-46,2 1-40,-2 0-47,0-1-55,-2-2-62,2 2-69,-2-1-137,0 1-88,-2-2 69,4 0-344,-2-1-365</inkml:trace>
  <inkml:trace contextRef="#ctx0" brushRef="#br0" timeOffset="75522.93">17074 12252 2424,'-7'-9'17,"4"3"21,1 1 13,-1 1 11,1-2 10,2 6-4,2-7-7,5 3-7,-1 0-8,4 2-4,3 1-5,4-5-2,0 6-4,1-1-6,4 1-27,0 0-46,-4 0-56,6 1-63,-3-1-59,1-1-137,-4 1-94,1-3-120,-2-2-78</inkml:trace>
  <inkml:trace contextRef="#ctx0" brushRef="#br0" timeOffset="75723.73">17544 12026 1698,'0'-7'106,"2"3"18,-2 4 4,3-7 2,-3 2 1,0 5-12,4-4-10,-4 4-2,0 0 13,12 18 3,-6-5-5,2 8-8,-2 4-13,-2 3-7,0 11-8,-4 0-39,2 7-34,-2 9-42,2 4-43,-4 4-56,4 21-75,-8-2-121,-6-4-180,2-1 61,-6 1-136,-4-3-83</inkml:trace>
  <inkml:trace contextRef="#ctx0" brushRef="#br0" timeOffset="76356.14">13556 13592 1680,'-8'-2'52,"8"2"11,-15-4 5,9 2 15,6 2 15,-13-1 12,9-2-1,4 3-5,-11-1-6,11 1-5,-8-2-3,8 2 0,0 0-5,-6-4-5,6 4-3,0 0-5,0 0-4,0 0 1,0 0 0,0 0 1,40 0 0,-12-2 3,15 2-5,17 0 20,10 0 8,38 0 5,21 0 5,19 2-2,20-2-8,10 2-9,48 0-6,15-2-7,13-2-6,13 0-9,9 0-6,4 2-6,-1 2-5,-4 2-7,-8-2-3,-22 2-1,-20-3-1,-53-1-1,-17-1-2,-14-3-1,-23 0 9,-13 0 9,-18-1 2,-22-2-6,-19 2-4,-7-3-9,-13 4-4,-4-1-15,-3-1-21,-5 2-32,0 2-35,-2 0-35,0 1-32,-4 1-32,-8 0-48,10 1-64,-6-1-54,-4 0-141,0 0-70,0 0 46,0 0-210,-32 6-212</inkml:trace>
  <inkml:trace contextRef="#ctx0" brushRef="#br0" timeOffset="77091.71">14050 14297 1938,'-3'-6'2,"3"-1"31,-2 3 22,0 1 19,0-4 22,2 7 11,-2-8 8,2 8 0,0-4-2,0 4-12,-2-5-12,2 5-9,0 0-8,0 0 13,-2 15 12,2-3-11,-2-1-4,2 10-2,-2-3-8,0 4-2,-1 6-9,1-4-1,0 4-7,0-1-5,0-1-20,2 1-32,-3-2-40,3-3-53,0-1-61,0-1-64,3-4-85,-1 1-161,2-8-23,3-1 61,1-3-111,0-1-45</inkml:trace>
  <inkml:trace contextRef="#ctx0" brushRef="#br0" timeOffset="77322.93">14431 14249 1712,'4'-6'142,"-2"-1"1,0 0 5,0 7-2,-2 0-13,5-7-11,-5 7-16,0 0-7,0 0 5,9 16 3,-5-7 4,0 6 1,-4 5-18,2 0 10,-2 3-9,0 6-9,-2-3-4,2 2-7,-2 3-8,-2 0-25,2-4-35,-2 1-33,-1-3-42,-2-3-53,1 0-54,0-1-59,-3-8-88,3 2-132,0-3-17,-3-3-198,0-1-164</inkml:trace>
  <inkml:trace contextRef="#ctx0" brushRef="#br0" timeOffset="77505.65">14286 14622 1881,'-3'-7'66,"-1"1"31,1-2 10,2 1 12,1 0 1,0-3 2,4 0-10,2 2-8,4-3 0,5 2-10,5-5-6,4 5-10,4 0-3,4-1-7,2 4-15,4-3-31,-4 1-49,2 4-55,0-3-60,5 3-59,-3-1-105,1-2-169,1 3 45,1 0-130,-1 1-63</inkml:trace>
  <inkml:trace contextRef="#ctx0" brushRef="#br0" timeOffset="78135.98">15239 14284 1534,'-4'-4'61,"2"1"22,-1-4 11,2 1 6,1 0 3,1-1-2,2 1-1,3 1-7,2-3-3,2 5-3,2-4-4,3 4-3,-2-2-5,4 3-6,-3 2-8,2 0-5,-4 2-5,3 6-5,-2-4-7,-2 4 0,-3 1 2,-2 3-5,-2 0 1,-2-2-1,-4 4-3,-2 2-2,-2-4-4,-4 4-1,1-3-3,-6 3 0,0 0-2,3-5-12,-2-1-2,2-3-5,0 2-4,-2-1 3,4-1-3,2-3-2,-1-1-2,1-1-2,2 0-5,6-2-4,0 0 2,0 0-3,0 0 1,0 0 2,0 0 0,0 0 0,0 0 3,27-7 3,-16 8-1,1 1 0,1 0 1,-1 3 3,2 0-2,-2 3 3,1-3 5,-3 5 11,1-2 10,-2 3 10,-1 0 13,-2 1 9,-3-1 11,0 1 10,-1-1 8,-2 1 6,-5-2 1,0 2-4,-1 0-7,-7-1-10,0-2-5,0 0-7,-3-1-7,-2-1-9,0-2-30,-1 1-32,-1 0-31,4-1-26,-4-5-37,4 2-38,-1-2-48,2 2-48,2-6-64,5 1-126,2-3-56,2-2 68,4-1-128,4 1-58</inkml:trace>
  <inkml:trace contextRef="#ctx0" brushRef="#br0" timeOffset="78384.95">15856 14480 1630,'9'0'100,"-9"0"18,13 0 3,-13 0 8,8 2 6,-6 1 8,-2-3 12,-5 12 1,0-2 4,-4 3 3,-4 4-5,-2 5 1,-4 2-9,-4 2-19,-2 5-6,-5 1-9,-2 3-13,-12 9-5,7-7-10,6-4-5,-1 1-9,0-2-7,0 2-16,1 1-37,3-3-49,1-3-38,6-5-40,0 0-47,3-7-60,6 1-46,2-9-45,2 6-124,4-7-65,2-7 38,6 3-168,-4-4-128</inkml:trace>
  <inkml:trace contextRef="#ctx0" brushRef="#br0" timeOffset="78658.31">15720 15008 1762,'1'-6'116,"6"4"20,-5-5 12,0 5 13,-2 2 20,4-5 5,-4 5-2,0 0-10,0 0-2,0 0-6,0 0 1,-22 14-3,12-6 1,-1 4-7,-2-2-7,-1 6-10,1 3-5,-2-2-13,2 1-12,3 2-13,0-2-7,1 2-6,4 1-9,3-6-5,2 4-5,2-4-6,5 1-4,4-1-7,3 2-4,4-5-9,2 3-36,1-6-45,5-1-53,4-1-58,-1-1-56,3-2-67,1-3-61,0-2-71,-2-3-141,1-2-17,-4-1 77,-5 3-284,-1-7-265</inkml:trace>
  <inkml:trace contextRef="#ctx0" brushRef="#br0" timeOffset="78870.35">15999 15152 2223,'-10'0'44,"4"-2"6,6 2 6,0 0 10,-17 4 19,13 0 10,-5 3 6,3-2 9,-2 8-1,-3 4 0,1-1-2,0 6-7,-4 1-9,2 4-7,-1 1-18,-2 0 3,2 1-7,-1 3-12,4-3-17,-5-2-21,5-2-30,0-3-38,2-1-46,-1-3-49,1-2-41,1-4-71,3-1-142,0-3-80,2-3 59,0 1-127,2-6-54</inkml:trace>
  <inkml:trace contextRef="#ctx0" brushRef="#br0" timeOffset="79502.14">16312 14790 1546,'0'-4'88,"0"-3"26,-2 1 14,2-1 13,0 7 10,0-7 4,0 7-9,0-8-9,4 3-17,2 0-17,4 3-4,3-6-1,2 2 0,4 1-10,5-1 0,0-1-2,4 4 0,0-5-11,-4 5-14,-1-1-1,-2 1-11,-5 0-7,2-1-3,-6 2-3,1 1-4,-2 1-5,-1 1-5,-4 5 2,-3-2-2,-3 2 0,-3 5-9,-1-1 8,-6 1 0,-3 5 4,-2 1 0,-1 2 4,-2-2 1,-3 4 5,0 0-4,2-4 5,-3 5 2,4-6-6,-5 3 1,2-4-2,6 1 1,-1-3-5,2-2 0,1-1-5,3 1-2,-1-4-3,2 2 0,1-3-2,0 1 1,2-2-3,-2 1 1,4-2-1,-2 2-4,2-1 3,0-2-1,0 0 0,4-3 6,0 7 11,0-7 7,6 5-2,0-3-5,4-1-1,0-1 1,2 0-5,3 0 3,4-1 0,3-1-3,9-3 0,-1 5 2,3-3 2,1-1 3,-4 1 3,1 0 8,-3-1 0,2 1 1,-5-1 5,-3 0 4,-2 3 2,0-4 5,-4 0 6,-1 1-5,1 1-8,-2-3-1,-2 0-5,2 1-5,-6 0-5,-2-5-5,2 3 1,-1 3-10,-1-7-29,-3 2-26,-1 0-39,-2-2-43,0 4-50,-2-7-45,-1 3-53,-1-2-64,0 0-56,-1-5-136,-1 3-80,0-4 46,2 4-328,-1-5-364</inkml:trace>
  <inkml:trace contextRef="#ctx0" brushRef="#br0" timeOffset="79761.08">16813 14275 2362,'-10'-11'35,"2"4"31,4 1 20,-2 2 9,4 0 3,0 1-7,2 3-6,10-6-9,-2 4-5,2-1-10,5 0-9,0 3-1,4 0-8,-1 0-1,2 0-18,1 0-33,-2 0-36,0 0-48,1 0-53,-4 0-59,-1-1-81,2 1-161,0-3 9,0 0-130,-4-2-69</inkml:trace>
  <inkml:trace contextRef="#ctx0" brushRef="#br0" timeOffset="79979.67">17220 14079 1672,'0'-9'81,"-2"3"30,2-1 23,0 0 13,0 7 8,0-10 4,0 5-12,0 5-13,0-5-12,0 5-17,0 0-8,0 0-4,0 0 0,0 20-19,-2-6-1,2 5-5,-2 3-11,-1 6-1,1 0-5,0 3-5,-2 6-8,2 1-20,-2-3-45,2 0-52,-5-1-71,6-1-82,-5-5-124,4-3-168,0 1 60,2-5-182,2 0-143</inkml:trace>
  <inkml:trace contextRef="#ctx0" brushRef="#br0" timeOffset="80243.32">17710 14485 1923,'-1'-9'110,"-1"3"27,0-3 9,2 2 12,-2 2 24,2-1 2,0 6-11,-3-6-16,3 6-17,0 0-14,0 0 12,0 0 6,0 0 1,0 22-9,-1-9-11,1 6-5,0-1-2,-3 6-11,3 2-13,-2-1-8,0 6-6,-2-4-8,2 1-27,-2-3-43,2 0-54,0 1-50,0-6-66,-5 2-80,4-3-74,-5-3-122,2-3-131,0-2 58,0-1-306,-1-5-310</inkml:trace>
  <inkml:trace contextRef="#ctx0" brushRef="#br0" timeOffset="80443.08">17436 14751 2497,'-7'-9'99,"4"6"-3,-2-7 7,5 4 8,5 1 2,-2-1-4,6 2-13,6 0-3,4-4-8,7 5-12,3-1-3,1 1-11,4 0-4,-1-1-16,1 1-47,-3-3-47,2 2-61,-2 0-63,1-3-77,0 2-155,0-2-84,2 0 60,-4-1-158,2 2-93</inkml:trace>
  <inkml:trace contextRef="#ctx0" brushRef="#br0" timeOffset="80695.94">18321 14463 1715,'-4'-6'116,"2"-4"32,-1 4 25,2 1 19,-1 1 13,0-2 5,2 6-9,-6-7-16,5 3-19,1 4-20,0 0-8,-2-7-20,2 7-12,0 0 6,0 0 3,0 20 5,0-9 1,0 7-7,2 1-12,-2 2-6,0 2-6,-2 3-11,2 0-6,-2 3-13,0 0-44,-2-2-45,4 2-48,-3-3-51,-3 1-75,2-4-93,-3-2-125,3-3-188,0-2 68,2-1-348,2-4-371</inkml:trace>
  <inkml:trace contextRef="#ctx0" brushRef="#br0" timeOffset="80971.85">18766 14674 2488,'-4'-4'45,"1"-2"29,1 1 9,2 5 14,-4-9 15,2 9 6,2 0-5,0 0-11,0 0 30,0 0 20,-18 9 4,8 2 2,-4 5-1,-3 2-3,-4 1-7,-2 7-11,-3-2-12,-3 4-25,-1 3-7,0-1-6,-2-1-3,-1 1-4,-2 1-26,4 3-43,-1-5-53,7 2-54,-1-8-51,1 1-64,-1-2-70,10-2-49,-2-5-90,6 0-143,6-5 28,-1-2-286,7 1-308</inkml:trace>
  <inkml:trace contextRef="#ctx0" brushRef="#br0" timeOffset="81233.46">18607 15034 2303,'0'-8'44,"0"4"31,0 4 19,-2-7 18,2 7 5,-2-4 6,2 4 3,0 0 7,-15 9 1,7-3 3,-1 4 8,1 1-2,-3 4 0,0 3-12,-1 2-5,2 0-12,-2 1-11,4 0-8,0 1-8,1 1-8,3-2-7,2 1-3,2-4-7,0 2-9,2-3-10,4 1-33,3-4-43,1 0-43,4-2-45,-2-2-49,2-3-66,2-1-58,3-4-55,-6-2-116,4-4-85,-1 0 66,-1-1-229,0-2-205</inkml:trace>
  <inkml:trace contextRef="#ctx0" brushRef="#br0" timeOffset="81417.83">18715 15226 1963,'-4'-6'32,"0"2"19,1 1 10,3 3 23,0 0 24,0 0 5,-19 7 3,13 1 3,-2 4 0,-1 3 4,-1 0-12,-1 9-3,-2-2-2,1 6-1,-1 1-15,0 3-4,0-3-11,1 2-32,0-1-39,1-2-38,2-4-58,1 0-64,4-4-63,-3-6-56,2 0-138,3-1-51,0-5-204,2 2-164</inkml:trace>
  <inkml:trace contextRef="#ctx0" brushRef="#br0" timeOffset="82065.45">19107 14625 2059,'2'-7'126,"0"0"16,0 0-9,0-1-1,4-1-11,1-1-12,4 0-15,1 2-5,7-5-10,3 4-8,4-1-6,0 3-9,4-1-5,-1 0-9,3 2-2,-4 3-6,-1-1-7,-5 0 2,-3 0-9,0 3 2,-2-3-1,-5 2-8,0 4 0,-4 0 1,-4 3 0,-4 1 0,-2 1-2,-2 3 2,-5 2 3,-6 3-5,-2 2 3,-6 3 8,-2 2-4,-3 0 7,-4 4-1,0 2 7,1-5-1,-3 2 2,9-4-10,-1-1 1,1 0 1,5-5-6,2 0 2,0 1-1,6-7-2,-1 2-3,0-3-1,5 4 2,0-5-6,3 1 1,3-1 5,0 3-3,6-5 6,1 3 7,5-5-2,0 4 3,8-2 3,0 0-3,4-2-2,5 0-8,-1-2 3,4 0 4,-1-1 5,-1 0 6,2-1 3,-3-3 2,0 1-2,1-2 3,-3-2 1,-1-1-3,-1 0-4,-4 3 0,1-6-3,-4 0-1,-1 3-3,-3-4-2,1 0-4,-2 3-3,-5 0-4,2-1 1,-1 2-11,-1-4-16,-2 5-21,0-1-21,-2 1-15,1 0-20,-3 0-19,0-1-24,-3 3-42,-1-2-47,2-1-61,0 0-89,-3 3-176,2-6 23,1 0 63,0 2-178,2-2-136</inkml:trace>
  <inkml:trace contextRef="#ctx0" brushRef="#br0" timeOffset="82308.53">19655 14192 1787,'-6'-4'119,"4"-4"24,-2 7 3,4 1 0,0 0 3,0-8-9,0 8-13,8-5-10,-2 3-14,3-1-13,2 1-8,1 1-9,0 2-10,8-1-37,-1 2-50,-2 1-59,4-1-62,-1 1-67,-2 1-127,2-2-164,-1 0 65,-3 1-95,1 0-37</inkml:trace>
  <inkml:trace contextRef="#ctx0" brushRef="#br0" timeOffset="82901.41">20113 14179 1561,'0'0'77,"-6"-10"25,4 7 21,-4-4 23,0 2 7,0-3 10,2 4-21,-2-1-5,0-1-12,-1-2-13,-2 1-9,5-1-11,-2 1-9,0-1-7,-3 0-10,5-1-7,2-3-28,0 3-15,0 0-14,2-4-11,0 2-3,2 0-5,0 1 0,2-1 2,2 1 0,1 2 1,1 1 0,3 0 1,0 1-1,-1 2 4,4 0 1,0 3-3,-2 1 6,3 3-4,2 1 5,-2 4 0,-1 1 1,2 4 9,-5 7 3,3-2 1,-6 10 9,0-4 10,-3 4 1,-3 3 3,1-1 13,-6 1-3,-4 5-5,-1-2-1,0-1-2,-3-3-1,-2-1-1,4-5 0,-5-2 1,2-1 3,-1-4-3,0-2 2,0-3-3,1-1-7,2-2-2,-2-1-4,2-4-5,4-1 3,0-1-6,6-2 3,0 0-2,-16-5-3,16 5-2,0-8 0,0 8-2,0 0-4,14-9-1,-8 7 3,2 0-7,0 2 3,6 0-1,0 2 0,1 2 3,4-1-2,2 1 1,1 0 1,-2 0-4,4 1 6,-3-1 3,3-1 13,-4-2 17,2 0 14,1-1 11,-2-1 6,0 0 10,5-2 3,-3-4-2,-2 1 4,-1-5-13,1 1-5,-2-3-7,-1-5-6,2 4-6,-4-6-10,-2 1-35,-2-3-49,-2 1-31,1-1-46,-5 0-58,-2 3-73,1-3-85,-3 4-210,0 0-10,0 3 65,-2 2-232,3 2-222</inkml:trace>
  <inkml:trace contextRef="#ctx0" brushRef="#br0" timeOffset="83051.35">20761 14179 2233,'0'0'106,"9"-8"34,-9 8 25,6-5-8,-4 3-6,-2 2-14,0 0-22,6-6-34,-6 6-60,0-4-82,0 4-100,0 0-111,-3-4-261,3 4 65,-15-8-148,0 3-115</inkml:trace>
  <inkml:trace contextRef="#ctx0" brushRef="#br0" timeOffset="84161.62">17616 13498 1542,'0'0'-76,"0"0"19,6-2 13,-6 2 20,0 0 9,0 0 15,0 0 7,11 0 7,-11 0 6,0 0 13,0 0 0,0 0 6,0 0 1,0 0 7,11 0-2,-11 0 1,0 0 3,0 0 5,0 0-1,0 0 3,0 0 3,0 0 6,10 2 4,-10-2 4,5 0 3,-5 0 3,13 0 3,-13 0 5,10 2-6,-3-2 1,3 3-5,0-3 3,0 0-6,1 0-1,4 0-4,-3 0-1,8 0-3,-1 0-1,2 0 2,2 0-6,5 0 5,4 0-2,-2 2 7,7-2-11,6 0 12,1 0-4,5 0-4,13 0 8,1 0 10,26 0-9,8-2 2,8-5-7,4 4-1,6-1-3,1 0-6,3-2-9,2 3-2,-6-1-3,2 0-1,-4 0 3,-11 1-2,-3 3 4,-23-2 2,-13 0 9,-5 0 9,-12-3 3,-1 5 1,-2-3 2,-10-1-1,-1 4-3,-4-3 0,-6 3-5,2-3-7,-3 1-6,1 0-8,-2-1-3,-2 1-4,0 0-5,-3 0-2,-2 0 0,0 2-7,-3-1-1,0 1-4,2-3-2,-4 3-2,0 0-1,-8 0-3,13-2-2,-13 2-8,13-1-19,-13 1-13,8 0-19,-8 0-28,9 0-27,-9 0-33,0 0-32,10 0-21,-10 0-35,0 0-47,0 0-60,0 0-111,-14 7-167,14-7 69,0 0-303,0 0-331</inkml:trace>
  <inkml:trace contextRef="#ctx0" brushRef="#br0" timeOffset="84344.93">20854 13546 2614,'3'2'147,"1"1"25,-4-3 36,6 3 26,-6-3 2,0 0-17,5 4-22,-5-4-22,5 1-19,-5-1-33,4 5-60,-4-5-83,0 0-79,7 4-119,-3 3-82,-4-3-216,0-4-84,0 0 101,0 0-281,0 0-268</inkml:trace>
  <inkml:trace contextRef="#ctx0" brushRef="#br0" timeOffset="89653.45">6919 11350 1773,'0'-10'115,"-2"2"-12,0 3-33,0-3-17,2 3-9,-2-1-7,0 2 1,2 4 2,-2-10 0,2 8 0,0 2 1,0 0 0,0-9-2,0 9 0,-2-4-7,2 4-1,0 0-1,0 0 24,0 0 6,4 27-1,-2-10 3,0 7-1,2 4 0,-2 7 3,3 9 4,-3 12 5,2 23 2,-4 10 1,2 6-1,-2 7-4,-2 13 0,0 9 13,0 9-12,-5 8-5,1 6 2,-2-2-10,0 7-3,-4-4-7,2 2-1,0 0-6,1 0-2,-2-3-2,7-3-6,0-9-5,0-4-3,1-6 1,1-8-13,0-8-15,6-10-25,-4-9 1,3-19-8,-3-14-11,0-13-16,2-4-11,-4-6-15,2-6-13,0-6-31,-3-4-39,1-1-45,2-7-33,-2-6-85,2-1-118,0-3 25,0 0-198,2-26-122</inkml:trace>
  <inkml:trace contextRef="#ctx0" brushRef="#br0" timeOffset="93051.64">6941 11318 1639,'0'0'-20,"0"0"20,-2 3 7,2-3 5,0 0 3,0 6 12,0-6 5,0 0 10,0 0 9,0 0 2,-5 3 0,5-3-1,0 0 0,0 0-1,0 0-5,-2 6 2,2-6-10,0 0 4,0 0 3,7 6 3,-1-1 3,0-5-1,3 4-1,-1 0-1,5 0-2,0 1-3,3 2 1,2-2 0,1 1-5,1 2 0,6-1-3,2 3 2,3 1-5,3-3-2,4 3-1,3-3-3,12 3-2,3-3-2,6 1-5,23-2 2,2 4-2,0-4-3,6-3-2,2 2-1,-2 0-1,4-1-1,1-1-1,2 2 0,-1 0-3,0-1 3,4 3-2,-2-1-2,1 1 0,-5 1 0,1-1-1,-5 1 1,-2-2-1,-4-2-2,4-1 1,-2 0 2,-14-2 2,14 0-5,4 0 0,3-2-1,6 2-2,3-1 3,2 2 1,0 0 2,-4 3 2,-4-1-3,-5 1-3,0 0 0,-3-1 3,-5 2-3,-13-2 2,-12-1 1,4 1-1,-2 0-1,0-2 2,1 1-2,3-2 0,25 1 0,-1-3-3,2 0 3,4 0 9,1 3 6,0-3 9,1 0 2,-2 1-4,-4 1-2,-4 0-4,-16 2-2,-10-1 0,-2-3-1,-1 5-3,-1-3-1,0 0 2,-2 1-4,2-1-3,0-2 7,1 0-5,-1 0-3,2 0 3,1 0-1,1 0-2,4 0 2,0 0-3,24 3-4,-17-3 2,-6 3-1,-4-1 3,-1 0-2,-1 2-1,-4-2 2,0 2 2,-12-3-2,2 1-3,-4 0 1,-2 0 3,-4-2 0,0 0-3,4 0 1,1 0-1,1 0-4,1 0 5,1-2-1,2 4-1,2-2 5,3 0-6,6 2-4,2 0 7,-1-2-5,-2 4 3,2-3-1,0 3 1,-3 0-2,2 1 4,-1 0-6,-1-2 3,2 4 5,-2-2-4,2 1 1,0 1 1,1-1 0,-2 1-2,4 1 5,19 3 1,-13-1-5,15 0 5,-1-1 0,0 2-3,1 0 10,-12-6-4,13 2-7,-1 3 5,6-2 0,-3-3 6,4 3-7,-4-2 3,-2 1 0,-14 0 0,-6-2 2,-4-2-7,1 4 7,3-2-5,-1-1-2,22 4 1,-11-5 1,-9 1-4,26 1 3,0 1 0,0-2-5,-2 0-2,0 1 8,-12-3-6,-9 1-3,21 0 6,-18-2 2,-7 5 3,1-5 3,-1 1-2,-3 2 1,2 0 2,2-1-2,-2 1 0,21 4-3,1-3-3,2 3-2,2 0 3,2 0 2,0-1-4,2 0 3,-2 1-4,-2 0-2,-2-1 6,-15-3-1,-11 1-1,1 0 2,-1-3-5,-1-1 2,-1-1-2,-8 0 2,-2 0-2,1-3 2,6 1 0,-1-1-1,-1-2 2,4 1-4,-1 2 3,2 1-2,0-1-2,1 2 3,1 0-6,0 0-3,1 2-1,1 1-4,-1 1-1,-2-2-2,3 1 0,-4-3-4,-8 0 3,6-3 2,-8-1-4,-3 0 3,1-1 3,-3-1 0,-1-1-1,-1-2 0,-2 1-1,-1 0-2,-1 0 4,0 0-5,-2 0 1,3 1-1,-4 0-1,5-1 1,-2 1 3,5 3-2,-1-1 3,0 0-2,3-1-1,-3 3 3,5-2-5,-5 2 2,3-1 4,-2 0 0,1 3-1,-4-3 1,-3 0 0,0 2 1,-4 0 1,-1-1-1,3 3 4,-6-4 1,-2 1 0,3 1-1,-1 1 1,-1-1 0,0 0 2,-3-1 2,-1 0 0,-1 1-3,-2-2 5,-1 1-3,3-2-3,-3 2 6,0-1 1,1 0-5,-2 1 2,-1-1-4,2 0 1,-3 2 2,2-3 0,-5 5-1,2 0-1,-2 0 5,4 5 2,-4-3 3,-1 4 0,2-1-3,-2 3 1,-1 1 3,-2 2-1,2 2 6,-4 2-2,2 1-4,-1 3 2,-2 3 5,1 2-4,-4 0 7,0 4-2,0 3-4,-1 5 6,-3 4-1,0 2-2,-3 11 4,2 3 4,-4 4 0,-1 22 8,-3 0 1,0 6 0,1 1-2,-2 5 9,2-1-7,-4 2 1,4 3 2,2-2 5,-2 2-2,3 8 1,1 1-3,0 6-2,-1 2-2,3 0-1,-2-1-6,0-2 1,0-1-4,-1-7-1,1-3 0,-2-5-2,0-3 0,-3-3 0,0-8 1,-1-4-1,0-2-4,-1-5 5,-2-13-4,5-6-3,-1-3-1,-3 0 1,3 0 1,-2 0-3,1 0 3,-3-3-2,2 3 0,1-4-1,1-6-5,-1 0 4,-1-5-1,-3 3 4,5-6-5,-3 2-1,-2-3 4,0-3-6,-1 2 3,-2-8 0,4 0-1,-1-3 2,-2 4 2,2-7-5,-1 1 1,-2-1-2,2 1 1,0-2-2,-2-1 1,1 0-1,-2-1-5,-2 2 2,1-2 8,-9 3-8,0-3 0,-5 2 2,-1-1-2,-7 0-3,-6 0 1,-1 2-4,-2-3-5,-4 2-5,3-5-2,-2 2 4,-2-2 2,3 0-2,-4 2 6,1-5 2,2 2-1,-2-1 2,-2 1-1,2 4 2,-2-5-1,-1 0-1,-1-1 5,0-2 3,-5 1-1,-1 1 1,1-3 0,-3 0-1,-2-1 1,-21 1-1,1-3 2,13-3 2,6 1 0,-21 2-2,0-6-2,0 0 9,2 1 0,-2-2 5,4-3 8,2 3 3,-2-3 6,5 0 1,-1-2 1,0 5-5,14-2 0,-12 3-6,9-1 0,-11-2 0,1-2-6,0 2 1,-3 3 3,-3-5-2,2 2 4,-5 1 9,0-4 2,-4 0-1,-1 3 4,-1-2 3,0 2-5,7-5 1,2 6-2,1-4-2,1 3-2,8-2-5,11 2 0,7 2-3,4 0 0,-2-1-3,-5 2 0,-20-5-1,1 1-3,-5-1-1,0 1-1,0-3 1,0-2-3,-4-2-1,-4-3 0,-3-2 0,-5 0-3,1 0 3,-4 1-1,2-1-4,1-2 2,1 6-1,2 0-2,-1-1 3,1 4 1,-2-5-4,1 3 0,-6 0 2,0-1-2,-1 0 1,-2-3 0,2 3 1,-4-1-2,-2 1 1,-5-3-1,0 2 1,-2-2-2,3 4 2,3-1-3,2 6 0,4 0 1,3 3 0,4 1-1,1 0 2,4 3-1,-1 5-2,3-8 2,3 8 1,15-3 1,-12 0 0,12 3-1,-12-3-1,-2-1-1,2 4 4,-6-10-3,-2 6 1,-1 1-5,1-1 6,-3-4-3,5 3 0,1 1 2,-1-1-1,4-1-4,18 4-4,-14-2-1,11 1-3,10-2-2,-19 1-3,-5 2 4,4-4-3,-3 1 0,-5-1 3,1 2-2,-2-3 2,0 3 2,0-4 0,-2 3 1,-4-2 0,4-4-3,-2 2 2,4 1-2,-3-1 1,2 0 0,-1-2 0,2 4 3,0-1 0,2-1 0,4 6 3,-2-5 1,3 1 0,0 2 2,-3 0-2,17 0-2,-14 3 1,0-5 1,1 3 2,11 1-2,-11-1 0,11 2-1,8 0-4,-23 0-3,2-4 0,12 5-2,10-3 0,0 1 4,3 0-2,-3 1 3,3-1-2,2 0 3,3 1 1,2 0 2,6 1-4,2-1 3,3-1 2,1-1-1,1 3-1,2-1 2,5 2 1,1-4 2,2 4-1,2 0 1,1-2-2,1 0 0,0 1 1,6 1 1,4 0 5,0-3 7,4 1 7,1 2 2,3 0-4,1-3-4,0 1-1,0 0-3,3 2 0,0-2 2,0 0-4,8 2 1,-16-1 0,10 1-2,6 0 2,-12-4-3,7 2-2,5 2 2,-12-2-1,12 2-1,-9-4 0,9 4 2,-9-5 3,5 5 4,4 0-8,-2-8 3,2 8-3,0-8 2,0 8-3,2-6 1,-2 6 1,0 0 0,0-7-2,0 7 0,0 0 1,4-6-3,-4 6 4,0 0-4,0-4 3,0 4-2,0 0 1,0 0 2,0-7-4,0 7 0,0 0 2,0 0-3,0 0 2,0 0-3,2-7-16,-2 7-20,0 0-24,0 0-31,0 0-49,0-5-64,0 5-83,0-8-120,0 1-175,3-1 66,-6-5 70,3-4-292,0-1-231</inkml:trace>
  <inkml:trace contextRef="#ctx0" brushRef="#br0" timeOffset="97677.66">894 12481 632,'3'-5'53,"-3"-3"-8,2 2-15,0 1 2,0 1 1,0-3 6,0 2-3,0 2-1,-2 3-3,2-8 9,1 4 10,-3 4 14,2-5-1,-2 5 3,0 0-1,0-9 1,0 9 2,2-3-8,-2 3-6,0 0-4,0 0-9,0 0 1,0 0 4,-2 21 8,4-2 1,0 8 8,2 7-3,5 6-2,2 13-1,5 17-2,6 3-4,1 2-4,2-2-1,2-1-4,0-4-6,0-5-3,-6-13-1,-4-7-5,-1-3-3,-3-6-1,0-1 1,-2-4-6,-3-5 0,3-2-1,-3-5-2,-2-1-1,1-3 2,-4-3-2,3-1-3,-2-3 1,-4-2-3,0-1-1,0-3-1,0 0-2,0 0 0,-13-13-3,2 6 2,1-2-2,-3-3 0,-4 1-1,0 0-1,-2-1 1,-2 2-3,0 4 0,-1 2-2,2 3 2,-4 2 0,1 7 0,-3 1-1,4 6 4,-4 2 0,5 1 0,-1 5 0,4 0 2,0 0-1,6-1 1,1 2-4,3-3 4,1-2 0,5-2-1,0-4 1,2 1 2,4-6-2,0 3-2,2-5 3,5-3 0,-2-3-1,1 0-1,6-3-1,-2-3 1,1-5 0,-2 3-1,2-6-2,-1-1 1,2-4-1,-2 0-2,-2-2 2,0 1-1,0 3-1,-3-3 0,-1 6 3,-2-1 2,2 3-1,0 1-1,-2 3-4,-2 3 1,0 1 4,4 2 3,-8 2 4,0 0 0,20 8 3,-14-3-2,2 3 0,1-1-1,1 3-1,-1 0 1,4-1-1,-1 1 0,-2-1-2,4-1 2,-4-1 0,1 2-2,-1-4 0,1 1 2,0-2 0,-1-2-1,0-2 1,2 0 0,-2-2-2,0-2-1,-1 0 3,-1-3-2,-1-2 0,1 1-3,-3-6-1,1-1 0,-4-2 2,0-3-3,-2 2-2,2-2 1,-4 1 0,2 0 6,-2 2 3,0 2 3,0 1 3,2 3-1,-2 0-3,0 4-3,0 2 2,2 5-4,0 0 3,0 0 0,0 0-3,-3 17 0,8-7 0,-1-3 1,0 5-1,2-3-2,2 3 3,2-2-1,0-3-2,0 2 3,1-3 0,2 1 0,0-4-3,-1-2 3,0 2-5,4-3 2,-2-4 2,3 1-3,-2-4 2,0 0-2,-3-3 0,3-1 0,-4 0-5,-1-3 0,4-3-3,-6 2-3,0-1 5,-1 1-4,1 2 3,-2 2 1,-2-1-3,1 2-1,0 3 3,-1-1-4,-2 2 0,0 3 4,-2 3 2,4-4 2,-4 4-5,0 0-1,0 0 0,0 0 3,10 13-3,-10-11 4,1 4 0,2-2-1,-3-4 1,5 5 2,-2-2 1,-3-3-2,0 0 3,10 0 1,-10 0-1,12-5 0,-5 2 0,-1-1-2,-1-4 0,5 2 2,-3-3-1,-1 1 1,0 1-3,-2-4-1,0 2 3,-1 1-1,3 1 0,-2 0 0,-1-1 0,-1 3 1,2-1-3,-3 1-2,2 0 0,-1 2-1,-2 3 3,5-7-3,-5 7 6,8-2-2,-8 2-4,6-3 3,-6 3-2,8 0 4,-8 0-2,11 0 4,-11 0 2,11-4 2,-3 4 3,-2-4-4,3 2 0,0-2 2,-1-1-3,2 1 0,1-4 2,2 1-1,0-3-1,-1 0-4,0 1 2,2 0 1,-2-1 0,-2-1-1,4 2-1,-6-2 1,3 2-1,-4 2 1,2-1-2,-2 2-4,2 1 1,-4 1 0,4 1 1,0 3 1,-1-1-2,-8 1 5,17 4-3,-9-2 3,1 0 0,1 0-3,0 1 5,-2-1-1,0 0 0,2 0 0,-1 0-1,0-1 4,-1-1-2,-8 0 0,17-1-1,-7-1 1,-1-2 1,2-1-4,-3-1 3,5-2-1,-2-2 0,1-1-1,-1 0-2,-1-3 1,3-1-1,-2 2-1,-1-5 4,0 6-3,2-3 1,-4 2-2,2 2 3,-1 0 0,-4 1-2,3 3 3,-2-4-2,0 6 0,1-2 0,-4 2-3,2 2 3,-1 1 1,-4 2-3,0 0 1,11 5-2,-11-5 3,7 8 1,-4-1-1,2-2-29,-3 0-55,4 2-59,0 2-64,-3-1-106,3-1-166,1-1 44,1-1-104,1-1-41</inkml:trace>
  <inkml:trace contextRef="#ctx0" brushRef="#br0" timeOffset="97830.29">2955 12678 1716,'-3'-10'121,"2"5"-10,-3-3-12,1 2-11,0 0-7,2 0-39,-3 3-58,4 3-77,2-6-60,-2 6-117,0-3-317,0 3-88</inkml:trace>
  <inkml:trace contextRef="#ctx0" brushRef="#br0" timeOffset="99383.68">1227 14319 1528,'-10'-30'-3,"3"3"10,-3 1 25,1 2 14,2 2 16,-2 1 19,2 1 14,-1-4 7,1 7 4,-2 0-2,3 2 3,-2 0-9,1 1-9,1 5-9,0 1-10,-1 3-8,-2 2-5,1 3-10,-2 4 0,4 3-7,-3 2-2,0-1-6,3 6-1,2 1-4,2 2-2,2-3-4,2 3-2,4 2-1,2 1 0,2 2-3,2-1 4,0-1-6,8 6-1,-6 3 0,3-5-1,-6-2-3,1 0-2,-2-1 0,-1-1 1,-2-2-1,0-3-2,-3-2 3,-1 5 0,2-11-1,-3 5-1,0-5 1,-2 1-2,0-6 0,0-2-1,0 0-5,0 0-6,-2-17-4,2 5-5,2-5-2,1 0 5,1-2-2,0-4-1,0 4 3,0-2 0,1 3 2,1 2 4,-1 3 0,-1-1-1,0 4 1,0 1 2,0 3 4,2 1 4,1 3 3,-7 2 3,13 0 2,-13 0 1,12 5-1,-3-1-2,-1 2 0,-1-1 1,1-3 2,-1 1-1,1 1 1,-3-4 1,-5 0 2,17 0-2,-11 0 0,-6 0 0,16-4-5,-9-1 2,3-3-2,-1-4 2,0 0 0,-2-2-5,3-3 0,-1-3-3,1 3-1,0-2 1,-4 3-1,-1 1 0,3 4 1,-4 0 0,1-1 1,-2 2-2,2 3-4,-1 1 0,1 2 0,-5 4 3,6 0 5,-6 0-6,0 0 5,10 4-2,-6 0 2,2 0 2,0-1 0,-1 1 2,2 1-1,-1-4 5,0 1 3,1 0-4,2 1 3,-9-3 0,14 0-1,-5-3-4,-1 1 3,-2-1 0,3-4-1,-2 2-4,-1-3 2,0-1-3,0-3 1,-3 0-1,5 2-4,-6-2 3,3 3-1,-1-1 1,-2 0 0,0 3-2,2 1 0,-2-2-4,0 3 0,-2 5 0,5-3 0,-5 3 2,0 0 0,12 8 0,-9-1 0,5-2 3,-1 0 2,1 2 0,-1-4-2,0 3 2,2-2-1,0 1 2,-1-3 1,-1 2 1,3-2 7,-2-2 1,-8 0-1,18-4-3,-8 0 6,-2-1-3,0-1 0,4-4-2,-4 1 1,0-1-1,1-1 4,-3 0 1,-2 3-6,3-1 4,-3 5-2,0-4-3,1 3-4,-1 2-5,-4 3 3,0 0 3,8 10-7,-8 0 2,2 1-1,0 6 4,-2 1 4,2 2-7,0 1 4,0 4 1,0 1-8,0-2 5,4 0 1,-6-3-3,2 0 2,0-6 1,0 0-2,-2-2 2,0-1 2,2-2-8,-2-3 7,0-1-3,2-4-8,-2-2 0,0 0-4,0 0-7,0-25-7,0 11 2,0-2-2,2-9-7,-2-4 2,2 2-2,0 1 6,2 0 4,-2 2 3,3 3-2,-3 4 5,-1 0-9,2 4 2,1 2 5,1 1 6,1 3 6,0 5 0,3 2 9,-9 0-6,17 5 6,0 1 1,-5 2 3,3-1-2,0 2-2,0-1 6,1 0-4,0-1 2,0-2 2,2 2-8,-4-3 6,3-2 1,-2-2 0,0-2 6,-1 0-5,2-4 3,-2 0-8,1-3 5,0-1 0,-4-3-1,-1 2-3,2-8-3,-2-1 2,-2 0-4,-3-1 5,-2-1-8,-1 4-1,-2-3 9,-2 1-9,-2 4 4,-2 2-2,-2 1 2,-4 1 1,2 5-2,-5 1 9,2 4 2,-1 2-3,1 0 6,3 4-2,-4 3 0,6-1 1,2 4 0,4-1 1,2 1 3,2-1-7,6 2 0,5 1 8,2 0-9,4-4-3,4 1-17,-1-5-30,7 0-18,1-7-34,1 2-35,5-3-55,5-5-54,-5-3-77,2-2-147,0-3-25,0-3-190,-3-2-168</inkml:trace>
  <inkml:trace contextRef="#ctx0" brushRef="#br0" timeOffset="100062.17">2765 12905 1911,'-15'0'-12,"2"-2"7,0-1 8,3 3 12,0-2 12,0 2 8,10 0 4,-14 0 0,8-2 0,6 2 1,-11-2 9,9-1-4,2 3-5,-4-10-4,4 3-1,2-3 3,0-2 1,4 3 3,-3-2 5,5 0 8,-2-1 2,0 3 0,-2 1-2,2-2-3,0 4-4,-2 1-10,0 1-5,0 0 0,-4 4-5,10 8-1,-6 1-8,4 8 5,-2 4 0,-1 8-1,2 9 1,-4 2 2,3 11 1,-2 2-2,-2 2 1,0-2-2,-2 0 0,0-6-5,0-1 0,0 0-4,0-3 4,0-4-4,0 0 0,2-8-2,-2-2-3,-2-6 1,4-2 2,0-2 5,3-6-7,1-2 5,3-5 4,1-2-8,0-4 1,6-4-1,-2-3-9,3-5 2,0-4-5,-2-1 0,-3-3-2,2-3-1,-8 3-1,2-4 2,-5 5 0,0 2 4,-3 4-2,-3-1 2,2 5 1,-3 1-2,-2 6 1,6 2 1,0 0 1,-24 16 1,16-3 7,2 2-2,0 6-1,-1 2-2,5 3 2,0 3 2,4 1 2,0 9 1,2-1-3,3 2-1,1 6 4,2 0 2,2-2-4,-2 2 6,-2-7 3,1-3 4,-1 2 7,-1-4-4,-3-2 8,-2-4 0,-2-1 2,0-5 4,-2 1-7,-2-2 3,-6-4-4,2 0-4,-4-4-8,0-2-9,-2 2-27,-2-9-22,1 3-25,-2-5-29,-2-4-34,-1-2-47,4-6-56,-1-5-50,-2-8-116,2-3-96,4-10 28,0-9-142,9 3-102</inkml:trace>
  <inkml:trace contextRef="#ctx0" brushRef="#br0" timeOffset="100501.89">3639 12615 1746,'-10'-15'18,"-1"3"2,2 0 12,1 3 14,0 0 16,0 1 8,0 0-3,-2 1-6,2 1-6,-5 0-6,0 2-6,0 3-5,-5 1-3,-2 1-4,2 3-3,-2 2-2,-1 1-2,1 4-3,0 0 0,5 4-4,0 0-1,3 5-2,4-6 0,5 5 0,1 0-2,4-1-1,4 1-2,2 1 1,1 2 1,4 0-4,2-3 1,1 5 0,4-2-2,-3-3-1,-2 0 0,2 0-2,-3 1 0,2-1 2,-2-2-3,-4-1 1,-1 0 1,0-1 2,-3 0 8,-2-2 9,-2 2 4,-4-4 1,0-2 1,-4 2-6,-5-1 1,0-1-2,-3-4-2,-4 3-3,4-3-3,-3-1-10,2-2-25,2-4-24,0 0-29,2-2-31,3-2-33,6 1-32,6-6-29,3 0-71,8-4-380,4-3-145</inkml:trace>
  <inkml:trace contextRef="#ctx0" brushRef="#br0" timeOffset="101646.57">3919 12746 1743,'19'-13'-20,"-4"4"25,-5-1 23,-4 0 25,-2 1 16,-2 1 8,2 1 2,-8 3 3,2-1-3,-2-2-5,-2 6 1,-1-4-3,0 5-3,7 0-3,-24 5-6,11 3-3,1 1-1,2 2-5,-6 2-6,6 4-2,-1-4-2,3 3-6,-2-1-3,5 2-4,0 1 1,1-3-4,2 0 0,2-2-2,0-1-4,0-1 0,0-1 1,4-1-1,-2-3-1,3-1 0,0-3-4,0 0-7,-5-2-3,0 0-4,20-9-6,-12 3-5,-4-1-1,4-5 0,-3-2-1,4 1 0,-3-2 0,-2 2 6,0-1 2,-2 4 7,0-2 1,1 2-2,1 3-3,0-1 0,-2 4 1,-2 4-1,4-2-2,-4 2 2,0 0 0,9 14 2,-7-7-2,2 0 2,3 1 0,-3 1 2,0-1-2,2-1 3,-2 2 1,0-1 0,2-3-2,-2 1 4,-1-1-2,2 0 3,-1-4-1,2 1 4,-6-2-6,13-2-1,-6-2 2,1-1-1,-2-1-1,3-4-1,-1-1-2,2 0 0,2-5 3,-4 3 7,0-2 2,3 2-1,-5 0 0,1 2-1,1 0-2,-4 4 0,3-1-9,-1-1 4,-2 7 3,2 0-9,-6 2 8,14 2-4,-14-2 1,14 7 3,-8-1-2,3 1-1,-2 1 1,1 0 3,-2-1-5,0-2 5,-1 3-1,1-1-4,-2-4 3,-1 3 2,3-2 2,-2 1 5,1-3 9,-5-2 0,5 2-1,-5-2-7,9-5 2,-5-1-2,0 0-4,-1-3-7,5-2-1,-1-3-7,-2 0-3,4 1 2,-2-1-2,-1-2-1,-2 2-1,0 5 5,1-1-3,-1 1 0,0 1 0,1 3-5,-1-2 2,0 4 1,-4 3 4,8 0-3,-8 0 1,10 7 2,-4 1 1,-2-3 3,2 3-5,-2-1 9,2 4-3,-2-4 2,3 1 0,-5-3-1,2 3 0,1-1-1,-1-5-2,-2 3 0,-2-5-9,9 2-4,-9-2-5,0 0 4,14-9-3,-10 4-3,1-3-1,2 1-2,-1-5 2,0-2-2,0 2 3,0-1 2,1 1 4,-1 0 4,-2 0 6,1 3 8,-1 1 0,0 1-2,0 0 0,1 3 1,-1 0 3,2 2 2,-6 2 3,11 0 2,-11 0 1,17 6 4,-9-2 2,2 1 2,1-1-1,0 1-2,2 0 1,-1-2 3,-1 2-3,2-3-1,-3-2-1,3 0 0,-1 0-2,-1-2 1,0 0-3,1-4-1,-1 1 0,-2 0-3,1-2 1,-4-1-3,3-1-10,-2-3 3,-3 0-8,2-1-1,-4 2-1,2-2 2,-2-1-4,3 5 8,-3-3-2,0 4 4,0-1 3,0 1 1,0 1 0,2 2 2,3-2-1,1 2 2,3 0-3,-1 3 1,4-1-1,0 1 1,5 2 4,0 0 0,2 2 3,-1 1-2,-2-1-2,2 5 2,-4-2 2,1 3 7,-1 1 6,-6 3 3,-2 0 1,-4 1-1,-2-1-4,-6 2-6,-2 3-16,-4 0-27,-4 1-39,-2-1-54,0 1-63,0-3-100,-1-2-178,3-2-15,0-1-138,5-3-114</inkml:trace>
  <inkml:trace contextRef="#ctx0" brushRef="#br0" timeOffset="101767.41">5293 12418 1853,'4'-6'84,"-2"1"-8,0 1-11,1 1-19,-3 3-31,0 0-67,0 0-96,-7-6-229,7 6-155,0 0-34</inkml:trace>
  <inkml:trace contextRef="#ctx0" brushRef="#br0" timeOffset="105629.51">3845 13601 1512,'-5'-4'51,"5"4"18,-5-9 11,2 7 13,3 2 14,-4-7 9,-1 5 3,5 2-3,-2-6 1,2 6-17,-4-5-11,4 5-8,0 0 2,0 0 6,-8 18-5,6-8-2,0 3-9,0 2-8,0 3-1,-1 0-6,3 3 2,3 1-10,-3 0-1,2 1-6,2 4-9,0-2 1,0-1-31,0-5-34,2 3-49,-1-5-56,0 0-64,2-5-67,0-4-137,-1-1-71,3-5-185,-1-2-155</inkml:trace>
  <inkml:trace contextRef="#ctx0" brushRef="#br0" timeOffset="105852.91">4156 13561 2034,'0'-10'92,"0"1"11,2 0 6,-2 3-6,0-1 2,3 3-7,-3-2-12,0 6-5,6-5-6,-6 5 0,10 8-3,-4 1-6,3 3-1,-2 5-12,-1 3 3,2 3-8,-5 2 0,3 5-10,-4 0-31,1 1-19,-3 2-31,-1-1-39,-3 4-45,-2 0-59,-1-3-40,-3-4-80,-3-5-103,0 2-27,-2-6-104,-2-3-43</inkml:trace>
  <inkml:trace contextRef="#ctx0" brushRef="#br0" timeOffset="106033.43">3875 13902 1556,'-5'-13'65,"1"-2"24,0 2 19,2-1 17,2 1 6,0 1 4,2-2-6,2-3-9,5 5-9,8-5-9,1 0-10,8-3-10,7 3-4,8-2-10,5 2-11,1 0-41,1 3-47,0 2-54,-10 2-47,5 3-42,-2 0-30,-9 2-49,-2-1-84,-3 2-292,-3 2-126</inkml:trace>
  <inkml:trace contextRef="#ctx0" brushRef="#br0" timeOffset="107238.06">4573 13579 1771,'8'-2'50,"-8"2"28,11-2 15,-6 0 18,-5 2 14,6-5 6,-6 5 3,0 0-8,0 0-17,0 0-9,0 0-7,0 0 9,-5 16-8,-4-6-6,1 1 4,-2 0-20,0 2-3,-4 4 5,5-1-17,-1 4-6,2-5-3,0 0-8,-1 0-2,3-4 1,1 3-7,-1-4-2,2-3 1,0 0-2,2-1 0,2-6-6,0 4 3,0-4-3,0 0-3,0 0 0,19-10-5,-13 3-1,3-4-5,-1-1 1,2-4-4,3 2 3,-2-5-6,2 4 6,-3-3-4,1 3-2,0 2-2,-3-1 5,0 4 3,3-1-5,-3 2 8,3 1-6,-2 3 2,1-1 5,0 4 2,2 2-2,0 0 3,-1 4 3,1 0-5,1 1 4,-2 3 2,1-3 1,-2 5 1,0-5-4,-4 4 3,2-4-2,-2 3-1,1-2 0,-1-3-1,-2 3-1,1-2 2,1-2 2,-4 1 8,-2-3-4,9 2-3,-9-2 0,0 0-5,10-11-4,-5 5 2,2-3-4,1-1 1,0-2-1,2 0-4,-2-2 1,-1 3-2,2 0 0,-3 1-2,-2 2 3,3 1-2,-3-1-3,-1 2-1,2 3-2,-5 3-1,4-4 3,-4 4 0,0 0-2,0 0 2,14 11-1,-10-6 1,2 1 5,0 0-5,0-1 0,3 2 6,0-1 0,-2-2 3,5 1 3,0-1 0,1-1-1,0 0 2,-1-2-3,3-1 0,-2-1 0,0-2-2,-1 2 4,3-5-3,-2 1-1,-3-2 1,1 0-2,0-3-2,-3 0 2,-2-1-5,1 1 2,-3 2 2,-3-1-6,4-2 2,-3 3 0,0 1 1,0-1 1,-2 3-5,3-2-1,-1 2-3,0 2-1,-2 3 3,0 0 1,0 0-2,0 0 2,0 0-1,0 0 0,-2 19 1,4-14 5,-2 3-3,1-3 0,3 4 0,-2-1 1,2-1 1,0-2 2,0 3 0,2-4 1,0 1 0,1-1-2,2-2 3,-1 0-1,0-2-8,3-2-5,0 0-3,0-2-3,-1-1-4,0-3-2,2 1 2,-2-2 0,0-4 5,1 4-1,-3-3 1,1 3 1,-1-1 4,-1 2-5,-3 1 4,2 1-2,0 0-1,-2 3-1,4-1 0,-4 2-2,-4 2 5,0 0-1,14 4 1,-14-4 0,8 7 2,-1-1 5,-1 0-2,3-1 2,-1 2 1,3-2 3,-1 3 1,2-4-2,-2 1 4,0-3-3,5 2 0,-2-2 3,2-2-1,-3 0 2,4 0 2,-4-2-5,0-2 2,-1 0 2,-2 1-4,1-1 1,-1-4 1,-1 3-4,0-2 1,1 2 2,-2 1-3,-1-1 3,-2 0-6,2 2 0,-3-1-5,-3 4 5,0 0 0,10 7-1,-7-1 0,-1 5 0,0-2 4,0 2-1,0 6 3,-2-2-2,2 5 2,0-2-2,-2 3 6,-2 1-6,2 0 3,-2 2 1,-2 2-2,-3-4 1,-3 2 1,1-4 4,-1 1-1,-3-1-3,-2-3 0,2-3 2,-1-2 1,-2-2 0,2-5-4,1 0 0,0-2 1,1-3-2,1-3 0,1-2 3,1-2-3,0-5-3,5-1 0,-1-2-2,5-4-10,3 0-15,1-4-26,2-2-26,5 1-19,2-6-39,2 2-41,-1-1-47,4 3-52,-2-2-64,6 2-130,-1 2-36,-4-1 40,0 2-148,1 0-115</inkml:trace>
  <inkml:trace contextRef="#ctx0" brushRef="#br0" timeOffset="108117.32">5973 13155 1730,'0'-5'43,"0"5"4,0 0-6,0 0-5,0 0 34,0 0 18,0 0 12,-4 19-7,4-9 7,0-1 11,2 3 2,0 1-2,0 0-2,0 4-10,0-2 2,3 1-7,-3-1-12,0-2 0,2 1-8,-2-4-10,0 3-1,0-4-12,-2-2 2,2 1-3,0 1-7,-2-5 0,2 0-7,-2-4 3,0 0-5,8 2-10,-8-2 3,8-10-8,-4 5-3,0-4-3,2-1 1,0-1-7,1 0 4,-3 1-5,3 0 4,-3 1-2,0 1-7,0 1 0,-1 1-1,1 1 1,0 0-8,-4 5 4,8 0 2,-8 0-1,0 0 0,18 5 5,-14 0-3,4-1-2,-3 1 5,5 1-7,-1-2 6,-1 1-1,0-1 4,-2 1 1,3-5-1,-1 3-1,3-3 0,-2 0 3,1-3 3,0 3-6,2-7-4,-2 2 0,1-3-6,-1-1 1,0 0 1,-3-4-7,2 0 6,-1 2-1,-2-1-5,-2 3 8,1-1-3,2 3-3,-5-1 1,2 2 5,0 0 1,0 3-3,-2-1 2,-2 4 0,0 0 3,0 0-2,0 0 10,6 13-3,-3-7-3,-1-1 6,0 2 0,2 1 1,0-1 0,1-1 2,1-1 3,0 1-1,-1-1 10,3-1-4,-2 0-1,2-4-5,0 2 1,-8-2-1,15-4-1,-6 0 4,-2-1-5,-2-1-3,3-3 1,-2-2 0,-2-1-6,3-2 4,-3-3-1,-3-1-6,4 1-3,-3-1 8,0 1 0,-2 1-2,2 5 0,-2-2-1,2 4 0,-2-1-1,2 0-9,-2 6 8,0 4-1,0 0 3,0 0-5,0 0 1,0 0 4,0 0-3,-8 19 4,8-11-7,2 0 7,0-1 0,2 2 2,-2 0-2,4-4 1,-2 0 6,-1 2-9,4-2 8,-1-3-5,0 0 5,3-2-1,-9 0-8,19-4 2,-8-1 5,-1-2-5,-1 2 2,2-5-4,-1 1 0,0-1-2,-1 3 2,0-1-6,-3 3 8,0-2-2,1 5-15,-1-1 8,-6 3 8,0 0-2,12 8-1,-7-2 7,-3 1-2,3 1-2,-1 1 2,0 0 4,0 2-2,2 2-10,1 0-36,1-2-44,-1-2-69,3 1-88,1-3-72,-3 0-169,5-2-35,-4 0 44,3-2-181,-2-1-151</inkml:trace>
  <inkml:trace contextRef="#ctx0" brushRef="#br0" timeOffset="108259.63">6947 13123 2087,'0'-7'159,"0"1"0,-2 0 15,2-1 21,0 7-2,0-10-17,0 5-20,-2 0-32,2 5-57,4-5-62,0 1-79,1 0-112,-1 0-135,2-1-189,-2 1 33,2 0-179,2 0-151</inkml:trace>
  <inkml:trace contextRef="#ctx0" brushRef="#br0" timeOffset="109094.63">6009 12066 1774,'5'-6'-25,"-3"2"4,2 1 10,0-2 1,2 2 12,2-3 7,5 1 5,0-1 7,4 0 0,0 2 6,2-2 7,7 4 0,-1 0-1,2-1 1,0 1-2,6 2-4,-4 5-2,0-3 2,1 5 19,0 1 2,-3 1 14,3 4 8,-2 3 0,-1 1 2,-3 5-10,-1-1 0,-6 4-3,0-1-4,-3 2-3,-2-2-5,-4 4-5,0-5-4,2 4-5,0-2-3,-4-2-1,2 2-6,1-4 0,-1-1-10,-1 0-7,3-5-1,1-2-4,1-2 0,-2-3-1,6 0-2,-5 0 1,5-6-2,-3-2 3,4-5-1,-3 2-1,2-3 1,-2-2-1,-1-1 2,0 1 7,0-1 12,-5 4 11,0-2-3,-2 2 1,4 0-2,-4 0-7,-2 2-3,2-2-4,-6 5-1,0 0 3,0 0-5,4 14-1,-2-3 1,-2 1 1,0 5 0,-2 0 10,2 8 5,0 1-2,0 5 1,0 1 5,0 8 2,0 2-6,2 1 0,0 2 3,-2 2-1,3 5 0,-1 1 3,0-1-3,2-9-4,-2 1-1,3-2-3,-1 1-2,4-4-1,-1-3-4,-1-2 5,2-1 2,1-6 0,-2 0 8,-1-5 5,0 0 0,-2-4 3,-1-1-5,2 1-1,0-5-5,-4 0 3,2-2-5,-1 0 1,-4-1-2,-2 0 1,-3 2-5,-3-3-15,0 1-28,-6-3-35,-4 1-44,-6-1-54,-1-2-67,-1-3-63,-4 1-142,1-3-82,-3 0 36,2-3-170,0-1-142</inkml:trace>
  <inkml:trace contextRef="#ctx0" brushRef="#br0" timeOffset="127811.31">8736 16158 1538,'-4'-6'117,"-2"2"9,2-1-13,-3-2-18,1 2 15,1 2-8,1-2-5,0 3-8,0-3-5,4 5 2,-7-5-5,7 5 0,-4-3 1,4 3 2,-2-6 0,2 6 1,0 0 4,0 0-3,0 0-2,0 0-1,11 14 0,-9-2-2,2 3-8,-4 4 0,0 1-6,-4 9-8,0 7-6,-7 10-1,-2 2-4,-8 15-5,1 5-6,-4-5 0,1 4-6,-5-4-13,9-14-6,2-7-9,2-2-5,3-6-16,1-3-2,0-6-8,5 1-12,-2-5-10,2-3-6,1-1-10,0-4-23,-1-4-32,6-1-35,-2-2-34,2-6-31,4 0-31,-4 0-96,6-14-121,2 5 40,0-8-119,0-1-51</inkml:trace>
  <inkml:trace contextRef="#ctx0" brushRef="#br0" timeOffset="128075.87">8874 16335 1485,'11'-13'18,"-5"-1"28,3 6 19,-7 1 14,1 1 11,2 0 6,-1 5-1,-3-5-1,-1 6-8,0 0 3,0 0 11,0 0 0,5 12-3,-5-3-1,-2 11-1,2-6-2,-4 7-3,2 4 0,0 4-7,0 0-3,-2 7-8,0 1-1,0-3-7,-3 3-9,3-1-6,-3 2-3,1-2-4,-3 3-1,3-5-5,-2-1-25,0-2-21,-2 2-28,2-10-59,-2 4-45,-1-7-38,1 1-42,-1-5-63,5-3-123,-3-2-39,1 3-174,2-9-119</inkml:trace>
  <inkml:trace contextRef="#ctx0" brushRef="#br0" timeOffset="128291.81">8400 16804 1887,'-9'-8'91,"5"3"9,0-4 7,-1 4 1,5-3-9,3 2 0,1-1-9,7-1-6,4-3-10,3 2-8,8 0-3,-1 2-6,5-1-7,6-3-9,2 5-12,1-1-31,-1 1-39,-3 1-43,3 1-46,-4 0-51,-4 1-87,-1-2-162,1 3-220,0-1-145</inkml:trace>
  <inkml:trace contextRef="#ctx0" brushRef="#br0" timeOffset="128633.51">9353 16390 1897,'-3'-7'41,"1"-1"28,2 3 17,-2-4 14,0 4 9,0-3 3,0 3-1,2 5-11,-3-8 1,2 2-13,1 6-9,0 0-12,0 0 5,0 0 12,0 0 12,-12 19-2,6-6 4,0 1-3,1 7 1,-2-1 3,1 4-4,-3 1-4,3 4-5,-1-3-10,1-1-5,-4 1-8,7 1-6,-1-1-1,1 1-8,3-4-2,0 2-3,0-5-12,5-2-21,0-1-28,5 1-33,0-1-36,3-8-40,2 2-44,-1-3-57,4-2-33,1-5-66,4-1-124,-2-1-49,-1-3 29,-2 0-133,4-7-103</inkml:trace>
  <inkml:trace contextRef="#ctx0" brushRef="#br0" timeOffset="129001.49">9583 16514 1832,'-6'-11'78,"0"7"15,2-1 22,-1-3 10,3 4 1,-2 1 0,2-4 0,2 7-9,0-7-14,2 1-9,4-2-18,3 2-3,1 1-8,4 3-5,2-3-8,1 3-6,0-5-1,0 7-5,-1-3-4,0 3-3,-4 0-12,4 0 2,-6 3-1,0-1 0,-1 6-2,-3 2 6,-4-1 6,-4 3 4,-2 5 7,-5 2 3,-1 2 5,-5-1 3,-2 7 1,1-3-3,-4 0-2,1-1 1,2 2 0,2-4-5,1-1-5,0 0-5,2-5-7,4 0 0,-2-2 0,5 0-2,3 1-3,0-4-1,4 1 0,4-5-4,0 1-2,7 0 1,2 0-4,3-7-30,4 1-36,1-1-33,-2-1-41,3-3-49,2-4-57,1 0-58,-6-1-101,8-8-139,-2 1 25,2-4-206,-7 1-203</inkml:trace>
  <inkml:trace contextRef="#ctx0" brushRef="#br0" timeOffset="129289.9">10037 16354 2025,'-2'-13'32,"0"7"29,-2-2 19,1 3 13,1 3 6,2 2 6,0-12-8,0 12-9,11-8-3,-1 8 10,5-5 1,5 5 14,2 0 13,8 5 0,0 2-3,1 1-7,3 4 7,5 9 2,-4 1-5,-1 4-10,-6 2-4,2 7-8,-7-4-3,-6-1-4,-2 4-7,-9 0-5,-2-3-5,-8 8-4,-4-6-18,-5 4-20,-4 2-22,-6 0-36,-3-1-30,-1-4-39,-1 0-35,-2-5-41,5-6-47,4 1-53,2-8-50,1-4-135,2 3-63,4-2 34,0-6-188,6 1-172</inkml:trace>
  <inkml:trace contextRef="#ctx0" brushRef="#br0" timeOffset="129531.02">10967 16935 2113,'2'-8'135,"2"3"3,-2 1 7,0-2-1,4 1-8,0-4-3,3 2-12,4 2-10,2-1-14,1 0-13,2 2-4,2-1-10,2 1-6,-1 4-42,3-2-43,-4 0-56,0 2-66,-1 0-67,-1 0-55,-2 2-132,-8 4-80,0-1 34,-6 3-88,-2 0-34</inkml:trace>
  <inkml:trace contextRef="#ctx0" brushRef="#br0" timeOffset="129684.71">11038 17135 1565,'-8'5'117,"0"2"24,3-5 11,1 1 14,4-3 22,-6 4 1,6-4-8,0 0-7,0 0-20,0 0-15,29-2-12,-7 0-15,0-3-48,6 1-71,0 1-101,10-5-127,-6 1-228,2 0-33,-2-3 56,1 3-145,3 0-86</inkml:trace>
  <inkml:trace contextRef="#ctx0" brushRef="#br0" timeOffset="130433.59">12551 16269 1793,'4'-8'68,"-2"1"22,2 0 9,0 2 7,-2 0 6,3 0 3,-3-1-1,2 5-4,-2-7-4,-2 8-10,6-6-1,-4 3-5,-2 3-11,3-4-9,-3 4-10,2-4-7,-2 4-10,0 0 1,2 13-3,-4-1-4,0 3 3,-1 4-5,-1 3 3,0 5-4,0 2 1,0 0-5,-1 1-2,1 7 0,0-4 3,0 0-20,2-5-32,0 1-41,-2-1-58,1 0-51,1-2-53,2-6-56,2 0-141,3-3-60,-1 0-183,4-3-159</inkml:trace>
  <inkml:trace contextRef="#ctx0" brushRef="#br0" timeOffset="130742.4">13319 16404 1913,'3'-12'48,"3"3"25,-6 1 21,2 3 18,-2-2 15,0 2 7,0 5 9,2-4-11,-2 4 0,1-6-8,-1 6-15,3-5-7,-3 5-15,0 0-12,0 0-11,0 0-2,0 0-5,-3 18-6,0-9 0,-2 6-5,1 4-4,0-4 2,-1 10-5,2-4-4,-3 1 0,2 2-2,-3 0-4,4 3-1,-1-5-8,0 4-39,0-6-39,-1 1-35,0-6-49,-2 5-57,3-7-53,-5 0-74,3 1-137,-1-7-40,3 3-173,-2-5-170</inkml:trace>
  <inkml:trace contextRef="#ctx0" brushRef="#br0" timeOffset="130937.94">13051 16612 1907,'-7'-9'41,"1"1"30,2 1 17,-1 2 14,3-1 10,2 0-11,4-1-12,5 1-4,1-3-8,7 5-3,5-1-8,2 0-4,6 3-5,0-2-8,4 2-7,0 2-22,2 0-48,-1 0-53,5 2-60,4 2-68,0-2-135,-1 0-119,3 1-142,-1 2-103</inkml:trace>
  <inkml:trace contextRef="#ctx0" brushRef="#br0" timeOffset="131515.22">14362 16584 1664,'-8'-7'74,"4"-1"24,-2 1 11,0-1 15,2 3 7,0-2 3,-1 5 4,1-3-12,2-1-2,-1 1-6,3 5-9,-4-8-5,0 6-12,2-6-5,-2 1-13,2 2-7,-3-3-3,3 1-11,0 0-7,0 0-6,2-5 0,0 4-15,0 1 2,0-5-1,2 5-5,2-1-4,1 1 0,-1-1-6,2 2-2,0-1 3,3 3-5,0 0-1,1 4-3,0 0 3,2 0-3,-2 4-2,0 7-1,-1-3 4,-3 5-6,1 2 4,-3 4 2,-2-3 2,-4 5-3,-4 3 1,-1-3 13,-4 1 0,-3 4 3,-4 1 5,-2-5-1,-1-1-1,-1 3-6,0-2 3,-4-5-5,7 1 0,-3-7-4,2 2 3,0-1 4,6-2-5,-2-1 3,2-5-5,-3 0 4,6-2-7,2 0 1,1-4 0,8 2-2,-12-6-4,10 2 1,0-5-4,2 0 4,0 2-2,6 1-2,-2 3 0,2-7-2,0 6-1,3-1 7,0-2-3,1 5 5,1 2-5,-1-3 1,1 3-3,0 3-1,-1-1 2,3 5-1,2-2 2,-3 3 5,1-1-5,2 5 7,-2-3-2,-1 4 2,-1-2-2,8 2-15,-4 0-25,1 0-35,0 0-41,-4-1-56,4-3-59,0 3-51,-1-4-120,0-1-123,2-2 25,1 2-155,2-5-146</inkml:trace>
  <inkml:trace contextRef="#ctx0" brushRef="#br0" timeOffset="132108.7">14879 16645 1852,'-6'-7'54,"1"-1"25,2 1 21,1 1 23,0 1 20,-2 3 8,4 2-11,-4-7-8,4 7-6,-2-5 8,2 5-7,0 0 1,0 0-7,0 0-13,7-8-12,-7 8-6,20-2-12,-7 4-5,-1-4-11,7 2-2,-2 0-5,4 0-7,-2 0-2,-2-4-9,2 3-4,-3 1-1,-2 0 2,-1 0-7,0 0-7,-3-4-3,1 4-2,-4 0-3,-7 0 1,18 0-6,-18 0-3,9 5 3,-9 1 0,-4 2 0,-1-1 0,-3 5-4,-2 3 3,-4 1 1,0 1-1,-4 0 1,0 5-1,-4-5-1,-2 5 2,2-3 1,-1 1 4,1 0 4,1-5 4,2-2-2,0 2 1,5-3 2,-2 1-1,6-5-1,-3 0 0,3-1 3,1-2-6,3 4 7,-3-4-9,5 1 1,-2-2 0,0 0 0,4-1-4,2-3-2,0 10-1,0-10 1,12 4-1,-6-1-3,5-3 1,2 2-1,1 4 1,0-6-3,7 0 2,-5 0 2,3 0-1,0-3 0,0 0 4,-2 1 1,0 2 10,-2 0 9,-2-5 7,-1 5-4,1-2-2,-3-4 4,2 2 0,-4 1-2,0-3-1,0 1-5,-1-2-3,0-1-4,-1 1-3,-2 0-13,-2-1-19,0-4-22,0 3-37,-2-4-45,-4 1-43,2-1-51,-4 0-61,4 0-66,-2-3-144,-1 2-111,3-1 54,0 4-270,2 0-298</inkml:trace>
  <inkml:trace contextRef="#ctx0" brushRef="#br0" timeOffset="132339.97">15265 16520 2310,'-5'-6'60,"2"0"24,-1 4 13,4 2 11,-3-7 5,3 7 15,0 0-12,7-5-17,-1 5-10,5-4-10,-1 4-7,3 0-2,4 0-11,-3 0-5,6 4-18,-3-4-39,0 0-42,0 1-49,-1-1-57,0 4-59,-2-4-49,1 0-141,-2 0-84,0 0-172,-1 0-152</inkml:trace>
  <inkml:trace contextRef="#ctx0" brushRef="#br0" timeOffset="132571.18">15685 16375 1915,'4'-9'56,"-2"1"33,0 4 21,-2-2 20,3 1 13,-3 5 5,2-6-4,-2 6-2,0 0-13,0 0-16,2-6-13,-2 6-14,0 0 2,0 0-3,2 23-2,-2-11-7,0 5-3,0 4-5,0-1-4,0 7-6,0 1-5,0 1-15,0 3-45,0-3-26,0 5-39,-2-1-61,0-4-72,4 5-64,-4-4-142,0 3-111,-5-4 44,5 3-155,-5-3-131</inkml:trace>
  <inkml:trace contextRef="#ctx0" brushRef="#br0" timeOffset="133165.65">13044 17444 1692,'-6'-7'-21,"-1"5"23,1-5 25,1 2 18,3 2 26,0-2 13,-3-1 19,4 1 14,1 5 5,-6-8 5,3 1 6,2 0 5,-1 6 11,2 1-11,-4-12 1,4 10 0,0 2-2,-3-7-3,3 7-12,-2-6-7,2 6-13,0 0-7,0-6-9,0 6-7,7-3-10,1-1-6,-1 2-6,9 2-6,3-3-4,6 0-5,9 1-4,13-3 1,17 5-1,29-7 2,12 7-3,8-5 2,13 3 9,17-4-10,15 1-4,14 1-3,40-2-5,2-1-5,2 1 4,2 4-5,-6-4-6,-43 9-2,-8-3-3,-7 3-2,-14-1 0,-10 0-3,-16 2 1,-10-8-3,-11 8-4,-21-8-3,-12 4-4,-14-2-4,-2 2-1,-10 0-3,0 0-11,-6 0-8,-4 0-14,0 2-14,-3-2-11,-1 0-3,-5 0-10,2 4-5,-3-4-8,-5 0-12,2 0-14,1 0-24,-5 2 4,1 2-16,-8-4-23,6 1-32,-6-1-28,0 0-70,-15 8-145,2-8 6,-4 5-117,-3-5-74</inkml:trace>
  <inkml:trace contextRef="#ctx0" brushRef="#br0" timeOffset="133620.9">13685 17821 1668,'2'-8'48,"-2"1"22,0-4 13,0 2 24,0 2 20,-2 1 18,2-1 8,0-1 6,0 2-12,2 1-1,-2-2 6,0 7-10,0-7-12,0 7-13,0 0-14,2-1-11,-2 1 0,0 0 4,3 13 0,-3-4-3,0 4-1,-3 6-5,1-5-4,0 7-9,0-2-4,-2 2-7,2 2-3,-2 2-5,0-3-13,-1 5-37,4-6-43,-2 2-46,3-2-49,-2-2-57,0 2-56,6-6-54,-4-2-97,7 1-144,0-3 53,4-3-254,3-1-232</inkml:trace>
  <inkml:trace contextRef="#ctx0" brushRef="#br0" timeOffset="133839.43">14196 17848 2244,'4'-14'94,"-2"9"17,0-3 15,-1 2 10,3 1-18,-2 3-11,-2 2-9,2-8-17,-2 8-7,0 0-2,0 0-2,10 15 0,-3-7-6,-3 5-5,3 0-5,-3 7-4,2-2-5,-1 4-9,0 0-34,0-1-22,0 1-34,-3-2-45,0 1-48,-2-1-63,-2 0-99,0-5-185,-6-2 35,1 5-194,2-7-149</inkml:trace>
  <inkml:trace contextRef="#ctx0" brushRef="#br0" timeOffset="134027.43">14122 18046 1984,'-7'-13'107,"5"0"24,0 4 8,0-2 18,2 3 0,0 1-12,6-4-5,1 2-8,5-2-13,6 2-5,4 1-9,6 1-8,0-4-11,7 4-33,2 4-51,1-4-71,-2 2-77,4 3-87,-8-3-121,6-1-149,-7 0 34,-1 4-175,-2 0-142</inkml:trace>
  <inkml:trace contextRef="#ctx0" brushRef="#br0" timeOffset="134473.57">14795 17808 1818,'-2'-8'78,"0"1"28,-2 0 20,2 0 24,2 1 19,-3-1 20,3 7-24,3-8-14,0 2-17,4 1-19,2 3-2,1-3-8,4 5-8,2 0-11,-3 0-7,1 0-11,-1 0-6,0 5-6,-1-3-6,-2 3-2,1 1-7,-6 2-2,-1-3-4,-4 3-4,0-1-8,-4 2-11,-5 2-8,-3-2 1,-5-3-5,-1 2-4,0-1-5,-5 1-1,6 2-1,0-8-5,1 5-2,4-1 0,0-5 1,0 5-8,4-4-6,2 4-1,4-3 2,2-3 4,0 0 2,6 10 6,0-10-5,4 5 6,-2-3 1,0 5 2,3-6-6,-3 6 7,3-2 3,2 2-4,-3 1 4,0-2 2,4 1 2,-7 1 4,2 4-3,-3-5 1,3 3 5,-5-1-6,-1 1 3,-1-3 4,-2 5-6,-5-4 3,-3 5 0,-3-6 3,-3 4-8,-4-1-18,2 2-13,-8-2-24,3-5-33,-1 2-30,4-1-38,1 2-36,0-6-84,4 3-153,3 0-15,4-4-170,1-1-119</inkml:trace>
  <inkml:trace contextRef="#ctx0" brushRef="#br0" timeOffset="134707.5">15243 17972 1942,'2'-7'129,"-2"7"3,-2-11 11,2 11 12,-4-4-5,4 4-9,-9-3-15,9 3 1,-13 5-5,4 1 3,-1 1-6,-3 7-5,-4-1-6,-1 3-12,-2 4-5,-1 1-9,-3 4-7,-1-1-6,2 2-6,-5 3-28,7-3-52,-3 1-53,4 0-54,-5-5-71,7 3-73,3-8-118,2 2-132,-2-3 33,8 1-223,3-8-201</inkml:trace>
  <inkml:trace contextRef="#ctx0" brushRef="#br0" timeOffset="135126.76">15060 18323 2096,'-2'-7'77,"2"1"12,0-1 4,-3 1 7,1 3 4,2 3-7,-4-4-7,4 4-1,0 0-9,0 0-3,-18 5-4,13 3-5,3-1-7,2-1-3,0 6-9,2-3 5,1 3-9,1-3-1,2-1-4,2 4-4,-2-5 6,5 2-4,0 1-5,-3-6-2,3 1-10,-3 1-8,5-6-9,-4 0 0,1 0 0,0 0-4,2-6 0,-2 5-2,-2-5 5,1-6-3,1 3 0,-3 2 2,-3-5 2,0 4 8,1-1 6,1-3 5,-2 7 8,-2-4-8,2 9-4,-3-7 0,2 1-4,-3 6 5,0 0-7,0 0-1,0 0 5,-13 20 4,8-13-4,0 7 0,-1-1 3,0 2-12,1 4 8,-1-4 1,2 6-1,-3-3-6,5-1-12,-3 1-28,2-3-35,1 2-42,-2-5-50,2 2-56,2-2-54,2-4-145,0-1-88,0-2 52,2-3-192,2 2-136</inkml:trace>
  <inkml:trace contextRef="#ctx0" brushRef="#br0" timeOffset="135571.9">15498 18164 1979,'-2'-8'118,"2"-1"12,0 1 18,-2 6 13,4-4-4,-2 6 8,2-7-42,0 5-12,5-4-8,2 2-13,3 2-6,0 1-4,8 1-11,-1-4-8,2 2-5,0 2-8,0 0 0,-2 0-6,0-2-6,-3 2-3,-4 0 1,1-3-3,0 3 1,-3 0-3,0 0 6,-10 0-7,11 0-2,-7 5 0,-4-5 2,-2 7-5,-4-1 5,-1 4 4,-1 1-2,0 5 2,-6-3 0,0 6-1,0-2 0,-4 3 0,1 0 3,3-2-5,-4 4 0,4-3-1,-1-4-4,2 4 1,1-3-6,1-3 2,1 1-4,1-6-2,0 7-3,1-10 3,1 2-2,4 1 1,1 0-1,4-3 2,1 1-1,2 1-2,0-2 1,4-1-2,0-4-3,0 3-2,1-1-18,3-2-32,-1 0-36,2 0-41,0-5-43,1 3-64,2-4-72,-2-2-176,-1-3-84,2 1 50,-2-3-263,2 0-263</inkml:trace>
  <inkml:trace contextRef="#ctx0" brushRef="#br0" timeOffset="135794.55">15736 18035 2133,'-15'-15'67,"4"8"26,3 0 14,2-1 19,-1 2 17,3 1-1,1-1-1,3 2-23,3-1-12,1-2-13,3 7-10,1-5-6,4 3-10,4 2-8,0-4-6,3 8-35,1-4-40,-2 0-52,2 0-63,3 0-79,-4 0-139,2 0-167,-1 0 64,-2-6-169,-3 6-124</inkml:trace>
  <inkml:trace contextRef="#ctx0" brushRef="#br0" timeOffset="136028.93">16128 17751 1732,'-2'-14'100,"-1"2"25,1 5 15,-1 0 7,1 1 9,2 0 6,0 6-7,2-4-20,-2 4-17,0 0-12,0 0-2,0 0 8,0 0-20,8 21-8,-4-5-8,-2-1-2,-1 5-7,2 1 0,-1 6-9,-2-1-10,0 2-29,0-2-37,0-2-36,-2 2-47,-1 3-58,3-9-67,-1 1-154,-1-1-141,0 0 45,0-5-185,4 3-156</inkml:trace>
  <inkml:trace contextRef="#ctx0" brushRef="#br0" timeOffset="136388.65">16460 18015 1818,'-7'-2'-5,"7"2"29,-2-5 23,2 5 24,0 0 25,-7-6 20,7 6 14,-3-2 12,3 2 4,-4-6 11,4 6-5,0 0-6,0 0-18,0 0-9,0 0 11,-13 8 13,8 1-3,-1 0-9,2 4-9,-2 0-11,0 4-6,-1-2-8,1 5-11,3-2-7,-1 2-5,0 0-7,2-3-23,0 2-41,0 3-58,0-3-57,2-4-55,-3-3-68,3 8-60,-2-10-104,2 1-154,-2-4 36,-2 1-261,0-1-266</inkml:trace>
  <inkml:trace contextRef="#ctx0" brushRef="#br0" timeOffset="136585.87">16252 18206 2133,'-4'-14'52,"2"7"24,0-5 12,0 5 12,4-1 0,0 1 3,2 0-2,0 0-2,7 1-4,2-1-6,1 5-10,6-4 5,1 2-10,4 2-3,1 2-14,4 0-36,3-1-56,-1 1-69,-1-4-70,3 2-71,-1-3-180,-5 2-51,2-2-192,-4-4-163</inkml:trace>
  <inkml:trace contextRef="#ctx0" brushRef="#br0" timeOffset="136819.91">16973 17844 1862,'2'-10'46,"-2"5"27,0-5 18,0 1 16,2 5 19,-2-7 8,0 9-6,2-5-13,-2 7-15,2-11-4,-2 11 1,0 0 14,0 0 1,0 0-8,8 20 0,-6-7-8,0 2-5,0 3-9,-1-3-11,-1 5-2,0 1-7,0 1-7,-1-2-40,1-1-37,0 2-37,-2 0-55,0-2-68,2-3-77,-4 3-171,2-4-102,2-3 73,2-3-184,-2 2-140</inkml:trace>
  <inkml:trace contextRef="#ctx0" brushRef="#br0" timeOffset="137062.78">17211 18028 2001,'3'-8'134,"-3"1"15,0 2 14,0 5 33,2-8 1,0 6-18,-2 2-14,0 0-26,0 0-7,0 0 10,0 0-4,-19 13-6,8-4-10,-4 11-7,0-5-12,-6 6-11,-2 4-5,-4-2-6,-3 6-7,-4 3-10,4-3-38,-4-1-41,5-1-46,1-1-52,2-5-41,0 0-48,2-2-59,9-3-38,-1-3-93,4 0-142,8-3 38,4-1-220,0-5-208</inkml:trace>
  <inkml:trace contextRef="#ctx0" brushRef="#br0" timeOffset="137499.93">17165 18330 1926,'4'-7'69,"0"-1"34,-4-2 25,2 6 18,0-2 18,-2 6-17,2-5-10,-2-1 1,0 6-2,0 0 8,0 0 5,-18 10-2,12-9-8,-5 9-8,2 1-11,1-4-7,1 7-8,-1-2-11,0-1-3,1 2-11,3 0-11,-3 2-3,5-3-5,0 2-6,0-1-4,2-1-8,4-3 1,-2 3-13,2-3-16,1-1-17,4-3-12,-1 2-16,3-7-10,-1 0-2,3 0 0,-1 0 4,3-7-3,-1 2 0,0-5 8,-1-1-2,-1-2 4,-1 4 0,0-6 5,-3 2 11,0 2 21,-2 1 15,2 3 2,-2-1-1,-2-2-3,0 6-4,0-1-4,0-1-1,-4 6-1,0 0 0,0 0 1,0 0 0,0 0-3,-6 21 4,4-9 0,-2 1-1,0 0 1,-2-1 0,4 6-2,-4-4 1,3 1-5,2 3-35,1-3-39,1 0-51,-1-2-57,3-2-64,7-1-72,-6 2-156,2-5-79,2 1 50,-1-2-239,3-5-228</inkml:trace>
  <inkml:trace contextRef="#ctx0" brushRef="#br0" timeOffset="137931.14">17689 18144 2045,'0'-15'62,"-1"2"24,1 6 21,1-4-4,4 3 8,0-1 0,1 4 0,2-2-10,3-1-5,4 1-3,3 1 10,4-2-3,4 3 0,-1-2-7,1 2-8,1 2-9,-2-2-7,-4 3-5,-1 0-3,-4-1-8,4 3-2,-6-2 0,1-2-9,-4 2-5,0 2-2,-3 0-8,-8 0 1,10 6 12,-8-1 5,-2 3 4,-5 1 2,2 5 4,-5-1 0,-3 8 3,-2-2 7,-3 2-3,-1 2 0,-1 4 1,0-1-3,-2-3-3,1 4-6,1-2 1,0-2-6,6-3-4,-2 0-3,4-5-3,0 0-5,3 3-1,1-3 0,3-2-2,2-2 0,5-1-3,-2 3-2,7-1-3,-1-3 0,2-1-3,4-3-2,0 3-3,1 0-31,2-8-39,2 4-58,0-4-54,0-4-76,3-4-79,-3-5-67,8 0-189,-3-4 1,3-5 71,-2-2-298,-1 3-294</inkml:trace>
  <inkml:trace contextRef="#ctx0" brushRef="#br0" timeOffset="138136.88">18355 18023 2416,'-4'-10'77,"2"3"28,0-5 21,4 5 16,-4-1 1,0 3-5,4-4-15,0 2-12,0-1-13,2 3-11,2-1-12,1 4-8,4-4-61,1 6-63,-1 0-72,3 0-67,3-1-75,0 1-185,3-4-46,-4 4 51,3-2-111,1-3-64</inkml:trace>
  <inkml:trace contextRef="#ctx0" brushRef="#br0" timeOffset="138433.91">18830 17800 1517,'8'-5'67,"-2"-4"30,-2 2 20,2 1 14,-1-1 16,2 1 14,-1 4-10,0-2-10,5 2-7,-3 2-4,5 0-7,-2 0-2,2 8-3,3-2-7,-3 3 0,-2 4 2,-3 1 3,-5 3 6,0-2 3,-6 5-2,-4 0 1,-7 1-4,-2 3-8,-5 0-7,-7-2-9,-3 0-9,-3-1-7,-2 4-9,6-9-7,3 4-8,3-8-7,5 2-7,0-4-2,6 1-2,3-1-5,6 1 1,5-4-5,8 5 3,3-2-20,12 3-45,5-2-59,8-2-57,3-6-88,4 2-97,1-5-124,-1-1-168,1-6 59,-5 0-353,-4-4-400</inkml:trace>
  <inkml:trace contextRef="#ctx0" brushRef="#br0" timeOffset="139285.35">16405 17306 2403,'0'0'-72,"0"0"22,0 0 23,0 0 16,0 0 19,0 0 11,12-2 13,-12 2 7,0 0 7,0 0 7,0 0 6,0 0 6,0 0-2,4-3 7,-4 3 3,4-2 9,-4 2-11,10-2 0,-4-2-2,4 2 10,3 2-1,4-1-2,4 1 0,5-4-8,7 2-7,9 4-13,5-2-3,7 0 3,5 5-3,30-3-5,4 4-2,9-4 10,8 3-18,-1 1-5,8 1-4,-1 0 0,4-2-4,1 0-1,3 0 2,-1 1-6,-1 1-4,3 1 0,-2-1-6,-6 5 4,-8-2-2,-9 1 0,-9-5 3,-23 1-6,-16-2 5,-9-2 1,-9-2 0,-2 3-3,-5-4 0,1 2 5,-7 3-2,-1-3-1,-4-2-4,2 0 2,-6 0 0,1 5-3,-3-5-7,1 0 2,0 2-10,-3 2-5,2-4-1,0 0-7,-4 1-4,-6-1-8,11 0-7,-4 3-9,-7-3-12,11 3-17,-11-3-11,6 2-19,-6-2-25,0 0-28,0 0-44,0 0-63,0 0-139,0 0-66,0-13-123,0 13-102</inkml:trace>
  <inkml:trace contextRef="#ctx0" brushRef="#br0" timeOffset="171947.45">20695 16878 1060,'4'-4'74,"-4"4"-14,7-2-23,-7 2 1,0 0 12,4-6-2,-4 6-1,0 0-1,6-1 2,-6 1-6,0 0 6,5-4-5,-5 4 0,0 0-1,0 0-4,4-4-2,-4 4 3,0 0 5,0 0 7,0 0 5,0 0 7,0 0 2,0 0 2,0 0-1,6-3 0,-6 3-4,0 0 0,0 0-5,0 0-4,0 0-4,0 0-2,0 0-6,0 0-2,0 0-6,0 0 0,0 0-6,0 0 0,0 0-4,0 0 2,0 0-3,0 0 0,0 0 0,0 0 2,0 0 0,5-2 1,-5 2 0,0 0 2,0 0 0,0 0 2,0 0-2,0 0 0,0 0 2,0 0 4,0 0-2,0 0-1,0 0 3,0 0-4,0 0 0,0 0 5,0 0 2,0 0-13,0 0 6,0 0-1,0 0 8,0 0-4,0 0-3,0 0 9,0 0-6,0 0 8,0 0-4,0 0 0,0 0 0,0 0 3,0 0-2,0 0 1,0 0-1,0 0 0,0 0-5,0 0 4,0 0-7,0 0-5,0 0-3,0 0 0,0 0 11,-7 13 3,7-4 10,2 4 0,-2 5 1,0-1 0,-2 7-3,2-2-2,-2 0-1,-2 4-1,4 2-3,-2-2 0,-3-2-6,1 2 2,0-6-8,-3 7-1,3-6-2,-2 1-2,2-8 0,0 6-3,0-6-7,-1 1-19,0-2-16,3 0-7,-2-1-7,2-4-28,0 1-26,0-1-23,-2-5-32,0 3-35,0-4-43,1 3-42,3-5-51,-11 0-125,7 0-63,4 0 31,-17 8-182,8-8-154</inkml:trace>
  <inkml:trace contextRef="#ctx0" brushRef="#br0" timeOffset="172307.62">20002 17428 1841,'-16'-4'70,"3"3"26,2-2 9,1-2 8,1 5 7,3-2 8,-3-2 1,9 4 3,-10 0 2,10 0-6,0 0-4,-11-1 0,11 1-16,0 0-5,0 0-4,0 0-5,24-6 0,-9 6-9,7 0 2,10 0-7,11 0 7,7 0 11,19 0 12,26 2 2,2 2-2,5-4-5,0 1-11,1 5-7,-4-6-9,-2 2-10,-26 1-6,-11 0-5,-12-3-5,-5 0-6,-5 0-12,-7 0-17,-1 0-24,-5 0-20,-4 0-22,0 1-26,-1-1-31,-6 0-28,-3 4-32,-2-4-41,-9 0-45,10 0-56,-10 0-80,-2 2-134,2-2-10,-12 7 59,3-2-196,-2 2-163</inkml:trace>
  <inkml:trace contextRef="#ctx0" brushRef="#br0" timeOffset="173062.81">20335 17937 1773,'5'-6'-39,"-5"6"25,6 0 18,-6 0 18,4-5 15,-4 5 15,0 0 15,0 0 9,4-2 5,-4 2 5,0 0 3,0 0-1,4-5 0,-4 5-3,0 0-3,0 0-7,0 0-3,0 0-6,0 0-5,4-3-8,-4 3-6,0 0-2,0 0 1,0 0 0,2 10 1,1-3-2,-1 3 0,-2-1-6,0-1-3,3 6 2,-6-3-7,3-2-5,-2 5 0,-1-2-6,1 3-2,0-2-1,-2 2-12,2-2-19,-2 1-13,0-1-23,0 0-21,-1-3-30,1 1-27,0-4-33,0 5-21,2-4-43,-5-2-85,5-4-92,-2 3-214,4-5-114</inkml:trace>
  <inkml:trace contextRef="#ctx0" brushRef="#br0" timeOffset="173658.08">20416 17981 1686,'4'-7'19,"0"-2"23,0 2 17,1 1 15,-1-1 11,2-1 13,1 1 6,3-4 1,0 3 1,3-1-1,3 2 1,0 2-4,7-7-4,-1 8-4,-4-5-4,2 7-3,1-5-5,-2 7-11,-2-7-1,-1 7-11,0 0-7,-4-1-3,-1 2-4,0-1-4,-3 7-5,-1-7-2,-3 7-4,-4-1-5,0 1 2,-4 1-6,-5-2 2,-2 3-1,-2 3-5,1-4-2,-2-1 1,-2 4-1,0-3-3,2-1 0,0-1 0,-2 1-1,6-5-5,-1 5-2,1-2 4,1-3-5,2 4 5,0-4 3,-2 1-4,5-1-1,0 4-2,4-6-2,0 0-2,0 0 2,1 8 2,-1-8 0,12 3-2,-6-1 1,1 0 3,1 3 0,-2-2 1,2 2 7,4 2-2,-2 0 3,-2 5 5,3-3 9,-1-2 4,-1 4-1,2-1 1,-3 4 6,-2-3-2,2 2 8,0 2 6,-6-6-2,2 4 5,-2-2 2,-4-1 9,0 2-6,-2 3-3,-4-4-1,0-2-7,-2 2-4,-3-1-4,-2-3-5,2 1-2,-1-1-5,-4-2-14,4 1-25,-3-4-24,4-2-26,-3 0-30,5-6-25,1 2-22,-2-6-32,4 0-29,2-1-32,3 4-22,6-6-15,3 3-9,0-7-33,5 5-48,3-1-35,6 0 3,0 0-170,2-1-61</inkml:trace>
  <inkml:trace contextRef="#ctx0" brushRef="#br0" timeOffset="173927.93">20832 18013 1534,'13'-5'8,"1"-1"23,-4 4 24,-4 0 27,0-4 20,3 3 21,-2 1 11,-2-4 9,0 4-2,-5 2-3,5-5-5,-5 5-2,6 0 1,-6 0-1,0 0-5,0 0-3,0 0-4,0 0-5,-16 13-4,8-8-5,2 3-5,-3 0-1,1 4-9,-1 1-4,-2-4-7,5 4-7,-2 1-7,0 0-5,0 1-5,5-1-4,-1 0-4,0-1-4,4 1-4,0-1-12,4 0-22,2 0-26,3-3-17,3 2-25,4-1-33,-2-2-28,3-3-46,2 2-37,0-7-51,0 3-41,-2-2-85,2-2-75,-2-2-2,-2-2-238,2 3-191</inkml:trace>
  <inkml:trace contextRef="#ctx0" brushRef="#br0" timeOffset="175339.97">21004 17215 1885,'2'-5'-25,"3"-3"15,-3 1 28,0 2 10,2 1 13,-1-1 11,2-1 12,0-2 9,4 3 8,-1-3 8,4 3 5,-1-4 4,0 4 0,1 2 3,3-4-1,-4 2-7,0 5-6,-1-2-14,0 4 8,1 3 5,-1 10 1,-1-1 11,-3 7 5,-1 6 1,-3 12 0,-2 4 0,-7 6-1,1 7 1,-10 12-5,-10 1-3,-6-1-12,-4-1-7,-4-8-5,-4 0-9,-2-8-3,-2 1-5,-1-10-2,1-1-2,5-12-2,7-3-4,7-6-2,-1-5-2,0-1-2,2-5-5,3 1-3,5-8-3,-5-2-4,4 0-1,1-9-5,3 2-5,-3-10-17,6-5-14,1-2-9,5-8-11,2-4-9,3-8-9,6 1-12,5-11-14,5-18 5,3-9 12,4 4 0,5-4 5,0 5 4,5 8 8,1 5 7,6 8 1,-7 9 17,2 12-4,1 5 8,-1 3 0,-4 6 3,1 8 5,-1 3 2,-3 9-1,0 4 7,5 9 10,-5 8 3,1 2 1,-3 12 3,-4 4 0,-2 5 2,-4 4 2,-4 5-3,-7 1 4,-6 1-14,-5 1 12,-8 12-7,-6 0 4,-7-5-3,-6 0 6,-7-8 1,-3-1 0,-3-11-1,-4-1 0,3-4 3,3-10 0,9-6-1,-2-3-2,8-4-4,0-3 3,7-5-2,3-4 0,3-3-1,0 0-6,6-8-14,1-1-11,6-3-15,4-9-12,4-4-12,8-6-6,5-9 0,15-21 7,2 4-1,4 2 5,3-4 3,6 9 6,1 3 8,4 7 8,-10 10 12,-5 8 10,3 3 10,-3 5 9,-5 7 13,1 7 12,1 7 12,0 6-1,-3 2 9,-1 7-2,-3 11 9,-6 2 8,-2 4 3,-8 3 1,-7-2-4,-4 2 1,-7 9 2,-8 16-5,-8 1-1,-7-10-6,-6 0-6,-4-2-3,-7-3-5,-2-7-4,-6 0-4,4-5-4,-2-8-3,10-6-3,7-6-1,4-8 1,5-3-1,2-3-4,7-2-5,-1-10-4,2-2-2,2-7-4,6-8-15,5-11-15,4-2-11,8-18-11,11-15-13,7-3-7,3 1-4,5 1 1,9 8-3,-2 6-9,-1 6-1,-6 10-6,-3 11-2,-5 8-9,1 3-2,-3 5-16,-4-2-23,0 7-25,-4 1-45,-2 4-54,4-3-66,-3 0-192,-2 3-3,1 2 61,-1 0-227,-1 0-179</inkml:trace>
  <inkml:trace contextRef="#ctx0" brushRef="#br0" timeOffset="177238.82">22211 16926 1947,'4'-6'14,"0"4"19,2-4 13,-2 1 15,0 5 11,-4 0 14,4-9 4,-2 6 3,-2 3-5,4-4-1,-4 4-7,4-4-1,-4 4-4,0 0-7,0 0-6,0 0 2,0 0 0,0 0-3,0 0-2,-12 20 0,4-15-3,-2 9 7,0 3-6,-2 4 1,-3 3-1,-2 4-1,0 0-4,-3 2 1,4 1-5,-3-3-6,0 1-4,0-1 0,1 3-5,2-8-6,3-2 1,0 0-6,1-3-1,3-3 0,1-1-3,-1 0-2,3-4-11,-1 0-5,3-3-9,0-2-5,4-3-3,0-2-7,0 0 0,0 0-8,17-7-6,-8-2-6,1-2-4,1-4 2,-1 2-1,5-9 1,-2 2 0,3-6 4,0-3-3,-2 2 9,3 0 2,-3-1 5,2-1 1,-2 2 1,2 1 4,-4 3 2,-1 0 7,1 2 2,-2 0 3,2 5 3,-2-2 3,-2 2 1,2 4 2,-4-3 2,2 6-4,-4 1 0,2-1 3,-1 0 1,-1 3-4,-2-1 3,3-1-1,-1 4 2,-2 1-4,2-4 4,-2 1-3,0 5-1,1-5 1,-3 6 1,4-6 2,-2 4-4,-2 2-2,2-7 6,-2 7-2,4-4-2,-4 4 3,4-2 0,-4 2-3,0 0 2,0 0 3,0 0-2,2-7-1,-2 7 0,0 0 0,0 0-1,0 0 2,4-4-3,-4 4 2,0 0-3,0 0 2,0 0 2,0 0 0,0 0-3,0 0 2,0 0-1,0 0-1,0 0 1,5-3-1,-5 3 2,0 0 1,0 0-3,0 0 2,0 0 4,0 0-5,0 0 3,0 0-3,0 0-1,0 0 3,0 0 2,0 0 2,0 0 2,0 0 1,0 0 3,0 0-1,0 0-2,0 0 0,0-8 1,0 8-1,0 0 0,0 0 2,0 0-1,0 0 0,0 0-1,0 0 0,0 0 6,0 0-4,0 0-3,0 0 4,0 0-3,0 0 0,0 0-4,0 0 5,0 0 0,0 0-5,0 0 3,0 0-3,0 0 0,0 0-1,0 0 5,0 0-9,0 0 4,0 0-1,0 0 2,0 0-3,0 0 3,0 0 2,0 0-4,0 0 1,0 0-2,0 0 7,0 0-6,0 0 4,0 0-1,0 0-3,0 0 2,0 0 2,0 0 0,17 8-5,-17-8 4,0 0-1,8 0 1,-8 0-7,0 0 6,0 0-2,6 3 1,-6-3 0,0 0-2,0 0-1,6 4 1,-6-4-1,0 0 1,0 0 1,0 0 0,0 0-2,8 0 4,-8 0-6,0 0 4,0 0-2,0 0 0,0 0 2,4 4-3,-4-4 0,0 0 3,0 0-2,0 0-2,0 0 2,0 0 2,0 0-5,0 0 2,0 0 1,0 0-1,0 0-2,0 0 2,0 0 5,0 0-8,0 0 4,0 0 0,0 0 3,0 0 3,0 0-9,0 0 2,0 0 1,0 0-2,0 0-1,0 0 9,0 0-2,0 0-4,0 0 3,0 0-3,0 0-2,4 3 0,-4-3 0,0 0 3,0 0-2,0 0 3,0 0 0,0 0-3,0 0 0,0 0 3,0 0-3,0 0 1,0 0-1,0 0 1,0 0 2,0 0-3,0 0 1,0 0 4,0 0-4,0 0 5,0 0 3,0 0-3,0 0 2,0 0-2,0 0-1,0 0 0,0 0-2,0 0-3,2 6 4,-2-6 9,-2 9 3,4 3 10,-1 2 0,-1 1 4,3 11 24,2 3 2,-3-1 9,-1 5-5,2 3 8,-1 4-9,2-5 3,-3 6-1,2-1-2,1-5-4,3 6-4,-4-7-4,0-5-3,2 0-5,-3 0-23,0-5-25,-1-3-30,2 0-27,-1-7-31,-2 6-29,0-8-32,-2 0-42,-1-2-50,2-3-32,-3 0-57,4-5-107,-5 2-32,5-4-233,0 0-204</inkml:trace>
  <inkml:trace contextRef="#ctx0" brushRef="#br0" timeOffset="177449.65">22116 17304 1963,'-6'-11'10,"0"2"26,4 3 16,-1-2 15,6 1 9,-1-5 11,4 5 4,1-1-4,10-4 2,1 3-5,3 4 0,7-3-6,0 1-1,1 0-10,3 0-6,-2 4-4,-2 0-20,1 3-27,1-2-41,-10-2-45,4 4-60,-1-2-52,-4 2-81,0-1-153,1-3-255,-6 2-173</inkml:trace>
  <inkml:trace contextRef="#ctx0" brushRef="#br0" timeOffset="177729.29">22830 16907 1774,'-3'-12'7,"3"4"35,-2-1 26,0 1 23,0-1 21,-2 2 13,0-2 9,2 4-8,-2 2-9,0-4 0,4 7 13,-12 0 2,12 0-14,-12 14 12,3-6 4,1 6 0,0 3 0,1 5-7,-1-1-11,1 1-7,1 5-13,2 0-3,0-5-12,2 5-6,0-1-5,2-2-9,0 0-4,4-2-9,-3-2-17,4 1-24,-1-6-31,4 5-31,3-7-39,0 0-30,0-4-47,3 0-52,2-3-55,-4-3-99,2-3-133,1-6 7,2 1-258,-2-2-251</inkml:trace>
  <inkml:trace contextRef="#ctx0" brushRef="#br0" timeOffset="178085.6">23039 17016 1984,'0'-9'0,"0"-2"31,0 3 27,0 1 30,0 1 17,1-1 5,-1 0 1,6 0-10,-2-1 1,4 3-5,1-3-7,2 4 0,-1 1-1,0 3-6,3-4-6,0 4-10,-2 0-4,1 4 3,-1-4-11,0 3-6,-3 3 8,-2 2 10,0 0-10,0 2 3,-6-1 11,-4 2-4,-2 4 4,-2-2-2,-2 1 0,-1 5-2,-4-4-2,0 0-2,0 0-5,0 3-4,0-3-5,1-2-5,3 1-2,1-1-5,1-4-5,1 3-6,-1-5 4,6 0-4,0 6 1,3-6-2,3-1-2,0-3-3,6 3-8,1 0-20,1-4-28,4 1-33,0 0-29,1-3-26,2-6-43,1 4-50,4-5-63,-2-5-84,3 3-175,-1-11 16,0 1 59,-2-1-188,-1-4-147</inkml:trace>
  <inkml:trace contextRef="#ctx0" brushRef="#br0" timeOffset="178406.78">23321 16712 1760,'-4'-8'23,"2"3"25,2-1 21,-4 0 11,4 6 15,-1-5 9,1 5-3,0 0-3,0 0-4,0 0 5,0 0 18,0 0 7,0 0-6,20 17 4,-9-8 0,0 4-2,2 7-9,1-1-5,-2 3 3,0-2-10,0 5-7,-2 0-3,-2 1-8,1 1-8,-3-3-4,-2 1-4,-2 2-4,-2-6-3,-2 6-3,-2-5-11,-2-1-6,-1 1-29,1-2-33,-2-1-18,-3 0-27,2-4-21,0-1-31,-1 0-35,2-6-36,1 4-43,1-4-50,-3-2-106,4-3-119,-1 1 43,3-2-170,3-2-133</inkml:trace>
  <inkml:trace contextRef="#ctx0" brushRef="#br0" timeOffset="181183.51">21833 17800 1700,'-8'0'3,"2"-5"26,6 5 20,-14 0 16,8-2 19,-1-3 16,7 5 9,-12-2-2,5 2-3,7 0-3,-9-5-2,9 5-5,0 0-4,-10 0-8,10 0-3,0 0-12,0 0-4,-9-2-6,9 2-2,0 0-5,0 0 0,0 0 7,0 0-8,0 0-2,19 9-8,-8-4-2,6-3 1,-3-2-11,5 5-2,1-3-17,-1 4-24,0-6-29,0 5-39,-1-3-41,-4 2-39,1-2-45,-6 0-73,3 4-124,-6-6-44,-4 5-157,3 1-105</inkml:trace>
  <inkml:trace contextRef="#ctx0" brushRef="#br0" timeOffset="181377.88">21773 17987 1582,'-11'5'41,"3"-3"36,-1 4 21,4-6 16,-3 2 17,4 2 13,4-4 2,-8 2 6,3 1-3,5-3-4,0 0-3,0 0 2,0 0-9,23 8-12,-11-7-8,3-1-15,5 3-14,4-3-41,0 4-41,1-3-47,-2-1-54,2 0-69,5 0-60,-6 0-181,-3 0-92,-6 5 57,4-5-168,-3 2-109</inkml:trace>
  <inkml:trace contextRef="#ctx0" brushRef="#br0" timeOffset="182367.83">22106 17210 1633,'0'0'-6,"0"0"24,0 0 21,4 5 14,-4-5 14,0 0 10,0 0 6,0 0 3,0 0 1,0 6-2,0-6 1,0 0-3,0 0 2,-14 3 0,11 2-2,-6-4-4,2 1 1,-4 2 0,4-2 1,-3 1-3,-3 0 6,-2 2 9,-4 2-2,-7-5 2,-1 7 5,-7 0 0,-2-1 7,-4 1 6,-7 2 2,-3 4 6,-4-3 6,-17 5 1,-4 2 10,1-4-7,-4 5-5,6-5-3,-5 5-1,16-8-7,-9 9-4,-4 0-3,2 0-8,-2 0-4,2 7-8,-2-6-7,-1 4-7,4 1-3,-1-1-4,4-4-6,4 0-9,10 2-19,4-9-4,2 4-2,0-4-3,-1 6 0,-1-6-1,6 4-4,-3-4 0,1 1 0,1-3-2,0 4-2,13-8-2,-6 6 0,1-4-1,5-2 1,0 2-3,2-3 1,6-1 1,1 0-6,-1-2 0,3-1 3,3 2-2,2-1 1,2-3 2,-2 4-5,4-4-2,1 2 3,-1-2-4,5-2 4,-1 3 2,-1-1-4,3-2 1,0 2-3,-1 2 4,7-4-10,-11 1-1,7-1-3,4 0-3,0 0-6,0 0 0,0 0-10,0 0-3,-8-5-5,8 5-2,0 0-4,0 0-1,0 0-4,12-7 1,-12 7-3,0 0-4,6-2 2,-6 2-1,0 0-6,5-4 4,-5 4 0,0 0-2,0 0 2,0 0 0,7-2-6,-7 2-7,0 0-6,0 0-21,0 0-15,4-6-26,-2 4-25,-2 2-39,6-5-38,-2-1-52,1 2-71,-1-6-142,4 1-16,0-2 53,2 3-237,0-7-196</inkml:trace>
  <inkml:trace contextRef="#ctx0" brushRef="#br0" timeOffset="182725.52">19755 17587 1881,'0'0'68,"-2"-6"18,2 6 3,-7-6 9,7 6 8,-8 0 11,8 0 10,-9 8 7,1-3 1,0 9 11,-4 0 0,0 4 2,-2-1 6,-6 9-5,-3 2-6,-3 0-7,2 5-10,-6 1-12,2 0 1,1-5-2,-1-1 0,5 0-12,-1-4-7,4-2-9,2-2-9,4-5-6,-1-2-6,4 1-5,0-6-5,3 5-1,4 0-2,-1-5 3,8-1-1,-1-2-4,3 4-5,6-1-4,5-3-2,1 1-5,5-5-3,4 5-4,4 0 0,1-4-23,3 0-29,7 3-37,1 0-48,5-4-38,-1 1-51,1 3-92,1-5-114,12 0-222,-9-5 41,-3 3 72,-3-4-359,-1 4-358</inkml:trace>
  <inkml:trace contextRef="#ctx0" brushRef="#br0" timeOffset="185293.76">17482 16588 2383,'-13'0'-32,"13"0"18,-10 0 13,10 0 18,-11 0 13,11 0 5,0 0 4,-10 0-2,10 0 0,0 0-1,0 0 2,0 0-1,-12 0 0,12 0 1,0 0 2,0 0 3,0 5 4,0-5 2,8 9 7,0-8 0,5 6-1,4-5-9,4 3 2,5-3-2,6 2-1,2-3-10,5 2-2,3 0-7,1-3 0,1 2-4,-1-2-1,-3 4-14,-4-4-24,-2 2-25,-2-2-30,-10 0-26,3 0-27,-6 0-36,-1 0-48,-4-2-101,-6-2-130,-2 2-221,-5-4-158</inkml:trace>
  <inkml:trace contextRef="#ctx0" brushRef="#br0" timeOffset="185613.68">17656 16370 1983,'-7'-4'54,"2"1"15,-2 1 7,7 2 7,-6-3-2,6 3-3,-9-2-6,9 2-3,-12 5 3,3 4 2,-1 0 1,-3 2-1,-4 4-2,0 4-2,-4 2-5,0-1-5,-3 1 1,4-1-2,0-4-14,0 2 5,4-2-6,1 3-4,-1-4-6,2 0 1,4 3-10,0-3 0,3-2 5,3 1-12,2-5 9,6 3-3,5 1-4,2-4-1,8 2-2,5-1 4,8 2-21,4-3-8,3 3-24,3-7-35,3 2-41,5 1-47,1 3-60,-7-6-82,-1 1-152,-1-1-24,-1-5-179,-1 6-149</inkml:trace>
  <inkml:trace contextRef="#ctx0" brushRef="#br0" timeOffset="185888.64">18537 16516 1970,'-6'-8'95,"0"3"9,0 1 7,-1 4 8,2-5 1,1 1-2,0 0-6,4 4 3,0 0 13,-13 9-9,11-1-16,0 3-5,0 2 1,2 0-14,0 3-7,0 3-6,0 1-9,0 2-9,0 1 5,0-2-11,-2 4-21,2-5-22,-2 2-34,0-2-36,0-1-48,0-1-54,0 1-58,-1-6-66,-1 0-130,-1-3-55,3-1 33,0-4-126,2-2-70</inkml:trace>
  <inkml:trace contextRef="#ctx0" brushRef="#br0" timeOffset="186345.74">18442 16499 1694,'2'-12'64,"-2"4"17,0-5 11,0 6 5,4-1 6,0 2 3,5-1-3,0 2-3,5 3-3,1-5-6,2 7-4,2-3-5,-2 3-9,0 3-10,0-1-4,-2 3-5,0-2-10,-1 3-2,-3 2 0,0-1-4,-7 3-3,0-1 1,-4 3-5,-2-3-5,-3 2-3,-2 3 0,-3-1 1,0-4-6,-3 3-1,3-2 1,-1 1-4,1-3-1,1 2 2,1-5-2,2 0-2,-1 4-1,2-4-2,0 2 3,5-4-1,5 2 3,0 1-1,4 0-10,1-2 9,-1 1-3,3 0-1,1 3-1,0-1 1,1 0-1,0 0 4,-4 1-3,2 1 6,-1-1 8,0-1-3,-3 3 17,1 2 11,-5-5 15,0 1 4,-2 3 9,-4-4-1,0 4-2,-4 0-4,0-1-8,-5 1-1,-2-1-4,-1 0-10,1-3-5,-5 1-1,-1-1-18,2-1-30,1-1-37,-1-3-32,-1 4-40,6-6-45,-2-4-53,0 2-61,4-5-65,4-1-122,1-4-33,5 4 38,0-6-164,7-5-121</inkml:trace>
  <inkml:trace contextRef="#ctx0" brushRef="#br0" timeOffset="186610.81">18950 16459 1732,'7'-6'69,"-3"4"21,-1-4 18,-3 6 17,3-5 5,-3 5 4,0 0 0,0 0 8,0 0-2,0 0 4,0 0 9,-23 15 0,16-5 8,-3-1-10,2 4-7,-1 1-5,0 1-11,-1 4-11,4-5-8,-3 8-11,3 0-9,2-3-6,-1-1-7,3 3-7,0 1-6,2-8-5,2 5-6,2-4-5,1 5-10,3-7-33,-1 0-40,3 1-44,0-6-55,4-1-62,-4-1-70,7-2-67,-2-1-132,0-6-89,1-1 41,2-2-267,-2 1-269</inkml:trace>
  <inkml:trace contextRef="#ctx0" brushRef="#br0" timeOffset="186949.78">19177 16610 2340,'-5'-7'82,"3"2"15,2 5 15,-5-8 6,5 8 17,3-7-6,-3 7-4,0-6-15,0 6-9,9-6-5,-1 4-7,1 2-7,1-1-8,-2-3-10,4 4-5,-2 0-5,-10 0-9,17 4-1,-9-3 0,-2 1 4,1 4 6,-4 1 9,-3 2 6,0 1 2,-3 0-1,-4 4 1,-2-1 0,-3 5-4,-2-2-4,-2 3-1,0-4-8,1 5-3,0-5-7,0 2-6,3-3-2,-1-3-2,4 0-3,1 2-2,4-5-1,2-1-2,4 1 1,0-3-4,6 2-3,1-2-1,4-2-4,1-1-11,5 1-20,3-3-39,-2-3-44,8 1-39,-5-5-72,1-1-84,0 1-70,5-6-132,1-2-74,0 2 59,-8-7-317,4 1-315</inkml:trace>
  <inkml:trace contextRef="#ctx0" brushRef="#br0" timeOffset="187213.62">19533 16424 2326,'-6'-8'48,"-5"3"24,8-2 14,1 7 8,0-6 8,2 6 7,0 0 16,0 0 3,24 0 13,-11 6 13,5-5 12,2 5 6,2 4 10,4 0 1,6 4 6,-1 2 8,8 2-18,-5 2-13,-4 1-19,-3-4-13,-6 4-11,-4-2-9,-7-1-10,-3 6-8,-5-5-11,-7 8-28,-5-6-54,-9 7-70,-7 6-91,-9-5-88,-12 13-110,-10-4-122,-2 0-183,-3 0 75,1-7 57,-3 3-356,5-3-367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45:15.5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1024 1470 1848,'-22'2'-21,"12"-2"20,0 0 8,-2 0 18,2 0 17,2 0 24,8 0 18,-15 0 11,7 0 8,8 0 0,-11 0-5,11 0-8,-9 3-7,9-3-7,0 0-9,-10 0-5,10 0-8,0 0-5,-8 2-3,8-2-2,0 0 5,0 0-2,0 0-2,10 8-8,-10-8 0,10 3-4,1-3 5,0 0-7,4-3-7,-1 3 2,6-1 0,-2-3-5,6 1 0,-3 1-6,3-1-1,0-1 3,0 3-5,-3-2-2,1 3 0,-2 0 3,2 0-6,-3 3 0,-2 0-1,0 2 0,-3 0-2,2 3-2,-6 1 3,-2 3 0,-1 2-4,-5 2 5,-4 1-8,-5 2 8,-1 4-2,-4-2-5,-6 6 4,-2-2 4,0-1-3,-1 0 2,-3-2 4,4-1-7,-5-3 9,9-2-3,-1-3 0,2 1 3,3-2-5,-1-4 3,2 1-1,3-2-1,2-2-3,-1 1 6,1 0-7,4-4 1,2-2-5,0 0 0,10 3 2,-10-3-2,19 0 0,-5 0 1,-4 0-6,4 0 2,-1 0 1,2 0 0,-2 4 2,1 0-2,2 1 0,-2-1-1,1 3 6,-2-2-3,-1 5 0,1-3 0,0 3-2,-4-1 4,-1 1-4,0 2 5,-4-3-2,0 4 8,-4 2-1,0-3 3,-4 2 1,-2 1 13,-2-1 4,-7 3 4,0-2-4,-5-1 5,-1 0 6,-1-1 2,-5-1 0,3-2-2,-4-3-8,-1 0 3,3-3-1,-2 0-5,-2-4-5,6 0-4,-2-2 3,-1-2-14,1-3-21,1 1-31,1-3-30,4-2-26,0 3-44,1-4-43,6 3-44,3-3-51,6 0-114,1 4-124,3-2 56,5 0-163,3 1-125</inkml:trace>
  <inkml:trace contextRef="#ctx0" brushRef="#br0" timeOffset="197.99">1645 1939 1986,'0'0'136,"0"0"-10,0 0-9,0 0 4,0 0 1,0 0-9,0 0-9,0 0-11,0 0-29,0 0-47,0 0-78,0 0-95,0 0-155,0 0-172,0 0-193,0 0-172</inkml:trace>
  <inkml:trace contextRef="#ctx0" brushRef="#br0" timeOffset="697.97">3892 1646 1946,'6'-18'67,"-2"7"16,-1-3 13,2 7 8,-3-3 13,0 5 11,-1-3 4,3 2 13,-2 1-7,-2 1-8,0 4-15,4-7-9,-4 3-15,0 4-10,0 0-11,0 0-2,4 19-8,-2-2-6,-2 1-5,5 9-1,-1 1-4,0 7 0,1 0-4,-1 2-9,2 0-1,-2-2 3,-1 4-9,-3-7-20,3 1-36,-3-2-27,0-3-29,0 1-42,-4-5-38,4 0-43,0-5-34,0-3-63,1-5-107,2-1-48,-1-3-204,6-4-161</inkml:trace>
  <inkml:trace contextRef="#ctx0" brushRef="#br0" timeOffset="919.94">4272 1727 1878,'0'-17'54,"0"2"26,0 2 14,-2 2 17,-1 1 18,3 3 8,0 0 1,0 2-14,-1-1-16,1 6-13,0 0-5,0 0-8,0 0-3,6 15-12,-4 1 1,1 1-8,5 8-8,-3 0-2,2 6-5,0 2-6,2-1 1,-1 2-20,1 0-36,-3-2-38,-2-3-51,1 0-56,-1-3-75,-4-2-111,-2-2-153,-2 0 38,-2-3-137,3-2-97</inkml:trace>
  <inkml:trace contextRef="#ctx0" brushRef="#br0" timeOffset="1111.13">3956 2032 1695,'-7'-11'75,"0"-1"16,3 3-1,0-1-1,1 1-1,6-1 0,1 1 5,3-1-3,7-1-1,2-3-6,8 3-10,3 1-7,7 2-4,0-2-18,3 0-38,-1 2-46,2 1-57,0 3-65,-1-2-71,4 3-130,-3-1-293,-4 1-151</inkml:trace>
  <inkml:trace contextRef="#ctx0" brushRef="#br0" timeOffset="1389.02">4886 1775 1758,'-4'-12'41,"0"7"36,0-1 24,-2 0 17,-3-1 21,2 2 19,-1 1 13,2 0-2,-2-3-5,1 5-10,-2-1-6,1 3-13,8 0-9,-17 5-8,7 3-1,-4 2-2,2 5-10,-2 3-5,0 3-9,2-1-6,1 4-13,-2-2-3,5 2-5,1 4-9,1-4-4,2 2-7,4-4 3,2 2-9,2-2-28,0 0-33,8-1-38,0-3-34,3-3-33,2-2-44,4-3-44,3-3-49,1-2-37,-4-5-49,7-3-97,1-1-43,7-4-219,-2-3-204</inkml:trace>
  <inkml:trace contextRef="#ctx0" brushRef="#br0" timeOffset="1742.56">5241 1896 1950,'-1'-8'13,"-3"1"23,2 0 17,-2 2 19,0-1 26,2 0 21,-3 2 9,3 1 15,2 3 0,-7-8-13,7 4-7,0 4-7,-4-8-11,4 8-9,6-4-14,1-1-5,2 1-9,1 2-2,2-2-10,4 2-8,-2 2-7,1 0 5,0 0-19,0 0 5,-5 2-9,4 0-4,-4 0-2,0 2 0,-3 3-1,-1 0-1,-2 0-1,-4 3-3,-2 1 5,-4 2-3,-1 2 0,-3-1-7,0 3 6,-4-2-3,2 2 0,-3-1-5,2-1 2,3-2 1,1-2-8,-1 3 7,3-3-4,1-1-2,1-3 1,3 4 4,4-4 0,3-1-9,1-2 3,3-1-7,1 1-9,3-3-3,4 2-15,2-3-25,3-3-33,-2 2-47,2-1-58,3-3-58,-3-2-79,-1 0-126,4-3-20,-4 1-201,3-3-176</inkml:trace>
  <inkml:trace contextRef="#ctx0" brushRef="#br0" timeOffset="2052.6">5670 1671 1969,'-8'-10'61,"4"3"19,-1-1 14,3 4 11,0-2 3,-1 2 2,3 4-4,0-5 0,0 5-5,12-4 0,-2 4-1,3 2 2,3 1-8,6 5 2,1 3-10,0 3-5,3 3-6,-1 4-10,-1 2-2,-3 0-4,0 4-12,-4-3 3,-1 3-6,-2 0 1,-6-3-2,-2 0 3,-4 2-1,-2 1-5,-8-2-4,0-1-12,-8 3-25,0-1-11,-6-2-24,3-2-20,1-1-23,-2-3-32,4-4-32,-3-2-41,6-1-43,0-2-43,1-2-95,2-4-87,4-1 12,2-2-175,4 0-112</inkml:trace>
  <inkml:trace contextRef="#ctx0" brushRef="#br0" timeOffset="2340.84">6833 1933 1635,'0'0'88,"0"0"27,0 0 4,0 0 5,6-2 10,-6 2 9,0 0-2,0 0-9,13-4-8,-8 3-15,3-1-6,2 0-7,2 0-19,2 0-1,0 2-13,3-2-26,2 2-38,-4 0-44,5-2-60,-4 4-64,0-2-64,-2 0-152,-1 2-81,-3 2-185,-2 1-146</inkml:trace>
  <inkml:trace contextRef="#ctx0" brushRef="#br0" timeOffset="2518.81">7053 2068 1877,'-5'9'91,"2"-4"17,-2 1 16,3 0 10,0-1 12,0-1 12,0 2-10,2-6-7,0 7-4,4-3-5,2-3-7,5 1-10,1-2-16,4-2-28,1 4-46,3-4-62,-2-1-75,-2-1-91,0-1-91,0-3-198,-1 2 19,0 0 55,-2-1-127,-1 0-48</inkml:trace>
  <inkml:trace contextRef="#ctx0" brushRef="#br0" timeOffset="3973.29">11604 1204 1476,'2'-12'244,"0"2"-70,-2 1-35,2 0-13,-2 1-5,0 3-5,2-3-9,-2 2-15,0 0-5,2 1-7,-2 5-11,0-7-3,0 7-7,0 0 0,0 0 6,0 0-4,7 15-3,-5-4-3,0 0-4,1 6-3,1-1-6,-2 4-5,2 1-4,0 4-2,-2 0 0,0 1-8,0-1-1,0 3-2,0 0-26,0-1-34,-2-5-47,0 1-53,1 2-54,-1-3-51,0-5-84,4-1-126,-2-4 8,1-1-114,1-6-63</inkml:trace>
  <inkml:trace contextRef="#ctx0" brushRef="#br0" timeOffset="4276.69">12288 1180 1577,'2'-7'30,"-2"1"12,2 3 11,-2 3 11,0-10 11,0 10 13,-2-6 2,2 6 0,0-7-9,0 7-8,0 0-5,0 0 3,0 0-4,-12 13-1,9-3-8,-1 1-3,0 3 0,1 5-9,-1-3 0,2 5-6,0-2-5,0 5-1,0 1-3,0-3-2,2 2-5,0-2-1,0 0-18,0 2-27,0-3-23,-2-1-32,2 0-28,0-2-57,-2-1-46,-2-2-128,-3-2-112,0-4-101,1-2-51</inkml:trace>
  <inkml:trace contextRef="#ctx0" brushRef="#br0" timeOffset="4508.48">11970 1453 1469,'-4'-7'19,"0"1"14,1 0 9,1 3 3,2-4 2,0 7 9,2-7 3,3 4 0,6-4 0,1 0 3,7 1 2,7 0-6,0-1 1,11 2-7,3-3-3,-2 4-5,5-1-3,-5 0-14,5 2-30,-9 0-27,-1-1-25,-1 4-43,1 0-59,0-5-97,-4 3-340,1-2-95</inkml:trace>
  <inkml:trace contextRef="#ctx0" brushRef="#br0" timeOffset="5687.17">13207 1165 1538,'0'0'-34,"0"0"34,0 0 5,0 0 24,0 0 12,0 0 20,-13 2 8,13-2 10,0 0 8,0 0 3,0 0 2,-6 5 4,6-5-5,0 0-7,0 0-1,0 0-7,0 0-5,0 0-4,0 0-5,0 0-7,0 0 1,0 0-6,30 1-4,-18-2-2,7 1-5,1-3-9,-2 1 4,2-1-4,1 1-2,-2-2-4,0 2-1,-1 0-1,-2 2-3,-2-3-1,-1 4 0,-2-2 4,2-2-3,-5 1-2,2 2 2,-1 0-1,0-1-3,-9 1 0,12-2-6,-12 2-1,11 2-12,-11-2 10,2 7-1,-4 1 0,-3-1 0,-1 6-1,-2 1-4,-5 5 2,0 3 3,1-2-3,-8 6 2,3-1-1,-1 0 4,-2 0-5,2 0 1,0-3-1,1-3-5,4 1 5,0-2 4,-1-1-4,4-5 3,2 0-2,-3-1 1,4 0 1,-1-4 10,1 1 6,1-1 10,2-1 6,0-1 10,0 1 6,0-2 1,-1-3-1,5-1-10,-7 4 3,7-4-7,-6 2-4,6-2-4,0 0-7,-6 2-5,6-2 6,0 0-7,0 0-1,0 0-4,0 0-7,0 0-4,0 0 6,0 0-6,0 0 10,0 0-9,19 2 6,-8 0-5,1 0 4,0 0-5,6-1-2,-1 3-1,-3-1 5,4 0-4,1-1 3,-2 0-6,0 1 1,-1-3 6,2 2-5,-4 1 2,1-1 5,-2 0 6,2-2-1,-3 2 13,-1-2 15,0 0 0,-1 0 14,-2 0 7,3-2 3,-2 0 1,-1 0 0,-2-3-2,3 2-5,-4-2-4,2-2-4,0 2-6,0-1-5,-3-3-2,1 1-7,0-2 1,-1 1-6,0 0-6,-2-1-7,3 0-20,-5-1-30,0 1-37,1 1-42,-1-3-51,0 1-46,-3 2-58,0-3-53,-2-2-115,0-1-122,0 0 45,2 2-267,1 2-273</inkml:trace>
  <inkml:trace contextRef="#ctx0" brushRef="#br0" timeOffset="5927.03">13796 1054 2196,'-2'-5'40,"2"5"19,-4-7 15,2 3 16,2 4 10,-2-8 5,2 8 1,-4-5-9,4 5-8,0 0-20,4-6 0,0 2-10,-4 4-4,14-5-7,-3 5-23,2-4-29,-1 1-28,1 3-33,1-2-38,4 2-42,-2-3-39,2 1-52,-4 2-143,3-3-76,-4 0-116,-2 1-72</inkml:trace>
  <inkml:trace contextRef="#ctx0" brushRef="#br0" timeOffset="6150.64">14041 885 1686,'-2'-5'75,"0"0"23,2-2 18,-2 2 8,0 1 4,2 4-3,0-8-3,0 8-18,-2-5-5,2 5-14,0 0-8,0 0-10,0 0-6,0 0-5,-7 19-7,7-9-6,-2 2-4,0 2-1,4 3-5,-2 0-1,2 3-10,-2-4-35,0 3-28,2-1-44,1 2-54,1-1-65,-2 0-144,2-1-140,-2-1-179,2-1-163</inkml:trace>
  <inkml:trace contextRef="#ctx0" brushRef="#br0" timeOffset="6520.49">14689 1121 2043,'-4'-7'96,"-3"-2"13,6 3 14,-1 0 16,0 1 5,0 1 7,2 4 0,-3-6-4,3 6-13,-2-7-10,2 7-15,-5-5-14,5 5-8,0 0-14,0 0-9,0 0-4,-4 14-3,2-3-8,0 4 1,0 3-7,0 3 1,2-1-5,0 4 0,0 6-1,2-4-5,-2 1-25,2 2-19,-2-3-17,4 1-28,-2-2-31,-2-4-43,2 0-57,1 0-55,1-4-52,-4-4-121,0-1-92,0-1 43,3-3-158,-6-2-120</inkml:trace>
  <inkml:trace contextRef="#ctx0" brushRef="#br0" timeOffset="6723.48">14384 1364 1773,'-10'-5'91,"0"-3"16,2 3 6,2 3 6,2-1 1,0-1-2,4 4-10,0-6-12,0 6-11,14-5-8,4-1-8,9 2-8,13-2-7,6 2-3,4 3-14,5-3-48,-6 1-57,-1 1-60,-3-1-65,-3-1-91,1 0-140,-5 0-247,-4 1-165</inkml:trace>
  <inkml:trace contextRef="#ctx0" brushRef="#br0" timeOffset="7464.11">15480 1189 1837,'-5'-2'21,"1"0"27,4 2 22,-11-5 19,7 5 18,4 0 13,-9-5 6,9 5 0,0 0-5,-8-3-3,8 3-12,0 0-5,0 0-11,-6-5-8,6 5-9,0 0-10,0 0-7,12-5-2,-1 1-5,0 2-3,6 0-8,-1-1-8,4 0 5,0 0-6,0 1 0,-1-2-6,0 2-2,-2-1-3,-1 0 2,-2 2-7,-4-2 3,1 3-7,-1-1-3,1 1 0,-5-2-1,-6 2-3,15 2 1,-11 2 2,-2 1-8,-2 1 5,0 4 4,-2-1-5,-2 6 1,-2-1 2,-3 6-5,-2-3 1,1 5 7,-1-1-5,-3-1-1,0 1 1,0 0-1,0 0 7,-2 0-3,4-2-2,-4 1 5,2-5 1,1 2 2,3-4 9,0-2-5,0-2 7,0 3-2,4-4 4,-2 0-7,3-1 4,1-1-4,0-1 7,0 2-4,-1-2 1,3-1-3,0 0-4,2-4 2,-4 5-5,4-5-1,0 0-1,13 8-3,-5-8-2,0 2 1,4 0-2,1 0 5,3 0-7,2 0 3,4-2 2,-1 1-1,3-1-4,-4 2 9,4-2-11,-3 0 7,2 0 11,-4 0 4,1 0 9,-2-2 10,1 2 10,-4-1 6,2-1 9,-6 0 2,6-2 2,-7 1 3,3-1-9,-3 0-1,0 0-3,0-1-7,0-3-4,-2 1-6,2-2-4,-4 0-2,0-1-5,0 3-2,-2-4-9,3 2-16,-5-2-25,2 2-24,-2-1-34,1 1-36,-1-1-42,-2 0-36,0 1-45,1 1-57,-1-1-56,-1-1-139,1 1-60,0-1 51,0 0-241,1-3-230</inkml:trace>
  <inkml:trace contextRef="#ctx0" brushRef="#br0" timeOffset="7707.98">16153 918 2142,'-10'-6'60,"7"0"16,-1 3 15,1-1 15,3 4 11,-3-5 3,3 5-8,0-7-11,0 7-11,8-7-12,0 4-5,3-2-6,4 3-6,2-2-24,-1 1-36,2 0-43,1 0-51,0 3-54,0-2-52,-1 0-56,4 0-166,1 0-29,1 1-137,-4-1-87</inkml:trace>
  <inkml:trace contextRef="#ctx0" brushRef="#br0" timeOffset="8394.81">16917 800 1714,'-4'-10'79,"4"10"11,-7-3 12,5-1 12,2 4 7,-4-6 2,2 2-3,2 4 4,-6-5-10,2 0-4,4 5-8,-6-4-6,4-2-7,2 6-10,-8-2-6,4-3-9,4 5-5,-4-4-5,4 4-7,-2-7-3,-2 3-4,4-1-9,0 5-4,0-11 0,0 4-13,0 2 5,4 0-9,-2-4-2,0 4 0,2 1-3,2-2-2,0 1 0,0-1-1,2 4-3,0-2 3,1 4-2,0 0-3,-1 4 0,3 0 3,-1 3-4,2 2 2,0 1 2,-2 4 1,0 1-4,-1 0 5,0 2 2,-1-1-2,-4 3-4,0-3-1,-4 2 2,3 1 5,-6-2 1,-1 3-1,-2-3 0,-2-2 6,-4 2-7,0-1-6,-2 2 3,-2-3 0,2-2-4,-3 0 5,4-4 6,-2 0-4,5-1-3,-4-1 5,4-1-2,2-2 10,-3-1 2,5 1-3,-3-1 7,5-1-5,4-2-5,-9 0 1,9 0-1,0 0-3,0 0 0,0 0-1,-6-7-2,6 7-4,0 0 4,0 0-2,13-7-4,-13 7 7,15-2-7,-4 2 1,-1 0 7,2 2-10,4-2 0,0 3 1,6-1-2,-1 2 5,3 1-4,1 2 7,4-4-6,-1 4 2,1-4 5,-1 3-2,-1-3 5,-1 2-4,-2-4 23,-4 1 13,1 0 18,-1-2 22,-2 0 11,0-2 6,-2 0 8,2-4 0,-1 3-8,-4-3-4,3-1-6,-2-1-3,1 1-14,0-5-7,-5 0-5,4 1-10,-4 0-23,-1-3-41,-2 1-60,-1-1-60,-6 3-77,0 0-107,-6-4-126,-4 1-166,0-3 54,-2 3-343,-1-1-384</inkml:trace>
  <inkml:trace contextRef="#ctx0" brushRef="#br0" timeOffset="9460.99">9415 2267 2345,'-2'4'-59,"2"-4"27,0 0 8,0 0 2,0 0 13,0 5 14,0-5 12,0 0 11,0 0 7,0 0 3,0 0 3,6 6-1,-6-6-2,6 3 6,-6-3 4,6 4 4,0-2 5,3 0 4,0 2 4,1-4-2,3 2 0,3 0 1,6-1-2,0 4-2,8-3 0,5-1-6,9 1-1,13 3-2,9-5 4,29 7-6,13-5-2,9 2-4,10-4 1,4 0 3,12-2-2,10 0 7,10 4-3,49-6-5,4 0 3,4-2-6,7 1-1,10 1-4,9-2 1,13 2 2,5-2 0,12 2-6,11-1 10,20 1-8,4 1 2,12 1 1,9 2 3,5 5-2,84 10-2,-84-1-3,76 5 0,-13 2-1,-86 1-4,-10 2 4,-7-2-2,-2 7-4,-10-2-3,-12 0 0,-17-3-5,-20 0 3,-13-2-5,-17-1 0,-8-3 0,-42-6-4,1 0 0,-9-3 0,-6-1-3,-9-3 0,-9-1 0,-4 1-6,-14-5 2,-6 0 3,-25 0 4,-15-3-2,-11 1 2,-5 0 3,-7 0 3,-6 0-1,-1 1-1,-2-1 0,-8-2-4,2 2-2,-5 0-4,-1 0-3,0 0-14,-6 0-12,2 1-17,-1 1-17,-2 0-4,-1 1-8,-8-1-3,13 2-13,-7-2-8,-6 0-13,6 4-18,-6-4-24,0 0-32,0 0-43,0 0-45,-27-2-88,15-3-175,-10-1 52,-4-2-221,-5-2-193</inkml:trace>
  <inkml:trace contextRef="#ctx0" brushRef="#br0" timeOffset="10863.15">9205 3268 1751,'0'0'-73,"0"0"28,0 0 15,0 0 4,0 0 10,2 7 4,-2-7 7,0 0 13,0 0-3,0 0 4,0 0 6,0 0 1,0 0 1,0 0 6,0 0-1,0 0 3,0 0 1,0 0 5,0 0 2,0 0 0,0 0 2,0 0 0,0 0-3,9 0 3,-9 0-3,0 0 1,0 0-2,0 0 0,0 0-1,0 0-1,0 0 3,0 0 1,0 0-2,0 0 2,0 0 0,0 0-6,0 0-2,0 0-3,0 0 0,0 0-5,0 0 3,9-8-1,-9 8-1,0 0 0,0 0-1,5-4-1,-5 4-1,0 0-2,0 0 1,2-4-1,-2 4 2,0 0 2,0 0-2,0 0 2,5-4-3,-5 4-1,0 0-2,0 0 0,0 0 0,0 0-3,0 0 1,0 0-2,4-5 2,-4 5-2,0 0-1,2-4-1,-2 4-1,0 0 1,0 0-1,3-4-1,-3 4 1,0 0 0,0 0-1,5-4 1,-5 4-2,0 0 0,0 0-2,0 0 3,0 0-3,4-4 2,-4 4 0,0 0-1,7-3 6,-7 3 1,4-4 5,-4 4 3,8-4 1,-3 2 4,-5 2 0,7-4 4,-4 0 0,-3 4 3,8-3 5,-8 3 2,5-5 8,-5 5 1,4 0-7,-4 0 4,0 0-6,0 0 6,8-5-3,-8 5-1,0 0 1,0 0-2,0 0 0,7-3-5,-7 3-5,0 0-3,0 0-5,0 0 1,0 0-4,-3 16-2,-1-4 4,0 3-2,-2 3-1,-1-1 0,2 5 5,-2 2 4,1 0-5,-1 2-7,1 1 8,2 2-11,-2-1 8,5 2-10,1-1 2,1 2 0,3-2-1,0 1-3,2-1 2,3 1 5,1-1-5,-2-5-16,7 5-18,-1-8-20,-3 1-27,5-5-36,-2-1-46,4 0-57,0-5-55,2-1-105,-2-8-92,2 4 43,1-6-142,5-6-67</inkml:trace>
  <inkml:trace contextRef="#ctx0" brushRef="#br0" timeOffset="11129.82">9922 3410 1586,'0'-14'77,"-3"2"13,2 4 8,-1-1 10,2 4 3,-2 1 0,2 4-3,0-8-10,0 8-11,-2-3-5,2 3-12,0 0-6,0 0-4,-3 15-7,3-3-4,0 1-2,-1 0-7,2 6-2,-1-1-9,3 0 3,-3 3-3,0-2-2,0 4-3,0-2-14,0 0-18,-3-1-30,3-2-27,0 1-35,0 1-41,3-4-40,-3-2-49,-3-2-100,8-3-88,-3-1-132,4-3-53</inkml:trace>
  <inkml:trace contextRef="#ctx0" brushRef="#br0" timeOffset="11355.11">10204 3381 1512,'3'-11'50,"-1"1"24,-1 2 19,-1 1 17,0 1 10,3 1 14,-3 5 2,0-8-4,0 8-10,0-5-11,0 5-17,2-5-6,-2 5-12,0 0-3,0 0-13,5 15 2,-2-5-4,-1 4-8,2 1-2,-3-1-4,3 6-7,-2-3-6,2 1-8,-2 2-27,0 1-25,0-1-41,0-2-39,-2 3-60,2-4-43,-4 1-105,0-3-142,-2 0-211,0-2-165</inkml:trace>
  <inkml:trace contextRef="#ctx0" brushRef="#br0" timeOffset="11553.81">10096 3637 1851,'-8'-6'40,"4"1"21,-3 0 8,5 0 8,0-2 6,2-2-3,4 1 4,3-3-5,3 0-8,9-1-2,2 0-10,2 1-5,0 0-5,6 0-11,-4 0-21,0 2-24,2 0-33,1 3-19,2-1-24,1 3-45,-1-1-51,-2-2-88,-3 6-119,3-3-169,-5 0-58</inkml:trace>
  <inkml:trace contextRef="#ctx0" brushRef="#br0" timeOffset="11940.82">10816 3395 1608,'0'-6'47,"0"6"15,-4-5 16,-3 0 17,7 5 18,-10-3 15,4 1 6,6 2-5,-11-4-9,11 4-4,-11-3-12,11 3-14,0 0-9,-16 7-7,9-4-7,-1 4-4,-3 4-6,2 0-4,1 2-2,-2 0-3,4 5 0,-4-3-7,4 4-2,2-1-3,2 0-6,0 1 0,2-2-1,2 2-11,0-2-1,2-3 1,4 1 1,2-3-4,-2-3 1,4 1 0,3-5 0,-2-1-2,2-4-2,-3 0 0,4-2 3,-2-2-3,0-3 1,-2 0 5,0-3-1,-1-4-1,-3 3 0,-4-4-3,2-1 3,-2-1-5,-4 0-3,-4 2-1,2-1 0,-4 1 0,-2 2-11,-2 2 6,-3 2-9,-2 1-16,-2 0-7,-3 4-19,0 0-18,-3 3-21,5 1-26,0 0-36,-2 2-41,6 4-35,-1-4-63,6 5-119,3-4-38,4 2-177,0-2-120</inkml:trace>
  <inkml:trace contextRef="#ctx0" brushRef="#br0" timeOffset="12102.98">11036 3476 1719,'9'-2'79,"-2"2"27,1-1 6,-8 1-1,10-5-1,-10 5-9,6-3-7,-6 3-12,7-3-9,-7 3-15,4-5-39,-4 5-49,5-3-52,-5 3-69,4-4-81,-4 4-153,4-4-222,-1 0-106</inkml:trace>
  <inkml:trace contextRef="#ctx0" brushRef="#br0" timeOffset="12372.27">11201 3410 1724,'0'0'58,"0"0"13,0 0 5,0 0 6,0 0 8,0 0 3,0 0-1,0 0-13,0 0-5,0 0-10,0 0-4,0 0 0,0 0-1,9 11 4,-5-5 2,0 1 0,5-2 4,-2 3-2,3 2 0,-2 1 0,2-1-15,2 0 0,-2 2-6,1-2-2,-3 2-4,1 1 2,-1-2-8,-1 3-1,-3 0 0,0-1-3,-2-2-15,-2 0-26,-2-2-29,-2 2-48,-2-6-49,-3 3-61,3-2-55,-5-4-118,0 0-90,1-2 40,0-2-119,-2-2-42</inkml:trace>
  <inkml:trace contextRef="#ctx0" brushRef="#br0" timeOffset="12520.81">11183 3425 1417,'1'-8'34,"4"3"27,-1-3 0,0 2-2,3-1 0,1 0-1,4 0-5,2 1-3,0-1-10,-1 1-33,4-2-42,0 5-64,-2-3-104,2 0-329,-4 1-34</inkml:trace>
  <inkml:trace contextRef="#ctx0" brushRef="#br0" timeOffset="13035.92">11739 3303 1532,'0'0'123,"0"0"13,0 0 3,0 0 0,0 0 7,0 0-3,0 0-2,0 0-9,0 0-9,0 0-13,0 0-5,0 0-17,0 0-9,0 0-5,14 0-7,-1 0-13,3-2 0,1 2-3,0 0-9,1-2-6,-5 2-3,2-2-5,-2 2 0,-1 2 2,-1-4-9,-2 4 0,-9-2-2,16 0-5,-9 2-4,-2 0 3,-5-2-2,2 10-3,-6-4 1,-1 3-2,-2 1 0,-1 1 4,-4 6 6,-2-2-2,0 0-1,-1 5-8,1-4 7,-2 4-1,2-1-6,-1-2-3,2 2 4,0-2-8,3-2 9,0 1-1,2-5-3,-1 3 2,2-5 1,3 0-2,0-1 3,2-1 4,4 1 6,0-3 7,4 2-1,0-2 9,4-1 4,6 0-1,-2 0-1,3-1 4,1-3-9,-4 0 3,4 2-4,-2-4-6,1 2 0,-2 0-3,0 0 0,-1-1 0,4-1-2,-6-2-2,3 2-1,-2 0 1,-3-2-11,3 3-13,-6-5-20,5 0-30,-3-1-27,-1-2-30,0 0-34,-5-4-42,5 0-53,-5-1-43,1-3-115,-4 2-100,2-3 27,-2 1-173,0 2-144</inkml:trace>
  <inkml:trace contextRef="#ctx0" brushRef="#br0" timeOffset="13284.82">12103 3012 2017,'-15'-6'112,"4"2"1,4 0 6,-1 2 3,3 0-4,-2-1-3,7 3-13,-8-2-14,8 2-3,-2-6-17,2 6-2,13-3-9,-4 0-8,3 1-1,2 0-21,4 1-35,-1-3-32,-1 1-49,2 1-53,3-3-61,-4 3-110,0-2-162,-3 0 35,-2 1-103,-2-1-46</inkml:trace>
  <inkml:trace contextRef="#ctx0" brushRef="#br0" timeOffset="13495.63">12366 2806 1680,'0'-6'126,"2"0"8,-2 1 4,3 0 3,-3-2-1,0 7-4,4-6-7,-4 6-14,2-5-12,-2 5-12,4-2-15,-4 2-3,0 0-5,8 13-8,-3-1-4,-1 1-8,2 4 0,-2 1-8,3 4-12,0 1-31,-3 0-40,-1-4-45,2 3-55,0 2-62,0-5-101,0-2-170,-1-2 24,0 1-131,3-5-84</inkml:trace>
  <inkml:trace contextRef="#ctx0" brushRef="#br0" timeOffset="13866.18">12751 2621 1686,'-12'-7'59,"0"5"14,0-5 12,4 4 19,1 1 14,2 0 6,-1-2 1,6 4-8,-5-4-11,5 4-12,-7-2-6,7 2-10,0 0-10,0 0-9,0 0 3,0 0 9,16 17 14,-6-8 0,6 8 16,4-2-9,3 7 2,3 4-8,0 5 0,0 4-2,2 3-4,4 18 0,-2 3 4,-5 3 5,-2 3-1,-7-9 8,-6-5-5,-4-1-10,-6 3-5,-4 0-3,-6 0-5,-6 16-6,-7-5-7,-4-5-6,6-11-29,-3-7-35,3-6-37,0 0-33,4-7-56,-3-4-62,4-6-77,-1-4-81,4-3-199,0-3 23,1-2 61,4-5-277,0-1-242</inkml:trace>
  <inkml:trace contextRef="#ctx0" brushRef="#br0" timeOffset="14584.57">13173 2945 1923,'5'-6'-73,"-3"1"23,2-1 27,-2 0 17,2 1 21,0-3 26,-2 1 23,2 0 20,-2 1 16,0 1 14,1-1 14,2 1 0,-5 1 7,4 0 3,-4 4-2,2-8-6,-2 8-7,4-3-6,-4 3-10,2-5-10,-2 5-8,0 0-7,0 0-12,0 0 3,0 0-3,-10 25 9,0-4-3,0 1-3,-2 9-1,-1 4-4,-2 5-3,0 4 1,1 2-4,0 1-2,4-2-4,1 1-7,2 2-3,2-6-3,3 1-2,2-2-5,3 1 2,5-2-6,0-2-26,2-2-28,5-1-20,2-3-22,2-6-27,5 1-29,1-8-41,0-2-54,7-1-61,-5-9-65,4-3-151,2 0-35,-1-4 67,0-2-210,2 0-165</inkml:trace>
  <inkml:trace contextRef="#ctx0" brushRef="#br0" timeOffset="14950.56">14088 3246 1940,'-3'-8'49,"1"2"17,0 1 12,0-1 15,0 1 21,0-1 12,0 1 5,2 5 4,-4-7 3,4 4-15,0 3-7,-4-7-15,4 7-16,0 0-7,0 0-12,0 0-1,-2 17 7,2-5-7,0 5-7,0 0 2,0 3-10,4 3-3,-4-3-3,4 7 0,-2-2-8,0 1 7,0 1-4,2-4-20,0 3-23,-1-1-31,-1-5-38,0 1-43,1-2-56,3-1-63,-2-2-52,0-3-129,2 0-87,1-1 59,-1-4-167,5-4-110</inkml:trace>
  <inkml:trace contextRef="#ctx0" brushRef="#br0" timeOffset="15321.01">14501 3439 1748,'-6'-5'59,"2"1"16,-3-3 18,2 1 17,1 2 17,0-1 10,0 1 5,0 0-7,2 0-1,2 4-20,2-7-3,2 2-10,4 2-11,4-1-9,4 1 1,3-1-12,3 0-12,-2 2 3,3 0-15,1 0 0,0 0-1,-2 0-9,2 2 1,-3-1-4,0 1-11,0-3-7,-1 3-11,-2 0-11,0 0-3,-4 0-9,-1 0-13,1 0-7,-2 0-12,-2 0-7,0 0-12,-1-2-11,0 4-20,-9-2-22,14-2-23,-7 4-27,-1-4-41,-6 2-81,1-3-125,-1 3-251,0 0-167</inkml:trace>
  <inkml:trace contextRef="#ctx0" brushRef="#br0" timeOffset="15592.56">14596 3187 1941,'-9'-6'69,"4"2"15,-2 0 11,2 2 12,1-1 15,4 3 5,-6-2 3,6 2-13,0 0-13,0 0-8,0 0-8,0 0-7,-4 13 1,5-1 3,2 2 6,1 2-11,-1 3-8,5 4-3,-3 2-5,1 0-10,0 0-3,-2 1-11,3-1 0,-2-1-15,2 2-34,-3 0-35,3-3-44,-6-4-63,5 0-69,-2 0-51,-3-1-136,2-1-82,-1-2 45,0-4-165,0 0-109</inkml:trace>
  <inkml:trace contextRef="#ctx0" brushRef="#br0" timeOffset="16081.6">15124 3343 1699,'2'-8'19,"-2"1"18,2 0 18,0 0 17,-2 2 21,0-1 19,0 0 11,0 1 7,0 5 3,0-10 4,2 6-1,-2 4-5,-2-5-8,2 5-8,-4-5-14,4 5-11,0 0-10,-17 7-3,10 0-1,-1-1-9,-1 3-2,1 3 1,0 0-8,-1 2-2,0 1-7,3 1-2,2 2-5,0-2 0,0 1-5,2 0-3,4 3-2,-2-6-5,4 3 2,2-2-4,0 2 5,5-6-3,0 0 1,3-2-5,-1-1 1,4-1-5,0-4 5,1-3-1,0 0 3,-1-3-4,-2-4-3,0-1 1,-1-1-5,-4-4-2,4-3 1,-7-2-2,-2-1-1,2 0 0,-7-1-6,0 3 0,-3-2-4,-3 0-2,-4 2-7,-4 2-11,0-1-15,-5 6-26,-2 2-35,-2 0-39,-1 0-44,6 6-52,-3 1-55,3-1-111,4 2-130,0 2 21,4-1-215,4 3-212</inkml:trace>
  <inkml:trace contextRef="#ctx0" brushRef="#br0" timeOffset="16255.58">15475 3366 2196,'9'-4'79,"-9"4"-1,4-2 9,-4 2 4,0 0 3,3-4-18,-3 4-7,5-4-26,-5 4-43,5-5-58,1 3-74,-3-2-58,7-2-152,-6 1-86,3 1-138,0-3-67</inkml:trace>
  <inkml:trace contextRef="#ctx0" brushRef="#br0" timeOffset="16713.01">15702 3134 1743,'2'-7'97,"-2"7"3,2-7 1,-2 7 1,2-7 5,2 3-4,0 0 2,4 2-3,2-2-3,-2 1-10,4 3-12,1 0-7,0 0-3,-2 0-9,0 0-9,-1 3-4,0-1-3,-1 2-1,-1 1-1,1 1-2,-5 0-1,-2 2 3,-2-1 0,-2 3-6,-2-1 1,-2 1 4,-1 1-12,-1 0 0,0-1-4,-2-1-4,0 3 0,2-2-1,-1-1-4,3 1-5,-1 0-2,0-2 0,2-1-8,2 2 8,0-2-2,2 1-4,2 0 1,-1 0 4,6 0-6,-2-1 4,2 0 2,1 1-3,-1-1 0,3 3 1,1-3-5,0 3 5,0-3 1,0 4-4,-2-6-3,0 3 2,1 0-6,-2-3 5,-1 4 6,-2-5 9,0 1 8,1 2 7,-5-1 5,0-1 6,0 3-4,-5-5-1,-1 3-1,-1 0-4,-3-2-7,-1 0-12,-1-3-25,2 2-28,-7-2-36,4-1-42,-2-1-54,2-2-62,0-2-77,5-1-129,-2-4-38,1 1 32,6-3-122,3-1-72</inkml:trace>
  <inkml:trace contextRef="#ctx0" brushRef="#br0" timeOffset="17325.09">16108 3202 1518,'5'-2'68,"-5"2"31,13-2 14,-13 2 10,10-1 12,-6-1 7,-4 2-2,11-4-11,-5 1-11,0 2-11,3-3-9,2 0-9,-3 0-9,2 0-13,-2 1-4,4-1-5,-2 0-5,1 0-4,-5 0-4,2 3 1,-1-3-7,-1 1-1,1 1 2,-1 2-6,-6 0-1,8-5 3,-8 5-7,0 0-2,0 0 3,8 10-1,-10-5 5,-2 7-1,-2-1-8,0 5 9,-3 3 3,1 0 1,-3 3 2,1 0-2,-3 0-7,3 4-7,-4-4 6,2 1-2,-1 0-3,3-2 0,-3-1-4,2-3-7,1 3 3,2-7-1,1 2 7,-2-1-5,3-5-1,2 1 6,-2-1 12,4-3 3,-3-1 0,3 2 0,0-4-5,2-3-5,0 0 1,2 8-2,-2-8-3,7 2-1,-7-2-9,8 2 3,-8-2-5,14 1-2,-4-1 1,0 0-4,0 3 1,3-3 0,1 1 0,0 1-2,0-2 0,4 3 3,-4-3 0,1 1 1,0-1 10,0 0 10,-3 0 14,2 0 6,-2-1 9,-2-2 6,3 3 5,-2-2-1,-1-2-2,1 3 0,-3-3-1,3 1-1,-2-4-5,-1 4-4,-1-4-2,0 2-7,0-1-5,0 1-2,-1 1-6,-3-2-6,2 0 2,1 1-5,-1-2-8,-3 5-14,1-5-17,0 2-24,-3-1-27,2 0-30,0 1-38,-2-1-32,0 6-37,0-13-51,-2 7-58,2-2-55,-2 0-104,2 1-112,-3-3 33,2 3-328,-1-3-361</inkml:trace>
  <inkml:trace contextRef="#ctx0" brushRef="#br0" timeOffset="17590">16806 3016 2455,'-3'-7'52,"1"5"22,-3-1 8,5 3 5,0 0 8,0-6-1,0 6-1,9-4-12,-9 4-9,17-5-12,-6 1-7,1 2-5,7-1-2,-1 0 2,0 1-21,4 2-26,-3-2-37,-1 1-48,2-1-58,0 0-58,-2-3-53,-3 2-132,-1-1-73,-1 0-192,-2 2-146</inkml:trace>
  <inkml:trace contextRef="#ctx0" brushRef="#br0" timeOffset="17810.49">17203 2812 1763,'2'-8'81,"2"0"30,-2 3 12,3-2 7,-3 4 0,0-2-5,-2 5 0,2-9-20,-2 9-9,4-3-12,-4 3-9,0 0-8,0 0 0,9 15-2,-7-5-7,2 5-3,-4 0-5,3 5-5,-1-2-2,0 1-4,0 0-18,-2 3-27,2-2-36,-2-1-41,2 0-53,0 0-70,-2-4-86,2 1-161,-2-4-7,2-1-146,2-2-104</inkml:trace>
  <inkml:trace contextRef="#ctx0" brushRef="#br0" timeOffset="18182.94">17393 2675 1763,'-10'-15'121,"2"6"19,2 2 5,-1 1 3,2 0 3,1 3 6,4 3-9,-5-6 0,5 6-13,-3-4-12,3 4-11,0 0-19,0 0-9,0 0-5,0 0-8,0 0-2,13 25 17,4-6-1,1 2-2,4 5-3,3 7-5,1 1-4,-1 4-2,9 16-6,-4 3-5,-7-10 0,-6 1-5,-4 0 0,-3 3-1,-9-1-4,-1-7-3,-7 11-4,-4-7 0,-5 3-8,-10 11 0,2-13-6,1-8-6,0-5-9,-2 0-12,1-2-12,2-7-22,2-1-19,3-3-23,0-4-25,4-3-22,0-3-44,1-1-55,4-3-61,-3-2-53,4-3-104,1-1-85,0-2 57,6 0-224,0 0-186</inkml:trace>
  <inkml:trace contextRef="#ctx0" brushRef="#br0" timeOffset="18762.14">18422 3076 1796,'3'-7'-34,"-3"-1"11,0 0 23,-3 1 26,3-1 23,0-2 14,-4 3 22,4 2 18,-2-4 12,0 4 7,2-1 6,-2 1-2,2 5-2,-2-8-1,0 5-5,2 3-17,0 0-6,-2-8-13,2 8-6,0 0 5,-17 15-3,9-4 4,-5 7 0,0 3 4,0 5-1,-2 3-3,0 3-5,1 3-1,1 1-3,-2 3-3,3-2-8,2-2-4,0 2-6,4-3 0,2 2-2,2-4-7,2-4-7,2-1-31,2 1-30,5-3-34,4-3-27,1-1-34,0-1-41,4-3-53,3-2-58,0-6-68,2 2-140,1-5-28,-1 0 71,1-2-177,-1-7-111</inkml:trace>
  <inkml:trace contextRef="#ctx0" brushRef="#br0" timeOffset="19047.96">18848 3212 1758,'0'-15'87,"0"3"18,0 2 25,0 1 19,0 3 10,0 1 15,0 5-9,0-8-9,-2 3-14,2 5-15,0 0-19,0 0 0,0 0 3,-2 18-5,0-5 3,-2 6-9,2 1-9,-2 5-8,0-2-4,2 5-7,0-2-7,-1 1-4,0-1-7,3 2-12,0-6-31,-2 0-32,2 1-30,2-3-39,-2-2-44,3-1-56,0 0-62,-1-3-59,2-2-125,-2-2-62,4 1 49,0-3-204,0-2-150</inkml:trace>
  <inkml:trace contextRef="#ctx0" brushRef="#br0" timeOffset="19284.82">19162 3323 1848,'0'-9'88,"2"0"21,-2 1 13,1 0 7,2 1 14,-1 0 8,0 3-1,1-1-9,-1-1-4,-2 6-21,2-7-19,-2 7-4,0 0-7,0 0-3,6 20-7,-3-9-8,-1 6-1,-2 1-1,2-2-7,-2 5-10,-2 0 1,2 0-41,-2 2-32,-1 1-40,-3-2-47,-1 0-67,3-1-74,-6 0-115,-1-2-133,1-1 35,-1-5-211,0 1-170</inkml:trace>
  <inkml:trace contextRef="#ctx0" brushRef="#br0" timeOffset="19483.97">19012 3505 2105,'0'-12'139,"2"1"-1,-1 2-1,4 1 3,1-2-4,5 2-8,0 0-18,6-1-3,6 2-12,0 0-13,7 1-1,-3 0-16,3 2-10,0 0-42,-3 0-45,3 3-56,-4-3-69,-2 4-62,-3-3-87,3 0-138,-4 3-23,-2-2-152,1 2-116</inkml:trace>
  <inkml:trace contextRef="#ctx0" brushRef="#br0" timeOffset="20036.99">19798 3389 1558,'0'0'-35,"0"0"28,-2-5 24,2 5 22,0 0 23,-6-5 13,6 5 10,0 0 4,-3-8 5,3 8-1,-1-4-2,1 4-4,-2-5-1,2 5-7,-2-6 1,2 6-2,-2-4 1,2 4-3,0 0 3,-4-5-4,4 5-7,0 0 5,-2-4-12,2 4-5,0 0-6,-15 6 1,9-3-2,-3 5 2,-1-1-2,1 5 2,-1 0-12,0 1 7,0 0 4,0 2-4,4 0 5,0 1-11,-1 1 3,3 1-3,2-3 9,-1 2-6,6-2 2,1-2-7,5 0 1,-1-1 0,2 0 2,4-3-5,-2-1 6,2-2 3,4 0 3,-1-5 4,-3-1 2,4-1-1,-4-6 2,2-1-1,2-3-3,-3-2-5,-1-4-4,2-3-6,-6 0-1,-3-1-5,3-1-3,-6 4-4,1-2-5,-5 3-5,-2-3-2,-3 2-1,1 2-3,-5 2-7,-1 1-5,0 2-16,-6-1-18,2 5-15,-1 1-18,0 3-23,-2 2-24,1 1-32,-4 1-37,3 2-43,2 3-53,0-2-81,3 3-144,4 1-5,-2-1-244,6 0-249</inkml:trace>
  <inkml:trace contextRef="#ctx0" brushRef="#br0" timeOffset="20243.13">20261 3514 2334,'8'-4'115,"-8"4"5,4-3 11,-4 3 12,7-5 1,-7 5-1,0 0-9,7-2-11,-7 2-15,0 0-15,6-2-21,-6 2-39,0 0-42,0 0-50,8-3-59,-8 3-59,11 3-54,-7-6-79,-4 3-150,0 0-14,0 0-157,13-2-129</inkml:trace>
  <inkml:trace contextRef="#ctx0" brushRef="#br0" timeOffset="20546.6">20554 3321 1785,'4'-7'104,"2"2"24,-2-1 10,0 2 10,0-1 17,0 3 8,-4 2 4,8-6-10,-8 6-14,6-4-10,-6 4-15,0 0-11,0 0 18,0 0 12,4 17-6,-6-7-5,2 2-8,-2-2-10,-1 6-7,2-1-8,-4 0-9,3 3-3,-1-3-6,3 0-10,-2-2-6,2 1-6,2-1-6,-2 2-6,5-2-1,0 3-4,1-5-5,2 3-3,3-5-13,1 3-35,1-4-41,2-1-53,1-2-43,0 0-55,-2-4-64,6-1-69,-5-4-86,-1 1-140,-3-5-2,2-2 61,-6 2-236,2-5-228</inkml:trace>
  <inkml:trace contextRef="#ctx0" brushRef="#br0" timeOffset="20760.5">20748 3371 2076,'0'0'30,"-4"-5"18,4 5 7,-6-2 6,6 2 5,0 0 11,0 0 21,0 0 17,-5 13 8,3-3-1,2 3 1,0 0-10,0 4 1,-2 3-12,2 1-12,-2 3-8,-2-1-11,-1 4 2,1-1-16,0 1-29,2-1-28,-3-2-28,-1 0-31,2 2-33,0-10-34,0 4-46,2-5-32,0-2-51,0-4-107,2 1-92,0-3-217,-2 0-166</inkml:trace>
  <inkml:trace contextRef="#ctx0" brushRef="#br0" timeOffset="21372.99">21045 3371 2074,'2'-5'124,"-2"5"10,2-6 6,0 2 5,-2 4 11,4-6-2,-4 6-8,4-5-11,2 3-15,4-2-12,0 0-10,0 0-11,7 3-11,1-3-5,0 1-6,2 1-9,-2-3-6,-1 3-2,1-2-6,-4 3-3,-2-2-5,2 0 0,-4 1-6,1 2-3,-3-2-3,1 0-1,-9 2-2,13 0-2,-7 2-2,-6-2 3,2 6-4,-2 2-4,-2 0 2,-2 1 0,-1 2-3,-1 3 1,0 1 3,-3-1-1,0 2 1,1 3 10,0 0-5,-2 0-3,0-2 0,2 1 3,-3-1 4,5 0-5,-2-4 7,-1 3-4,3-5-4,-1 3 2,1-3 0,0-4-3,2 4-2,0-4 3,-1 1-1,0-3 0,0 0 1,4 2-1,-1-2 0,0 1-3,0-3 1,2-3-1,-3 6-3,3-6-1,7 3 1,-7-3-4,8 4-1,-8-4 0,18 3 2,-11-3-5,7 0 3,-1 0 0,0-3-2,1 2-1,2-2 4,-4 2-1,2-1 0,-1 0 0,2 0 0,-2 0 0,-1-3 0,0 1 5,-2 0 5,0 0 1,-1 0 3,-1-1 2,-1 1-1,-1-3-2,0 2-1,-2 1-3,3-1-4,-5-3-7,-1 3-19,2-1-21,-1 1-18,0-4-35,-2 4-36,0-5-45,0 2-54,-2 1-59,2-4-68,-2 1-154,2-1-35,-3 0 43,6-2-220,-3-1-210</inkml:trace>
  <inkml:trace contextRef="#ctx0" brushRef="#br0" timeOffset="21617.21">21550 3038 2057,'-4'-4'64,"4"4"15,-2-6 9,0 3 10,2 3 7,0 0 3,0 0-7,4-7-8,2 5-9,6 2-11,2-3-8,1 3-2,4 0-9,0 3-6,1-1-41,0-2-52,2 1-61,-1 1-85,0-4-90,-2 2-194,0-1 32,2-1-117,-6-2-62</inkml:trace>
  <inkml:trace contextRef="#ctx0" brushRef="#br0" timeOffset="21922.5">22077 2830 1485,'3'-7'50,"-3"1"27,0 1 16,2-1 16,-2 6 16,0-8 11,0 3 8,2 1 5,-2 4-3,0-5 3,0 5-17,2-7-9,-2 7-6,0 0-11,0 0-18,3-6-6,-3 6-13,0 0-2,0 0-7,10 22-9,-5-7-1,-2 2-4,2 4-4,-1 4 2,0 1-9,0-1-1,-2 3-17,3-1-26,0 2-28,-4-2-44,-1-3-52,3-1-62,-1-2-55,-2-2-138,2 0-124,-2-2 57,2-2-146,-2-3-100</inkml:trace>
  <inkml:trace contextRef="#ctx0" brushRef="#br0" timeOffset="22278.9">22433 2551 1823,'0'-7'96,"0"2"11,0 5 0,0-8 2,-2 4 2,2 4 2,0 0 3,0 0 5,24 15 18,-7-2 8,7 9 16,2 11 3,13 17 8,1 4 1,2 11 7,1 3-11,-3 2-9,-7 4-13,-1-1-13,-6-2-10,-7 1-7,-10-12-10,-7-6-8,-9-1-9,-12 18-13,-13-7-44,-8-5-46,-10-6-48,-8-6-29,-7-2-38,-9-9-53,-7 0-55,-6-8-63,-6-7-58,-4-5-143,0-6-50,-4-3 38,6-3-246,-2-7-247</inkml:trace>
  <inkml:trace contextRef="#ctx0" brushRef="#br0" timeOffset="23110.41">20744 2632 1936,'2'6'-76,"-2"-6"28,2 4 14,-2-4 15,0 0 19,2 6 7,-2-6 8,0 0 8,0 5 4,0-5 0,0 0 5,0 0 2,0 0 9,0 0 6,4 4 8,-4-4 7,0 0 4,0 0 5,0 0 5,0 0 2,12 0 3,-12 0-3,0 0-2,15-4-4,-8 4 1,2-2 1,-1 0-15,3-1 6,2 1-1,3 0-11,4 0 3,3-2 1,4 0-12,3 3-1,11-3 4,3 2-2,11-2 4,8 0 1,32 1-1,10-1-6,4-1-4,4 0-6,2-1 1,-1 0 1,0 1-8,-1-1 18,1-1-10,-7-1 1,-3 2-3,-7-1-5,-11 0 5,-23 2 8,-12 3 13,-11-2 13,-9-1 5,-1 3-4,-2 0-7,-6 2-5,-2-4-7,-3 4-8,0 0-11,-2-2-19,-5 2-19,2-2-20,-4 2-29,0 0-12,-8 0-15,13 0-24,-5 0-29,-1 0-31,-7 0-31,0 0-34,14 6-27,-11-4-48,-3-2-124,9 2-72,-9-2 38,10-4-95,1 2-60</inkml:trace>
  <inkml:trace contextRef="#ctx0" brushRef="#br0" timeOffset="28678.5">8231 6157 3263,'-2'-4'31,"2"4"-33,-5-4 4,5 4 4,-2-4 11,2 4-3,-2-3-8,2 3-3,0-4 4,0 4-1,0 0-3,9-2 1,-1 2-1,4-3-2,6 6 0,0-3-18,6 2-33,0-2-47,6 4-60,3-1-54,-4-1-82,1 2-148,2-2-28,-5 2-86,-5-2-56</inkml:trace>
  <inkml:trace contextRef="#ctx0" brushRef="#br0" timeOffset="28846.67">8273 6452 1692,'-16'9'126,"4"-3"5,2 1-4,4-2-6,-1-3 2,3 1-4,4-3-10,0 0-14,0 0-8,0 0-8,37-3-18,-10-2-34,13 0-47,1 1-54,17-4-55,6 3-46,27-7-72,0-2-172,4 2-205,-2-5-121</inkml:trace>
  <inkml:trace contextRef="#ctx0" brushRef="#br0" timeOffset="31431.92">11399 5136 1711,'0'-8'-4,"2"1"2,-2-2-1,2 4-3,-2 5 4,0-10-4,2 6 6,-2 4 1,0-5 0,0 5-1,0 0 14,0 0 15,0 0 7,0 0 9,0 0 10,0 0 3,-6 16-4,2-3 1,3 0 0,-3 4 0,-1 3-1,-1 4-1,2 2-2,0 2-7,0 0 0,0 2-4,-2-1-6,-2 5 0,3-5 0,0 1-6,3-2-1,-2 1-3,0 0-27,2-2-27,-3-5-40,3 4-43,4-6-36,-2-3-39,0-1-91,3-4-327,1-2-105</inkml:trace>
  <inkml:trace contextRef="#ctx0" brushRef="#br0" timeOffset="31734.63">12308 5256 1829,'7'-15'76,"-4"3"15,0 3 15,-1 2 15,2-2 8,0 4-3,-2-1-12,-2 2-10,0 4-12,4-5-16,-2 0-7,-2 5-8,0 0-5,2 14-8,-2-3-4,0 6-7,2 3 0,-2 2-4,-2 6-2,0 1-2,2 0 0,-2 3-3,0-1-3,0 1-3,0-1-3,-2-1-26,0-2-20,-2-1-32,2-1-38,2-2-38,-2-2-48,0-3-46,-2-3-81,1-3-170,-1-1-157,2-5-137</inkml:trace>
  <inkml:trace contextRef="#ctx0" brushRef="#br0" timeOffset="31961.08">12157 5421 1740,'-2'-5'-3,"0"-2"15,0 2 22,2 0 17,0 5 17,-3-7 10,3 0 0,0 7-8,0-7-5,3 3-8,3 0-5,0 0-8,4 1-2,7-1-7,1 2-3,0-1-2,6 2-3,-1-1-5,1 4-23,0-2-31,2 0-30,4 0-36,-1 1-19,1 2-48,-4-3-77,3-3-376,1 2-117</inkml:trace>
  <inkml:trace contextRef="#ctx0" brushRef="#br0" timeOffset="32605.2">13109 5257 1660,'-2'-7'3,"2"7"16,-2-9 14,-2 3 24,2 1 25,-2 0 15,1 1 4,3 4 1,-1-8-7,-1 5-8,2 3-11,-2-6-8,2 6-6,0 0-13,8-8 0,-2 7-4,4-1-6,4 2-4,2-2-1,3 0-4,1 2-3,-2 0-4,4 0 0,-3 0-3,0 0 0,-2 0-3,-3 0-1,2 0-2,-4 2 0,-1-2-4,-1 0 0,-1 0-2,1 0-1,-4 2-2,-6-2-1,13 2-5,-9-1-1,-4 5 2,-4 2 0,-4 3 0,-5 5 0,-2 3-1,-6 1 0,-3 6 4,0 1-2,-6 3-1,1-2 2,-1 2 0,4-5-1,3 0 0,-1-2 0,4 0 1,-2-3 0,5-2-1,3-3 0,-2-2 0,4-1 2,2 0-1,1-3 4,0 0-1,3-3 4,0 1 4,-1 0 7,1-2 2,2-2-1,2 4-2,2-7 0,4 5-1,-4-5-7,11 6 0,-4-2-1,3 0-1,7-1 0,-4 1 0,7 2-4,-1-2-1,2-1-4,0 1 7,0-1-1,3-1 4,-3 1 5,1 1 3,0-4 5,-2 1 1,0-1 9,0 0 9,-3 0 3,-1-1 4,0 1 4,-2-2-5,1-3-2,0 0-1,-4 1-2,1 1-3,2-3 1,-3-2-7,-2 3 0,0-1-8,-1-1 5,-1 1-4,-1-2-4,3 3 0,-5-4-9,0 4-2,2-2-13,-2 1-28,-2-2-25,3 2-29,-3 1-42,1-2-41,-1 0-62,-2 1-43,0-3-80,-2 0-188,2-3 36,-3 0-89,3-3-93</inkml:trace>
  <inkml:trace contextRef="#ctx0" brushRef="#br0" timeOffset="32841">13692 4911 1635,'-7'-10'39,"1"3"9,0-1 19,2 2 18,-1 3 11,4-2 0,1 5-10,-5-7-6,5 4-11,0 3-7,5-7-9,3 2-5,2 3-16,3 0-22,2-2-25,4 4-29,0-1-39,0 1-27,3 1-44,-2-1-51,0 0-136,-1 0-188,-2 0-32</inkml:trace>
  <inkml:trace contextRef="#ctx0" brushRef="#br0" timeOffset="33062.67">14101 4734 1517,'4'-4'48,"-2"-2"14,2 0 20,-2 3 23,-2-3 8,5 2 0,-5 4-14,2-5-16,-2 5-6,4-4-11,-4 4-9,0 0-5,0 0-2,0 0-8,4 17-5,-6-8-2,2 6-2,0 2-4,-2 3-11,2 2-32,-2 7-31,0 1-39,2 5-47,-2 5-57,-1-2-99,-1 2-383,-2-2-165</inkml:trace>
  <inkml:trace contextRef="#ctx0" brushRef="#br0" timeOffset="33316.74">14433 5320 1911,'2'-11'35,"0"2"25,0 2 25,0 0 17,-2 2 4,0 5-7,5-7-12,-5 4-12,0 3-10,0 0-9,0 0-6,0 0-6,0 22-2,-3-4-4,-1 3-4,0 4-5,0 3 1,0 3-7,-2 3 3,1 0 0,1 0-29,-2 1-25,-1-2-29,1-3-44,1-2-64,-1 1-62,-2-5-145,1 0-118,0-4-48,-3-4-40</inkml:trace>
  <inkml:trace contextRef="#ctx0" brushRef="#br0" timeOffset="33509.44">14122 5603 1519,'-2'-7'42,"0"-1"-1,2 1 4,2 1-5,0-1 5,6-1 1,-1 2-6,6 1-5,3 1-4,4 1-3,3 1-1,9 2-3,3-2-11,1 4-38,12 0-68,-7-4-89,4 2-176,-5-2-91,4 2 44</inkml:trace>
  <inkml:trace contextRef="#ctx0" brushRef="#br0" timeOffset="34146.76">15136 5490 1253,'0'0'56,"-2"-8"23,0 3 20,0 0 30,0 0 17,2 5 2,-4-7-2,4 0-9,0 7-13,-2-7-9,2 7-12,0 0-10,6-8-11,0 6-10,2-1-9,8 1-8,0 2-2,3-2-5,3 2-9,2 0-3,2 0 1,2 0-5,-3-2-3,-1 2-1,1-2-1,-4 1-2,1-2-3,-1-1 0,-5 1-3,2 1-2,-3-1 2,-4-2-1,2 3-4,-1 0 2,-2 1-10,-2 1-1,-8 0-2,13 0-3,-13 0-1,0 10 2,-5-2-3,-1 4-2,-2 3 6,-6 4 1,-2 2-7,-2 2 6,1 3-3,-3 0 2,0 1 1,0-3 1,-1 0-1,2 2 2,0-6-1,1-1 4,4 1-2,-1-3-2,2-3-1,3-1-2,-1-2 2,3-1-1,2-1 4,0-2 2,-2 1 0,2-3 4,0 2-2,2-2 9,0-2-4,2 2-5,2-5 3,0 6-2,0-6 2,0 0-1,7 6-7,0-5-1,1 1 2,4 2 0,0-2 0,1 1-6,2-1 5,4 2-1,-3 0 2,4-2-3,1 3 1,0-5 2,-2 4-2,1-1 0,-2-1 5,1-2 3,-2 1 14,-3-1 11,2 0 4,-3-1 10,-2 1 7,5-5-2,-5 3-1,1-3 5,1-1-15,-3-2 0,4 1-6,-6-1-1,0-1-4,-2-1-5,3 0-3,-2-3-11,-3 2-26,2-3-31,-4 4-32,0-2-46,-2-2-52,0 3-59,-2 0-53,0-4-138,-2-1-152,0 1 93,2-2-150,-2-3-129</inkml:trace>
  <inkml:trace contextRef="#ctx0" brushRef="#br0" timeOffset="34353.28">15720 5021 1753,'-4'-7'18,"0"1"8,2 1 12,0-2 4,2 2 2,0 5-2,6-8-6,0 3-8,4 1 2,2 0-6,3 2-11,2-2-25,0 2-31,3 0-38,0 4-45,1-2-57,-4 0-378,2 0-63</inkml:trace>
  <inkml:trace contextRef="#ctx0" brushRef="#br0" timeOffset="34715.01">16324 4850 1577,'2'-8'13,"-2"2"28,2 1 11,0-1 14,1 2 3,-1-1-4,2-2-9,3 2-7,1 0-5,3-2-5,1 2-4,3 3-5,2-2-4,-1 1-5,2 0 0,-1 3-5,-3 0-5,2 3 0,-2-1-3,-1 1-2,-2 3 1,-1 1-1,-4 1-3,-1 2 1,-5 1 3,-5 2-1,1 4 1,-4 0-1,0 3 1,-6 1-1,2-1-3,-5 6 2,1-6 0,4 1 0,-2 0 1,0 0-3,2-2 1,2-2-1,2 0-1,0-1 2,4-3-2,4 2 7,4 0 3,6-2-2,2 5-1,9-3 0,7 1 0,6 1-7,8-2-42,5 2-56,-1-1-73,1-6-77,1 2-389,1-2-132</inkml:trace>
  <inkml:trace contextRef="#ctx0" brushRef="#br0" timeOffset="36026.62">10171 6655 1663,'-7'-2'-44,"7"2"20,0 0 17,-9-5 11,9 5 14,-5-3 6,5 3 4,0 0 2,-5-5 0,5 5 1,0 0 1,-9-4 2,9 4 2,-4-1 0,4 1-4,0 0 0,0 0 0,-8-2-1,8 2 2,0 0-2,0 0 1,0 0-1,0 0-1,0 0-3,0 0 2,0 0 9,0 0 10,0 0 7,0 0 2,35 3 1,-17-1 0,5 5-4,6-4-5,6 2-1,7 0 3,2 0-6,9 3 2,4 2-1,3-3-4,22 7 2,-2-5-1,5 3-2,0-3-3,4 2 5,2-1-3,4-2 2,7 1-4,0 0-2,5 1-2,0-2-4,0 1-6,0 0 0,0 1-5,-6-3 1,2 3-2,-4 0-1,1-2-1,-1-3-7,1 1 5,4 0 2,4-3-8,4-1 7,1 3-1,7-5 1,5 1-1,2-1-6,-2 0 2,2 0 6,4-1-10,5 2 4,8-1-3,6 2-3,3 0 4,-5 1-9,-2-3 3,-2 5-1,-4-2 1,-3 1-4,-1 2 0,-1-4 0,3 4-4,-1-3-2,1 3 0,2 2-3,4-1 0,3 1 1,-1 2-3,-3 1-1,5-1-1,3 2-3,3 0-4,4 0 1,-6-1 3,-1 0 1,-9-1-1,-5-1 4,-8-3 2,-6 1-2,-5-2 0,-2-2 2,-4 0 1,-1-2 1,-3 1-2,-2-4 1,-1 1-2,4-2-1,-1 2-1,0-1 2,-1 2 2,-3 2 0,1-1 2,-4 3-1,0 0-5,4 0 6,1 2 4,8-3-2,3 1 1,5 2-2,3 1 0,-4-5 1,-1 4 0,-3 0 1,-5 0 0,-4-2-1,0 1 0,0 1 1,0-2 1,5 1-1,0 1-1,2-2 3,-2 1 0,-6 1-2,-3-1 1,-4-3-1,-6 3 2,-17-3-1,-13-2 1,-5 0 0,-9 0 0,-3-2-1,-5 0 0,-1-3 1,-7 2 1,-2-1-1,-3 0 2,-2 0-1,-5 3 0,-1-3 0,-2 2 1,-2 0-6,-2 2 5,0-2 0,-2 1 1,-3-1 2,0 2-3,-1-2 1,2 0-2,-11 2 3,14-2 0,-7 2-5,-7 0-10,12 0-6,-12 0-5,0 0-17,11 2-17,-11-2-24,0 0-33,0 0-31,0 0-61,0 0-81,-23-4-387,8 0-172</inkml:trace>
  <inkml:trace contextRef="#ctx0" brushRef="#br0" timeOffset="38342.75">10498 7511 1827,'2'-8'-9,"-2"5"29,0 3 25,0 0 23,0-8 19,0 8 11,0 0 9,0-6 3,0 6-3,0 0 2,1-5-9,-1 5-4,0 0-7,0 0-12,6-3-6,-6 3-6,0 0-13,0 0-6,0 0-3,0 0-4,-2 22-3,2-9-6,-4 4 0,3 3-3,1 4 1,-2 4 0,2-1-3,0 4-2,0-1 2,-2 2-3,2 1-8,0 0 11,-2-1-9,-1-2-3,2 1-3,1-4-17,-2 3-21,0-6-25,0-3-30,0-1-41,2-3-31,0 0-37,-2-2-40,2-3-52,2-3-125,-2 1-54,2-5-71,2-3-37</inkml:trace>
  <inkml:trace contextRef="#ctx0" brushRef="#br0" timeOffset="38658.73">11084 7685 1583,'6'-6'61,"-2"1"17,0 0 14,-4 5 11,5-5 10,-2 1 5,-3 4-5,7-3-5,-7 3-14,1-5-9,-1 5-12,0 0-9,5-4-4,-5 4-14,0 0 5,0 0 4,2 23 1,-2-12-2,-2 5 4,2 1-12,-2 3 4,2-2-4,-3 3-3,2 2-4,-2 1-1,1 1-10,0 0-2,-1 3 6,2-4-17,1-2-26,0 0-22,-4-3-38,2-1-45,2 0-39,-2-3-48,0-2-51,0-3-126,-1-1-103,0 0-103,2-4-86</inkml:trace>
  <inkml:trace contextRef="#ctx0" brushRef="#br0" timeOffset="38894">10933 7904 1640,'-7'-5'38,"3"0"19,0 1 12,2 0 12,-3 0 14,5 4 5,-4-3-8,4 3-9,6-8-8,3 5-7,2-1-6,3 0 0,6 0-4,0 1-7,2 0-5,-1 2-5,7-2 11,-6 1-4,4 1-10,-5-2-30,3 3-41,-4-1-47,2 2-54,-1-1-57,-4 0-83,2-1-162,-4-2-148,2 3-84</inkml:trace>
  <inkml:trace contextRef="#ctx0" brushRef="#br0" timeOffset="39268.19">11721 7667 1496,'-2'-10'6,"-3"3"23,5 2 15,-4-3 32,4 4 23,-5-1 18,3-1 17,2 0 5,0 6-2,-4-8-5,1 3-6,3 5-10,-1-7-18,1 7-11,0 0-13,0-5-8,0 5-8,0 0-10,0 0 2,-4 20 3,2-3-3,-3 0 6,5 3 8,-2 1-8,0 6 4,2 2-2,-2-1-1,0 3-7,0 1 1,0-1-9,2-1-2,-2 1-3,2-2-22,-2-1-25,2 0-20,-2-6-28,2 0-36,-2-3-50,2-2-57,-3 0-45,1-3-62,-2-5-183,3 1 7,1-2-113,-2-5-97</inkml:trace>
  <inkml:trace contextRef="#ctx0" brushRef="#br0" timeOffset="39472.09">11898 8006 1840,'3'-6'104,"-1"3"17,-2 3 14,2-6 11,-2 6 7,2-5-12,-2 5-9,2-6-18,-2 6-9,0 0-14,4-3-26,-4 3-35,4-5-49,-4 5-58,0 0-61,0 0-66,2-3-84,0 1-177,-2 2-211,4-6-170</inkml:trace>
  <inkml:trace contextRef="#ctx0" brushRef="#br0" timeOffset="39996.81">12067 7890 1926,'3'-5'39,"-3"-1"9,2-2 21,-2 2 18,0-1 7,0-1 8,0 2 2,0-2-6,2 1-3,-2-1-16,2 3-2,-1-3-5,2 1-10,2-1-5,-3 3-9,4-2-6,0-2-1,1 1-3,2 2-6,-1 3-5,0-3 0,2 3-4,2 1-2,-4 0-4,2 0-4,1 2-2,-1 4 0,-1 1-2,2 3-1,-3 3-1,-2 3 1,0 1 0,2 2 9,-6 2 2,0 1 3,-2 2 0,-2 2 5,-2 2 0,-4-2-3,2 1 2,-2 0 2,-2-2-10,-4 0 3,2-3-2,-1 0-3,-1-3 0,-2 0 4,2-3-7,1-1 0,2-3-2,-1-1 3,2-2-1,0-1 2,5-2-1,-4-3-5,3 1 0,6-2-2,0 0-3,-5-7 4,5 7-6,4-11 0,3 5-1,-2 1-4,4-2 0,0 1 3,0 3 0,-1-1-6,2 0 8,2 0 1,-4 2-8,2 4 2,1-2 1,0 4-5,-1 0 0,1 0 8,1 2-2,-2 1 0,4 1 6,-4 1-8,0 0-13,2 1-17,-2 0-27,0-2-43,-1-4-49,0 4-64,-1-1-68,3-4-151,-5 1-78,2-2 78,0 0-103,4 0-40</inkml:trace>
  <inkml:trace contextRef="#ctx0" brushRef="#br0" timeOffset="40576.22">12565 7927 1653,'-2'-8'109,"-2"4"8,2-3 6,0 5 3,2 2 0,-2-7-6,2 7-15,0 0-10,0 0-10,6-5-8,-6 5-7,13 0-4,-3 0-5,3 2-6,0-2-5,3 3-6,2-3-9,0 3 1,-3-3-3,-1 2-1,2-2-5,-6 2 2,4-2-7,-6 0 1,2 0 5,-1 1 0,-9-1-3,13 4-3,-12-1-2,2 2-1,-7 3 0,-1 1 0,-1 2-4,-5 4 1,1 3 3,0 1-3,-7 2 0,6-1-2,-2 1-1,-3 1 1,6-1 0,-2-3-2,0 3 2,0-3 1,4-3 1,0-2-9,0-1 4,1-2 4,0 1-2,3-4-1,-2 3 6,2-3-4,2 1 1,-3-2 3,3-1-2,0 2-5,2-7 7,0 7-10,4-3-1,-4-4 1,11 6-5,-3-3-3,3-1 5,0 2-6,1-2 4,6 1 4,-2 0-6,1-2 9,0 1 2,0 0 14,-3-2 13,2 0 1,-2 0 17,1 0 5,-2-2 14,0 0 9,-1 1 5,2-4-1,-2 2-1,-2-1 0,1-4 1,0 1-10,-1 0-6,-1-5-6,-1 2-9,-2-3-5,0 2-7,2-4-2,-2 3-6,-4-2-8,2 1-29,-2 2-47,-2-2-46,0 4-43,-2-4-53,-2 2-53,2 2-78,-6-4-85,2 1-210,-2-2 38,2 5 73,2-2-220,-2 1-214</inkml:trace>
  <inkml:trace contextRef="#ctx0" brushRef="#br0" timeOffset="40806.58">13105 7728 2177,'-6'-8'75,"-1"3"7,4 1 8,1 0 6,2 4-3,-6-4-11,6 4-7,0-5-9,0 5-9,11-4-5,0 2-2,2 0-10,2 2-15,4 0-27,2 0-37,0 0-43,1 0-52,-2 2-48,0-4-50,-2 1-135,1-2-84,-1 2-84,-5-3-37</inkml:trace>
  <inkml:trace contextRef="#ctx0" brushRef="#br0" timeOffset="41029.04">13485 7532 1493,'0'-8'99,"0"1"29,2 1 26,-2 1 15,0-1 9,2 1 0,-2-2-18,0 7-16,4-7-20,-4 7-13,2-3-12,-2 3-8,0 0-10,8 14-6,-1-3-13,-1 5 5,-1 3-13,1 4-21,0-1-23,0 3-34,-1 2-44,-1-1-54,1 2-66,-2 0-58,-1-1-119,-2-5-129,-2 5 40,-1 0-73,2-1-31</inkml:trace>
  <inkml:trace contextRef="#ctx0" brushRef="#br0" timeOffset="41760.99">14073 7856 1452,'-4'-6'16,"4"6"19,-2-6 15,2 6 17,0 0 14,-4-4 10,4 4 2,0 0 5,-2-4-1,2 4-3,0 0-5,0 0-1,0 0-7,-6-5-3,6 5-5,0 0-1,0 0-6,0 0-9,0 0-2,0 0-6,0 0-3,0 0-9,0 0-1,0 0-8,0 0-6,0 0 9,0 0 3,-3 12 7,1-6-1,2 3 4,0 1 2,0 3 6,-3 5 1,1-2 1,0 5 3,0 4-7,0 0 1,0 1-3,0 1-3,0 1-4,-2 0 0,-1-2-6,3 2 1,-2-1-4,1-2-2,2 0-4,-1-5-4,2 1-29,-2-2-20,2-2-20,-2 0-27,2-2-37,-3-4-44,3 0-39,-2 0-45,2-3-78,-2-2-134,2-2-38,-2 0-140,2-4-127</inkml:trace>
  <inkml:trace contextRef="#ctx0" brushRef="#br0" timeOffset="41999.83">13855 8151 1882,'-4'-3'85,"0"-2"14,2 2 11,2 3 8,-5-7 10,5 7-13,5-9-15,1 6-10,2-3-10,8 1-7,0-1-12,3 2 6,6-1-2,3 0-8,-3 1-11,2 3-8,-1-1-32,0-3-50,-5 5-56,4-3-71,-1-3-94,-1 2-196,1 0-15,-6-1-104,3 1-79</inkml:trace>
  <inkml:trace contextRef="#ctx0" brushRef="#br0" timeOffset="42568.76">14973 7972 1485,'0'0'7,"11"0"41,-11 0 14,8-3 30,-4 1 33,-4 2 19,0 0 9,11-5 6,-11 5 5,6-1-9,-6 1-2,0 0-13,6-1-13,-6 1-16,0 0-14,0 0-11,0 0-5,0 0-12,-6 17 5,-2-8-9,-1 4-1,-1 0 0,-1 7-3,0-2 0,-1 3 1,4 1-5,-3 0-2,2 2-5,1-2 1,4-1-4,0-2-5,1 2-4,1-3 0,2-1-3,2 0 3,1-1-7,1 0-3,2-2 3,2-3-4,4-2 0,-1 0 0,7-1-4,-1-4 1,0-1-1,1-3 4,2-1 3,-1-4-5,0-2 0,2-4 0,-2-7-1,-2 2-6,-1-9 1,-2 1-3,-4 2-1,-1-2-2,-3-2-4,-2 2-3,-4 3 0,-3 0-2,0 2-2,-4 0-4,-4-1-1,0 4-6,-5 0-11,2 2-11,-3 3-23,0 4-22,2 1-18,-2 1-27,-2 2-20,2 3-27,2 0-34,0 5-41,1-2-30,3 1-38,-2 1-126,4 1-78,4 3 37,0-2-96,4 0-75</inkml:trace>
  <inkml:trace contextRef="#ctx0" brushRef="#br0" timeOffset="42753.85">15259 8185 1818,'0'0'147,"10"0"4,-10 0 10,11 0 7,-11 0-9,9 2-19,-9-2-14,8 0-19,-8 0-13,0 0-7,11 2-42,-11-2-47,0 0-60,0 0-73,8 0-69,-8 0-69,6 0-181,-6 0-12,0 0-81,6-6-49</inkml:trace>
  <inkml:trace contextRef="#ctx0" brushRef="#br0" timeOffset="43130.79">15560 8028 1615,'4'-8'100,"-2"0"27,0 2 21,0 0 14,-1 1 7,3 1 3,-4 4-4,2-8-13,0 5-10,-2 3-11,2-3-17,-2 3-11,0 0-1,0 0 11,0 0-5,2 16 2,-4-5-2,0 5-4,-2 1-2,-1 0-5,3 2 0,-2 3-5,-2 4-6,2-6-6,-3 4-10,2-6-6,1 3-7,0-3-5,0 0-4,2-1-5,-2 0-4,4-2-4,-3-3-5,3 0 1,0 0-1,5-1-4,-1 2-3,2-4 1,3 3-4,2-4-3,1 2 0,1-3-2,2-1-11,2 0-14,-1-1-9,2 1-12,-2-4-19,1 2-19,3-3-32,-4-1-28,4-1-35,-5-1-37,1-2-49,1-2-51,-2 1-35,-3-5-92,-1 1-123,-2-1 23,-1-2-200,-5 1-218</inkml:trace>
  <inkml:trace contextRef="#ctx0" brushRef="#br0" timeOffset="43361.14">15821 8182 1931,'-4'-4'-5,"-1"0"29,2 0 20,3 4 16,-4-3 11,4 3 1,-4-4-4,4 4 41,0 0 12,-4 13 3,4-4 5,-2 3 2,2 2 1,0 3-5,-3-2-10,2 2-7,-1 2-12,-3 0-6,3 1-10,0-2-7,0 1-7,0 0-14,0-3-43,0 2-25,-1-1-27,-1-1-43,4-4-56,-3 0-56,3 0-45,-1-3-58,1-1-129,0-1-55,0-1-170,-2 1-149</inkml:trace>
  <inkml:trace contextRef="#ctx0" brushRef="#br0" timeOffset="44076.87">16212 8111 1763,'-3'-5'6,"1"1"27,2-3 21,0 7 21,-2-5 16,2 5 12,-2-7 3,2 7 2,-2-5 2,2 5-7,0-5-1,0 5-5,0 0-4,2-6-3,-2 6-6,0 0 5,0 0-11,0 0 0,0-6-9,0 6-6,0 0-9,0 0-8,0 0 0,0 0-2,0 0-10,0 0-2,0 0 2,0 0-7,0 0-1,20 6 11,-12-4-4,0 2-5,5 1 6,0-2-3,4 1-3,-1-1-3,4 2 2,1-3-4,5 3-2,1-1-2,2-1-3,1 1 10,-5-2-8,-1 0 3,-3 0 2,-2 0 0,0 0 10,-1-1 8,-6-1 11,0 2 5,0-2 4,-2 0-2,0 0 0,-1 0-3,-9 0-8,12-2-7,-5 1-5,-7 1-2,9-4-3,-9 4-3,6-2-4,-6 2-5,6-2 0,-6 2-3,0 0 0,8-2-2,-8 2-1,0 0-3,0 0-3,5-1 1,-5 1-3,0 0 1,0 0 0,0 0-4,0 0 2,11-3-2,-11 3 0,0 0 0,0 0-4,0 0-2,0 0-4,0 0 6,0 0 4,-4 14 0,-4-7 1,4 1 1,-4 4 1,2-1-1,-2 4 4,1 0-1,-4 3 2,-1 1 1,1 0 3,1 0-3,-4 2 2,4 0 0,0 1-2,-3-1 0,2 0 2,1-1-4,-1 0 2,1-1 0,1 1-1,0-5-9,1-2-28,1 0-22,2-2-21,-2 2-28,3-4-23,-1 0-27,1-1-23,-1-1-24,2-1-21,1 1-27,0-2-35,-1-1-56,3-4-118,0 3-61,0-3 35,0 0-109,0 0-88</inkml:trace>
  <inkml:trace contextRef="#ctx0" brushRef="#br0" timeOffset="44818.49">17158 8199 1795,'-5'-4'84,"5"4"8,-6-4 13,6 4 17,-3-4 10,3 4 4,0 0-2,-5-4-7,5 4-11,0 0 2,0 0-13,0 0-13,0 0-9,0 0-8,0 0-6,0 0-13,0 0-4,32 4-2,-16-2-4,0 0-8,3-2 4,3 0-14,-4 0 4,4 0 3,-1 0-7,-2-2-5,-2 0 6,-1 2-1,-2-2 3,-2 2 3,-2-2-5,1 2 2,-2-1-3,-1 1 1,-8 0-6,15 0-4,-9-3-1,-6 3-9,0 0 4,0 0-9,0 0 5,0 0 1,-14 18-6,3-11 0,-2 5 2,-3 3-3,1 0-1,-3 4-4,0 1 4,-4 2-2,1-1 4,3 2 2,-2-1-2,3-5 5,-2 7-3,2-5 0,2 1 1,0-3 3,0-1-7,3-3 4,1 2-3,1-4 1,1 0 1,0-2 1,4-1 2,-2 0 0,-1-2 4,5-1 3,-1 0 2,0 0 0,4-5-3,0 6-2,0-6 2,0 0-5,0 0-3,6 3-4,-6-3 4,11 2-6,-11-2-1,14 0 2,-5 0-1,0 2-5,1-2 8,2 2-3,-1 0 1,2 0 2,3 0 1,-4-1-3,3 1 4,-1 0 1,-1 0-1,4 0 4,-5 1 0,2-3 4,-2 3 11,0-1 11,2-2 14,-1 0 14,-3 0 9,2 0 10,0 0 1,0-2-1,-2-1 1,1 3 1,2-5-9,-2 3-1,-1-3-7,0 1-6,3-2-6,-3 1-4,3-3-6,-2 0-3,2 3-3,-5-2-7,1 0-1,-1 1-8,1 1-12,-3-1-21,1 2-36,-1-2-45,-2 1-30,2 1-51,-2-2-57,-2-1-54,2 2-65,-4-4-89,-1 1-189,-2-3 24,1 2 88,2-2-271,0-4-273</inkml:trace>
  <inkml:trace contextRef="#ctx0" brushRef="#br0" timeOffset="45072.33">17722 7868 2086,'-4'-8'35,"2"1"22,-4 3 18,5-1 15,1 5 13,-2-8 3,2 8-11,3-5-10,-3 5-10,9-7-9,0 3-5,0 2-7,3-2-4,2 4-8,-2 0-27,3-2-34,0 2-48,-1 0-50,3 2-54,-1-2-57,-4 0-130,0-2-105,1 2-106,-2-2-70</inkml:trace>
  <inkml:trace contextRef="#ctx0" brushRef="#br0" timeOffset="45753.16">18153 7778 1580,'3'-4'46,"-3"4"16,0 0 12,0 0 16,5-4 18,-5 4 14,0 0 5,0 0-3,0 0 2,2-6-5,-2 6-7,0 0-11,0-7-13,0 2-6,0-1-11,2 0-2,-2-2-14,0 3-7,2-2-10,0-2-11,0 0-5,2 1-6,0 0-14,3-1 1,1 1-3,1-1-5,-1 1 2,3 1-1,1 1-2,0 0 0,0 2 1,-2 0-2,3 3 3,0-1-1,-3 2-2,1 2 0,-1 3 0,4 3 1,-6 1 2,0 5-2,-1 0 0,-1 4 4,-4 3 3,-2 2 3,0 2 6,-2 2 3,-4 1 3,1 0-1,-3 3-1,-2 0 5,-4-1-1,1-2-2,-1-1 1,-2-3-1,-2 1-4,0-1 3,0-7-3,1 0 0,0-2-3,2-4 3,1 1-9,0-2 9,2-3-3,2-1-5,-1-2-2,0 0 4,5-3-4,-3-1 5,9 0-3,0 0-6,-14-3 3,12-1-1,2 4-2,-5-5-4,5 5 1,0 0 2,0 0-5,13-8 7,-7 8-3,-6 0 2,19 3-1,-3 3 3,-2-2 2,0 2-4,6-1 6,-1 2 2,2 3 6,0-2 0,3-1 2,-3 0 11,-4-2 4,2-2 8,-3 2 11,4-1 6,-3-3 8,0-1 7,0 0 8,-1-1 8,-1-3 5,2-2-1,-2-1-3,-2 0-4,0 0-11,-1-3-6,1-1-8,0 0-4,-3-1-6,1 0-8,-2-1-36,-1 2-25,-2 0-51,1-2-46,-1 1-61,-6 2-66,0 0-65,-4 1-70,-3 2-185,1-1 2,-2 3 73,-1-2-174,-1 4-160</inkml:trace>
  <inkml:trace contextRef="#ctx0" brushRef="#br0" timeOffset="46835.35">18919 8281 1787,'8'4'4,"-8"-4"14,6 1 14,-6-1 11,4 4 15,-4-4 6,0 0-1,7 6 7,-6-1 21,2 3 1,-3 3 11,0 4 4,2-1-1,-2 3-2,0 3-1,0-1-9,-2 3-4,2 0-4,0 2-6,-3 2-5,3-2-11,-1 2 0,1-5-11,-3 6-8,1-2 0,2-2-14,-2-3-37,2 0-21,-3-1-35,0-2-42,1-2-51,2-2-42,0 1-48,-5-3-92,4-2-139,-3-1-192,-3-2-163</inkml:trace>
  <inkml:trace contextRef="#ctx0" brushRef="#br0" timeOffset="47047.8">18698 8654 1993,'-5'-7'72,"4"1"8,1-2 10,0 0 11,1 3 7,4-3 0,4 0-6,3 1-2,6 1-9,2 1-10,8-1-10,1 2-9,3 2-5,2-2-3,5 4-12,-1 0-30,2 0-43,-2 2-56,4-2-61,4 2-68,-4-2-121,3 0-153,0-2-162,-3 0-147</inkml:trace>
  <inkml:trace contextRef="#ctx0" brushRef="#br0" timeOffset="47460.93">19764 8514 1693,'4'-4'8,"0"-2"36,-2 1 36,2 3 34,-2-3 22,-2 5 14,4-7 9,-2 3 2,-2 4-1,1-4-16,-1 4-12,7-4-14,-7 4-14,0 0-9,0 0 5,0 0-8,0 0-2,-20 19-5,14-12-5,-3 5-9,-1 0-1,1 1-3,-2 0-5,3 3-6,0 1-2,0-2-3,0 3-5,2-1-6,2-2 2,0-1-4,2 3 1,2-2-3,0-2-3,4 0-4,0 0 3,2-4-4,4 1-2,0-2 1,0 0-2,1-7-2,2 1 1,-1-2-2,1-2 1,-1-1 0,2-6-4,-4 2 1,0-3-3,1-3-3,-2 0-2,-1-2 0,-4 0-3,2-1-1,-3 1-7,-3 0-1,0 0 2,-3-1-8,-3 1-4,2 1-9,-2 4-7,-3-2-9,1 0-14,-1 3-5,-1 1-13,0 1-13,0 2-18,2-2-22,-2 6-33,-1-4-33,0 5-28,3 0-49,-1 0-38,1 3-140,0 0-79,3 1 42,2 0-109,-3 2-88</inkml:trace>
  <inkml:trace contextRef="#ctx0" brushRef="#br0" timeOffset="47655.93">19952 8641 1727,'12'0'118,"-12"0"23,12 0 18,-12 0 26,8 0 1,-8 0-5,10-2 2,-10 2-15,8 0-19,-8 0-15,0 0-14,12-2-13,-12 2-36,0 0-53,10 2-54,-10-2-62,0 0-73,8-2-58,-8 2-64,7 2-166,-7-2-40,0 0-135,12 0-130</inkml:trace>
  <inkml:trace contextRef="#ctx0" brushRef="#br0" timeOffset="48080.59">20374 8630 1816,'0'0'69,"2"-7"24,-2 7 27,2-3 18,-2 3 8,4-5 11,-4 5-10,0 0 1,2-5-26,-2 5-12,0 0-5,0 0-17,0 0-2,0 0-6,0 0-6,0 0-7,-24 12-3,18-6-9,-2 1-5,-3 3-1,3-1-9,1 1-4,-1 2 1,-1 1-7,3-4-1,2 4-1,0 0 5,2-1-6,2 1-3,2-1-2,2-1 3,0-1-4,4 2 2,3-4-2,2 3 0,0-6-4,3-1 2,2 0-1,-4-4 1,3-2 0,0-4 0,-1-1-3,7-3-1,-7-2 2,-1-1-3,-2-2-5,-3 0-1,1 0 1,-5 1-5,-4-1-1,2 2 2,-6 0-7,0 1 2,-4 0-13,-4 1-16,0 2-15,-1 0-23,-3 1-15,-1 3-17,-2 1-29,1 2-30,-1-1-31,2 3-32,0 0-22,3 2-10,-2-2-47,6 1-96,0 1-65,0 0-127,1 0-87</inkml:trace>
  <inkml:trace contextRef="#ctx0" brushRef="#br0" timeOffset="48595.47">20954 8401 1575,'4'-4'16,"-2"0"27,2 1 28,-4 3 24,6-7 15,-4 6 11,-2 1-2,7-4-2,-7 4-6,4-4-11,-4 4-4,0 0-15,7-1-7,-7 1-10,0 0 1,0 0 15,2 9 4,-4-1-1,-2 0-1,-1 2 4,0 6-7,-1-1-2,0-1 0,-2 8-2,2 0-2,-3-2-2,0 3-2,1-2-6,2 2-7,-1-1-2,1 2-3,2-5-8,2 1-2,0 1 1,2-1-8,2-4-5,0 4 0,2-3 0,2-2-4,3 1-1,1-3 2,1 0-1,2-4-2,-1 1 0,1-3-2,2-3 2,0 1-1,-3-5 4,1 0-5,2-5 0,-3-1-3,2-1-3,-2-2 2,-4 1-5,0-1 2,-3-1-7,-1 0 0,-3 1-1,-1-1-4,-1 1 2,-5-1-2,-3 3-16,-1-3-22,-2 2-25,-2 4-21,0-3-18,-3 1-32,2 1-33,-2 3-41,5-2-34,-2 2-31,2 0-34,4 2-94,-2-1-111,4-1 33,6 2-85,0 0-63</inkml:trace>
  <inkml:trace contextRef="#ctx0" brushRef="#br0" timeOffset="49217.9">21587 8570 1594,'-7'-5'50,"3"1"22,0 0 16,0-1 22,0 0 12,4 5 6,-7-5-5,7 5-13,3-6-12,-3 6-10,12-5-12,1 2-9,-1 1-4,8 2-7,0-1-5,4-1-6,3 2-3,3-4-2,0 2-4,2-1-5,-3-1-1,1 0-1,-3-3 4,-1 2 15,-5 1 7,-2 0 5,-2 0-7,0 1-8,-5 1 3,1 0-10,-2 0-7,-2 2-7,-9 0-7,8 4 3,-8 0 0,0-4-4,-13 16-3,2-6 0,-6 6-1,1 1 0,-6 4 1,-1 2 3,0-1-4,0 2-5,-1-2 11,1 2-5,2-2-2,2 1-1,-1-5-2,6-1-4,-1-1 6,0-3-9,5 1 7,-1-2 3,2-5-3,1 3 3,2-3 0,1 1-3,1-3-4,2 2 6,4-2-6,2-1-2,3 0 0,0 0 11,5 1-9,1-1-4,1 1-1,2-1 4,-1 2-5,3-2 5,1 2-2,0-2 4,-1-1 1,0 2-2,4-3 5,-4 3 1,3-3-2,-1-1 10,-2 2 0,2-3 4,-3 0 8,2 0 7,-2-4-11,-1 0 0,2-1 1,-2-3-2,-1 1-6,0-4 0,0 2-1,2-2-5,-4-1 2,-1 0-5,-1 1-14,-3-2-25,1 2-25,0-1-33,-5 2-41,-2-1-46,-2-1-46,2 0-44,-4 2-61,0-2-186,-2 2-8,-2-3-155,3 0-168</inkml:trace>
  <inkml:trace contextRef="#ctx0" brushRef="#br0" timeOffset="49467.2">22256 8090 1857,'-5'-7'27,"3"-1"21,2 2 16,0-2 2,5 3-2,-1-1-2,2 3-6,3-1-6,4 0-5,-2 2-7,6 2-1,-1 0-4,2 2-6,4 2-32,-4-2-47,2 3-56,3 1-53,-3-2-79,-1-3-409,2 3-146</inkml:trace>
  <inkml:trace contextRef="#ctx0" brushRef="#br0" timeOffset="49942">22930 7873 1771,'-3'-9'-1,"1"-2"31,2 2 18,-2 1 16,-2 1 10,8-2-8,-4 3-7,7-1-7,-1 1-5,2 2-6,3 2-5,1 2-3,4 0-7,-2 4 0,3-2-2,-1 4-6,0-1-1,1 1-3,-2 0 1,-3 1-5,-2 1-1,0 2 0,-6-3 0,0 2 6,-4 1-5,-2 0 3,-3-1-3,2 3 1,-5-4-1,0 3 1,2-2-1,0-1 1,-4 3-3,5-3 0,-2 0-3,1 1 1,0-1-2,0 1 1,1 0-1,3 2 0,-2 3-1,4 0 2,-2 3 3,2-2 1,2 3 6,2 0 6,0 1 5,3 2 6,-1 0 4,2 1 4,1-2 6,0-1 4,-4 0 5,2-1 3,-1-2 8,3 1 4,-2 0 8,-1-1 1,-2-1-4,2-2-2,-2 1-1,1-2-4,-3-1 1,-2 0 2,-2-1 0,-5-1-5,-1-1-4,-6-1-6,-6 0-9,-1 0-60,-7-3-68,-4 2-111,1-5-132,-1-1-297,-4 2 79,0-2 86,0-2-170,1 1-124</inkml:trace>
  <inkml:trace contextRef="#ctx0" brushRef="#br0" timeOffset="53749.72">18749 5821 1317,'2'2'179,"0"3"-93,-2-5-39,0 0-17,4 7-9,-4-7-10,2 7 1,-2-3 6,3 4 8,-3 1 9,2 2 3,-2 1-5,2 2 4,-4-1 0,2 3-1,-2 1-2,2-2-3,-3-1-2,1 3-7,-2 0 2,2 1-1,-2-1-4,0 1-20,-2-3-37,-2 4-42,4-4-46,-4-1-67,2-1-388,-1-6-81</inkml:trace>
  <inkml:trace contextRef="#ctx0" brushRef="#br0" timeOffset="54286.74">18785 5804 1505,'7'-9'-32,"-1"-1"13,0 3 21,2-4 12,1 2 9,4 1 13,-1 1 19,5 0 3,0-1 3,4 1 2,2 1 2,3 0 1,2 1 0,-3 5-7,-2-2-4,3 2-5,-5 0-6,0 2-2,0 3-7,-1 1-3,-4 0-4,-3 3-2,-2 0-2,-3 2 0,-1 4-1,-7-5-3,-2 2 1,-5 3-4,-2-1 0,-3 0 0,-3 1-3,1-3 1,0 0-2,-2 0 0,0-2-5,4-3 1,-1 2 1,3-3 0,-1-1-1,2 1 1,1-1 3,1 2-5,0-4 1,2 2-3,1-3 0,4-2-3,0 0 0,0 5-3,0-5 0,0 0 0,16 3 0,-5 0-2,0 1-3,2-2 2,2 3 1,1 1 0,0-1-2,-2 1 7,1 1 6,0 1 0,-1 1 2,-1 0 2,-2 0 1,-2 0 1,-1 1 7,-2 1 2,-6 2 3,0-4 0,-6 2 2,-2 0-4,-3-1 1,-6 2-2,-2-2-3,-3 0 1,0 0-2,-2-3-3,-1-1 0,-1-1-3,3 2 3,2-4-17,0 2-14,1-5-16,2 0-20,-2 0-31,6 0-40,-1-2-37,4-4-57,5-1-105,1-4-142,3 2-80,4-6-45</inkml:trace>
  <inkml:trace contextRef="#ctx0" brushRef="#br0" timeOffset="54571.46">19647 5738 1472,'13'-8'15,"-6"0"23,3 3 23,-4-3 35,0 3 19,-4 0 7,2 1-2,0 1-12,-4 3-13,8-6-12,-8 6-7,0 0-10,0 0-5,0 0-6,-18 18-2,10-7-4,-3 0-1,3 4 4,-5 4 6,0 0-1,3 2 3,-3 2-3,-3 4-7,5 1-2,-2-1-4,0 2-5,-1 0-2,7-5-4,-1 1 1,-1-2 6,3 2-17,3-3-18,1-1-19,0-3-32,2-1-45,2-2-48,3 0-60,3-4-103,3-2-220,0 0 48,3-3-65,2-3-41</inkml:trace>
  <inkml:trace contextRef="#ctx0" brushRef="#br0" timeOffset="54905.46">19861 5968 1428,'-4'-7'22,"2"-1"24,-3 1 15,3 3 13,2-2 14,-2-1 7,2 7-11,2-9-9,2 6-10,5-1-8,-2 0-2,5 2-3,1 0 1,1 2-4,1-2-2,-2 2 1,0 0-8,-1 0-5,-1 0-5,0 2-3,-3 0-2,0 4-2,-4-1 2,1 1 0,-3 2 5,-4 2 2,-3-1-2,-3 3 2,0 0 0,-2 0-5,-2 0-2,0-2-3,1 2-3,-2-2-4,3 1 2,0-3-4,3-1 0,-1 2-2,2-5 0,1 3-1,-2-2 1,3 1 0,4 0-1,0-6 3,9 9-3,-1-3-15,2-4-28,3 0-40,3 1-51,5-3-56,-1-3-67,6-2-159,0-6-259,5 2-161</inkml:trace>
  <inkml:trace contextRef="#ctx0" brushRef="#br0" timeOffset="55134.35">20420 5663 1760,'0'-3'-19,"0"3"19,0-9 11,0 9 9,6-2 21,-6 2 20,17 0 14,-2 5 13,2 2 12,7 5 3,5 1 2,1 8 3,3 4-2,1 1-8,-2 5-11,-2 1-3,-5 1-9,-4 4-8,-6-6-2,-7 4-8,-10-3 0,-8 4 3,-16 5-26,-29 9-57,-10-2-76,-7-2-101,-7-7-148,-8 0-185,2-3 72,-4-2-76,1-1-41</inkml:trace>
  <inkml:trace contextRef="#ctx0" brushRef="#br0" timeOffset="55798.16">19012 9531 1661,'0'0'85,"0"0"-10,-11 1-8,11-1-9,-9 8 13,5-2 11,-2 1 0,-5 6 2,3 2-2,-2-1-4,-4 5-3,2-2-4,0 3-4,-2-2-9,2 3-6,-3 0-2,0-1-7,2 1-41,-1-2-38,-2-3-50,4 3-55,2-2-46,-3-3-69,4-4-128,1-1-213,3-4-95</inkml:trace>
  <inkml:trace contextRef="#ctx0" brushRef="#br0" timeOffset="56008.94">18893 9649 1547,'10'-22'17,"-1"5"43,-2 4 36,-3 4 21,0-1 7,0 5 6,-2-2-10,2 2-10,-2 1-18,3 2-10,-5 2-4,0 0 2,13 9 2,-6 1 9,3 4-6,-2-1-11,2 5 4,-1 2-5,2-1-8,-3 2-4,-2 2-10,3 0-24,-2-1-25,-4-2-27,0-1-43,-3 1-53,0-3-68,-6-1-62,-4-1-122,0 0-100,-4 1-154,-4-3-124</inkml:trace>
  <inkml:trace contextRef="#ctx0" brushRef="#br0" timeOffset="56189.72">18688 9883 1703,'-9'-12'71,"3"2"25,-1 3 9,3 0 17,2-1-2,0 1-6,4-2-10,0 4-12,7-2-11,3 2-9,6 0-8,6-1-7,6 2-5,4 2-8,7 0-37,1 1-46,3 1-64,-3 0-64,0-2-69,1 0-152,-10 0-283,-1 0-165</inkml:trace>
  <inkml:trace contextRef="#ctx0" brushRef="#br0" timeOffset="56423.61">19437 9673 1903,'0'-8'35,"0"1"34,-2 2 30,2-1 21,0 6 13,-2-11-7,2 6-6,0 5-16,0 0-2,-5-4 13,5 4 1,0 0-3,-18 14-8,10-4-13,-4-1-10,4 4-4,-2 1-5,1 1-12,2 0-5,2 2 1,-2 1-7,3-1 0,1 0-22,3 0-37,0 0-36,5 0-51,-1-2-64,6-1-66,-1-4-56,4 1-120,-1-4-95,4 1 34,0-4-118,2-3-81</inkml:trace>
  <inkml:trace contextRef="#ctx0" brushRef="#br0" timeOffset="56750.58">19691 9787 1684,'2'-5'84,"0"-3"25,-2 3 25,2-1 20,0 3 14,-2-4 0,0 7-8,6-8-16,-4 6-13,-2 2-13,6-5-15,0 3-11,2 0-6,3 2-11,0 2-11,-1 0-4,1 0-9,-1 1-4,-3-3-11,4 7-1,-3-4 4,-2 4-8,-2-2 0,-3 4-5,-1-1-2,-3-1 0,-3 3-4,-2-1 5,-6 1 1,2 2-6,-3-3 4,-2 2-5,0 0 1,3 2-2,0-4-2,2-2-9,2 3 6,1 0-8,3-3 6,1 0 4,3 1-7,6-1 1,1 0 1,3 0-8,3-1-18,1 2-26,3-3-15,0 1-37,4-2-37,-2-1-65,4-1-62,-1-2-73,2-2-171,0-1 0,5-1 66,-1-4-102,-1-1-41</inkml:trace>
  <inkml:trace contextRef="#ctx0" brushRef="#br0" timeOffset="56995.76">20093 9639 1462,'-4'-12'88,"0"4"32,2 3 10,0-2 14,2 3-1,4 0 1,0 0 4,6 4 8,-10 0 3,30 8 7,-6-1-1,5 7 1,3 1-3,0 2-5,5 4 7,-4 4-5,-3 1-4,-7-2-3,-4 2-1,-6-3-10,-5-1-10,-8 2-23,-8-3-36,-7 4-42,-9-5-66,-3 1-72,-13 1-107,0-6-131,-7 2-211,-6-1-32,-13 5 81,5-8-321,6-2-313</inkml:trace>
  <inkml:trace contextRef="#ctx0" brushRef="#br0" timeOffset="60997.94">17371 6016 940,'0'5'234,"0"-5"-57,0 0-22,0 0-10,0 0-28,0 0-16,0 0 3,0 0-5,0 0-9,16-7-9,-16 7-2,12-7-3,-4 7-8,2-5-6,2 3-7,-1-1-6,4 1-5,-1-1-3,4 3-5,-3-3-4,2 3-16,1 0-41,-2 0-39,0 3-48,2 0-49,-2 1-59,0-1-137,-2-1-277,-3 1-130</inkml:trace>
  <inkml:trace contextRef="#ctx0" brushRef="#br0" timeOffset="61166.89">17462 6073 1728,'-9'2'2,"0"0"26,3 0 24,0 0 17,6-2 1,-6 1-7,6-1-7,0 0-6,0 0-12,16 4-30,-5 0-48,4 2-52,4-1-72,-2 2-149,0-2-216,-1 0-33</inkml:trace>
  <inkml:trace contextRef="#ctx0" brushRef="#br0" timeOffset="61976.5">17709 9531 984,'0'0'146,"10"0"-87,-10 0-9,16 4-20,-6-3-14,2 1-1,1 4-18,4-1-34,-2-1-35,2 2-75,2-1-207,1 2 131</inkml:trace>
  <inkml:trace contextRef="#ctx0" brushRef="#br0" timeOffset="62154.95">17739 9760 1099,'-13'0'128,"3"3"6,1-1-4,2 0 11,7-2 13,-8 2 6,8-2-9,0 0-14,0 0-14,0 0-36,17 9-64,-4-7-90,5 0-105,5 0-207,-3 0-250,2-1-127</inkml:trace>
  <inkml:trace contextRef="#ctx0" brushRef="#br0" timeOffset="79762.21">3385 10807 909,'-2'-6'98,"0"2"-34,2 4 7,-4-4 9,4 4 5,0-5 3,0 5-1,0 0-2,0 0 11,-4-6 6,4 6 4,0 0 7,0 0 1,-5-6-2,5 6-9,0 0-4,0 0-9,0 0-8,0 0-11,0 0-7,0 0-9,0 0-9,0 0-4,0 0-7,-5 20-1,4-8-3,-1 6-1,-1 1-3,1 1-6,0 5 2,2-4-1,-2 3-4,2-2-2,-2 1-1,2-2-1,0 0 0,-2-2-2,2-1-2,0-4-1,-3 0 1,2-3-1,1 1 3,-2-3 1,2 1 1,0-3 18,-3 1 8,1-4-6,2-4-3,0 0-9,0 0 2,0 0-5,-8-13-1,6 0-3,2 2-2,0-6-1,0 1-1,0-3-2,2-1 1,0 2-6,1-4 1,2 3-4,0 2 1,-1-3 0,2 3 1,1 2-2,4 3-5,-1 0-1,0 0 2,6 6-1,0 1 0,1 3-1,4 2 1,-2 2 2,3 3-2,-1 3-1,0 4 2,-1 1 3,3 0 0,-6 2-3,1 3 1,-1-1 2,-2 0-2,-3 0 4,2 1 1,-6 0 0,0-2-2,-2 0 3,-1-4-4,-3 3 4,1-4 7,-3 1-7,2-2-2,-4 2 6,-1-5 0,1-2 1,0 1 0,-5-2-3,3-2 4,4-2-6,0 0 2,-12-12-1,10 3-5,-3 0 2,5-7 0,0 1-4,3-4 1,1 0 2,2-1-2,2 0-2,3 1 2,2-2-1,1 2-2,3 2-2,1 1 2,-2 1-4,4 4 3,-2 2 0,4-1-2,-5 3 3,-1 7-1,4-3 1,-4 6-2,-1 2 2,1 0 1,0 5-3,-2 1 4,2 3 0,-2-1-1,-3 1 4,2 3-2,-6-2-2,5 0 1,-6 3 8,0-3-6,-1 0 3,0 2 0,-3-2-13,0 0-27,0-5-37,-2 1-41,0-1-53,2 1-44,0-3-47,0-1-110,2-3-95,0 0-157,0 0-118</inkml:trace>
  <inkml:trace contextRef="#ctx0" brushRef="#br0" timeOffset="79963.01">4423 10972 1841,'0'0'95,"4"-3"7,-4 3 4,0 0 9,4-4 3,-4 4-8,0 0-10,5-4-12,-5 4-12,0 0-7,10-1-6,-10 1-5,18-3-11,-6 3-26,0-2-39,1 2-41,2-1-47,0 2-55,-1-1-39,-2 2-86,-2-2-126,0 4-189,-4 0-101</inkml:trace>
  <inkml:trace contextRef="#ctx0" brushRef="#br0" timeOffset="80120.53">4470 11165 1723,'-4'6'42,"-5"-1"11,6-1 10,-1 1 11,0-2 8,2 1-1,2-4-3,0 8-3,0-8-4,13 1-7,2-1-4,3 0-6,6-1-12,3-2-28,5 2-53,8-2-61,5 0-74,-1 1-162,1 2-320,-1-3-151</inkml:trace>
  <inkml:trace contextRef="#ctx0" brushRef="#br0" timeOffset="81000.73">5634 10872 1881,'-8'-12'33,"-3"3"24,4 3 25,1-2 19,2 5 18,0-1 9,2 0-1,2 4-10,-4-7-14,4 7-8,-6-2-11,6 2-10,0 0-14,0 0-6,0 0-5,-7 13 4,7 0 0,-3 2-5,3 2 0,-1 2-1,1 2 5,-2 2-1,-1-1 0,1 0 1,0-1-9,2-2-2,-2 2 0,0-3-5,-1 0 3,0-3-7,3-2 2,-1 2-1,-1-4 2,2-2-7,-2-1 3,0-1 13,2-1-3,0-6-8,0 0-1,0 0-6,0 0-2,-4-19-6,5 6 1,-1-3-1,3-3-7,-1-4 3,0-3-7,0-3-1,-1 0-1,5-3-1,-4 1 3,0 4-4,2-3 0,-1 4-1,-1 2 1,-1 4 7,2 3 3,-1-1-5,0 3 0,0 2-4,-2 2-4,1 1-3,2 1-5,-3-1 2,3 4 1,1 2 3,2 3 1,-6 1-4,14 4-1,-4 0 7,2 4 2,0 1-5,4 2 0,3 4 3,0 2 15,4 3 1,3 0 3,-3 5 5,7 2 5,-1 0-3,3 1 8,-1-2-3,-1 3 2,2-2-2,0-3 2,-4 0-4,-4-3 2,2-3-1,-5-2-4,1-1-2,-7-1-1,4-1-1,-8-4-1,3 1 4,-4-3 3,1 1 5,-2-1 12,-2-4 2,0-2-5,-1-1-7,-6 0-1,14-4-6,-11-3-3,2-3-3,-3 1 0,0-4-4,-2-5-4,0 0 0,-2-3-5,-2-7-2,0 1-2,-5-6-1,2-1-1,-1-1-3,-2 2-2,1 2 0,-2-2-2,3 3 1,0 6-2,-2 2 0,5 1-3,0 3-9,1 4-6,-1 0-13,-1 1-10,4 4-10,-2-1-15,2 0-23,0 1-14,0 3-30,-1-1-22,2 3 6,1 4-19,-2-4-31,2 4-34,0 0-29,0 0-32,0 0-113,0 0-117,0 0 36,3 19-126,0-15-116</inkml:trace>
  <inkml:trace contextRef="#ctx0" brushRef="#br0" timeOffset="81630.02">6780 11330 1730,'-3'-5'54,"3"5"28,3-6 17,-3 6 18,0 0 13,0 0 2,0 0-4,0 0-9,4-4-9,-4 4-8,0 0-13,0 0 2,0 0-5,0 0-13,-4 23-3,1-14-5,2 1-9,-1 2-5,0 3-5,-1 0-17,0 0-50,2-2-66,-1 3-102,-4-3-100,5-1-229,-1 0 32,0-3-150,2-1-133</inkml:trace>
  <inkml:trace contextRef="#ctx0" brushRef="#br0" timeOffset="82931.97">8092 10946 1731,'0'-6'-13,"0"1"31,0 5 25,0-9 20,3 6 16,-3 3 13,0-8 1,0 8-7,0 0-9,0-5-8,0 5-9,0 0 2,0 0 9,0 0 3,0 0 2,-6 25 0,4-17-3,-1 4 7,-1 4-9,2-3-4,-3 2 2,1 0-8,2 1-8,-3-3-6,4 0-2,-1-1-1,0-1-6,0-1-2,-1-1-2,2-2-3,1 2 2,-2-1-2,0-3 0,2 1 1,0-6-1,-3 3-11,3-3 3,0 0-5,0 0-1,0-19 3,0 9-7,3-3-9,-1-2 5,1-3 1,0 0 4,3-4-10,-5-2 2,4 3 0,-1 2-2,0 2-2,-1 0 9,-1 0 0,0 5 1,3 0 2,-3 3-8,-2 0-1,2-1-3,-1 5-3,4 3 3,-5 2 0,13 2-2,-7 3 1,4 3 3,4 2-6,-4 0 5,4 7 2,2-1 2,0-1 5,0 3-3,3-1 11,-1 0-2,0 0-1,-4-2 2,1-1-1,-4-3 1,2-1 0,-3 0 2,2-1 4,-2-4 4,-4 3 17,-1-2 18,4-3 21,-3 0-7,1-3-7,-7 0-9,8-8-6,-3 2-7,-3-4-2,1 1-9,-3-4-3,3-4-2,-3-2-6,-3-3-2,2 2-3,-1-1-4,-2-2 0,1 4-4,-1 0-5,2 4 0,0-1-6,0 5-19,-3 0-33,5 1-38,-2 4-24,-2 2-22,0 2-35,4 2-48,0 0-55,-6 7-35,6-2-99,0-5-146,1 10 27,4-5-195,0 3-212</inkml:trace>
  <inkml:trace contextRef="#ctx0" brushRef="#br0" timeOffset="83160.86">8843 11014 2103,'0'0'66,"-4"7"10,4-7 8,-6 3 12,6-3 10,0 0-6,-2 6-10,2-6-11,0 0-4,6 5-8,-6-5-11,12 0 1,0 0-7,1 2-4,6-2-2,0 0-30,1 0-28,-4 0-37,3-2-44,-1 2-50,2-2-47,-4 1-80,0-3-155,-1 0-24,-4-2-81,-1 1-34</inkml:trace>
  <inkml:trace contextRef="#ctx0" brushRef="#br0" timeOffset="83422.2">9203 10826 1543,'-2'-7'91,"-1"5"28,3 2 13,-2-9 11,0 6 6,2 3-2,-2-6-8,2 6-16,-2-3-15,2 3 7,0 0 13,0 0 1,2 18-2,0-10-5,0 4 1,0-1-4,3 4-6,-1 0-12,0 3-4,1-1-11,0 1-5,-1 0-7,3 1-5,-2-2-4,-1 0-19,0 2-38,0-2-43,0-1-48,-2 1-55,-1-2-67,5-2-71,-6 1-80,2-2-161,-2-3-11,2-1 63,-1 1-111,4-2-78</inkml:trace>
  <inkml:trace contextRef="#ctx0" brushRef="#br0" timeOffset="83718.09">9722 11292 1547,'0'0'90,"4"-6"23,-4 6 12,0 0 5,0 0 8,0 0-4,0 0-9,0 0-12,0 0-13,0 0-12,0 0-3,0 0-7,2 12 2,-2-6-11,-2 2-4,0-1-7,0 1-5,-1 1-1,1 2-7,-3-3-8,3 4-1,0-3-28,0 3-41,-2-3-59,2 4-79,-2-6-89,0 1-213,2-1-19,0-2-137,0 1-126</inkml:trace>
  <inkml:trace contextRef="#ctx0" brushRef="#br0" timeOffset="84023.35">10687 11205 1820,'5'-4'98,"-5"4"20,0 0 17,8-4 19,-8 4 24,4-1-8,-4 1-10,6-4-19,-6 4-13,4-4-17,-4 4-12,0 0-12,9-3-35,-9 3-32,9 0-46,-9 0-55,19 0-64,-9 0-73,1 0-93,2-3-183,-1 1 14,4-2-104,2 3-84</inkml:trace>
  <inkml:trace contextRef="#ctx0" brushRef="#br0" timeOffset="84191.93">11288 11144 1729,'0'0'87,"4"-4"12,-4 4 4,7-1 8,-7 1-7,0 0-10,8-4-10,-1 2-14,-1 0-29,3 0-43,-1 0-62,2 2-73,2-5-79,2 5-183,-2 0-181,6-5-80</inkml:trace>
  <inkml:trace contextRef="#ctx0" brushRef="#br0" timeOffset="84368.8">12004 11133 1585,'13'-2'114,"-13"2"18,9-2 17,-9 2 12,6-2 14,-6 2 0,8-2-21,-8 2-12,0 0-15,13 0-13,-13 0-42,11-3-46,-5 3-65,1-3-83,4-1-88,0 3-196,-3-2-91,3 2-133,2-2-128</inkml:trace>
  <inkml:trace contextRef="#ctx0" brushRef="#br0" timeOffset="84528.59">12584 11076 1764,'0'0'135,"0"0"13,2-7 5,-2 7 8,0 0 0,0-5-8,0 5-21,0 0-14,0 0-37,2-5-47,-2 5-62,7-7-78,0 7-88,-7 0-136,12-3-155,-4-2-160,0 4-143</inkml:trace>
  <inkml:trace contextRef="#ctx0" brushRef="#br0" timeOffset="85000.74">13167 10860 1828,'-3'-6'49,"-1"1"26,2 1 22,2-2 8,0 1-2,0 5 0,4-12-4,1 4-8,1 4-9,1-1-7,1 1-5,2 0-6,2 3-2,0-2-7,0 3-4,1 3-6,-2 0-7,3 3-1,-4 1 4,0 3 5,1 3 4,-5 3 7,-3 1 4,-3 2 1,-3 4 1,-5 2-3,-4-5-10,-5 7-7,-1 0-1,-12 3-6,-2-2-5,-2-1 3,-2-4-17,1 0-6,3-4-1,-2-3-6,9-1 9,-1-4-10,3-1 2,5-3-1,2-3 0,-2 0 1,8-2-2,2-2-2,8 0 0,-11-5 0,11 5-1,2-6 1,-2 6 6,13-8 12,-5 2-5,6 4 7,0-2 11,-1 3 7,6-2 4,0 3 8,-3 0 2,1 3 0,0-2 1,3 2-6,-7 2-5,5-1-1,-2 4-7,-2-3-4,-2 4 0,4 0-41,-4 2-50,1 0-62,-1-1-71,2 3-89,-4-2-88,0 1-191,-1-1 12,2 2 73,1-1-164,0 1-137</inkml:trace>
  <inkml:trace contextRef="#ctx0" brushRef="#br0" timeOffset="85187.99">13523 11439 1902,'4'-3'144,"-4"3"10,4-6-3,0 2 18,-4 4 11,4-4 1,-4 4-22,7-3-17,-7 3-16,0 0-9,0 0-12,10 13-11,-6-8-6,1 5-8,-1-1-9,-1 0-40,1 6-45,0-4-57,-4 0-71,2 2-83,-1-2-64,2-1-167,-1 0-55,-2-1 41,2-1-114,0 0-84</inkml:trace>
  <inkml:trace contextRef="#ctx0" brushRef="#br0" timeOffset="85635.88">14562 11039 1902,'-2'-6'189,"-1"1"4,2 1 24,1 4 13,0 0-2,4-11-23,-2 4-23,3 4-18,5-3-18,3 1-14,2-3-13,1 2-11,4 0-12,0-1-17,4-1-7,-1 1-18,1 0-9,-1-1-6,-2-2-5,-2 0-3,-2 3-2,-2-1-3,-1-2-4,0 2-1,-2 1-4,-1 0 3,-3 1-4,1 2-3,-3 0 3,2-1-8,-1 3 1,-1-2-3,-2 3-4,-4 1 0,9-5-4,-9 5 15,0 0 5,7 12 4,-5-5 5,-2 2 11,0 6 3,0-2 4,2 5 3,-2 1 1,0 3 1,0 1 2,2 1-5,-2 5 0,1-1-5,2 3-3,-3-1-3,2 1-2,0-3-34,-2 3-34,0-5-36,0 3-41,2-5-49,-4 2-52,-2-6-54,4 2-61,-6-5-69,-1-2-147,1-2-38,-3 2 64,-1-2-198,1-1-207</inkml:trace>
  <inkml:trace contextRef="#ctx0" brushRef="#br0" timeOffset="85824.82">14626 11554 2028,'-11'1'140,"3"-1"15,8 0 8,-10 0 6,10 0 7,0 0 18,0 0 2,22-5-9,-3 3-10,4 2-14,5-2-12,6 2-16,3 0-10,5 2-16,0-2-19,3 2-67,-1-2-89,1 0-116,1-7-142,-3 7-280,-6-5 30,-3 2 84,-3-2-238,-5 1-221</inkml:trace>
  <inkml:trace contextRef="#ctx0" brushRef="#br0" timeOffset="87879.7">4171 12501 400,'0'0'204,"-4"-2"-36,4 2-33,-4-5-10,4 5-5,-5-3 1,5 3 1,-2-6 2,2 6 12,0 0 7,-5-4 6,5 4-1,0 0 7,-5-4-2,5 4-17,0 0-7,0 0-10,0 0-14,0 0-14,0 0-5,0 0-5,-5 15 1,5-3-4,0 5-1,0 4 8,0 8-10,0 0 0,0 3-5,0 2-6,2 2-4,-2 5-3,0-4-3,3 4-6,0-5-7,-3-4-27,2 1-20,3-4-30,-3 0-36,1 0-39,-1-7-40,0 0-44,2-3-31,0-2-28,2-5-39,1-3-89,1-3-52,3-3-202,-1-3-134</inkml:trace>
  <inkml:trace contextRef="#ctx0" brushRef="#br0" timeOffset="88250.57">4497 12861 1733,'13'-19'4,"-5"1"38,-4 7 38,1 2 34,-1 1 20,-2 1 8,0 0 0,0 4-9,-1-1-5,-1 4-8,0 0-17,0 0-9,0 0-5,-24 5-8,8 4-2,0-2-12,-2 4-6,-4 3-3,-1-3-3,-1 2-9,4 1-5,-4-1-4,5 0-5,-3-2-1,6-2-3,-1 2-4,6-4-1,-1 1-1,1-2 2,2-1-5,-1 1-6,1-3-3,3 4 4,0-4-3,2 2 2,-3-3-7,1 3-4,3-2 4,3-3 1,2 8 1,-1-2-6,9 0 3,1 1 1,-2 1 0,7 2 4,-1-2 5,2 6-3,-1-2 0,4-1 4,-1 2 1,2 0-2,-4-1-2,3 2 4,-6-2-10,3 0-7,-2-2-14,-2 0-16,-1-1-29,-3 0-31,4-1-25,-5 0-44,2-1-65,-1 0-32,-3 0-67,3-2-140,-3-1-11,3 0-146,-1 0-118</inkml:trace>
  <inkml:trace contextRef="#ctx0" brushRef="#br0" timeOffset="88926.18">4689 13213 1840,'7'-5'82,"-7"5"18,8-3 14,-8 3 10,7-2 10,-7 2-6,6-2-17,-6 2-10,0 0-11,0 0-10,8 7 2,-5-2 1,-1 1-3,2 3 0,-1-1-6,1 3 0,-2 0-8,2 2 0,-2-1-2,2 0-10,0-3 0,-2 3 1,2-2-14,-2 1-3,1-4 0,-2 1-5,3-1-1,-2 1 1,0-3-3,0 2 3,-2-4 1,0-3-3,2 5-3,-2-5-9,0 0 1,0 0-2,0 0 1,6-15-1,-2 4-7,-2 0 2,3-2 0,-1 0-8,0-2 3,-1 3 1,5-2-3,-2 2 0,-2 4-4,5-1-4,-3-2 0,0 4-4,2-1 1,2 2 3,0 3-3,-2 1 5,3 2-5,0 2 1,1 0 1,-1 3 2,1 1 3,0 3-8,-2 1 3,0 0 11,1 0 14,-2 2 0,-2 0 0,2-1 1,-2 0 0,-1 1 1,0 0 0,-2-5-5,1 3 4,0-3-4,-1 0 0,-2 0 2,2-2 1,-2 0 1,0 2 3,-2-7-3,2 5-4,-2-5 3,0 0-1,0 0-6,0 0-2,0 0-1,-12-14-2,12 7-4,0-1-1,0-5 0,2 2-1,2-3-1,0 1-6,2 1-6,0 0 5,3 2-2,0-1 1,1 1-1,3 2 2,-2 1-4,4 1 5,-1 0-3,1 4 2,-2 1-3,0-1 4,1 4 0,1 1-2,0 1 4,-1 2-2,-1 1 3,0 1-3,0 2 7,-3-1 7,1 3 6,-2-1 2,-1 0 2,-2 3-1,0-2-3,-2 0 1,2 2 2,-2-4-12,0 0-48,0 1-30,-2-2-40,0-2-49,0-1-58,2 2-67,-2-5-90,3 1-214,-5-4 49,12 0 68,-12 0-192,18-4-160</inkml:trace>
  <inkml:trace contextRef="#ctx0" brushRef="#br0" timeOffset="89133.96">5882 13066 1973,'0'0'115,"-2"-6"8,2 6-4,-5-3-2,5 3 11,0 0-8,0-8-8,0 8-12,11-2-8,-3-2-10,5 2-6,3 2-7,0-1-7,5 1-8,1 1-40,-2-1-49,2 0-66,-3 0-68,2 5-56,-6-4-92,-1 3-129,-2 2-8,-6 1-94,-3 1-49</inkml:trace>
  <inkml:trace contextRef="#ctx0" brushRef="#br0" timeOffset="89293.04">5917 13372 1655,'-4'8'97,"-2"-1"14,2-5 14,2 3 17,2-5 14,0 0 5,0 0-14,14 4-13,-2-4-12,2-2-16,3 0-11,4 0-12,9-3-43,-3 2-62,3-2-84,13 1-87,-1-2-146,2 0-147,13-2 45,0 3-99,28-4-43</inkml:trace>
  <inkml:trace contextRef="#ctx0" brushRef="#br0" timeOffset="89870.01">7989 13302 1722,'-2'-9'138,"2"-1"-7,0 1 2,2-1 4,1 0-6,5 1-8,0-2-11,-2-1-15,5 0 1,-4 2-7,2-2 0,1 0-5,-4 1-7,2 1-7,-2 0-5,1-2-6,-3 0-9,-2 1-1,-2 0-7,-2 1-3,-2-2-4,-5 1-6,1 2-4,-4 1-2,-6 2 2,1 1 2,-5 3-7,1 4 5,-4 1-8,-2 5-5,2 1 5,-4 6-6,-1 3 4,4 3 4,3 0-4,1 1-5,4 2-1,5-2 4,0 2-1,7-2-2,-1 2-3,5-6 5,4 2-3,1-3-2,5 3-5,2-3 7,2-1 1,4-1 0,-2-4-4,6-1-4,-1-3-8,0-3 6,0-2 2,3 0-5,-4-6-2,4 0 8,-3-5-4,1 0-3,0-8 3,-4 2-1,2-2-3,-3-4 7,-3 4 6,-2 0 11,3 0 21,-4 5 11,-1-3-2,-2 4-5,1 2-6,-2 1-7,0 1-6,0 1-7,-1 1-5,0 3-1,-4 2 0,0 0-4,15 13 0,-11-4-3,3 2 3,2 4 6,-3 0-6,0 1 1,2 1-2,3 0 2,2 3-20,-1-2-36,-1 2-32,0-3-41,-3-2-58,3 0-65,1-1-71,2-4-140,-4 2-116,-1 0 71,7-5-200,-3 1-191</inkml:trace>
  <inkml:trace contextRef="#ctx0" brushRef="#br0" timeOffset="90535.73">8476 13443 1950,'0'-3'53,"0"3"20,2-7 7,-2 7 4,5-5 5,-5 5-7,0 0 28,0 0 10,0 0 2,0 0 3,10 12 6,-8-5-4,2 1-5,1 1-1,-1 1-11,0-1-5,-2 4-6,2-4-10,0 2-9,-3-2-5,3 0-8,1-1-4,-3 1-8,0-2-5,-2-1-2,2-2 1,0 3-3,0-3 0,-2-4-1,0 0-14,0 0-7,0 0-5,0 0-8,11-11-7,-8 4-1,1 0-8,0-3 4,4-1-6,-4 1-1,0 0 1,2 2 2,-2-1-4,3 2 5,-3-1-5,-1 3 1,4 1 0,0 0-4,4 0-1,-3 4 7,2 0-4,1 2 2,0 2-2,-1 0 12,3 1-6,-1 4-2,-1-1 4,0 1-1,-3-1 6,3 2 22,-1 0-3,-1 1 3,-1-1-4,1-3-4,-3 3 2,-1-2-1,-1-1 1,0-1-2,1-1-1,-3 1 1,2-2-2,-2 1-7,-2-5-6,0 4-5,0-4-3,0 0-1,0 0-9,0 0-5,0 0 0,-11-19 0,9 10 6,0 1-4,2-1 0,2-1 4,0 0-2,1-1 6,-1 2-3,2 0 9,0 0-5,2 1-2,0 1 2,0 2 1,6 0 5,-2-2-3,3 3 4,0 1 4,2 3 6,-1 0-1,1 0-2,0 0 4,-1 3-1,4-1 8,-5 4 9,3 2 10,-3-1 2,-1 1 9,-1 2 6,-3-1 6,1 1-1,0 1-1,-3 0-4,-4 1-4,2-3-3,-1 3-5,-1-1-3,0-2-35,0 1-37,-2-3-44,2 4-42,0-4-48,-2-1-61,2-1-75,-2-1-86,0-4-173,2 5 3,-2-5 81,0 0-207,0 0-183</inkml:trace>
  <inkml:trace contextRef="#ctx0" brushRef="#br0" timeOffset="90824.89">9658 13029 1875,'-5'-13'64,"3"2"37,2 3 21,0 1 10,0 1 3,0 6 5,0-8-12,0 8-13,0 0 3,0 0 6,0 0-2,-10 21 1,6-7-3,-3 4 0,-2 4-3,3 2 0,-2 5-8,-1 1-4,1 3-5,1 0-2,2-3-5,2-2-3,-1 5-4,4-3-6,2 1-7,2-3-4,4 5-6,2-3-21,2-1-25,2-3-46,3-1-46,-2-6-59,4-2-65,3-1-64,3-5-59,-2-3-100,-1-5-142,-1 0 26,-3-3-228,4-3-256</inkml:trace>
  <inkml:trace contextRef="#ctx0" brushRef="#br0" timeOffset="91515.9">10001 13208 2069,'0'-5'-27,"0"-1"14,0 6 13,2-4 32,-2 4 29,0 0 21,0 0 15,19 10 15,-11 0 8,1 3 14,-1 0 4,3 2-4,-3 2 2,3 3-2,-2-2-12,-3-1-5,2 1-8,-2 1-4,-2-3-8,4-1-8,-4 0-10,0-2-6,-2 0-10,2-3-2,-2 0-3,0-3-6,0 1 5,-1-2-11,3-1-7,-4-5 0,0 4-4,0-4-5,0 0-3,0 0-4,-5-17-4,5 8-4,1-3-9,3-2-2,0-3-6,-1 2-2,2 1-1,2-1-1,-1 1 1,1 0 4,-3 3-9,2 2 5,-1-1-2,4 2 0,1 0-1,0 5 2,1-1-1,3 4 1,1 0-2,0 4 5,4 1 2,-2 1 1,2 4 7,0 0 5,0 5 5,-4-4 6,2 2 3,-5-2-1,-2 2 7,2-1 3,-1 2-4,-5-3 3,2-2-3,-5 1 1,2 0 0,-3-3-3,-2-1 0,0 2 0,-2-3-4,0-1-3,-2 0-1,0 0-9,4-4-7,0 0-2,-15-2-13,15 2-5,-6-6-1,4 0 2,0-1-4,2-3 3,2-2-4,0-1-6,4-2 4,3 0-2,1-3 1,1 1 4,2 3 0,1-1-2,0 1 2,0 2 4,1 4 0,1-3 8,2 6 4,-2-1 7,4 2 4,-3 3-2,2 1 9,0 0 1,-1 1 2,2 3 4,-1 0 5,-2 3 6,0-1 8,-3 4 11,2-3 0,-2 3 3,-2 2 4,0-1-6,-2-2 1,-2 3-6,-1 0 0,-1 1-5,-2-4-4,0 3-4,-2-3-22,4 3-33,-6-4-38,1 1-39,2 0-51,-1-3-58,-4 1-59,2 0-79,0-7-146,-6 5-147,0-5 73,6 0-332,0 0-377</inkml:trace>
  <inkml:trace contextRef="#ctx0" brushRef="#br0" timeOffset="91798.61">11100 13043 2601,'0'-5'80,"0"5"13,0-9 18,0 9 14,0-7 14,2 3 3,-2 4 4,11-2 9,-11 2 10,18 6 2,0 1 1,2 4 2,2 2-3,3 7-3,5 8-3,-2 1-8,1 3-7,1 2-6,-4 2-3,-4-2-16,-4-2-8,-4 1-7,-3-1-8,-7-3-8,-4 1-12,-6 3-60,-9-3-40,-11 3-70,-6-3-57,-1-3-80,-7-1-104,-5-3-97,-19 8-182,0-7-37,-1-1 64,-6-6-386,9-3-447</inkml:trace>
  <inkml:trace contextRef="#ctx0" brushRef="#br0" timeOffset="93394.81">4677 14829 2483,'2'5'-122,"0"2"33,-2-1 32,3 2 28,-1-1 21,0 1 20,-1 0 18,2 0 5,-1-1 12,0-1 7,0-1 4,-2 1 0,2 2 4,-2-5 2,2 1 1,0 1 0,-2-5 4,3 6 0,-3-6 4,2 5 15,-2-5 5,2 4 5,-2-4 16,0 0-8,0 0-10,0 0-10,12-9-12,-7 3-6,-3-4-5,2 0-4,-4-1-8,0-2-5,-2-1-4,0-3-9,-5 0 1,1 2-7,0-1 0,-5-1-10,-1 0 4,-4 3-6,2 1-4,-1 6 0,-4-3-6,0 6-2,-3 2 8,0 2-8,-6 6 0,0 4 2,-3 2-1,-1 3-4,0 5 3,0 6 0,1 0-6,1 4 10,5 3-8,0 3 7,10-4 0,-1 1 3,6 2-3,6 0-2,-3 0 0,5-5 0,4-2 3,2-1-1,4-3-2,1 0 6,4-5-1,4-4-9,2-3 4,0-3 5,2-5-1,1 0-2,-2-8-1,6 0 1,-3-3 1,3-5-3,0-3 1,-2-2-4,2-1-2,-3-4 4,-3-1-1,0 0 0,-3-2-8,-2 4 8,-4-2-1,1 4 0,-2 0-4,-2 4 8,-2-1-9,2 5 2,-2-2 4,-1 5 1,0-1-3,-1 1-3,0 2-4,0 6-1,-4 0 4,0 0 0,8 6 2,-5 3-2,-1 2 1,2 6 9,-2 0-3,2 2-3,2 6-2,1-3 4,2 3 1,-1 3 0,0-4-10,4 4-32,2 2-43,-4-9-53,3 2-64,0-2-70,-2-1-101,1-2-157,0-3 5,0-1-236,4-1-247</inkml:trace>
  <inkml:trace contextRef="#ctx0" brushRef="#br0" timeOffset="94052.57">5058 15337 2118,'-4'-6'46,"2"2"25,2 4 9,-4-4 6,4 4 4,-4-5-6,4 5-6,0 0-5,0 0 6,0 0 9,0 0-4,-7 19 10,7-12-11,0 0 11,0 5-4,0 0-6,2-1-7,-2 3-4,3-2-10,-3 2 0,0 0-7,2-5-5,-2 3-1,2-3-6,-2-1-4,2 1-1,-2-1 1,0-1-3,2-1 3,-2-4-2,0-2-6,0 0-5,0 0-2,0 0-2,4-15-6,-2 7 3,0-4-4,0-1-3,0-2 2,2 2-9,-2-2 0,1 3-10,1 0 12,-2 1-8,0 2 1,1 0 0,-1 1-4,-2 0-4,4 5-2,0 0 5,-4 3 7,0 0-8,17 6-2,-9 2 6,-2-3 1,4 5 4,-2 0-2,0 2 6,-2-2 1,3 4-1,-2-3-1,-1 0 4,0 1-4,-2-3 4,-1-1-5,3 0 4,-1 0-1,-2 1-5,1-5 11,-2 1-2,0-1 1,1 0-2,-1 0 5,-2-4-4,0 0-2,0 0 5,0 0-6,0 0-1,0 0-2,-2-17-2,2 9-1,2 1-2,0-2-2,-1-4 4,3 6-3,0-1-5,-1-3 6,4 1-4,-1 3 1,0 0 0,4 0 1,-2 0-1,-2 4 4,2-4-3,1 5-2,-1 2 2,-8 0 3,18 2 2,-10 2 1,0 2 1,-2 1 10,4 0 5,-4 4 2,0 0 1,0 2 5,0 1-4,-1-5-5,-1 5 1,-2-1 0,0 0-4,0-2-17,3-2-45,-3 4-45,0-4-44,0-2-59,0 5-56,0-8-62,-2 0-128,5 1-132,-5-5 57,10 0-256,-2 0-259</inkml:trace>
  <inkml:trace contextRef="#ctx0" brushRef="#br0" timeOffset="94268.77">5615 15502 2133,'0'0'66,"0"0"23,0 0 9,0 0 11,-13 0 7,13 0 9,0 0-7,0 0-16,0 0-9,0 0-1,0 0-9,0 0 9,0 0-1,0 0-15,28 2-2,-18-2-4,6 0-14,-2-2 2,3 2-11,2-3-31,0-1-30,1 4-28,-2-5-51,-1 2-63,3 0-45,-4-3-82,1 3-196,-2-4-7,0 1 53,-3 2-117,4-3-53</inkml:trace>
  <inkml:trace contextRef="#ctx0" brushRef="#br0" timeOffset="94826.78">6006 15303 1618,'0'0'130,"-8"-4"24,8 4 14,-8-4 15,8 4 20,0 0 8,-6-1 3,6 1-5,0 0-4,-7-3-7,7 3-8,0 0-10,0 0-12,-6-3-17,6 3-12,0 0-15,0 0-12,0 0-13,0 0-7,-4-5-11,4 5-7,0 0-5,0 0-5,0 0-2,0 0-7,0 0-4,0 0-4,0 0-5,0 0-5,0 0-4,0 0-2,0 0-3,-7-1-2,7 1-5,0 0 1,0 0-1,0 0-4,0 0-1,0 0 0,0 0-2,0 0 3,0 0-5,0 0-3,0 0-1,0 0-2,0 0-1,0 0 1,0 0-4,0 0 3,0 0-2,0 0-1,0 0-1,0 0 0,0 0-2,0 0 0,0 0-2,0 0 2,0 0-1,0 0-2,0 0 0,0 0 1,2 12 4,0-7-1,3-1 2,-3 4-4,2-1 3,0 2 0,1 1-1,-1 3 4,0 0 0,0 3-2,0-3 1,0 4 1,-2 0 0,4 1 2,-4-1 1,0-3-3,0 2 4,0 1-8,-2-5-23,0-2-33,2 3-48,-2-2-46,0-2-45,-2 2-62,0-3-70,0-6-85,0 2-174,0-1 1,2-3 58,0 0-310,0 0-322</inkml:trace>
  <inkml:trace contextRef="#ctx0" brushRef="#br0" timeOffset="95304.39">6572 14910 2314,'-6'-9'21,"0"1"34,1 2 35,-1 2 20,3 1 33,3 3 20,-5-5 7,5 5 3,-7-3-4,7 3-5,-4-4-8,4 4-12,0 0-14,0 0-17,0 0-13,-7-1-14,7 1-10,0 0-7,-4 13-8,0-3-3,2 2-5,0 4-7,-3 4-7,4 7-1,-1-1 0,2 3 2,-2 2-2,2 1 1,0 1-5,2 5-1,0 0 1,-1-7-5,4 5-1,0-1-3,4-4-2,2 2-22,-1-12-31,4 2-36,0-2-43,4-4-43,0-6-57,4 0-67,-3-5-64,-1-4-121,2 3-121,-3-10 62,6 0-282,-2-2-290</inkml:trace>
  <inkml:trace contextRef="#ctx0" brushRef="#br0" timeOffset="95503.98">6956 14996 2369,'-5'-10'76,"1"3"25,2 1 16,0 0 25,0 4 5,2 2 2,0-9-19,-2 5-16,2 4-10,0 0-14,-2-7-13,2 7-26,0 0-41,0 0-35,0 0-30,2-7-45,-2 7-51,0 0-43,0 0-40,0 0-100,10 10-131,-8-4 7,1-2-107,-3 3-67</inkml:trace>
  <inkml:trace contextRef="#ctx0" brushRef="#br0" timeOffset="95689.94">6956 15078 1528,'2'11'20,"0"-7"19,-2 3 40,0 2 30,2 2 18,-2 1 10,2-3 5,-2 2 1,2 2 5,-2 1-3,2-1-7,0 2-1,0 4-14,2-5-16,-3 3-5,3-2-5,-1 1-9,1-1-19,-2-2-11,2 0-39,-2-1-42,0-3-54,-2 3-61,2-3-64,0-5-70,2 1-164,-3-1-54,4-2-162,-5-2-149</inkml:trace>
  <inkml:trace contextRef="#ctx0" brushRef="#br0" timeOffset="96047.68">7231 14815 1876,'-4'-3'61,"-1"-2"20,5 5 15,-6-3 14,6 3 5,-4-4 8,4 4-12,0 0-7,0 0-2,0 0 8,0 0 27,0 0 7,15 9 0,-3-3-4,1 4-8,2-1-1,3 4 2,2 2-2,-1 1 1,2 7 4,0-1 1,-3 3 0,-3 2-2,3 6 1,-6 0-8,-1-2-11,-2 4-10,-7-5-10,-2 3-9,-6 1-3,0-2-10,-4 0-22,-2-1-26,1-7-35,-1-3-47,0 3-50,-2-4-58,4-3-44,1-3-51,-1-3-62,0 0-40,5-5-39,0 2-130,5-2-22,0-6 63,13 1-236,0-1-216</inkml:trace>
  <inkml:trace contextRef="#ctx0" brushRef="#br0" timeOffset="96234.78">8211 15196 2244,'9'-2'131,"-5"0"12,3-2 10,-7 4 20,8 0-6,-8 0-14,12-4-15,0 3-18,-2-1-12,-1 2-9,5-2-21,1 2-37,0 0-59,1 0-61,0 0-67,-1 0-73,3 2-58,-6 0-122,4 2-88,-6 1 26,-4 3-105,0-1-66</inkml:trace>
  <inkml:trace contextRef="#ctx0" brushRef="#br0" timeOffset="96402.38">8260 15441 1738,'-11'10'136,"5"0"24,0-6 18,2-1 25,0 4 13,-1-7 4,5 0-6,-4 7-23,4-7-17,0 0-17,0 0-17,23 0-13,-11-4-12,4 1-30,0 3-55,4-7-60,1 4-66,-1-1-63,5-2-28,10 2-72,1-3-101,9 3-161,8-7 36,2 2-191,6 4-171</inkml:trace>
  <inkml:trace contextRef="#ctx0" brushRef="#br0" timeOffset="97046.58">9795 15351 1761,'6'-1'-18,"-6"1"46,2-6 32,4 3 17,-6 3 20,4-8 18,0 6 9,-2-4 1,0 1 2,2 1 7,-2-4-10,-1 3-12,2-4 3,-1 3-10,3-3-6,-4-2-6,2 2-5,-3-3-1,2 3-9,-4-1-4,2 2 7,0-5 1,-3 6-4,2-5-14,-4 3-6,-3 0-5,-2-2-5,-2 2-2,-4 3-3,-1 0 0,0 3 4,-4 0-2,1 3 0,0 1-2,-6 4-2,3 1 2,-3 8-5,-1-2-1,2 6-2,1 1-6,3 2-1,0 2-1,4 0-1,4-2-5,3 2-1,1 0 2,7-4-6,0 1 3,4 0-1,2-3-3,3 0 3,1-2-2,3-2 0,1 0-2,4-4 0,-2-2-2,3-1 0,-2-4-7,4-2-1,-3-2-1,2 0-4,-4-7 2,5-2-2,-1-2-2,-4 0 2,2-2-1,-2-4 1,-2-1 1,-2 4-2,-2-5 1,-2 4 2,-2 1 5,3 2 10,-3-1 10,-2 5 3,2-2 2,-2 3-1,3-1-6,-5 5-3,4-4-7,-2 4-6,-2 5 2,0 0 0,0 0-2,0 0 2,0 0-1,0 23-4,-2-12 5,2 5-3,0 1 5,-2 0-5,4 1 1,-2 2 1,0 1-29,2-2-44,2 3-45,1-1-58,-1-1-63,2-6-77,2 2-69,-2 1-167,4-4-45,0 3 81,2-3-282,1-4-277</inkml:trace>
  <inkml:trace contextRef="#ctx0" brushRef="#br0" timeOffset="97693.36">10069 15554 2059,'6'-7'29,"-4"1"45,1 2 29,-1-4 14,0 5 14,2-2-4,-2 2-8,-2 3-14,0 0-7,0 0 14,0 0 5,0 0-10,8 12 3,-8-1-9,-2-2 0,2 4-8,-2-1-6,0-1-5,0 5-9,-2-3-4,2 0-8,-2 0 1,1 0-1,1-6-11,0 2-1,-3 2 0,3-5-2,2-2-1,-4 3-3,4-7-10,0 0-3,-6 2-1,6-2-6,0 0-2,-2-17-2,2 10-3,2-3-1,0 1-8,2-4 1,0 1-11,3-5-2,0 4-2,-1-1-1,0 1 2,0 1-5,2 1 1,-1 4 1,2-1 2,-1 4-1,1 0 0,2 4 2,1 0-1,-1 1-3,-1 6 2,2-3 8,0 5-2,-2-1-1,-2 1 1,3 1 1,-3 1 6,-2 0 2,1-1 1,0 1 2,-1 1 1,-2-4 0,0-1 4,0 0-1,-2 0-1,2-3 3,-2 1 1,1-1 0,-3-4 0,0 0-1,-5 7-7,5-7 3,0 0-2,0 0-1,0 0-2,-14-15-1,11 10-2,2-2-2,1-3 2,1 0-4,2-1 0,-1-1 2,4-1-2,0 1 3,2 1-3,2-1-1,0 3-5,1 0 8,2 1-6,2 0 0,1 0 4,2 5-1,0 1 0,-1-2 8,3 2 0,-4 4 0,2-2 1,-2 4 3,-1 1 5,-3 3 6,2-4 4,-4 6 4,-4-1 1,0 2 4,1 1-2,-4-1-2,-1 1-2,-2 1-2,0-4-2,-2 3-1,-1 0-13,-1-2-32,1 1-41,-1-2-47,2-2-40,0-1-60,-2 2-69,1-8-66,3 0-149,0 0-98,0 0 72,0 0-296,0 0-303</inkml:trace>
  <inkml:trace contextRef="#ctx0" brushRef="#br0" timeOffset="97994.74">11240 14975 2276,'-5'-10'31,"4"-1"31,-2 5 24,1 3 21,2-5 11,0 8-8,-2-7-3,2 7-4,0 0 2,0 0 13,0 0-1,-19 15-1,10-4 4,3 2-6,-4 6 7,-2 1-6,2 2-6,2 5 0,2-1-6,-5 6 0,4-1-5,1 2-7,0-5-10,2 1-3,1 3-5,1-5-8,2 1-4,0-1-2,5-2-9,-1-2-4,2-1-36,2-2-43,4-2-58,-4-8-60,2 4-71,3-9-84,2-2-66,-3-2-150,3-1-45,0-1 46,0-5-254,1-3-263</inkml:trace>
  <inkml:trace contextRef="#ctx0" brushRef="#br0" timeOffset="98177.15">11527 14993 2095,'2'-13'67,"-2"2"40,0 1 29,3 3 24,-3 0 21,2 7 0,-2-8-8,0 8-8,1-7-23,-1 2-17,0 5-10,4-5-17,-4 5-15,0 0-28,0 0-41,0 0-45,14 8-49,-14-8-60,6 10-53,-2-3-62,-2 2-138,-2 2-138,0-1 66,-2 3-151,-2 3-113</inkml:trace>
  <inkml:trace contextRef="#ctx0" brushRef="#br0" timeOffset="98375">11519 15213 1636,'-2'7'31,"0"1"23,2 0 23,0-3 34,0 4 20,0-2 12,0 4 0,0-3 1,0-1 3,2 4 3,0 0-4,0 0-9,-2-2-9,2 3-14,0 1-10,0-3-8,0 3-5,1-3-12,-1 2-39,-1-2-32,3 0-38,-2-2-52,-2-1-55,0 3-60,4-9-73,0 2-166,-2 0-67,-2-3 66,0 0-114,0 0-52</inkml:trace>
  <inkml:trace contextRef="#ctx0" brushRef="#br0" timeOffset="98736.46">11858 14812 1572,'-8'-5'64,"0"-2"31,2 1 22,2 2 15,0 0 6,4 4 7,-4-6-10,4 6-2,-4-3-8,4 3-5,-4-4-9,4 4-6,0 0-13,0 0 28,0 0 10,6 15 7,2-3 9,4 0 4,0 5-1,2-1 6,5 7-5,1 2-19,-2 2-2,0-2-9,-2 6-5,2 2-8,-6-1-7,-1 3-5,-4 1-9,-2-4-9,-5-4-2,-5 4-9,-2 2-5,-4-4-11,-3 1-23,-4-3-18,0-1-22,-2-2-28,2-4-31,0-2-37,1-2-31,1-4-40,2-1-39,0-3-44,4-1-41,1-4-56,0-2-121,1-2-92,8 0 69,0 0-248,-6-6-242</inkml:trace>
  <inkml:trace contextRef="#ctx0" brushRef="#br0" timeOffset="99195.79">12542 15244 2103,'0'0'31,"0"0"31,0 0 27,-11 0 24,11 0 21,0 0 26,0 0 3,0 0 12,0 0 3,-4-4-13,4 4-16,0 0-15,17-7-12,-6 2-13,4 3-7,3-4-2,4 6-6,6-4 0,1-3 2,4 3-4,6-1-1,1-1 2,-1 0 2,-2 1 1,1 1 4,-2-5 1,-4 4 6,1 2-1,-6 0 2,0 2-6,-4-3 5,-2 2-7,-4-2-3,1 2-5,-4 2-4,-1-2-8,-3 2-10,2-3-6,-4 0-6,2 2-14,-2 1 2,2-2-17,-10 2-26,14-2-30,-8 1-36,-6 1-42,13 0-41,-13 0-52,11 0-40,-5 0-37,-6 0-47,7 1-46,-7-1-68,3-6-145,-3 6-35,3-7 85,-3 7-298,6-5-314</inkml:trace>
  <inkml:trace contextRef="#ctx0" brushRef="#br0" timeOffset="100272.82">13997 14677 2156,'2'-3'-74,"2"-1"32,-2 0 27,3 0 24,-5 4 18,5-9 26,0 6 11,-1-4 6,1 2 8,-1 0 3,0 0 5,2-3 2,-2 3 6,1-3-2,-2 1-10,5-3-2,-4 3-7,0-1-6,0-2-1,0 4-4,-2-5-5,0 4-9,-2-2-4,0 2-4,-4-4-3,2 4-5,-4 0-3,-2 0 0,-3 1-5,-4 2-5,-2 1 1,-2 3-6,0 0 0,-5 3 0,1 5-3,0-1-2,0 3 1,-2 4 0,6-1-2,-2 4 4,5 1-2,0-1 0,2 5-2,6 2 3,2-4-7,4 1 4,2 0-3,6 4 2,0-4 2,6 0 2,0-3-3,5-1 0,-2-2-3,4 2 10,-1-8-9,0 0 8,2-1-9,-2-1-1,1-4 1,-3-1 0,0-2-3,2-2 1,-2-1 3,-2-4-8,1-1 4,-2-1 0,0-4 5,-3 0-7,-2-2 3,1-2 1,0 3-4,-3-3-4,-2 1 11,0 1 4,1 1-1,-3-1 10,2 3 6,-2 5 10,0-4-4,0 3 2,-2 0-4,2 1 0,0 1-5,1 1-3,-3 5-8,0-7-1,0 7-1,0 0-3,0 0 3,2 20-2,-2-8 0,0 0 0,0 2 0,2 1-3,-2 5 2,4-4 1,1 3-4,-1-1 9,2 1-5,0 2 2,2-2-17,2-1-29,-2-1-25,0-3-24,1 0-41,-2-1-50,3-2-48,0-3-65,-1-3-133,1 0-111,0-3 61,1 1-177,-1-3-144</inkml:trace>
  <inkml:trace contextRef="#ctx0" brushRef="#br0" timeOffset="100952.73">14453 14777 1827,'0'-4'45,"0"4"22,2-9 15,-2 9 2,0 0 7,0-7-5,0 7-5,0 0 14,0 0 12,0 0 1,0 0-1,6 20 1,-4-11-7,0 0 4,2 3-5,-2 2-7,2-1-9,-2 0-6,0 2-7,1-2-4,-1 2-6,0-4-4,-1 0-4,3 0-5,-2-1-4,-2-2-1,2-1-6,-2 1 1,2 1-11,-2-7 5,2 4-6,-2-6-1,0 0-1,0 0-1,0 0-2,0 0-5,0 0 0,0-19-3,2 10 0,0 1-8,0-4 10,0 0-11,5 0 2,-4 2 0,2 2-2,-1-3-3,0 4-6,3-1 7,0 2-5,1 0 0,0 2-1,2 4 1,4 0-2,-2 0 3,3 6-2,-2 0 8,1-1-6,-1 5 6,2 2 0,-4-1 0,1 0 8,-1 5-5,-3-4 19,1 3-6,0-6-2,-3 2 4,0 0 4,0-1-8,-2 0 1,0-2 1,2-1 0,-2-1 1,-2-1 2,0-1-4,-2-4-2,0 0-3,-2 8 0,2-8 1,0 0-4,0 0 0,-14-14-4,12 9-1,0-2-1,2-1 2,0-4-5,2 0 0,0 3-2,3-4-2,2 4 1,1-6-1,0 5 1,2 0 2,4 1-8,-2 1 5,1 2-4,4 2 0,0-1-2,0 2 3,2 3 2,-2 0 3,2 0-3,0 3-3,-2 2 2,-2-1 2,0 6 4,-1-5 5,-3 5 7,2 1 2,-3-1 4,-2 2 1,-1 1-2,2-2 3,-5 0-3,0 0 0,0 0-2,-2-2 2,-2 0-21,2 1-42,1 1-40,-3-5-50,0 1-58,0 0-65,-3 1-63,3-8-104,-2 0-126,2 0 33,0 0-241,0 0-248</inkml:trace>
  <inkml:trace contextRef="#ctx0" brushRef="#br0" timeOffset="101224.93">15407 14618 2110,'0'-7'56,"-4"1"17,4 2 7,0 4 0,-4-7 0,4 7 2,-4 0 10,4 0 4,0 0 0,-17 13-4,10-4 13,1 3-6,-3 10 6,3-6-9,0 4-2,2 2-6,0 1-8,-2 3-5,4-3-8,0-2-6,4 3-5,0-4-4,2 2-8,0 1 1,2-1-2,4-1-13,1-2-17,4 0-38,2-4-45,-5-1-51,2-6-63,0 1-70,-1-4-59,4-2-139,-5 0-47,0-3 37,-2-2-120,5-2-82</inkml:trace>
  <inkml:trace contextRef="#ctx0" brushRef="#br0" timeOffset="101928.82">15649 14729 1617,'-4'-11'53,"1"1"37,3 3 17,-1 1 5,1 0-1,-3 3-10,3 3-11,0 0-4,0 0 16,0 0 8,0 0 8,0 0-2,9 22 1,-3-10 6,-2 2 9,0 3-12,3-2-2,-3 2-3,2 0-3,-2 0-7,3-2-4,-5 2-8,3-1-7,-1-3-10,0-1-7,-2-3-2,0 2-7,0-3-5,2-1 1,-4-2-3,2 3-2,0-1-3,-2-7-3,2 3-7,-2-3-2,0 0-7,0 0-1,0 0-5,4-18 0,0 8-7,0 0-3,-2-3-16,2-4-7,2 2-2,0-1-1,1 1 3,-2 0-5,5 3 7,-4-1-3,0 2-3,2 1 3,-1 1-5,1 2 4,2 1 0,-2 1-1,2 1-1,0 4 8,3 0-2,-2 4 1,3 1 5,-1 2-4,1-1-1,-2 3 1,0 1 0,-1 1 2,0-1 2,-3 1 6,1 3-2,-3-7 2,0 4 7,0-1 2,-1-2-2,0-1 8,-1-1-1,-2 2 0,2-4 1,-2 3-2,-2-7-2,0 4 1,0-4-5,0 0 5,0 0-6,0 0-1,0 0 1,0 0-3,-14-15 0,11 7-3,3 0 0,3-4 0,-1 1 0,0-2-4,4 2 2,0-3-4,0 2 0,0 1 1,4 2-1,0-2-3,0 3 0,3-1 0,0 2-1,0 4 3,-1-5-3,3 6-1,-2 0 1,2 2 3,-3 0 1,1 2-1,0 2 7,1 2-6,0-3 0,-4 6-5,0-3 7,-1 1-2,-1 2-2,-1-2 2,-1 1 2,-2 1 3,1 1 1,-1 0-3,-2 2 6,-2-7-1,2 4-1,-2-1 1,-2 3-26,2-5-37,0 1-32,-2 1-44,-2-4-44,2 0-53,-1 2-60,3-6-83,-6 0-146,6 0-6,0 0 52,0 0-181,0 0-149</inkml:trace>
  <inkml:trace contextRef="#ctx0" brushRef="#br0" timeOffset="102253.97">16613 14464 1842,'-3'-13'77,"1"3"28,-1 5 17,1-3 14,2 5 10,-2-3 7,2 6-10,0-6-5,0 6-23,0 0-6,0 0-17,0 0 7,0 0 13,20 13 8,-10-3 4,3 5-3,4 4 0,-2 2 4,3 0 0,2 6-15,-1 1-2,0 1-3,-2 3 2,-1-1-6,0-1-3,-4 3-4,-3 2-9,-3-6-5,-1-3 1,-5 3-5,-3-2-8,-3 2-2,-5-1-6,1 1-14,-8 0-21,2-4-28,-3 1-36,-2-6-36,2 2-50,-1-5-46,2-1-45,-2-5-57,3 1-61,1-7-54,2-1-117,2-1-59,2-3 46,1 0-239,0-6-246</inkml:trace>
  <inkml:trace contextRef="#ctx0" brushRef="#br0" timeOffset="102910.55">17674 14910 2005,'0'-6'12,"0"1"24,0-3 18,0 0 17,0 0 19,0 0 7,0-2 9,2 0-2,-2-1 2,2 0 4,0-2-1,-2 5 20,0-2 3,2-4 1,-2 7 6,-2-4-2,2 0-9,-2 2-12,0 1-13,-2 1-10,-4 0-11,-2 1-10,-4-1-10,-2 4-4,-3 0-7,1 3-7,-4 3-4,-3 0-3,2 4-3,-3 2-5,3 2-2,1 4-4,2-2-1,2 4-2,1-1-1,4 1-2,2 1-2,1 1 2,6-1-4,-1-2 2,5 2-10,3-1 0,1-5 3,3 3 2,2-4-4,3-2 1,1-1-3,2-2-4,2 1-4,-1-7-1,4 0-2,-2 0 2,2-6 0,-1 1-1,0-5 6,-2 1-7,1-2 4,0-9-2,-3 5-3,-4-2 6,3-1-1,-1 1-3,-5 2 7,0 2 5,-1 2 5,0-1-1,-1 2-4,0 1-6,-2 4 0,0-1-8,0 4 9,-4 2-8,0 0 3,0 0-1,9 15 4,-8-8 2,2 5-2,2 0 2,-1 1 2,2 2 1,1 1-21,1 2-34,2 1-29,2-1-40,-2-1-58,-2-2-65,3-2-72,0 1-159,-3-2-104,1 1 81,-1-4-235,2-2-223</inkml:trace>
  <inkml:trace contextRef="#ctx0" brushRef="#br0" timeOffset="103553.02">17953 14983 2048,'2'-4'47,"0"0"22,-2 4 14,2-8 4,-2 8 5,4-2-5,-4 2 7,0 0 20,0 0 16,0 0-3,11 14 12,-9-7-7,3 0-6,-3 4-1,0 0-9,0-1-12,0 1-7,-1 2-7,2-1-8,-1-1-4,0-3-9,-2 1-5,2 2-7,-1-4-3,-1 1-1,0-3-2,4 0-3,-4 2 0,0-7-6,2 3-5,-2-3-4,0 0-5,0 0 0,0 0-9,8-19-3,-4 12-7,0-2-7,3-2-6,0-2-3,1-1-3,-2 1-3,2 1 3,1 3-3,-2 1 2,-3-1-2,2 0-1,0 3 0,-1 1-1,1 2 2,2 3-4,-8 0 5,16 3 1,-10-1 0,0 5-8,0 1 12,0-1 3,1 3-1,-2-1 3,1 3-1,-2 1 3,0-3 3,0-1 2,0 2 2,-1-5 0,1 1 0,-2 0 5,0 0-1,0 1 5,0-7 0,-2 6 6,0-7-7,2 3 0,-2-3 0,0 0-1,0 0-2,0 0 1,0 0-8,-6-19-8,4 12-2,2-2-7,2 0 2,-2-2-5,4 0-3,-2-1-4,5 1-3,-1 1 4,3-1 2,-1 1 1,0 3 1,4-1 1,-2-1 2,1 4-3,0-1 3,1 5-4,1 1 9,-1 0-4,0 1 3,2 2 2,-2 0 1,1 2-1,-1 4 6,1-1-3,-2 1 7,-3 2-2,0 2 3,0-3 1,-2 4 5,-2-1-4,-2 0 0,2-2 1,-4 2 5,2-4-27,0 0-56,-2-1-67,-2-1-90,2-3-85,0-4-148,0 6-95,0-6 47,0 0-209,13 0-210</inkml:trace>
  <inkml:trace contextRef="#ctx0" brushRef="#br0" timeOffset="103858.48">19071 14436 2091,'-6'-11'34,"-1"1"25,5 3 16,-2 0 12,2 4 0,0-2-2,2 5-7,-4-2-10,4 2 4,0 0 6,-20 10 8,11-3 2,-1 7 8,-1 3 15,-1 3 6,-1 3 1,3-1 0,1 6 1,-2 2-2,3 2-8,0-1-7,2-3-8,1 2-3,3-2-13,2 2-8,2-2-5,3 0-6,-1 4-22,2-10-32,1 2-40,7-2-41,-3-1-59,1-3-74,5-2-72,-4-6-87,0-5-181,3 1 21,-2-4 64,0-2-165,5-2-127</inkml:trace>
  <inkml:trace contextRef="#ctx0" brushRef="#br0" timeOffset="104557.17">19416 14655 1814,'-2'-5'66,"2"5"9,0-8 9,0 8 8,-2-6 2,2 6 0,0 0-7,0 0 17,0 0 14,0 0 7,0 0 11,16 19 4,-11-4 1,2-6-4,-3 7-6,-2 0-3,2-2-11,-2 3-8,2 0-3,-2-1-8,1-3-8,-1 0-10,0-2-4,-2 0-10,0-2 2,2 0-10,-2-3-2,2 2 2,0-1-6,-2-2-3,0-5-9,0 5 2,0-5-12,0 0-2,0 0-13,0 0-15,5-21-12,-2 11-12,4-2-11,0-5-6,-1 2-8,1-5-2,2 0-7,0-3 10,0 3-2,3 1 3,-5 1 12,1 3-5,-1 3 6,1 0 4,1 2 2,-1-2 0,-3 7 1,4 1 2,1 4 3,0 2-4,0 4 7,1-5 1,2 11 4,0-7-2,-3 7 1,2 0 3,0 1 2,-2 0 3,0 0-2,-1 3 1,-3-3 0,1 1 5,1-2-1,-1-1-3,-3 0 4,0-4-1,0 1 7,0-2 1,0 1 2,-2-1 6,-1-1-2,6-5-3,-7 0-7,0 0-17,0 0-7,0 0-7,6-11-6,-6 4-1,2-1-4,0-3-1,4-2-4,-2 0 1,2-3-1,1 1 2,2 1 7,-1-3 0,0 4 5,3 1 0,-1 0 3,2 0 4,-2 4 3,2-2 6,1 5 14,2 1 7,-2 2 2,-1 2 4,1 0 3,0 6 0,1-5 2,0 5-2,-2 2 1,-1 2-1,1 0 2,-3 2 2,0-4 6,-1 5 1,-2-3 4,0 1-2,0-3-3,-1 2 3,0-1-8,-1-1 4,-2-1-2,0 1 3,2-3-26,-2 2-41,0 0-51,-2-3-60,0-1-92,0-3-110,2 3-152,-2-3 16,15 3-114,2-3-106</inkml:trace>
  <inkml:trace contextRef="#ctx0" brushRef="#br0" timeOffset="104754.85">20547 14683 1732,'0'0'78,"0"-9"35,0 9 19,0-4 12,2-2 10,-2 6-2,0-5-1,0 5-8,5-6-17,1 4-11,2 1-21,2-4-4,3 3-14,2 2-6,4 0-9,1 2-13,0 3-26,2-5-37,-1 0-48,0 0-56,1 0-76,1-5-69,-3 2-126,4-6-113,0 4-161,3-5-160</inkml:trace>
  <inkml:trace contextRef="#ctx0" brushRef="#br0" timeOffset="104930.85">21087 14376 1816,'-4'-9'25,"2"1"36,0 1 25,0 0 16,2-3 12,-2 3 14,-1 0-11,3 0-8,-2 1-8,2 0-12,-3 1-10,3 5-14,-2-8-34,2 8-35,0 0-29,0 0-43,0 0-48,0 0-35,0 0-44,0 0-112,7 23-144,-9-17-68,-3 1-32</inkml:trace>
  <inkml:trace contextRef="#ctx0" brushRef="#br0" timeOffset="105147.14">21049 14533 1455,'2'10'3,"-2"-3"24,2 2 40,0-1 31,0 0 17,2 1 11,-3 1 9,7 0-1,-3 1 0,1-1 7,0 3-1,-1-1-6,3 0-2,-2 2-11,0 1-7,1 1-14,-3-1-4,0-3-10,1 5-8,-4-2-10,4-2-27,-5-2-36,2 0-46,0 0-51,-1 0-63,2-2-57,-1-3-55,0-1-136,-2 1-98,3-4-138,2 2-137</inkml:trace>
  <inkml:trace contextRef="#ctx0" brushRef="#br0" timeOffset="105518.53">21742 14089 1716,'-12'-6'-25,"6"2"38,-3 2 28,6-1 19,-1 1 12,4 2 6,0 0 5,-9-4 6,9 4 1,-6-2 6,6 2-4,0 0 11,0 0 8,0 0 0,21 13 1,-11-3 2,8 4 12,0 6 7,6 6 1,-3 0 3,5 8-3,-2 6-1,2 0-7,1 19 0,-5-6-16,-8-7-12,0 2-8,-8 0-4,-6-4-8,-6 5-18,-10 1-24,-11 10-41,-12 1-50,-4-6-72,-13-7-74,-3-2-94,-6-6-111,-8-6-181,1-3 55,-3-1-269,-4-4-289</inkml:trace>
  <inkml:trace contextRef="#ctx0" brushRef="#br0" timeOffset="107378.4">9562 16287 2156,'11'3'-16,"-11"-3"30,0 0 17,14-3 17,-14 3 16,8-1 13,-8 1 9,6-6 4,-6 6-4,0 0-3,7-4 1,-7 4 4,7-4-6,-7 4-4,6 0-9,-6 0-2,0 0-7,12-6 0,-12 6 8,10-3-7,-2 3 11,1-2-1,3 0 3,2 2 2,0-4-2,3 1 2,4 3-6,0-7-5,7 7 0,0-5-6,3 2-1,1 1 4,8-1-4,5-1-6,1 1 1,11-2 5,5 2-6,3-3 4,26 3 5,2-5-3,3 4 8,2-5 3,5 4 1,1 0 4,8-3-3,-1 1 4,7 1-8,5 0-4,2 1-4,2-1-5,0 3-5,2-4-6,-2 1-4,0 4-1,0-3 5,0 0-14,3-2 0,-1 0-3,-2 0-1,-2-1-3,6 1 0,0-7-1,-4 2-1,2 1-2,-2-2 4,-2-4-7,3 1 0,-1 1-6,2-2 7,0 1-1,1 1 8,-2 0 4,-3 4 0,0 3 7,-2-3 6,0 6-2,-5 0 14,-3 1 3,-6 2-4,2 0-3,-1 2-2,0-4-4,-2 3-2,-2 1 2,-4 0-5,-1 0-5,2-4 4,-2 2-6,0 2-7,6-2 1,-6 2-5,0 0-4,-1 0-1,0 0 3,3 2-2,1 4-9,2-5 1,2 3 8,-2 0-11,0 3 9,-3-3-7,2 2-3,-4 2-2,2-2 7,-2 1-1,-2-1-2,0 2-13,-4-1-4,2 1-9,-1 2 2,2-5-4,-1 3-2,-1 1 2,0-5 2,3 2-6,-4 2 0,-3-5 0,0 5-1,-1-3-4,-4 0 0,0-1 0,-3 3 0,-11-1 2,-10-4 1,2 0-1,3 1 0,1-3 3,-2 0-1,24 0 1,-13 0-1,-10-3-3,0-1 2,-3 4-1,3-4-1,-5-2-1,-1 3-1,-1-4-2,-1 2 2,-1 0-1,-4 0 0,-4-1 4,-7-1 0,1-1 5,-5 2 0,0-1 2,1 3 1,1 1-1,-2-2-5,3 3-1,-7 2-4,2 0-5,-1 0 0,6 2 4,-1 3 3,1 2 2,-1-6 2,2 5 3,-1-3 4,-3 2 1,1 1 4,-10-6 1,1 2 1,-2 3 5,-2-5 1,-4 0-1,0 0 1,-2 0-1,3 0 1,-3 0 0,0 0 2,-1 0-1,-1 0 0,2-3-2,2 3 1,-1 0 1,0 0-1,-2 3 1,3-3 0,-5 0 0,-2 0 4,0 0-3,-6 0 1,6 3 1,-7-6 2,2 6-3,0-3 2,-4 0-2,2 0 2,-1 0 0,-3 0-1,0 3 1,1-3-1,-1 0 2,-6 0-2,13 0-1,-9 0 1,0 0-1,-4 0-1,8 0-3,-8 0 0,8 2-6,-8-2-3,6 0-4,-6 0-9,4 3-3,-4-3-5,6 0 0,-6 0-9,4 3 2,-4-3-4,0 0 0,0 0 0,0 0 3,0 0-2,9 0-1,-9 0 3,0 0 4,0 0 2,6 2 1,-6-2-1,0 0 0,0 0 3,0 0 7,0 0 2,6 0-2,-6 0 12,0 0-6,0 0 5,3 3-2,-3-3 6,0 0-2,0 0 9,0 0-6,0 0 4,4 0-2,-4 0 7,0 0-2,0 0 2,0 0-1,0 0 0,0 0 0,0 0 4,0 0-5,0 0 5,0 0 1,0 0-4,0 0-2,0 0 10,3 2-10,-3-2 5,0 0 6,0 0-8,0 0-8,0 0-6,0 0-10,0 0-12,0 0-12,0 0-16,0 0-11,0 0-28,0 0-35,0 0-33,0 0-38,0 0-41,0 0-72,0 0-120,0 0-223,0 0-164</inkml:trace>
  <inkml:trace contextRef="#ctx0" brushRef="#br0" timeOffset="108697.65">14071 16198 1865,'0'0'22,"8"0"31,-8 0 19,0 0 20,6 2 19,-6-2 16,0 0 9,0 0 4,10 0-5,-10 0 6,0 0-3,6 4-11,-6-4-16,2 7 1,-2 1 8,0 1-4,-2 5 3,2 5-5,-2 1 3,2 10 0,-2 0-12,0 8 0,2 4-9,-3 2-7,1-1-8,2 3-7,-2 2-6,-1-5-7,3 3-3,-2-4-5,0-1-9,2-9 0,0-1-6,0-2-22,-2-4-23,2-1-23,0-6-39,0 0-27,2-1-34,-2-8-52,2 2-53,5-3-54,0-8-70,1 2-143,-8-2-39,17-4 47,-2-2-215,2 1-201</inkml:trace>
  <inkml:trace contextRef="#ctx0" brushRef="#br0" timeOffset="109021.85">15180 16844 2015,'-2'-4'77,"-2"1"24,4 3 17,-6-7 16,4 4 23,2 3 3,-4-4 14,4 4 1,-4-6-9,4 6-14,8-6-17,0 4-3,7 2-11,4-3-6,8 1-11,5 2-9,5-2-6,1 2-14,8 2-4,1-2-8,4 2-5,-1 1-7,1-3-3,-2 0-6,-3 2-4,-4 2-11,-5-8-22,-6 4-21,-1 0-30,-2 4-28,-7-2-24,0-2-32,-3-2-49,-2-2-54,-1 4-41,0-2-62,0-1-138,-3-1-45,-1 0 46,0 2-155,-1-3-126</inkml:trace>
  <inkml:trace contextRef="#ctx0" brushRef="#br0" timeOffset="109316.63">16532 16479 1959,'-2'-7'142,"2"0"16,0 1 15,0 6 8,0-8-1,0 8-10,0-6-20,0 6-14,0 0 41,0 0 6,0 27 0,2-12-7,-4 4-4,2 4-8,0 6-11,0 1-11,0-1-15,0 2-9,-2-1-9,-1 4-13,2-5-9,-2 2-5,1-1-10,-3 0-19,3-1-39,0-4-40,-3 1-45,4-5-45,-1 0-48,0-2-33,-3-4-33,4-1-33,1 0-34,1-7-23,-1 1-45,7-3-85,1-5-52,1 0 17,4 0-152,2-3-133</inkml:trace>
  <inkml:trace contextRef="#ctx0" brushRef="#br0" timeOffset="109705.73">16839 16827 1650,'11'-8'23,"-5"4"35,-2-2 34,-2-1 21,0 3 17,-2 4 8,-2-7 4,2 7 0,-10-2 6,3-2-1,-3 4-4,-3 0 4,0 0-7,-5 4-11,-2-4-8,-1 4-12,0-1-10,0-1-11,1 2-8,4-2-7,-2 0-6,6 1-7,-1-1-9,1 2-3,0-2-7,2-2-4,2 2-4,2 2-3,-1-3-1,3 5 0,4-6-5,-2 7-2,4 0-4,0-2-2,3-2 0,1 2-3,0 3 0,0-1-3,2-1-2,-1 2 1,4-1 0,-1 5 1,3-2-1,-5 1-2,3 4 1,2-2-3,-4 1 5,1-1-4,5 4-1,-5-4 3,5 7 5,0-6 9,0 6 8,1-8-6,-1 5-4,0-5-3,-4 2 0,2-2 2,-3-4-5,-1-1 3,-1 0-15,0-1-29,2 1-47,-2-1-44,0-4-51,-4-2-61,4 0-58,-3-6-67,1 4-138,-6 2-35,5-11 37,-1 2-184,0-5-171</inkml:trace>
  <inkml:trace contextRef="#ctx0" brushRef="#br0" timeOffset="110077.68">17011 16424 1994,'-5'-13'47,"3"2"27,0 1 25,-1-1 13,3 2 11,3 0 3,-3 2-3,7-2-7,-1 1-9,2-2-7,5 5 1,-2-1-1,8 5 2,-5-3-7,6 1-7,-3 3-9,1 0-7,0 3-7,-2 2-7,-1 1-6,-2-1-5,-3 5-4,-1 1-2,-3 2-5,-2 1-3,-4 1 3,0 4-5,-4-2-1,-2 5-3,-5 2 0,1-2-8,-4 0 4,2-1-4,-2 4-5,1-8 6,2 2-3,0 0-1,1-4-10,4-2 0,-1 0 7,0 2 0,4-6-4,6 2 3,0 2 0,6-5-2,-1 6-1,5-6-4,1-1-2,6 4-19,2-2-26,2 2-53,1-3-50,1-1-68,0 2-70,-4-1-81,2-3-155,-3 7-4,-1-5-229,-2 3-242</inkml:trace>
  <inkml:trace contextRef="#ctx0" brushRef="#br0" timeOffset="110958.82">17330 17273 1972,'0'0'-17,"5"-3"42,-5 3 35,3-5 28,-3 5 27,3-7 22,-3 7 17,2-2 3,-2 2 2,0 0 3,2-7 6,-2 7-15,0 0-10,3-4-18,-3 4-11,0 0-18,0 0 3,0 0 2,0 0-5,-5 20-2,3-15-6,-2 3 1,2-2-6,-1 1-8,1 3-4,0 1-6,-2-4-4,0 2-6,2 2-6,-3-3-5,3 2-4,-1-2-2,2-4-4,-1 1-1,-1 2-2,1-1 3,2-6-4,0 4-3,0-4-3,0 0-3,0 0-1,0 0-6,15-12 0,-8 2-2,1 1-2,3 1-2,-1-5 1,6-2-1,0-3-2,0 2-1,3-4-2,-1 8 2,-1-8-3,-1 6 0,-1 5-2,3-4 1,-3 6-5,-3 0 3,5 0-3,-2 7 1,-1-3 2,0 6 0,0-1 6,1 3 3,-2 2 3,0 1-1,-3 4 3,-2-3 0,4 5 0,-6-1 0,0 3-2,-3 1 1,2-2-1,0-2 1,-4 3-2,2-3 2,-3-2 1,0 2-1,0-4 1,-3 4 0,3-4 3,0 3-1,0-5 1,0 1-1,-1-7-1,-2 3-5,3-4 3,0 0-1,0 0-5,0 0 0,0 0-3,0 0 3,-4-13-2,4 6 0,4-7-2,3 2-3,-1-1 2,3 1-1,-1-4-1,3 3-1,1-1 3,-1 1-5,2 3 0,-1-3 0,3 5 0,0 1-1,0 0-1,-3 0 4,4 2 8,-4 5 5,1-3 5,-2 3 3,1 3 5,-1-2 0,1 5 2,-3 1-1,0 0 0,1-2-1,-2 5 0,1 1 2,-2 2 19,1-3-3,-2 4 0,-2-3 0,-3 2-4,5-5 1,-4 6-7,0-7 10,-1 6-17,2-5 1,-3 3-1,2-1-40,0-5-46,-2 4-62,2-4-70,-2 2-64,0 1-91,-4-8-125,2 6-219,2-6 38,0 0 91,0 0-417,0 0-456</inkml:trace>
  <inkml:trace contextRef="#ctx0" brushRef="#br0" timeOffset="111134.38">18391 17415 2959,'1'-6'120,"5"5"9,-4-5 36,-2 6 15,2-8 2,-2 8-13,2-5-17,-2 5-14,4-2-16,-4 2-13,4-6-44,-4 6-64,0 0-73,6-2-75,-6 2-89,0 0-123,0 0-242,2-5 57,-2 5 67,0 0-222,-2-7-193</inkml:trace>
  <inkml:trace contextRef="#ctx0" brushRef="#br0" timeOffset="112688.29">4730 17444 2302,'0'-7'173,"0"-7"21,-2 6 6,2 1 5,0-5 2,-3 5 0,3-1-7,0 1-15,0 2-17,0 5-18,0-12-17,0 7-11,0 0-17,0 5-15,0-6-36,0 6-49,3-5-42,-3 5-35,0 0-35,13 3-36,-13-3-46,4 8-49,0-1-51,-2 1-83,-2-1-137,2 5-5,-4 1-245,0 1-248</inkml:trace>
  <inkml:trace contextRef="#ctx0" brushRef="#br0" timeOffset="113032.55">4652 17720 2232,'-3'5'86,"3"-5"20,-1 7 11,1-7 7,-2 1 5,2-1 18,0 7 4,0-7-12,-3 5-7,3-5-9,3 9 7,-1-3 4,2 5-9,-2-3-6,4 8-1,-2-3-15,0 0-10,0 6-5,1-3-11,-3 4-7,3-5-4,-3 5-6,0 0-6,-1-4-2,2 2-8,-1 2 0,-2-5-6,2-4-1,-2 1 10,0 0 13,0-5 18,2 0 12,-2 1 4,2-2-2,0 0-15,-2-6-7,0 0-9,0 0-5,17-12-6,-8 3-5,2-4-13,-3-2-27,4 3-22,-2-7-24,4 2-24,-2-3-31,-1 5-32,0 2-43,-1 0-44,-1-1-54,-1 4-62,0-1-54,-4 0-172,4 2-15,-4 7 46,0-4-298,0-1-310</inkml:trace>
  <inkml:trace contextRef="#ctx0" brushRef="#br0" timeOffset="113474.66">5471 17526 2357,'4'-8'45,"1"5"25,-3 0 6,-2 3 7,0 0-2,4-5 7,-4 5 5,0 0 16,0 0 13,-9 24 8,3-14-2,-1 3 3,-3 6 2,0 2-3,-4 1-6,2-2-8,-5 6-7,2-2-10,-4 1-3,5-4-10,-2-1-5,2-5-9,1 4-5,0-5-7,3 1-6,1-3-2,1-3-4,-1-1-3,5 2 0,-3-3-1,3-3-3,-1 1-2,4 1-4,1-6-5,0 0-3,4 6-3,2-4-1,-6-2-4,16 0-1,-8 0-3,5 0-1,1 3-1,6-3-1,2 3-3,2-3 2,4 1-2,3 3-1,1-2 1,1 0-5,0 1-17,-2-3-30,2 2-34,-1 3-33,-6-3-33,-2-2-30,-5 1-39,1 3-36,-4-1-42,-6-3-41,-3 5-101,0-3-101,-3 2 29,-4-4-253,0 7-247</inkml:trace>
  <inkml:trace contextRef="#ctx0" brushRef="#br0" timeOffset="114024.46">4082 17740 1993,'4'-3'-18,"0"-4"27,-4 0 26,2 2 10,0 3 7,-2 2 15,0 0 2,-4-11 2,4 11 1,-4-8 1,4 8 0,-6-6 3,2 5 0,4 1-3,-11-4 0,4 4-3,7 0 0,-23 5-5,6 1 0,-2 2 2,-5 3 2,0-2 13,-4 6-16,-3 3-3,-1-3 10,0 5-15,0-5-2,3 6-2,1-9-7,4 3-4,1-2-6,4-6-8,1 4 2,6-3-3,0-1 2,-1 0-4,4-4-12,1 4 5,1-2-1,4-3 2,3-2-2,-2 5-2,2-5-10,4 8 4,-4-8-2,8 8 1,0-3 0,5 1-4,4 1 3,2 2 0,7 2 2,4 2-4,3-3 5,5 1-8,0-2 13,3 3-3,-1-3-3,0-1-1,-1 4-22,-1-5-23,-3-2-18,-5 4-23,-4-4-26,-1 1-36,-6-4-37,0 4-46,-5-5-44,-2-1-83,-6 2-106,0 2-9,-6-4-169,2 6-130</inkml:trace>
  <inkml:trace contextRef="#ctx0" brushRef="#br0" timeOffset="114278.42">3698 18288 1982,'-8'2'138,"3"-2"1,0 4 1,5-4 6,-7 1-2,7-1 0,0 0-14,0 0 9,11 8-4,-3-6-1,7 1-2,3-1-9,4-2-9,6 5-9,2-5-12,0 1-10,1-1 2,3 0-20,-3 0-41,3 0-42,-3 2-53,2-4-48,-2 2-68,5 0-80,-8 0-117,4-6-136,-3 6 33,1-2-242,2-1-220</inkml:trace>
  <inkml:trace contextRef="#ctx0" brushRef="#br0" timeOffset="114760.64">5347 18351 2036,'-16'-6'35,"4"6"27,1-5 19,2 2 16,-1 1 21,3-1 17,1 1 10,6 2 2,-10 0-13,10 0 0,-9-2-2,9 2-1,0 0-4,0 0 2,0 0-3,0 0-4,19-5-9,0 0-10,3 3-7,4-4-10,4 4 0,9-3-33,1-1-48,5 3-54,-1-1-52,3-4-67,-3 6-79,0-4-76,1 1-177,-1-2-32,-3 5 68,-7-3-233,-3 5-191</inkml:trace>
  <inkml:trace contextRef="#ctx0" brushRef="#br0" timeOffset="115544.92">2777 17616 1980,'7'-2'52,"-3"-3"23,-4 5 13,7-2 9,-7 2 9,0 0 5,8-1 1,-8 1-6,0 0-5,0 0-9,6-4-5,-6 4-6,0 0-13,0 0 5,12 14 17,-7-3 8,4 4 0,-1 5-4,-2 4-3,3 6-11,-3 1-3,0 8-6,1-4-6,-5 7-4,0-3-14,0 6-49,-4 0-54,2-2-71,-4-4-83,2-3-85,0 5-193,2-13-16,-3 0 46,6-1-209,-1-1-163</inkml:trace>
  <inkml:trace contextRef="#ctx0" brushRef="#br0" timeOffset="117115.93">6750 17711 2043,'0'0'102,"0"-8"16,-3 2 7,3 6 1,-1-7 2,1 7-6,0 0-8,-2-6-13,2 6-11,0 0-8,0 0-11,0 0-1,0 0 11,0 0-5,13 19 1,-7-11-4,0 4-9,-1 2-1,-2 0-3,2 1-2,-1-2-2,0 1 0,-2-1 4,0-4 2,0 5-2,-2-7-3,2 5 5,-2-4-3,2-1 2,-2-1-7,3-1 5,-3-5-8,-3 4-3,3-4-6,0 0-3,0 0-3,0 0-7,3-24-2,-3 11-4,3-1-2,-2-3-2,4 0-4,-3-5 3,4-2-7,-2 2 0,0 0-2,3-4-2,-1 10 0,0-3 0,1 6-2,-1-2 0,1 3-4,1 2 6,2 1-3,4 7 5,-2 2-1,1 0-1,4 6 2,-2 3-1,1 2 3,2 3-3,-2 1 1,-4 4-1,4-4 1,-3 5-1,-2-4 0,1 3 1,-4-4 4,-1 3 3,1-5 5,-4 2-1,0-6 2,1 4 2,-1-6-2,-2 1 0,3 3 0,-4-5-1,-2-2-2,1 1-2,0-5 1,0 0-2,0 0-4,0 0-1,0 0 1,-2-19-4,4 10-2,2-6 0,2-3-3,0 3 1,1-4 1,3 5 1,1-8 4,0 7-1,-1-2 3,2 3 2,4 3 2,-4-1 0,3 5-1,-2 3 5,4 2 2,-5 0-1,2 4 4,0 4-2,-3 1 3,0 1 5,-1 5 4,0 1 0,-3 1 0,1 4 0,-4-4-2,0 4-3,0-4-1,0 4-2,-2 1-3,-2-5-1,2 4-36,-2-5-44,0-5-58,2 4-63,0 1-59,-2-7-68,4 7-70,-4-9-101,6-2-153,0 2 45,3-5-432,4 0-490</inkml:trace>
  <inkml:trace contextRef="#ctx0" brushRef="#br0" timeOffset="117320.38">7849 17725 3051,'-6'-2'115,"6"2"25,0 0 28,-8-5 24,8 5 5,-5-2-4,5 2-15,0 0-18,0 0-10,13-5-16,-1-1-11,8 6-13,1-6-10,6 4-10,6 0-10,0-2-36,0 3-52,7-3-67,6 4-67,-4-2-63,-2 0-79,3-3-76,-7 5-187,-3-5-30,3 3 64,-2 2-342,-3 0-340</inkml:trace>
  <inkml:trace contextRef="#ctx0" brushRef="#br0" timeOffset="117522.67">8980 17478 2655,'0'-8'184,"0"3"34,0 3 22,0 2 7,0-6-7,0 6-18,0 0 2,0 0-4,9 15-5,-7 3-19,2-1-42,-3 3-15,-1 7-13,0 2-9,0 4-20,-1 0-57,-3 2-73,-2-1-85,1 6-77,-5-3-124,-1-3-161,-4 0-171,-1 5 57,-2-8 77,1 1-377,-1-5-375</inkml:trace>
  <inkml:trace contextRef="#ctx0" brushRef="#br0" timeOffset="119377.98">1877 10131 2150,'2'-10'-195,"0"3"22,3-4 19,3 0 25,3 0 20,4-1 17,1-1 13,4 0 14,-1-1 9,2 1 12,1 2 10,1-2 10,-3-1 6,2 3 8,-3 0 5,-3 3 1,0-1 8,-2 1-2,-1-1 1,0 4 2,-5-1-2,3 1 3,-5 1-2,2-2-1,-1 4 3,0-2 2,-3 1 3,-4 3 0,6-4 1,-6 4-4,0 0 5,0 0-2,-28 0 1,9 4-3,-8-1-1,-2 3 3,-11 4-5,-1-3 1,-4 6 4,-5 0-4,3-1-1,-1 2-1,3-1-2,5-1-2,4-1 0,4-1 0,5-3-1,3 1-1,2-1-1,6 0-2,-1-2 6,2 0 2,2 0-6,3-3 0,0 5 2,-2-3 0,6 0 0,-2 1 0,4 1 1,-3 1 4,0 4-3,1-2-1,2 4-2,-2 0-1,-1 4 3,0 4-1,0 0 5,3 6-4,-6 0 0,1 4-2,2 3 5,-1 2-1,-3 3 3,2 7 8,-1 4 4,-1 1 2,-3 18 5,-4 1-2,4 1-1,-3 1 2,-2 7-1,2 2 2,-1 8 2,4 1 3,0 6 3,4 2-1,2 7 0,2 0 0,2 1-2,-1-5-1,3 0 1,2 1-1,-5 0-5,5 3 6,-1 0-5,-1-2-2,-5 2 0,3-3 1,-5 0 1,1-1 0,-2-4 6,-3-4-2,-3 0 1,2-1-3,0 0 1,-2-1 5,4 5 7,4 8 13,2-1 1,0 2 0,4-1 3,2 5 0,5-5 0,0 1 1,3 0 0,-2-3-3,0-2-3,0-1-4,1 0-2,-3 2-3,1 0 0,-3-1-6,1 4 0,-3 1-2,3-6-4,-3 2 0,0-6-3,2-2-1,-4 0-1,4-6-1,-2 0 0,2 0-6,0 0 6,0-3-6,1 3 3,-1-6-4,0 4 3,1-3-2,0-3-2,-1 4-1,-2-13-1,4 12-2,-4-14 1,-2 14-1,0-4 1,-3 2 1,2-15-2,1-5 0,0 1-3,-1-5-2,3 6 5,3 1-2,1-7-1,-1 24-1,4-17 4,0-8-4,-1 1 2,1-1-3,1-1 2,0 1 1,-4-1-2,3 0 5,-2 1-3,-1 0-5,-2-3 6,-4 1-6,2 3 1,-4-1 1,-1-6-1,-2 5 5,0-7-4,2 1 7,-5 0-3,1-12-3,2-2 2,-2-5-5,4-3 0,-2-1-1,3-8 0,-1 2 5,4-4-1,-1-1-9,-2-6-11,4 1-19,0-5-23,0-4-31,0 0-37,0 0-53,0 0-44,12-28-110,-8 6-147,3-6 21,-2-12-151,0-15-105</inkml:trace>
  <inkml:trace contextRef="#ctx0" brushRef="#br0" timeOffset="122323.8">2058 10352 1449,'14'-27'-135,"-3"4"21,-3 2 23,3 2 12,-5 4 10,2 3 18,-1-4 7,2 4 5,-3 0 6,0 1 9,0 0 2,1 2 8,-3-2 7,3 4 8,-3-1 2,0 1 0,2 1-1,1-1-1,1 3 2,7 0 2,0-3 6,1 5 6,4-3 7,1 3-1,7 0-1,0 0 2,7 2 11,-1 0-4,7 2-4,7-2-22,15 4 1,29 1-3,9 0 7,7 3-1,7 3-4,3 0 1,4 2 3,4 2-3,-1 2 3,6 1-2,4-1 6,9 1-14,4-1-3,5-3-4,2 3-10,-3 1-8,-4 1-2,1-3-8,-2 1 6,2-4-1,2 2 4,3-2 2,4 0 3,4 1 1,-1-2 3,-6-1 3,-5 0 1,1 1 3,-3-2 0,4 1 7,4-2 4,6 0 5,0 1 0,-2-1 1,-4 2 1,-3-4 2,-3 2 5,-3 1-2,0-3 3,-1 2-4,3-1 2,-1-1 2,-6 0 1,-3-1 1,-3 0 2,-9 0 2,-2-1-4,-8 1 4,-3-3-1,-2 4 1,-3-5 0,-1 5 2,-1-3-7,4 0 7,-4 1-9,2 1 2,-4-3-1,-5 3-3,-1 0-3,-3-2 0,-4 1 0,-4-1-1,-1 3 0,-18-5 2,-5 3 1,-3-2-6,0 0-1,-1 1-1,-1-4 1,0 3-2,-7-3 4,-4 2-5,1-2 1,-4-2 0,3 2-2,-1-3 3,-3 0-2,1-2-1,-3 1 5,-2-1-3,1-2-3,-5-1 4,-1-1 1,-1 1-2,-2-3-4,0 1 1,1 0 0,-1-2-2,2-2 6,1 3-2,-4-5 1,2 1 1,2 0-4,-3-1 2,-1-4-1,1 1 2,4-5 2,-6 4 2,1-3 7,-3 3-3,-3-4 7,1 2 4,-2-2 1,-4 2 13,-1-2-3,0 2 5,0 0-7,-4 3 3,2 1-5,-2-1-2,2 3-2,2-1-4,0 0-3,2 2-4,5-2-5,-1 3 6,3-2-4,2 3 1,-1-2 1,3 1 0,0 2 3,-1 1 5,1 0 3,0-1-7,0 0-2,-1 4 1,1-2-1,-1 0-6,3 1 3,-4 0-2,0 4-1,6-3 1,-5 4-2,1-1-2,3 1-4,1 2 2,6 1-1,-7 1 2,8 1-2,1 1-5,1 2 6,1 1 1,-2 2-2,8 3 1,-9-3-4,-4 3 2,9 2 1,-4 5-4,-2-3 8,3 5-6,-7 0 4,6 1-1,-4 2 2,2 0-1,1 0-3,1 1-1,1 0 2,-2 0 0,20 4 0,-10-3-2,-4-5 4,16 6 1,-7-6-2,-10-2-4,3 0 3,-3-2-3,1 1 1,-1-3 4,1 1-3,0-1 1,-2-2 0,-1 0 0,-3-1 0,6-1 0,-7 0 0,1-1 1,-1-1-2,-1 0 0,2 0-3,1 1-1,8 1 4,1-1-1,0 1-6,-1-1 7,5 2-1,3-1 4,19 7-6,-4-3 4,-11-1-2,-7-1 1,18 4 3,-16-2-3,-5-1-1,2 0 3,-1 2-3,18 2 0,1 0 6,-11-2-2,-10-2-2,-1-1 0,-3 0 0,2 1 0,-3 0-1,-2-1-2,3 1 4,1-3-7,-1 3 6,1-2 0,-1 2 1,2 0-2,-1-1 1,3 0-4,-2 1 9,2 0-3,-2 1-3,0-2 2,-1 0 1,1 0-1,1 3-2,-2-2-1,3-1 3,0 1 0,0 1-1,2 0 0,2 1-4,-2-2 4,16 8 2,-3-1-2,5 0 0,-4 1 1,4 0-3,1-1-2,2 2 2,-2-2 0,5 2-1,-1 3 0,0-2 2,1 2-11,1-4-5,-1 3 1,1-1-1,0 1 0,1 0 1,-5-4-2,0 4 5,-2-3-3,1 0 7,-1-1-1,3 3-3,0-5 5,2 1 0,6-1-4,4-2 3,-1-2-6,1 3 0,0-3 1,0-1 0,0 0 1,-6-3-4,-13 1 5,-12-5-1,0 2-3,-5-1 7,-5-2-5,-3 1 6,-1-2-1,1 1-1,-3-1 3,1 1-3,-5-1 8,-2-3-6,-2 5 4,-2-3-2,1-1 3,-3 4-4,0-3 5,-1 0-7,-1-1-1,0 1 3,-3 2 3,-1-2-4,-2 0 3,2 2 4,-2-3-3,1 3-1,-3 0 0,4 1 0,-1 2 3,1-2-2,-4 3-4,4-2 2,-5 0 4,0-1 2,-2 1-5,-1-3 2,0 3 3,-2-3-4,-3 3 0,0-2-1,0 1-1,-3 0 0,2 1 4,-2 0-1,4 1-3,-2 0 0,-2 3 7,1 2-8,2 1 3,-1 1 0,3 3 6,-3 2-3,6 0 2,-4 4-4,5 0-1,2 6 1,2 1 4,3 2-7,1 1-3,0 2 4,0 2-5,2-2 5,2 2-6,-4 3 4,11 11 5,-2 5-7,0-1 9,-3 1-1,1-1-6,-8-10 7,-5-1-6,-2 0 1,2 2 3,-5-1-4,2 3 4,-5 2 0,3-1-4,-7 1 1,7 1 1,-3 2 6,-1-2-1,0 5-4,4 12 6,-3-7-9,5 11 8,-2 0-9,4 6 5,-4-1-1,2 6 2,-2-4-2,1 3 1,-2-4-1,0 4 4,-5-4 5,0-1-8,0-3-2,-2-11 1,-4-8-7,2 0 11,-2 1-5,0-1 0,-2 1 0,0 2 4,-2 0 4,2 0-3,-2 2 2,-2 1 0,2 19 7,-4-16 11,2-3 2,1-2 4,-2 19-1,3-11 3,-2-9 3,0-4 0,0 1 1,-5-1-3,2-4-3,-3-1 0,-3-1-3,3-3 1,-3 3-2,-4-4 2,3 1 0,-6 0-4,2 0 4,-7 16-7,-1-2 5,6-6 0,-3 14-1,4-3 2,-2 9 1,-1-3 0,4 5-15,1-3 0,-1 2 3,6 0-1,0-2-2,0-11 0,0-8-4,1-4 16,-2 1-2,1-1 0,-1 3-3,-2-3-2,2-1 2,-1 1-8,-7 19 0,6-13 1,-4 8 1,-1 5 0,6-12 0,-5 12 2,-2-2-5,2-1 2,1-10-1,6-7 1,-5 0-1,2 1 0,0-1-2,1-2 1,1-5-2,0-5 2,1-1 0,0-7-5,2 3 2,0-8-2,-1-1-1,3 2-11,-1-3 0,-2-1 3,3 1 1,-1-4-1,-1 4 3,3 2 2,-1-6 0,0 5 1,-3-5 5,3-3-1,0 1-2,3-1 0,-2-2 2,1-3 2,2 2 1,-2-2 5,4-1 3,-2-1 7,-3 0-1,6-1 6,-3 0 3,2 0 2,0-5 1,0 5 4,2 0 7,0-6 4,-4 3-1,4-3 2,0 6-6,-2 1-2,2-7-5,0 0-5,2 5-2,-2-5-3,0 0-6,4 2-16,-4-2-28,0 0-48,0 0-85,0 0-102,0 0-259,-6-23 20,-2 4-131,-3-14-124</inkml:trace>
  <inkml:trace contextRef="#ctx0" brushRef="#br0" timeOffset="164258.35">20166 7707 1257,'3'-1'140,"-3"1"-26,0 0-12,9-3-6,-9 3 0,0 0-13,0 0-6,6-5-5,-6 5 1,2-6-3,2 3 1,-2-1 1,-2-2 0,2 1 5,-2 5-1,2-10 2,-2 3-3,0 7-7,-2-11 1,2 8 0,0-3-6,0-2 4,-2 3-18,0-3-1,2 3-10,-6-3 2,4 1-5,-1 0-1,0 1 0,-1-1-7,0-1 0,-2 3 3,-1-2-9,3 0-2,-2 1 1,-3 3-5,2-4-2,-1 4 0,-2 1-2,-2 2 2,2 2-3,-2 0-1,-1 2 1,2 3-1,-1 3 1,1 2-1,1-1 1,-1 0 1,2 4-6,3-3 4,0 3-2,4-1-3,-2 0 1,4 0 3,0 0-8,2-1 6,2 0-2,2-2 0,0-1-2,3 0 2,2 0-4,-1-5-2,1 1 1,1-5-4,-1 3 4,2-6-4,-1 0 0,-2-1 1,4-3 2,-2-2-2,1-3 0,-2-3 0,0 3 3,-2-4-4,0 1 1,-1 3 1,0-3 1,-3 3 7,0 2-8,0 1 1,0 1 2,0-1 2,-1 2-6,-2 2 1,-2 4-3,0 0 4,0 0 3,0 0-3,11 12 1,-9-3 3,-2 1 0,1 0 1,2 2-2,-1 0-2,0 1 2,1 3 4,-2-1-7,4 0 3,-1-1-12,0 1-23,0-2-33,-2 0-38,2-1-47,1 0-50,2-1-38,-3-2-91,2 0-140,0-5-207,0 2-172</inkml:trace>
  <inkml:trace contextRef="#ctx0" brushRef="#br0" timeOffset="164766.34">20439 7797 1882,'0'-7'5,"0"7"25,0-8 16,0 4 16,0 4 10,4-8-5,-2 4-6,3 1-7,3-2-3,1 2-1,-1 1-3,2-2-2,1 4-4,0 0-3,-1 0-4,3 0-3,-3 3-1,0-2-2,1 1 0,-2 1-3,-3 2-3,1 0 0,0-1 1,-6 2-2,2-1 1,-6 2-1,2-2-1,-1 1-5,-6 0 0,2-1-5,-2 1 4,2 0-2,-4-3-4,3 3 0,-2-3-6,1 1 7,1 0-1,1 1-1,0-1-1,2-4 0,0 5-1,4-5-4,-10 3 2,8 1-1,2-4-2,0 0 3,0 0 1,3 8-3,-3-8 1,13 6-2,-7-4 2,2 2 3,1-1-2,-1 1 0,3 3 3,0-2-3,-3-2 0,0 4 3,0 0 1,2-1 1,-2 1-2,0-1 4,-4 1-2,3 0 4,-3 0 1,-2 1 3,-2 0 3,0-3 10,-2 2-2,-4-1 0,-1-2-3,-1 0 0,-4-1-5,0 1-2,-3-2 0,1-2-2,-2 0-4,0 0-6,0-2-11,-3 0-20,4-2-27,-3-1-28,2-1-31,1 1-35,2-3-48,0-2-78,7 1-144,-2-3-39,6 1-88,0 0-46</inkml:trace>
  <inkml:trace contextRef="#ctx0" brushRef="#br0" timeOffset="165076.08">20746 7604 1483,'5'-9'11,"0"-1"30,0 3 26,0-1 24,-3 3 21,2-2 9,-2 5 6,2-5-1,-4 7-1,2-8-10,-2 8-15,4-5-4,-4 5-13,0 0-10,0 0 1,0 0-6,0 0 0,0 0-9,-8 17-5,4-7 1,0 3 1,-3 0-5,4 2-7,-1 1 0,0 1-6,0 0 0,2 0-3,-2 1-10,2 0 2,2 0-4,0-1-5,2-1 4,0 1-14,2-2-21,0 2-23,0-4-32,2-2-35,2 1-41,0-2-35,2-2-36,1 1-32,-3-6-85,3 1-82,-3-4-208,0 0-119</inkml:trace>
  <inkml:trace contextRef="#ctx0" brushRef="#br0" timeOffset="165563.69">20950 7665 1707,'2'-11'-21,"-2"3"25,0-1 24,0 0 16,0-1 19,0 3 12,0-1 4,2 0 3,-2 0 7,2 3-6,0-3-7,2 2-9,0 1-4,0 0-7,0 3-3,3-4-5,0 5-2,1-2-4,-2 0-2,3 3-5,-9 0-1,11 3-7,-1-1 2,-3 0-14,-1 1-5,0 2 3,-2 0 1,2 0-5,-5 3 3,4-1-3,-2-1 0,-1 1 0,-2 1-2,0-1 1,-2 2-1,-1-1 2,-2-1-4,2 1 1,1-3-1,-2 1-1,0 1 0,2-3 0,0 2-1,0-3 0,2-3-2,-4 11 1,4-7-2,0-4-1,-3 5 2,6 1 0,-1-3-2,2 1 5,0 0-5,2 2 1,1-1 2,1 1-2,-1 1 5,1 0-5,-2-2 1,0 1 5,3-1-5,-5 1 2,3 0 1,-1-2-1,-4 0 1,3 1 1,-2 0 2,0-3 2,-3-2 8,0 9 1,0-9-1,-9 5-4,3-1 3,-3-4-1,0 2-5,1 0-9,-2-2-27,0 0-31,-3-2-37,4 0-48,-1 1-48,-3-3-60,5-2-133,-1 2-56,0-1-104,3-2-46</inkml:trace>
  <inkml:trace contextRef="#ctx0" brushRef="#br0" timeOffset="165820.56">21162 7543 1558,'6'-3'44,"-1"-4"27,2 4 19,1 1 24,1 1 23,4-2 13,0 3 9,-1 0 6,6 4 7,0 1 13,1 5 1,3 0-3,-2 4-12,0-2-14,-2 5-15,0 3-11,-2 3-13,-3-1-13,0-1-8,-4 3-12,-4-1-6,-2 1-6,-6-2-8,0 2-18,-5 1-35,-8 0-50,-3-1-66,-5-1-74,-2-3-99,-15 2-132,-1-6-173,-7 0 61,-1 0-291,-4-3-299</inkml:trace>
  <inkml:trace contextRef="#ctx0" brushRef="#br0" timeOffset="166877.84">15812 7332 2135,'0'0'-57,"-7"2"30,7-2 25,0 0 21,0 0 16,-8 0 14,8 0 15,0 0 10,0 0-1,-5-7 3,5 7-3,-3-4-2,3 4-3,0 0-4,-2-10-7,2 10-4,0-6-3,0 6-5,-5-8-5,3 5 0,2 3-4,-4-10-3,0 6-2,-1-1-4,3-1-2,-4 2-3,-2 1-6,1-1 0,-1 0 0,-4 1-2,0 3-2,0 0-4,-3 5 2,-2-3 0,2 3-3,-2 3 6,0 0-5,-1 3 1,4 3-2,-2-1 2,6 0 0,0 2-3,1 0 2,3 1-3,4-1 4,2 0-2,2 1 0,2-1 0,5-2 0,0-1 1,3-1 5,-1 0-6,4-2-3,0-1 0,-1-1 1,2-4 4,-2-1-5,-1-2 1,1-2-3,0 0-1,0-3 1,-3-1 0,4-2 0,-3 1-1,-1-3 0,-1-1-5,-1-1 7,0 3-3,-1-2-2,-2 1 4,0 2-2,-2 0-1,4 1 5,-5-1 0,0 3-3,1-2-2,-1 5 5,0-5-6,1 3 0,-4 4 2,3-4-3,-3 4 1,0 0 4,0 0-2,0 0 0,12 8 0,-10-1-3,3-2 3,-4 2 3,4 1-8,-3-1 4,4 4-3,-1-1-23,-3 0-26,4 0-31,-2-1-40,0 2-49,2 2-37,2-5-58,0 1-117,-4-4-61,2 2-128,0-1-75</inkml:trace>
  <inkml:trace contextRef="#ctx0" brushRef="#br0" timeOffset="167392.28">16037 7461 1519,'2'-3'-7,"-2"3"25,4-6 23,0 4 20,-4 2 7,6-5-1,-2 1 1,1 2 1,3-2 6,3 1 3,-3 3 1,5-3 1,-2 1-1,4 2-7,-3-2-5,1 2-8,-1 0-6,-1 2-1,0 0-2,-1 1-6,-2-3-2,1 3-2,-2 3-4,-4-2-1,2 0-6,-3 1 3,0 2-6,-2-1-2,-4 2-3,-1-2-1,2 1-3,-4 0 0,0 0-2,1-2 1,-2 1-5,2 0-1,-3-1 4,3-1-7,-1 0 0,3-3 1,-3 4-1,4-3 0,3-2 2,-8 6-3,8-6-1,0 0-2,-3 2-1,3-2 1,0 0-2,0 0 0,0 0 2,17 2-5,-11-2 4,1 6 1,1-5-1,1 3 1,-3 0 0,4 1 2,-4 1-1,4 0-1,-5-1 2,2 3 0,-1-1-1,-1-1 2,-1 2 1,0 1 0,-2-1 9,-2-1 2,-2 1-2,2 1 5,-4-2-1,0 0-3,-1 1 7,-3-2-8,2 1-3,-5-1-3,0-2 0,1 0 0,-1-3-3,1 1 0,-3-2-12,2 0-13,1 0-24,-3-3-25,2-1-28,-1-4-39,4 3-42,-1-5-40,-1 0-58,7-2-112,-4-2-51,4 2-100,0-1-40</inkml:trace>
  <inkml:trace contextRef="#ctx0" brushRef="#br0" timeOffset="167705.54">16439 7290 1521,'4'-5'24,"0"1"25,0 0 22,0 0 19,1-2 15,-5 6 4,4-5-2,-4 5-6,4-4-12,-4 4 2,0 0-6,0 0 4,0 0-5,0 0 2,-17 13 0,13-5-9,-2 3-1,2-2-1,-3 5-4,2 0-18,1 1 3,2 0-8,-3-1-4,4 3-4,-1 1-1,2 0 0,2-1-6,-2 2-4,4-1-2,3-1-3,-3-2-5,5-1-17,-2 0-23,4-2-27,-1 1-38,4-4-40,2-2-58,-1 1-51,3-6-75,-2 0-130,-1-2-2,0-2-118,0-2-63</inkml:trace>
  <inkml:trace contextRef="#ctx0" brushRef="#br0" timeOffset="168062.25">16674 7414 1491,'-2'-6'5,"0"1"26,2 5 22,-2-8 18,2 4 13,0 4-6,0 0-6,4-9-5,0 5 1,2 3 0,2-5 0,-8 6-1,16-1 0,-8 1-9,0 0 1,3 1-6,-3 2-3,3 0-4,-2 2-1,-4-1-5,2 3 1,-4-1-1,2 1 1,-1 1-3,0 2-3,-2-2-3,-4 3-2,2-4 0,-4 3-3,0 1 1,-1-1-3,4-1-2,-3 1-1,-1-3 0,2 1-4,-1-1 4,-1 1-7,3-2 0,-2-1-4,2 2 4,2-5-3,0-2 0,0 11 3,4-7-4,-4-4-3,13 3 1,-7-1 0,4 0-3,4-2-9,-2 0-25,0 0-30,4-2-38,-3-1-52,7-1-53,-4-2-71,0-2-136,-1-1-29,0 1-108,4-5-48</inkml:trace>
  <inkml:trace contextRef="#ctx0" brushRef="#br0" timeOffset="168320.55">17076 7307 1481,'-4'-5'6,"-1"2"20,4-2 24,-3 1 21,-1 0 19,5 4 3,-4-5-2,4 5-2,0 0 3,0 0 4,0 0 6,13-2 6,-13 2 9,20 9-2,-6-1 1,0-1 5,5 5-12,1 0-5,-2-1-4,2 4-7,-6 2-15,3 1 11,-4-2-4,0 4-5,-5-1-10,-2-1-11,-6 2-7,-2-1-20,-6 3-60,-5-1-76,-8 3-97,-2-2-160,-11 0-194,-4 0 77,-8-1-232,-16 4-204</inkml:trace>
  <inkml:trace contextRef="#ctx0" brushRef="#br0" timeOffset="169555.76">11842 7313 1148,'0'0'146,"-4"-6"-30,4 6-20,-2-5 5,2 5-1,-2-8-8,0 4-7,2 4-10,-4-9 3,2 5 5,-2-2 2,2 0-1,-2-1 0,0 2-2,-3-2-1,3-1-7,-3 1 0,0 0-6,2 1-1,-2-2-5,-2 2-6,4 1-2,-3-2-1,-4 5-7,2-5-1,0 3-6,-1 0-2,-3 4-3,2-1-1,0 1-7,-1 1 3,0 2-10,-1 1 5,1 1-4,0 0 1,2 3-4,1 1-2,-1 0-1,5-2 0,1 3-1,3 0 0,0-2-2,0 3-3,4-4 1,0 3 1,2-3-3,1 1 3,4-2-3,-1-1-4,0-1 3,3 0-2,-3-3 0,1 2-5,2-3 3,-3 0-2,0-4 0,1 2 0,-2-4 3,1 1-4,-4-1 5,0-2-6,0 1 2,1-1 2,-1 0 1,-3 3-1,2-2 6,-1 2-4,0 2 0,-2 3-4,2-10 1,1 8-4,-3 2 5,0 0 1,0 0-2,0 0 4,0 0-2,13 10-2,-9-5 1,-3 0 1,4 2-5,0 0 0,2 1-10,0 2-25,0-1-31,2-1-44,-2 1-42,4 3-57,-3-7-69,3 3-133,-4-2-67,0 1-152,0-3-129</inkml:trace>
  <inkml:trace contextRef="#ctx0" brushRef="#br0" timeOffset="170015.78">11903 7327 1730,'0'-11'0,"0"8"23,2-2 23,-2 5 26,2-9 10,-2 4 8,4 1-1,-2-1 2,4 1 1,0 0-1,2 0-8,0 1 1,0 0-4,0 1-5,2 1-9,0 1-5,0 0-7,-1 1-3,-1 1-5,0 2-2,1-2-8,-2 2 0,-3 1-5,0-1-4,0 2 0,-4 1-3,0-3-2,-3 4-3,2-4 1,-3 2-6,0 0 1,0-1-3,-1-1 3,-2 2-5,2-5 4,2 3-2,-1 2-7,4-6 2,-4 5 2,-1-2-4,5-3 0,0 0-4,-2 5 2,2-5-6,0 0 6,0 0-1,9 5-3,-5-2 4,1 0 2,-5-3 0,14 2 0,-5 2 3,-3 1-3,2-4 0,-2 3 3,1 0-10,0-1 9,-4 1 1,4 2-3,-4-2 2,0 2 1,-1-2 0,-2 1 5,0 1-11,0-6-2,-6 10 1,2-5 0,-4-3 0,-1 4-1,0-3-4,-1 0-16,0 0-18,-4-1-32,2 0-31,-1-2-40,1 0-46,1-2-39,-2-2-71,3 0-112,-3-1-24,4-2-110,1-1-47</inkml:trace>
  <inkml:trace contextRef="#ctx0" brushRef="#br0" timeOffset="170292.67">12186 7144 1463,'0'-4'26,"2"0"24,0-3 22,-2 7 18,0-7 16,0 7 4,-2-7 0,2 7 1,-6-2 5,6 2-7,0 0 0,0 0 3,-17 9-8,13-3-3,0 0-2,0 2-12,-1 2 1,1-1-6,1 0-13,3 0-10,-2 2 1,4 2-7,1-2-7,-1 0 3,3 0-13,-1 1-5,2 0-3,0-1-17,3-1-26,1-1-31,1 0-42,2-5-57,-1 4-64,-2-6-69,4 0-138,-4-2-52,1 0-186,-3 0-150</inkml:trace>
  <inkml:trace contextRef="#ctx0" brushRef="#br0" timeOffset="170535.4">12323 7183 1863,'0'-5'37,"0"5"28,-2-8 23,2 8 18,0-6 9,0 6 3,2-5-6,-2 5-11,0 0-10,0 0-7,0 0-1,4-4 5,-4 4-5,0 0-7,6 13-9,-4-7-7,2-1-8,-2 6 1,0-4-5,0 3-5,0-1-5,2 0-11,-2 1-25,0 1-21,1-1-34,-2-1-41,2 1-49,-1 0-57,0-3-42,0 0-81,1-3-116,1 0-237,-2 0-171</inkml:trace>
  <inkml:trace contextRef="#ctx0" brushRef="#br0" timeOffset="170787.77">12442 7140 1784,'0'-11'-3,"0"2"28,0 2 28,0 0 30,0-1 20,0 2 8,2 0-4,-2 1-3,2-2-1,5 7 6,-1-3 0,-6 3 3,17 3 1,-6-3-3,1 7 1,2 0 1,-2 1-5,0 2-5,4 1-12,-6 0-10,3 3-7,-5 1 1,1 0-8,-5-2-12,-1 5-2,-3-3-40,-3 2-49,-6-4-65,-1 4-90,-5-3-91,-6 3-196,-2-5-53,-5 4 82,-1 0-190,-4-2-137</inkml:trace>
  <inkml:trace contextRef="#ctx0" brushRef="#br0" timeOffset="171722.39">10052 7048 1663,'-5'-3'-52,"3"-3"25,2 6 21,-6-10 21,2 2 14,-1 3 19,1-3 14,-2 0 8,1-1 9,-1 2 5,0-3 1,0 1 7,-2-3 1,0 2-5,0 1 5,-2 2-8,1-3-4,-1 2-2,-3 1-8,1 0-5,-1 4-7,-1-1-8,1 4 4,-1 0-6,-2 4-1,2 1-2,-2 1-5,0 4 1,4 1-4,-5 3-7,4-2-2,3 3-4,1-1 1,1 2-8,2 0-3,2-3 4,2 2-2,2-2-1,2-1-4,0-2-1,4 2 2,0-2 0,0-3-3,3-1-2,-1 0 0,3-4 1,0 1-1,-3-3 1,2 0-2,0-5-3,-2 1 0,0-1 0,-2-3-2,0 0 4,1-1-6,-4-1-2,1 0 6,0 1-6,-2-1 4,2 3-1,-2 0-2,1-1-4,-3 1 2,4 5-1,-2-3 5,-2 5-2,0 0 0,0 0-7,0 0 7,14 14 0,-8-6 1,-1 1 2,4 0-2,-3 2 1,2 1-2,1 1-10,2 1-22,-4-1-30,3-2-41,0 3-42,-2-3-42,1 1-63,0-3-107,-3 0-122,0-1-166,0-1-142</inkml:trace>
  <inkml:trace contextRef="#ctx0" brushRef="#br0" timeOffset="172168.64">10075 7144 1682,'2'-4'-29,"3"-2"23,-3 1 15,2 3 17,0-5 19,-4 7 7,10-5 5,-4 3 3,1 0 5,0 0 2,1 2-2,-8 0 0,17 4-3,-7-2-1,-1 0-4,0 1-3,-4 1-4,4 1-4,-3 2-1,-2-1-5,1 1-1,-2-1-5,-3 2-2,0-1-4,-3 1-2,-1-1-2,1 0-3,-1 1 1,0-1-6,0 0-3,-1-1-1,2-2-1,1 1-5,0-1 1,2-4 1,-5 7-1,3-2-3,0-2 2,2-3-6,-2 5 3,2-5 2,4 7 0,-4-7-1,5 5 4,-1-3 1,-4-2-1,10 6 2,-6-2 5,2-2 2,-1 1 4,4 1 2,-3 2-8,-1-2 8,0-1 4,0 4 2,1-2 1,-2 0-1,0 2 2,-2-2 0,0 1 0,-2 0-4,-2 1-3,0-1 4,0-1-5,-2-1-4,-4 3-3,3-2 3,-1-1-17,-3 1-16,-1-2-28,0 0-36,0-1-38,1-2-32,-3 2-43,2-4-47,-1-1-100,3-2-119,-2-1-155,3-5-111</inkml:trace>
  <inkml:trace contextRef="#ctx0" brushRef="#br0" timeOffset="172444.69">10367 7006 1673,'0'0'32,"0"-7"23,0 7 21,-4-6 27,4 6 17,-2-6 7,2 6-9,0 0-9,-4-3-4,4 3-4,0 0-3,0 0-7,-11 11 1,9-6-5,0 3-11,2 2-6,-2 0-8,2-1-9,0 0 1,0 2-8,2 1-1,0 1-3,4 1-5,-1-1-5,3 0-15,0 1-24,0-3-35,2 1-32,0-3-41,2 1-41,1-1-53,0-1-51,0-3-111,-3-1-95,1-1-154,4-1-117</inkml:trace>
  <inkml:trace contextRef="#ctx0" brushRef="#br0" timeOffset="172808.37">10596 7136 1693,'2'-8'0,"0"2"21,-2-1 29,0 1 22,0 0 20,0 1 12,0-1 7,0 6-1,0-7 2,0 7-3,0-8-5,0 8-13,-2-6-7,2 6 0,0 0 2,0 0 1,0 0-9,0 0-3,-15 15-1,11-9-4,0 2-10,0-1-4,2 1 1,-3 1-12,5-1 4,-3 2-8,6 0-6,2-1 0,-3 0-5,4 0-4,0-1 3,2 2-3,1-3-5,0-1 0,-1 0 2,3-2-8,-1 0 6,1-1-4,0-3-5,-1 2-1,-2-4 1,3 0-2,-2-2-3,-3-1 6,2-2-3,-4-2-1,-1-1-2,-1-1-8,-2 0 2,-5 0 4,1-1-7,-6 3 3,0-3-2,-4 5-20,0-1-12,-1 2-20,-2 3-24,0-1-24,2 2-33,0 0-44,2 2-44,2 0-39,1 0-86,4 0-108,-2 2-10,8-2-100,0 0-67</inkml:trace>
  <inkml:trace contextRef="#ctx0" brushRef="#br0" timeOffset="173066.1">10775 6968 1632,'0'0'74,"6"-3"22,-4-1 16,-2 4 11,8-4 19,-2 3 9,4 1 2,-10 0-4,24 2 0,-9 5 9,1-2 2,2 3-3,0 3-9,6 3-9,-5 1-11,3 2-13,-6 0-12,-1 2-9,-2 0-10,-7 2-23,-2-3-50,-4 2-69,-2 3-107,-6-3-138,-5 4-276,-8 0 52,-9 3 67,0 2-236,-5-1-191</inkml:trace>
  <inkml:trace contextRef="#ctx0" brushRef="#br0" timeOffset="187272.02">17258 5954 903,'-6'3'170,"6"-3"-37,-8 4-43,3-2-10,5-2 9,0 0 4,-11 1-2,11-1 3,-6 2 8,6-2 5,0 0 4,-6 2 3,6-2-2,0 0-4,0 0-4,0 0-6,0 0-5,0 0-9,0 0 1,0 0-6,0 0-9,0 0-6,32 0 1,-16 0-7,8-2-4,6 2 0,3 0-3,3 0-5,6 0-7,3 0 2,-2-2-7,-7 1-7,-2 2-4,-3-1 2,-1-1-2,-4 1-2,-4 0-8,0 0-12,-3 0-23,-5-2-33,2 2-39,-6 0-38,0 0-38,-10 0-48,7 2-58,-5-1-137,-2-1-66,0 0-130,-15 10-108</inkml:trace>
  <inkml:trace contextRef="#ctx0" brushRef="#br0" timeOffset="187492.02">17444 6204 1663,'-10'4'21,"2"0"20,0 0 20,3 0 24,0-1 25,1-1 19,4-2 6,-6 4-2,6-4-3,-5 3-5,5-3-3,0 0-11,0 0-7,14 4-6,-4-4-15,2 0-5,3 0-9,5 3-1,0-3-10,4 0-10,-1 0-20,1 2-34,0-1-44,2-2-50,-2 1-70,5 0-67,-1-2-136,-4 2-113,-1-5 55,-1 3-129,0-1-63</inkml:trace>
  <inkml:trace contextRef="#ctx0" brushRef="#br0" timeOffset="200133.7">11638 1898 1464,'0'0'-50,"0"0"10,0-7 14,0 7 21,0 0 14,-8-10 22,8 10 10,-7-5 1,7 5 0,-4-6 2,4 6 4,-5-3 7,3-1 3,2 4-6,-4-4-4,4 4-3,0 0-1,-4-4-6,4 4 0,0 0-5,0 0-5,-4-5-5,4 5-1,0 0-3,0 0-2,0 0 0,0 0-2,-5-4-1,5 4 1,0 0 0,0 0 2,0 0 1,0 0 5,0 0 1,-4-4 4,4 4 5,0 0-5,0 0 0,0 0-5,-2-7-2,2 7 0,0 0-3,0-5 0,0 5 2,-2-4-6,2 4-3,0 0 2,0-7 0,0 7-1,0 0 1,0-8-1,0 8 0,0-5-1,0 5 2,0-6 0,0 6 0,0-6 1,0 6 0,0 0 1,-2-7-3,2 7-3,0 0-1,0 0-4,0 0 2,2-7-3,-2 7-1,0 0 1,0 0-2,2 20 3,-2-11-2,2 3-2,0 2 2,0 3 1,-2 0-1,3 3 3,1 0-3,-4 1-1,4 1 1,-2 2 0,-2-6 1,2 2 2,2 0-2,-2-1 1,1-2-3,-1-2 2,0 1 1,-2-5-2,2 0 4,1 1 0,-1-2 2,-2-3 1,0 1-2,2-2 1,-2-3-2,0-3-1,0 0 1,0 0-4,0 0-4,0 0-12,2-17-3,0 10 0,-2-3-2,2 1 0,0-3-1,2 3 2,0-2 0,-2-1-2,3 3-1,4-1 4,-1 0 1,0 1 0,1 1 2,3 1 0,1 3 3,2-2-3,-3 4 4,4-1 1,-2 3-1,1 0 4,0 0-1,0 3 1,-3-1 0,2 1-2,-4 2 1,0 0 1,-1 1 4,-3 0-3,-2 1 5,-2 2-3,-4-2 2,-2 1 1,-5 1-1,-1 1 4,-2 1-2,-2-4 2,-1 2-1,-1 1-1,1-3 1,-2 2-4,3-1-5,-2-3-8,2 2-17,1-3-9,2 2-22,1-4-24,3 0-34,-1 1-33,8-3-40,0 0-103,-6-13-212,6 13-13</inkml:trace>
  <inkml:trace contextRef="#ctx0" brushRef="#br0" timeOffset="200512.69">12141 1968 1342,'5'-2'-16,"-5"2"15,0 0 10,7-4 7,-7 4 5,0 0-1,0 0-1,0 0-3,0 0-3,0 0 4,0 0 5,-16 14-4,10-7 4,0-2 0,2 3-1,-2 1 5,1 0-2,-2-2-1,3 3 0,0-1-3,2 0 0,0 2 3,2-1 8,2 0 3,0-1 6,2 1-1,0-3 4,5 1-1,0-1-1,-2 0 0,2-4-2,2 1 5,-2-1 0,1-3-2,-1 0-2,-9 0-5,16-8-2,-7 1-5,-4 0-1,1 0-5,-4-5-2,0-1-1,-2 2-3,0-5-2,-2 5-4,0-3-1,-4 1-4,-2 1-3,0 3-4,-2 1-8,-1 3-15,-1 1-20,1 2-21,-2 2-11,1 2-25,-2 4-27,2-1-29,-1 1-82,3 1-313,0 2-56</inkml:trace>
  <inkml:trace contextRef="#ctx0" brushRef="#br0" timeOffset="201158.64">13226 2034 1483,'0'-9'17,"2"1"16,-4-2 5,2 3 19,0-1 17,0 1 14,0 1 2,0 0-5,0 1-12,0-1-9,0 6-8,0-8-8,0 8-6,0 0-4,0 0-5,0 0-1,0 0-2,0 23-6,0-13-2,0 1 0,0 3-1,2-1-4,-2 0 2,0 0-2,0 0-3,0 0 1,0 2-2,0-2-1,0-2-2,0 1 0,-2-2 2,2-1-2,0-1 2,0-1-1,0-2 2,0 1-1,0-6-3,-2 8 1,2-8-4,0 0 0,0 0 1,0 0-3,0 0-5,4-21-2,0 13 3,1 1-5,0 0 3,2-1-2,4-2 0,1 2 0,1 2 0,1-1 0,2 2-1,1 0-1,0 4 4,0-2-2,-1 3 1,2 0 0,-2 0 2,0 3-2,0 1 1,-3-1-2,2 3 1,-6-2 1,1 1 2,-2 1-1,-1-1 0,-3 2 5,-2-2 0,-2 0 3,0-5 1,-9 14-2,1-8 0,-2 0-1,-3-1 1,-2 1 0,0-2-1,1 1 0,-4-1 1,2-1-13,0-1-19,2-1-18,-2-1-25,4 2-31,2-2-37,1-2-30,0-1-45,6-2-119,-1 0-218,4-1-51</inkml:trace>
  <inkml:trace contextRef="#ctx0" brushRef="#br0" timeOffset="201366.73">13687 2042 1527,'7'-2'31,"-7"2"9,9-2 13,-3 0 5,-6 2 9,0 0-5,12 0-8,-12 0-6,0 0-3,9 4-6,-5 0-1,0 1-6,1 1-2,-1 2-1,0 2-2,1-1-2,-1 1-18,0 1-36,4 0-44,-2 3-37,2-4-57,-2 3-136,-2-4-218,0 0-24</inkml:trace>
  <inkml:trace contextRef="#ctx0" brushRef="#br0" timeOffset="202060.62">15193 1909 1403,'-3'-8'-14,"3"3"22,-3-2 5,3 2 18,-2-1 26,0 0 12,-1 1 3,3 5 3,-2-8-9,0 4-7,2 4-6,-4-3-5,4 3-4,0 0 1,0 0 2,2 20-1,0-11 13,-2 6 0,2 2 2,0 0-2,1-1-5,-1 6-5,0-2-4,1-1-5,0 3-2,-1-2-5,1 1 0,1-2-5,-2 1-5,0-3 1,0 0-2,0-2-4,-2-2 2,3 0-2,-3-3-1,2 0 0,0-2 0,-2-1-6,0-1 3,0-6-3,0 0-1,0 0-4,0 0-4,0 0-8,0 0-4,0-21-5,0 10-6,0-1 1,2 0 0,-2-1-1,1 0 6,2 0-4,1-3 3,-1 3 1,4 0-2,-1 2 4,1-2 1,2 4-3,-3 2 6,5-1-3,0 2 2,-1 3 1,3-1 2,-3 4-1,4 0-1,-4 2 5,0 1 0,1 1 2,0 2 1,-1 1-2,-1-1 2,-1 2 1,-4-1 2,2 0 6,-4 4 1,3-4 3,-5 1 0,-2 1-1,-1-1 2,-3 0-2,-2-3-1,-3 3-2,-1 2-21,-3-5-30,2 1-32,1-1-32,-4-1-33,6 0-39,-3-2-69,4-2-394,-1 0-139</inkml:trace>
  <inkml:trace contextRef="#ctx0" brushRef="#br0" timeOffset="202492.72">15498 2085 1678,'9'0'-54,"-9"0"24,13 0 20,-13 0 18,11 0 19,-11 0 9,11-1 5,-11 1-1,9-2 4,-9 2 1,10 0 1,-10 0-4,10 0-3,-10 0 1,12 0-8,-12 0-3,13 0 2,-8 2-3,3-1-3,-8-1-4,12 4-2,-6-1-2,0 2-2,-1-1 1,2 1-1,-1 1-4,-2 2 3,2 0-2,-1-1 2,-1 1-4,-2 1 4,2 1-1,-2 1 3,0 0 4,-2-1-2,2 2 3,-4-3 0,0 1-1,0 1 1,0-1-3,0 0 1,0 1-1,-2-4-3,-1 1 6,3-1 0,0 1 2,-2-3 2,2 2 4,0-2 5,2-2 6,-2 4 6,2-7 7,-2 6 0,2-6-4,4 4-6,-4-4-5,14 0-6,-3 0-3,8-4-1,8 2-7,7 0-30,9-2-45,14-1-58,7 0-80,19-2-149,-14-1-158,-7 0-152,18-1-147</inkml:trace>
  <inkml:trace contextRef="#ctx0" brushRef="#br0" timeOffset="209841.7">11265 5974 1047,'0'0'57,"0"0"-29,-11 1-6,11-1-5,-6 6 12,4 0 15,0-1-2,0 2 8,0 1 9,2 5 8,-2-2 2,2 4-2,0 1 1,-3 1-4,6 1 1,-3 1 0,0 1-6,0 1-3,0-2-3,0 0-6,0-2-2,0 0 3,0-4-6,0 1 4,0-3-2,0-1 2,0 0 5,0-2 5,2-1 1,-4-2-7,2-5-3,0 0-6,0 0-5,0 0-2,0 0-5,0 0-3,0 0 0,8-17-7,-4 9-1,2 1-1,0-1-2,2 2-2,0-3-3,2 2 1,1-2-3,2 5 0,0-3-2,-1 2-1,-2 2 5,2 0-6,0 3 0,-2 0 1,1 0-3,0 2 0,-3 2 3,-1-1-2,0 3 0,-2 1 6,-1 2-3,-4-2 1,0 2 3,-4-1 1,-2 3-1,-4-1 3,1 0-1,-6-1-2,0 1 4,1-1-4,-6-1-3,6-1-2,-3 0-4,-1-2-19,4-2-18,1-3-37,4 2-39,1-2-52,8 0-46,-8-10-84,8 5-127,6-4-179,4-1-100</inkml:trace>
  <inkml:trace contextRef="#ctx0" brushRef="#br0" timeOffset="210210.85">11780 6145 1741,'4'-7'33,"-4"7"10,-4-6 7,4 6 8,-11-4 9,5 1 13,6 3 4,-13 0 2,2 0-5,3 3-1,0 1-6,-1 2-1,0-1-4,3 5-4,-2 1-7,1 1-3,3 0-5,0 3-6,4-2-2,0 0-8,2 0 0,0 1-1,4 1-6,1-2-1,1-2 0,1-2-5,2 2-1,1-4-1,-2-1-2,2-2-3,-2-2 0,0 0 0,1-4-1,-1-2-2,0-2-3,-2-1 0,-5-3-3,2-2-2,-5-1 2,-2 0-3,-2-2-2,-6 2 2,0-3 0,0 5-2,-7-3-4,3 2 4,-6 3-2,1 1-4,2 3-9,0 1-20,-1 2-18,0 2-23,4 0-36,1 2-33,0 2-33,5 1-32,-1 0-86,5-2-131,4 2-162,0-5-90</inkml:trace>
  <inkml:trace contextRef="#ctx0" brushRef="#br0" timeOffset="210890.54">12779 6118 1684,'0'-5'18,"0"5"15,0-10 15,0 4 12,0 6 9,-2-7 10,2 1 3,0 6-2,-2-7-10,2 7-9,0 0-6,0 0-4,0 0 8,0 0 1,0 0-3,-5 20-4,8-8-5,-6 2-6,3-1-3,0 4-4,3 1-3,-3-1-2,0 1-5,2-1 0,-2 2-4,2-1-2,-2-5 0,2 2-4,-2-3 1,0-1-1,1 0-4,3-1 1,-4-1 1,0-3-3,2 0 1,-2-2-3,0-4-3,6 1-2,-6-1 0,0 0-2,12-8 0,-6 3-2,2-1 2,-2 1 1,0-1-3,2 0 0,1 1 1,2 0 3,-1 0-4,1 2 0,1 1 0,2 0 1,-2-1 1,0 3 0,0 0-2,2 0 1,-3 5 0,-1-3 1,0-2 1,-2 5 2,-1-2 6,0 4 9,-5-2 6,-1 1-5,-2 0 2,-3-1-5,-1 4-1,-2-2 0,-7 1-1,4-1 0,-5 0-3,0-1-4,0 0-14,3-1-20,-4 1-24,6-2-34,-2-2-35,3 1-47,1-3-47,8 0-80,-15-7-128,12 3-227,3-3-143</inkml:trace>
  <inkml:trace contextRef="#ctx0" brushRef="#br0" timeOffset="211115.73">13178 6287 1885,'12'0'61,"-12"0"1,0 0-9,0 0-2,6 3-1,-6-3 11,0 5 13,2 2 3,0-5-7,0 6-3,0 1-8,1 0-5,0 2-7,-1-2-9,0 4-32,0-2-55,2 0-72,0-1-68,-2-1-181,2 0-306,-2 2-170</inkml:trace>
  <inkml:trace contextRef="#ctx0" brushRef="#br0" timeOffset="212032.66">14930 6242 1900,'0'-8'0,"0"3"11,-2-1 12,2 6 8,0-7 12,-2 3 15,2-2 1,0 6-3,0 0 0,0 0 19,0 0 4,0 0 2,-8 15 1,6-4-5,-2-1-7,1 6-5,3-1-5,-1 2-5,2 0-4,-2 2-3,1-2-7,1 0-3,-1 1-1,0 0-7,0-3-2,0-1-1,3-2-5,-3-1-1,0-2 0,0 1-6,0-1 1,0-2-5,0-2-10,0-2-10,0-3 3,0 0-5,0 0-2,0 0-2,12-15-4,-8 10 3,3-3 2,0-1-1,0 0 0,2-1 5,0 3 1,2-3-3,-3 3 4,2 0 3,-1 2-1,-1 1 3,3 2 0,-2 0 5,1 4 3,-10-2 2,17 2 5,-10 2 6,1 1-5,-4-1 5,2 4 6,-1-3-2,-5 2 0,2 4-2,-4-4-1,-3 1 1,-1 1-2,0 2-7,-3-2-10,-2-2-30,-1 3-34,0-3-46,-2-1-41,4 1-49,-1-3-59,3-2-132,0 1-45,8-3-143,-11-3-78</inkml:trace>
  <inkml:trace contextRef="#ctx0" brushRef="#br0" timeOffset="212324.81">15220 6372 1678,'10'-6'62,"3"0"13,-7 3-2,-2 1 2,2 0 10,-6 2 16,10-3 8,-1 3-1,-9 0-5,15 0-5,-6 3-6,-3 1-6,2-1-6,0 2-2,2 0-6,-4 3-5,2-1-8,-4 3-3,2-3 1,-1 4-6,-3 1 1,-2 0-4,-2-1-1,-1 0-1,1 1 5,-2 1-14,0-3-1,0 1-2,0-1-9,0-3 0,2 3-4,0-5 0,-4 3 2,4-2-9,2 0 5,0-6-6,4 9 4,2-5-6,2-2-6,2 1-27,3 0-43,2-3-73,4 0-99,9-3-161,1 0-119,7-5 68,4-1-226,7-4-170</inkml:trace>
  <inkml:trace contextRef="#ctx0" brushRef="#br0" timeOffset="179643.72">3564 10236 1756,'-12'-12'43,"0"4"-3,-1-1-12,4 3-4,-1-2 14,2 5 13,-1-3 7,-2 3 0,3-2 7,2 0 6,-3 0 2,1 3 2,-1-3 1,-2 2 1,3 0-6,0-1-6,-6 2-4,4 1-11,-5 1-2,-4 0-6,0 1-6,-4 5-4,-2 5 0,-5 1-3,-1 5-5,-5 6-5,-1 4 2,3 1 0,0 5-4,-8 11-1,-1 3 0,4 2-3,5 3 3,6-6-4,7-3 1,0 1-3,4 4 0,5 2 1,-2-1 4,6 1 0,4 1 1,6 2-3,0 1-1,10 18 7,6-1-4,5-1 0,7-5-2,6-4-1,8-2-2,8-5 3,6-5 2,6-5-2,-1-4-1,5-5 0,0-4-4,2-2 7,-3-6 5,3-5 3,-9-4-1,-8-4 0,5-4-5,1-4 5,-8-2 1,9-2-6,1-3 4,0 0 2,-1-3-3,-1 1-2,17-9 7,-15 1 0,-8 3-1,-1-5 0,-6-3-1,1 1 6,-5-3 3,-4-6-2,3 2-6,6-15 0,-9 5-4,-8 4 7,0-4-6,-3-3-2,-5-2-2,-3-3 6,-4-2-11,-2-6 2,-7 1-2,-6-5-6,-4 0 4,-9-14-1,-4-3 2,-6 3-3,-11-1 5,-7 3-3,-1 0 0,-4 2-3,-7 6 3,-5-1 5,-3 6-3,-2 9 5,-3 0-6,-6 5-7,0 5 1,-5 8 0,-3 3 1,-5 10-5,-4 3-6,-4 10-11,0 8-22,-2 11-12,4 8-22,4 8-20,6 6-29,8 7-39,7 4-43,8 5-46,10 4-84,5-5-187,8 2 12,13-6-151,5-8-155</inkml:trace>
  <inkml:trace contextRef="#ctx0" brushRef="#br0" timeOffset="205212.91">22965 7657 89,'2'-7'28,"-2"2"1,2-1 4,-2 0-15,1 1 2,-1-1-1,0 0-1,0 6-2,0-8-3,4 4-2,-4 4-1,0-5-1,0 5 1,0-6-2,0 6 0,0-6 0,0 6 3,0 0-1,2-5 4,-2 5 1,0 0-2,0-6 0,0 6 1,0 0-3,0 0-1,-6-6 1,6 6-1,0 0-2,-3-3-1,3 3-1,0 0-2,0 0 2,-16 0-4,16 0 2,-11 3 3,7 1-5,-2 0 1,-1 0-1,0-1 0,1 3-2,0-1 1,0 3-1,0-1 1,-4 2 0,2 0 0,0 2 1,-1 1 0,-1 1 0,-1 4-3,-4 1-4,1 2-3,-4 6 1,-1 0-1,-4 9-4,0 1 0,1 2-4,-2 4-2,-6 12 1,5-8-2,3-4-4,1-1-7,0 1-3,4-3-2,2-7-67,2 6 35</inkml:trace>
  <inkml:trace contextRef="#ctx0" brushRef="#br0" timeOffset="205617.87">23005 8855 264,'28'-12'-3,"-3"-2"10,-3 1 6,1-2 2,-2 1 3,2-5-1,3-1 1,-2-4-2,0 2 0,4-9-1,-3 1 0,-1-5-3,-1-1-4,-3 0 1,0-1-3,0-4 2,-6-1-4,6 2 1,-6-2-3,3-1-1,-2 0 0,0 4-1,-1-5 0,2 2 0,-4-1 0,-1 5-1,-3 1 0,0-2 3,1 2 3,0-4 17,-3 4-1,0-2 2,-4 3-2,-2 6-1,-2-1-4,-1 3-2,0 0-1,-3 2-2,-1 1-2,-4 2-1,-3 3 0,-5-2 0,-5 3-2,-1 4 1,2 3-2,-2-1-1,-1 4 2,-2 1-1,1 4-3,-3 1 3,-4 1-7,0 4-10,-3 4-12,-8 1-13,2 0-23,-5 10-40,5-2-61,-1 3 55</inkml:trace>
  <inkml:trace contextRef="#ctx0" brushRef="#br0" timeOffset="206316.24">22785 7953 410,'0'-8'-6,"0"8"6,0-5 0,0 5 3,2-6 0,-2 6 3,0 0-6,0 0 0,-2-6 1,2 6-1,0 0 1,0 0 0,0 0 1,-15 10-1,9-8 2,1 3-2,0 1 2,-2 0 1,-1 4 0,-2 0 1,0-1 0,3 2 2,-6 2-1,6 0 4,-3 1-1,-1 3 5,2 2-5,-1 1 3,-1-2 4,1 3-4,2 0 5,-2 0 0,2 4 0,2-2 0,0 1-1,2 2 1,-1 0 0,1 1-5,4-1 3,0 1-3,2 2 1,0-3-3,5-1 3,1 2-4,0-2-3,6 3 2,0-1 5,3-3-2,4-1-6,2-2 3,0-2 0,5-2-1,2-1-2,2-3 3,2-4-3,-1-1-3,-1-4-4,0-2-12,-2-2-23,3-2-29,3-6-63,-1-3-69,-11 1 67</inkml:trace>
  <inkml:trace contextRef="#ctx0" brushRef="#br0" timeOffset="-192561.43">2013 6292 433,'-4'-10'86,"0"-1"-12,1 1 3,-1-2-6,2-3 1,0 2 1,0-2 4,0 2-1,-1-1 3,3 3 11,-2 0 4,2 1-1,-2 1-5,0-1-7,-1 3-7,2-1-11,1 3-9,-2-2-3,-1 3-11,3 4-3,0 0-5,-4-3-3,4 3-3,-2 14-2,2-6-5,0 8 0,0 5-1,2 4 0,0 1-4,0 11 4,4-1-2,-1-1-1,-1 6-1,3-3 3,-1-1-3,1-2-3,-1 0 0,-1-7-3,2-1 1,-1-2 1,-3-6 5,2 0 14,-1-4 18,0 0 21,-3-8 1,2 2-9,-3-8-6,0-1-4,0 0-7,0 0-5,-4-28-4,0 11-3,0-6-5,-7-6-3,4-3-3,-3-4-3,1-3 0,-3-2-4,-1-7-1,2 2-2,-1 2-4,0 0 1,2 7-2,0 2-1,2 1 0,-1 3-1,0 7-1,3 2 0,2 2-1,-1 3-2,1 0-3,2 3-1,-2 4 1,4 3-3,2 2 3,-2 5-2,11 1 3,-11-1-1,17 15 1,-7-2 0,3 2 1,1 5 1,2 1 0,-2 1-1,1 2 2,2 0 0,0 0 1,-3-6 2,2 0-1,-5-1 0,5-2 3,-5-4 1,2 0 2,-2-2-2,3-4 5,-3-2-3,1 0 3,1-6 3,2 0-4,-5-2-1,3-7-2,-3 0 1,4-5-1,-6-4-3,2-1 2,-4-2-4,1-1 0,-4-2 0,1-1 0,-2 2-1,0 1-1,-2 2 1,0 3-1,2 0 1,-2 3-2,0 0-1,0 3 0,2 4 1,-2-2-4,0 0-2,0 3 1,0 2 0,0 3-3,2 0 3,-2 4 0,0 0 0,0 0 1,8 15 1,-1-2 0,-3 4 0,2 7 2,3 3 1,2 7 0,-1 0 1,0 4 2,2 4 0,0 2 4,0-1-1,-2 1-1,2-7 2,-4-2-2,1 2 0,1-4 1,-4-1-3,4-6 4,-2-1-1,-2-2 2,0-3-3,-2-2 2,1-3-2,-1 0-16,0-2-21,1-1-29,-3-2-25,2-1-40,-2-2-58,-4-3-92,-1-2-167,3-2-165,0 0-109</inkml:trace>
  <inkml:trace contextRef="#ctx0" brushRef="#br0" timeOffset="-192042.97">2735 6099 1545,'-3'-5'-56,"3"5"19,-4-4 22,4 4 9,0 0 12,0 0 9,-2-6 7,2 6 5,0 0 3,0 0 9,0 0 6,0 0 1,-5-5 8,5 5 1,0 0-7,0 0 4,0 0-6,0 0-1,-1-4-3,1 4 0,0 0 0,0 0-3,0 0 1,0 0-4,0 0-1,0 0-7,0 0 2,0 0-4,0 0-4,0 0 1,0 0-1,15-2-1,-4 2-2,4-3 0,14-1 2,7-2-3,19-4 2,28-7 1,12-4 5,7-2 0,3 0-2,2-1 0,-6-1-5,-4 2 3,-6 3-4,-10 0-3,-5 3-1,-20 3-1,-8 4 1,-10-1-2,-4 4-1,-6 1 0,-3 1-1,-7 0-1,2 0 0,-3 1-17,-2 1-22,-2 1-27,-5 0-43,-1-1-39,1 3-40,-8 0-58,0 0-135,0 0-200,0 0-74</inkml:trace>
  <inkml:trace contextRef="#ctx0" brushRef="#br0" timeOffset="-191740.94">3938 5677 1618,'-7'-8'35,"1"2"14,0 1 2,-1-2 12,3 2 8,-2 0 3,2 0-6,2 1-11,2 4-5,-4-7-12,4 7-1,0 0-4,8-4-5,-8 4-1,15 6 0,-4-4-6,5 3-1,1 3-2,-3 1-4,8 3-3,-3 0 4,0 1-6,0 3 1,-1-1-3,-4 2 2,0-3 3,0 6-1,-6-1 8,0 0-1,-5 1-1,-6 0 2,-1 3-1,-4 2-3,-3-3-3,-6 4-17,-1-2-24,-2 0-28,-1-4-45,2 1-40,0-6-45,-1 0-92,2-1-358,3-7-132</inkml:trace>
  <inkml:trace contextRef="#ctx0" brushRef="#br0" timeOffset="-191148.73">4505 5400 1747,'0'-17'-7,"-2"4"14,-3 0 10,2 2 14,-4 1 13,3 2 15,0 2 0,0-1-9,0 3-6,-2 0-6,6 4-6,-18 6-2,10 3-5,-1 5 0,-1 4-1,1 3-2,1 4-1,1 2-3,3-1-1,0 3-3,4 2 1,-2-4-3,4 1 3,2-3 0,0-1-2,5 0 2,-1-5-2,5-2 5,-2-6 3,1 0-2,-2-3 2,4-3-1,-2-2-1,-1-6-4,0 2-1,-1-6-3,-1-5 2,-1-2-3,-2-1-3,-4-4-1,0 0-2,-2-3-3,-2-3-3,-3-2 4,2 1-3,-4 0 0,1 2 0,2 1 0,0 4-1,-2 2-2,1 0 0,5 3-2,2-1 0,3 4 2,3-2 0,7 4-2,-1 0 0,2 1 1,4 6-1,4 1 0,1 4 1,3 5 2,0 0-3,1 7 4,1 0-4,0 4 4,-5 3 2,-2-2 0,-2 1 0,-1 1 2,-7-2 2,1 1 6,-6-2-2,-1 0 8,-3-2 4,-2-2 1,-4-1 3,-1-1 3,2-1 2,-6-3-4,-1-2 4,1 1 3,-3-3-1,2-5 2,-1 0-4,9 0-3,-17-7-4,11-4-5,0-3 1,1-3-3,3 1-3,0-6-6,2 0-14,2-2-15,2-2-20,3 1-31,-2 2-35,5 2-45,5 0-42,-5-1-73,5-3-170,2 0-129,-5 4-68</inkml:trace>
  <inkml:trace contextRef="#ctx0" brushRef="#br0" timeOffset="-190147.5">5252 4886 1633,'-2'-9'19,"-2"2"19,2-4 13,-2 7 16,2-5 8,-2 4-1,1-1-8,2 0-16,1 6-5,-4-2-5,4 2-6,0 0-1,0 17-2,0-6-2,2 6-3,1 9 0,4 1 0,-1 8-2,0 5 4,1 1-2,0 0-1,-1 0-1,0-2-2,3 1 1,-5-1-6,4-6 1,-4-2 0,1-4-2,-1-2 0,1-4-2,-3-3 2,2-2 2,-2-1 2,0-4-2,0-1-3,0-5-2,-2-3 0,0-2-7,0 0-8,0 0-3,-4-17-3,0 6-2,-2 0-1,-1-5 1,-2 5 0,1-3-1,-1 5 0,1 0-3,-2 1 3,-2 5-2,1 3 1,-2 3 3,-3 5-3,4 1 2,-1 4 3,1 3-1,-3 1 1,8 2-1,1-2 2,0 0 2,4 0 3,0 0 1,2 0 0,2-3 2,4-1-1,-1-3 3,2-3-1,0 1 0,4-5 2,-3-3-1,3 0-1,-1 0-1,1-7-1,0 0 1,1-5 0,-2 0-1,-1-1 0,4-4-1,-5 2 2,-1-1 0,-1 4 4,0 0 3,1-1 1,-3 3-3,3 2-5,-3 3-2,-2 0 0,-2 5-2,8 0 2,-8 0-1,6 9 2,-2-1-1,4-1 0,-2 0 3,0 5-2,2-2 5,1 0-4,-1-3 3,3 0 0,-3-1-1,3 0 3,1-4 0,2-1-1,-4-1 2,4-3-5,-1-1 3,0-2 2,-1-3-2,3-3-1,-3-1-1,-4-1 1,2-3-1,1-2-1,-3-4 0,-2 1-1,-1-3 0,-1 2 4,-3-2 7,2 4 4,-3 3 6,0-2 7,0 8-1,-3-2-4,3 0-3,0 4-3,-1 2-4,-1 1-3,-2 5-1,4 2-4,0 0-2,-13 9 0,9-1-1,1 4 0,-1 3 2,2 3 1,0-1-2,2 2 2,0-1-3,2 1 1,0 3 1,-1-5 0,7 0 1,-4 0-3,3-2 4,1-1-1,1-2 3,1-3 2,4-4-3,0-1 0,0-4-3,-1-1 1,4-3 0,0-4 0,-2-4 0,0 1-1,-1-6-2,-3-1 1,0-4 0,-1-1-4,-3-3 2,-1 0-1,-2-1-1,-2 5 6,-1 1 8,5 1 5,-6 2-3,2 3-2,0 2-3,0 1-6,-2 0 1,0 3-5,5 3 0,-5 2 1,0 4 3,0 0-4,0 0-1,8 12 2,-4-5-1,-3 3-2,4 2 5,-3 1-4,1 4 4,5-1-3,-3 1-12,1-3-17,-2 3-31,2 0-33,3-1-36,-3-1-31,2-2-40,0 1-50,3-6-128,2-1-300,-3-3-172</inkml:trace>
  <inkml:trace contextRef="#ctx0" brushRef="#br0" timeOffset="-189653">6157 4911 1842,'-13'-19'-34,"0"4"25,1 1 21,2 3 27,-1 1 13,2 1 4,1 0 0,1 1-1,3 1-6,-2-2-4,2 1-10,2 1-2,0 0-4,2-1-2,0 1-5,4-2-2,-2 1-3,2 3-2,3-1-1,-1 1-5,-2 1-3,2 2 1,3 0-4,-9 2-2,16 2-2,-7 2 1,-1 2-1,4 3 0,-2 4 0,2 6 4,3 5 0,0 6-3,4 8 4,-1 8 5,5 16 1,0 5 3,-4 2-1,-3-1-2,2-1 3,-6-10 2,-1-7-1,0-1-4,-3-3 2,-1-6 0,-2-5-3,0-5 1,0-4-2,2-2 1,-1-2 1,-2-5 3,0-1 12,4-5 10,-2-3 0,3-3 0,1-3-3,1-4-2,-2-3-4,3-5-1,-2-3-3,2-9-3,-4-2 1,0-3-4,-4-9-2,-2-2 0,-2-2-6,-4 2-1,-4 1-1,-6-4-1,-9 7-3,2 8-3,-2 0-1,-5 7 2,4 2-6,-1 8 1,5-1-14,4 4-13,2 4-11,4-1-12,6 3-14,4 0-10,0 0-24,0 0-30,42 1-32,-21-2-40,3-2-86,2 2-309,-2-3-100</inkml:trace>
  <inkml:trace contextRef="#ctx0" brushRef="#br0" timeOffset="-189028.65">4787 6682 1802,'-2'-12'54,"-4"-3"15,0 2 15,-2 0 24,2 0 7,-2 1 3,2 0-5,-2 3-10,1 1-14,2 3-9,-3 3-8,8 2-9,-13 7-4,7 3-9,0 8-2,2 0-6,2 6-7,2 4 3,0 1-4,3 1-5,0 0-2,1-1-2,0 0-3,0 0 1,1-5-4,-1-2 0,-2-2-6,2-3 4,-2-1 2,2-3-3,-4-2 7,3-1 18,-1-5 1,0-1-4,-2-4-8,0 0 2,7-15-11,-3 2 3,-2-7-3,0-4-7,0-7 0,2-5-2,-2-1-3,-2 4 2,0 0-1,0 5-2,0 1 4,0 4-4,0 5-7,0-2-1,0 7 1,2 5-3,0 3 2,-2 5 0,0 0-1,20 17 4,-10-5-2,5 5 2,0 3-4,4 4 5,-1 2-4,2-4 0,-6-3 2,2-1 2,-2-1-8,-4-6 10,1 0 0,-2 0 7,0-6 1,1-5 5,-2-3-3,1-2-8,0-4 6,-1-5-3,3-3-3,-5-3 2,0-6-6,-2-1-20,-2-1-20,-2-2-29,0-1-42,-2 1-45,0 1-43,0 3-44,0 1-55,0 6-139,0 2-89,-2 3-110,4 4-128</inkml:trace>
  <inkml:trace contextRef="#ctx0" brushRef="#br0" timeOffset="-188656.68">5120 6471 1690,'8'3'30,"-1"-1"11,-3 3-3,0-2-4,0 1 4,-2 2 8,-1 2 12,2-1 3,-1 2-6,0 2-1,0 2-3,-1-2-6,5 2-1,-4 2-6,5 1 0,-3-3-2,0 1-5,3 0-2,1 1-2,0-5-3,-2 2 0,2-3-2,0-1 1,-2-1-1,0-1-2,0-2-1,0-4-3,-6 0-2,0 0-2,16-10 0,-13 3-3,0-4-3,1-3 2,-4-3-1,2 0-1,-4-4 0,2 1-2,-2 2 5,0-1 7,-1 3 16,3 1 1,-1 2-3,-1 2-5,0 1-4,2 1-8,0 2-1,-2 0-2,2 7-1,0 0 4,0 0-2,0 0-5,4 17 3,-4-7-4,3-1 5,2 3-4,-1 2-3,3-1-24,-1 0-24,0 0-32,1-2-39,2 2-36,1-1-35,-4-4-46,2-2-133,2-3-251,-2 0-116</inkml:trace>
  <inkml:trace contextRef="#ctx0" brushRef="#br0" timeOffset="-187425.29">5428 6457 1741,'-2'-12'14,"2"2"32,-2 0 26,-1 3 15,2 0 11,1 2-9,0-1-10,-2 1-13,2 5-10,0 0-4,0 0-7,0 0-1,0 0-4,0 0-3,13 21 0,-6-12 0,1 1-6,-2 3-2,0-4-4,0 3 0,1 0-2,-1-5-3,-1 3-1,-1-3 1,0-1-3,0 1 4,-1-3 2,-1 3 13,1-4 11,-3-3 0,0 0-5,0 0-5,0 0-4,0 0-2,9-17-7,-8 9 0,2-3-6,-3-1 0,2 2 5,0-3 2,0 4 0,-2-1-8,3 1-3,-3 1-3,3 1-5,-1 0-3,-2 7 1,6-3-1,-6 3-2,10 3-1,-4 2-1,1 0 1,-1 2 0,2 4 2,1-4-1,-2 1 2,-1-1 0,0 1-4,0-1 1,0 1 3,0-2-1,0-2 0,-2 0 6,0 1-5,-2-1 6,-2-4 5,8 4-8,-8-4 3,0 0-2,0 0-2,14-13 1,-10 5-6,-2-1 6,4-5-3,-2-1-1,0 0 4,3-1-4,-1 1 0,-2 0-4,0 2 3,-1 1-1,1 3-5,-2-1-8,3 2 7,-3 3-2,4 1 3,0 2-3,-6 2 3,0 0 0,20 8 1,-12-3-1,0 1 6,1 2-4,-1-3-6,3 5 6,0-2 0,-1-1 5,-2-3-4,0 2 5,-1-1 1,2-1-2,-1 0 5,3-4 1,-3 0-2,3-2-8,-3-4 7,3 2 0,1-5 1,0 0-2,-2-1-1,0-3 1,-1-1-2,-1-1-3,-1-2 6,-1 3-1,-2-4 2,1 2-5,-3 1-2,0 1 6,-2 2-8,2 2 8,-2 0-2,2 1-3,-2 4-10,0 5 11,0 0-7,0 0 2,0 0 3,0 0-1,-8 20-2,10-10 4,-2-1-3,2 0 3,2 6 2,0-3-5,2 0 5,0-1 1,2 0 0,0-2 3,0-1-3,2 1-1,-1-4 0,2-3 2,2 0 0,-3-2 0,0-2 0,2-2 3,0-1-1,0-2-1,-1-1 1,0-1-6,-3-4 4,-2 0 0,1 0-2,-3-2 4,0-3-4,-2 5-11,0 0 13,-4-3-1,2 3-2,-2 2 2,0-1-2,-2 0-2,0 0-1,-2 2-1,-1-2-2,1 7 3,-1-3 0,-2 1-10,3 1 7,0 3 3,-3-4-9,4 4 7,-1 0 0,6 3-8,-12-2 8,12 2 1,0 0 0,0 0-4,-8 8 3,8-8 0,0 0 1,11 7-1,0-2 3,1-1 0,-2-1 1,3-1-5,0 0 3,-1 0 1,-1 0 1,2-2-5,-4 2 5,1 0-2,-2 0 3,-2-1-5,2 1 3,-8-2-3,12 2 0,-6 0 1,1 0-1,-3 2 0,2 0 1,-2-1 0,1 2-2,1-1 3,-2 3 0,3 1 3,-1-3-2,-2 3 2,2-1-6,0 4 3,2-4 0,-2 1 3,0-1 0,0 3-3,1-3 2,-1-1 1,-3 1-4,5-1 3,-4 1-1,0-2 2,0 0-4,1-2 6,-1 2-2,0-3 0,-2 2 0,2-1 4,-4-3-1,4 6-3,0-4 3,-4-2-4,6 4 1,-6-4-1,0 0-1,10 2 2,-10-2-2,0 0 1,7 0-2,-7 0-6,0 0-11,0 0-19,0 0-42,0 0-47,0 0-46,9-8-56,-9 8-103,-4-6-180,4 6-124,-10-5-134</inkml:trace>
  <inkml:trace contextRef="#ctx0" brushRef="#br0" timeOffset="-187260.89">6625 6186 1867,'5'0'11,"-1"-5"2,-4 5-6,8-5-24,-4 0-48,3 2-67,-1-3-163,0 3-178,1-2 21</inkml:trace>
  <inkml:trace contextRef="#ctx0" brushRef="#br0" timeOffset="-184992.55">6695 6171 387,'6'-3'75,"-6"3"-11,0 0-2,2-8-2,-2 8 17,2-7-2,-2 1 2,0 6-4,-4-9-4,2 3 1,-1-1 14,0 0 4,-1 2-5,0 0-5,-3-2-2,1 2-7,-3 1-8,-1 0-7,-1 2-4,-3 2-6,0 2-2,-4 0-4,0 2-6,0 3-5,-3 1-1,1 4 0,4-3-5,-2 3-4,4 0 0,1 0-3,1 0 2,7 1-4,-2-1 5,7-3-3,0 0-2,1-1 1,5-3 0,-1 2-3,4-3 3,1-3-5,0-1-1,2-1 0,-4-3 0,3-1-3,-2 1-1,-1-5 2,3 2-4,-4-5 1,1 1 1,-2-1 2,1 2 3,-3-2 6,0 2 12,0 3 10,0-3 2,-2 3 0,3-2-3,-3 4-6,1-1-2,1 0-10,-2 3-2,0-1-5,-2 4 3,0 0-2,12 0-3,-12 0 2,11 5-1,-2-1 0,-1 3 1,0-4-2,3 2 2,-2-3-2,1 3 2,1-3 0,-2 1 0,1-1 2,3-4-2,-3-1 0,0 3 0,-2-7-3,1 2-1,1-5-2,-2-1 1,-2-2 0,0-3-4,-2-1 3,0-2-5,-2-6 1,0-2-1,0 1 2,1-3-2,-3 0-1,-3 1 5,3 0 6,-2 3-1,0 4 6,0 2-2,0 2 0,2 2-9,0 3 1,-2 5-1,-1 3 0,3 4 1,0 0-2,0 0-1,-1 23 1,2-11 1,2 5 0,3 3 0,1 3 2,0 2-3,0-3 4,4 4-4,-2-4 2,1-1 3,0-1-2,2-2 1,-2-1 5,-2-3-2,4-2 0,-4-1 1,2-4-1,-1-1-1,2-2-6,-3-4-1,1 0-3,-9 0-1,16-4-1,-9-2 1,2 1-4,-5-3 2,2-2-1,-2 0 0,0-1 1,-1 2 0,2 0-3,-2 0 3,0 1 0,2 1-4,0 0-1,3 1 4,1 2-1,1 2-3,2 0 0,2 1 3,-2 2 0,5 1 2,-2 2 0,-2 1-2,1 2 3,0 1 1,-2-1-1,-2 1 1,-1 1 1,-2-2 3,-3 3-1,-4 2-1,-2-2-24,-2 3-51,-8-2-66,0-1-81,-3 2-137,-4-3-284,-2 2-141</inkml:trace>
  <inkml:trace contextRef="#ctx0" brushRef="#br0" timeOffset="-184812.62">6794 5867 1919,'0'-19'35,"4"1"1,1 1 4,2 0-4,3 3-1,3-1-9,-1 1-9,6 0-43,0 5-58,6 0-69,-1 0-148,-4 6-237,0 1-40</inkml:trace>
  <inkml:trace contextRef="#ctx0" brushRef="#br0" timeOffset="-183846.95">2332 8250 1499,'7'-7'46,"-2"-1"31,-3 2 21,0-1 12,0 1 12,0 1 6,0-2-4,0 4-7,-2 3-10,3-7-15,-3 7-12,5-5-9,-5 5-12,0 0-5,0 0-4,9 14-7,-5-6-4,-1 7-2,2-1-2,-1 3-6,1 0-2,1 1-1,-1 1-1,0-2-5,0 2-2,1-3-2,-2 2 2,1-6-5,0 0 0,-1-1 2,0-2-3,-2 2 3,0-4 4,1-1-4,0-2-1,-3-4 0,0 0-3,0 0 0,0 0-4,6-20-2,-3 9 1,-1-6-1,2-7-1,-2-4-2,0 0-3,3-3 0,-3 2 1,-1 3-4,4-2 1,-3 4-1,3 4 0,1 1 0,0 3-2,0 1 0,5 4 3,0 3-2,1 3 2,1 2-1,0 6 1,2 2 1,-1 3-1,0 3 2,2 2-3,-1 3 2,-4-1 2,1 0-2,1 3 0,-3-1 1,-1-2 0,0-2 3,-3 0 1,-2 2-2,-1-1 0,2-3 4,-3-2-2,0 3 3,-2-3-1,0 0 1,0-2-2,0-1 1,-4-3 0,4-3 1,-6 2-2,6-2-4,-9-9-1,8 0-4,-3-7-3,2-3-1,-2 0-3,3-1 0,1-4 3,1 2-1,3-2 3,0 2-1,2-2-4,1 2 1,7 3-3,-3 2 7,3 1-4,-1 5-2,2 4 4,0-2 0,-1 8 1,1-1-1,2 4 4,-2 4 0,0-1 1,0 5 0,-1-1 1,-2 5 1,0-2-2,-3 6-15,1-3-35,-4 0-41,3 1-61,-3-1-55,-1 0-90,-1 0-148,2-1-177,2-4-123</inkml:trace>
  <inkml:trace contextRef="#ctx0" brushRef="#br0" timeOffset="-183615.57">3472 8083 1838,'-6'-5'40,"1"2"16,5 3 13,-8-6 7,6 2-1,2 4-8,4-9-8,5 3-7,5-1-3,6-4-6,9-3-6,3-1-2,12-2-4,1-5-2,3 3-4,-1 2-1,-1 0-3,-1 2-3,-9 1-8,-2 2-22,-2 2-28,-7-1-35,-3 2-36,-4 5-26,-1-5-49,-4 3-124,-8 3-297,1-1-105</inkml:trace>
  <inkml:trace contextRef="#ctx0" brushRef="#br0" timeOffset="-183323.35">3785 7694 1747,'-10'-4'42,"4"3"19,-1-3 8,5 0-2,0-3-3,2 7-2,6-13-1,1 9-3,5-3 0,3 2-1,2 0 4,3 2 0,5 3-7,-1 0-3,2 3-5,2 3-2,-1 5-6,1-3-4,0 6-3,-5-1-5,3 2 0,-6-2-3,0 4 0,-4-1 5,-3 3 3,-3-1 8,-3 2-1,-5-1-2,-2 2-7,-2-1 0,-3 2-3,-3 1-16,-2-2-12,-1-3-22,-4 5-26,2-7-30,-3-1-30,0 0-28,0-1-47,3-6-60,1-4-126,1-1-284,0-5-151</inkml:trace>
  <inkml:trace contextRef="#ctx0" brushRef="#br0" timeOffset="-182743.58">5077 7587 1811,'0'-8'49,"-4"1"11,-1 0 2,1-1 26,-2-1 19,0 1 8,0 0-3,-1 3-4,-2-3-10,3 0-10,-2 3-16,1-1 1,-2 1-12,-1 5-7,0 0 0,-3 0-12,1 5-4,-2 1-2,2 3-5,-1 3-1,3-1-6,-3 7-2,4-4-6,1 1 3,4 3-2,0-3 0,4 2 0,0 0-6,1-4 4,4 3-1,0-5 0,5 0-1,-2-3 3,1-2-2,1-3-2,1-1 0,-1-4-1,3-1-3,0-3-4,-3-3 2,3-3-3,0-4 1,-3-1 5,3-1-6,-3-1 0,4-5 5,-6 6-7,2-3 2,1 2-1,0 2-2,1-1-1,0 1-2,1 2-2,5 2 2,-2 1 3,4 3-3,1 1-7,-2 4 8,0 1 0,0 3 0,0 0 2,0 3-6,-1 4 3,0-2 3,-4 3 2,2 1-4,-4-2 2,1 3 0,-2 1-2,-3 2 6,1-5-1,-5 2 0,0 1 2,-3-3-1,-1 0 2,0 0 2,-1-3 3,-1 0-6,2-5 7,-6 5 2,6-5-7,0 0-3,-13-10 6,9 3-4,2-1-1,0-3-6,-1-1-17,3-1-10,3-3-19,1-1-30,0 0-33,3 2-40,1 0-52,4-3-72,2 3-170,-2 0-54,3-1-88,2 3-87</inkml:trace>
  <inkml:trace contextRef="#ctx0" brushRef="#br0" timeOffset="-181741.34">5921 7132 1675,'0'-8'49,"0"4"28,-4-3 24,4 1 19,0 6 7,-2-7-7,2 7-9,0-8-13,0 8-16,0 0-9,0 0-7,0 0-6,18 11-5,-10-1-5,0 4-2,5 1-3,0 4-4,-2-1-2,1 3-5,-1 3-1,0-2-2,-1-1-2,0 2 0,-1 0-6,0 0-3,-3-2-2,3-4-1,-5-2 11,2 0-6,-2-2-7,0 2 5,-1-6 1,1-1-3,-4-5-6,0 3 2,0-6-3,0 0-5,0 0-2,0 0 0,-21-8-2,12 3 0,-3-3-1,-4 0-3,4 3 0,-4-2 1,-4 4-3,1-1 0,-2 2 0,0 2 2,-3 4 0,3-1-7,0 6 5,-1-1 1,2 1-2,3 2 2,6 1 0,-1 2 2,5-4 0,1 2 1,3-2 1,3-1 0,5 0 1,1-4 1,5 3 0,0-3 0,1-3-2,2-4 1,3 2-3,3-5 0,-3 2 0,4-3-2,1-2 4,-4 1-2,1-4 4,0 0-2,-2 2-4,1 1 4,-4-5 0,-2 4-2,-1-1 5,0 3 6,0 0-1,-5 2 1,2 0 1,-2-2-7,1 4-3,0-1 0,-1 4 2,-6 0-2,0 0 0,14 2 1,-7 2 0,-1-3 0,1 4-2,-1-1 2,0-3 2,3 3 1,1-1 0,1 0 5,2-1-3,-1 0 6,4-2-3,2 2-3,-1-4-3,2 0 2,0-3 1,1 2 4,-2-2-7,1 1 3,-1-4 2,-1 0 1,0-1-3,-4-3-4,3 0 3,-5-1 4,1-3-4,-3 1-5,-1-1 5,-2 1-5,0 1 5,-4 2 3,4 0-2,-6 0 0,2 2 4,-2 1-6,0 3-2,-4 1 1,0-1 1,4 6-7,-8-1 4,8 1-3,0 0-3,-14 5 2,12 1 4,0 1-4,-2 1 2,4 2 3,0-2-2,4 3-5,0 0 9,-1 0-2,4 2-3,1-4 7,4 2-5,-2-2-1,2-1 11,4-1-7,-2-1 1,1-1 3,5-2-4,-6-2 1,3-1 0,0-1-1,-2-3 3,-2-2 0,4 1 1,-5-3-6,-2 1-3,2-5-1,-4-1 3,-2-3-3,-1 0 2,3-1-3,-5-1 2,0 1 1,1 2 4,-2-1-4,-1 4 0,3 1-3,-2 2 2,0-1-3,-1 2-4,2 0-2,0 3-1,-1 1 2,-2 4 2,0 0 0,0 0-1,0 0 4,0 0 3,6 20-7,-4-11 2,0 1 1,0-1 1,2 2-1,-2 0-21,4 2-23,-1-2-27,2-1-24,-1 1-39,4-1-57,1-5-60,-1 1-100,3-2-146,4-2 26,3-2-50,0-2-28</inkml:trace>
  <inkml:trace contextRef="#ctx0" brushRef="#br0" timeOffset="-181273.18">7174 6970 1452,'-11'-22'0,"0"1"35,-1 1 26,-1 3 29,4 2 32,-1 1 18,0 2-5,5-5-3,-1 5-5,0-2-15,2 3-7,2-2-11,-1 0 1,3 1-13,0 0-4,5 1-10,1 0-10,-1-1-4,4 3-6,0-1-5,3 2-4,-2 5-10,2 1 0,-2 2-5,6 3 1,-2 5-2,-2 4-4,4 4-1,-4 6 1,3 4-4,-2 3 0,0 3-1,-5 2-1,2 2-7,-4 3 6,2-1-3,-2-1 2,-4 0-1,4 1 0,0-2-9,0 1 5,1-4-1,-1-4-8,1-2-1,-1-2 1,1 1-3,0-9 5,2-1 2,3-3 3,0-4-6,2-1 7,1-1-3,3-6-3,-4-1 4,3-1-2,0-4-6,-4-1 11,-3-1-6,1-2 0,-7-2-3,1-1-9,-8-1-1,-1-3-9,-4 3 8,-7-2-6,-2 1 5,-5 1 1,0 2 0,-2 1-1,1 0 1,-1 1 2,5 4 1,-1-3 2,6 1-20,2 2-14,2 1-17,5-1-4,5-1-13,3 0-19,3 1-16,2-2-20,5-1-27,1 1-38,2 0-59,2-5-168,2 3-135,0 0-61</inkml:trace>
  <inkml:trace contextRef="#ctx0" brushRef="#br0" timeOffset="-179910.98">5486 8346 1794,'-30'-11'84,"12"-4"4,1-5 4,8 1 6,0-2 6,3-2 5,2 0 0,2 3 2,-3 0-2,5 3-4,-2 0-4,0 3-4,2 3-16,-2 0-12,0 2-10,2 2-8,2 5-3,-2 2-6,0 0 1,6 27 5,-1-8-10,1 5 4,0 2 0,3 6-5,0 4 4,1 0 2,5 0-12,-3 8 4,1-2 2,-2-6-12,-2 2-17,5-1-5,-7-4-9,0-5-6,3-4 0,-4 0 2,-2-7 3,2-1 8,-2-1-3,-1-5 4,0-1 0,0-4-3,-3-1-3,0-4 9,0 0-13,0 0-4,0 0-6,-9-19-5,1 7 1,-1 3-2,-2-3 1,-1-1-5,-3 4 3,-4-1 1,-2 2 2,-2 4 0,-2 0 3,1 4 2,-5 4 0,1 3 2,0 0 2,2 4 1,1 1 0,5 3 0,2-2 2,0 4-4,8-1-1,3-1 0,2 0-2,5-2-2,3 1 3,3-5 0,2 1 4,5-3 1,-1-2 2,8-5 3,-4-3 1,4 1-1,-1-2 0,2-1 3,0-3-1,1 1 2,-6-2 0,-1 1 2,0-1-1,0-2 6,-4 2 13,4 0 4,-5 1 1,0 2 0,-2 0-2,0 1-7,0 1-4,-2 1 0,-1-2-7,3 3 0,-2 0 1,-6 2 1,14 0-5,-4 2 2,0 0 3,-2 1-2,5-1 3,-1-2-1,1 0 4,6 3-3,1-3 2,0-3 0,2 3 0,3-5 1,1 1-4,-1-1 2,-2-3 2,1 2-4,-3-1 2,-3-3 1,0 0 1,-3 2-1,-3-4-1,-2 0 5,0 1-5,-4 0 3,-2-1 2,0 2 4,-4 1-2,-2 2 7,-2 1-6,-3 0-10,-4 6-1,3-2 2,-4 4-2,1 2-1,1 1 0,-1 1 1,0 2-4,3-1 0,2 5 1,2-3 1,-1 3-5,5-1 5,0 0 1,5 0-3,3-1 4,0 0 0,2-2 1,5-1 0,0-3-3,2 0-13,2-2-5,0-2-3,1-2-9,-4 0-2,4-2 4,-3-1-2,-1 1 2,0-2 3,-2-1 2,-2-1 1,2-2 2,-4 1-1,-1-1 6,-2 1-2,0-3 3,0 5 6,0-3 0,-3 4 6,0-1-2,0 1-1,0 2-3,-1-2-4,2 3-3,0 1 5,-5 2-1,10 2 2,-10-2 3,10 3 0,-3 3 0,0 0 0,1-1 7,-2 5-1,3-2 1,0 1 0,-1-2 0,-2 2 1,0-4 1,1 1-1,0 0 1,-3-1-5,0-1 9,0-1 6,2 2 7,-6-5 0,0 0 5,15-5-7,-15 5-3,11-9-2,-5 4-3,-1-3 2,1 1-4,2-5-1,0 0-1,0 2-2,0 0-1,-2 0 0,0 3-1,1-1-2,-1 1-4,-3 1 0,2 1-3,2 0 1,-1 3 2,5 0 2,-3 2-4,2 2 2,2 0-1,-1 1 2,-1-1-2,7 3 4,-4-2 0,1 1 0,-2 2 2,2-2 0,-3-2 1,1 1 5,3-1 3,-5 1 6,3-3 10,-1 0 2,2-3 9,-4 1 1,2-1 2,-1 1-2,-2-2 0,1 1 3,-1-1 0,-3 0-5,1 2-5,-7 2-8,12-5-2,-5 3-5,-1 2-5,-6 0-7,10 0-1,-10 0-1,13 2-2,-6 3 3,-3-2 5,0 1-2,0 4-27,-1-2-26,3 0-35,-4-3-51,0 3-70,-1 1-81,-1-2-158,-3 0-99,-2 0 53,1 0-146,0-2-130</inkml:trace>
  <inkml:trace contextRef="#ctx0" brushRef="#br0" timeOffset="-179716.12">6536 8358 1768,'-8'-18'78,"-1"0"17,1 3 4,2 4 0,0 0-9,0 3-6,4 1-11,-2-1-27,2 3-48,0 0-42,2 5-34,6-7-51,-2 2-56,-4 5-137,12-5-247,-6 5-70</inkml:trace>
  <inkml:trace contextRef="#ctx0" brushRef="#br0" timeOffset="-178556.4">6761 8307 1582,'5'6'-10,"3"1"25,-2 0 26,1 2 24,2 1 14,1-1 7,-2 2 3,0 1 3,0 0 1,3-1 0,-2-2-1,-2 3-6,3-3-5,0 3-7,-4-4-3,0-1-6,2 0-5,-4-1 3,0 0-1,0-1 5,0-1 6,0 2 11,-2-1 8,-2-5-2,7 2-10,-7-2-6,0 0-16,6-9-3,-4 1-2,1 1-7,-1-4-6,0 0-4,0-6 1,2 3-7,-2 0-4,0 1-5,1 1-1,-1 3-2,0-1-4,0 3-1,2-1-3,0 3-4,0-1-4,5 4 4,0 1 4,-9 1-9,16 3 3,-7 1-3,2 0-1,-1 1 2,1 1-1,-1 1-7,0-1 4,0 2 1,-2-3 2,0 0 1,-3 0 1,5-1-5,-6 0 6,2 0 2,-1-1-1,-1-1 3,2 2 9,-6-4 20,0 0 18,0 0-12,0 0-6,11-6 0,-11 6-2,2-11-10,0 4-4,0-5 0,-2 0-2,2 1-4,0 0 1,2-1-5,-1 2 3,-1 1-9,1 2-3,-3-1-4,3 2 0,2 3-3,-5 3 6,12 0-2,-12 0-6,16 3 2,-10 1 1,2 1 1,3 0 5,-3 0-6,0 2 4,3-5 3,0 5-6,-1-3 7,0 0 3,6-3 0,-4 1-1,4-4 1,3 1 1,-3-2 3,4-2-5,-5-2 6,1 2-1,1-3-1,-2-1-2,-3 0-2,-1-1-1,-1 1 2,-1-4-2,-3 4 1,1 1-2,-1 1-3,-1 2-4,1-1-5,-4 2 1,-2 4-2,0 0-1,0 0 1,0 0-2,0 0 0,-8 17 1,5-9-3,1-3 3,4 4-3,-2-2 7,3-1-2,1 1 5,0-3-1,2 1 8,3-1-1,-1-2-2,3-2 4,2 2 0,-1-4 7,5 0-11,-2-2 4,0-1-3,-2-2 4,6 3 3,-5-2-7,-1-1 1,0-4-1,-2 4-1,3-3 2,-3-1-2,0 1-1,-1 3 2,-2-3-1,1 2-4,-2 3 1,-1-1-5,-1 1-12,2 3-11,0 0 6,-7 2-4,12 4 10,-12-4-1,11 7 0,-4-2 7,-1 1-1,2 3 1,-2-4 6,4 0-3,-2 2 5,0 0-4,0-1 3,-1-2-2,1-1 9,3 1-3,0-4 6,-1 0-2,-10 0 0,20-6-1,-10 1 4,-2-3-4,-1 0 2,3-3-2,-1-1 5,-5-1-3,0-2-6,-1-2 0,3-1 4,-6 0 0,2-1-2,-2-1 0,0 4 4,0-4-6,0 6 9,-2-1 6,2 3-2,0 1-1,-3 1-8,3 0 0,3 2-3,-3 2 1,2 3-2,-2 3 6,0 0 2,0 0 2,0 0-1,20 11 1,-10-2 0,-2-2 0,2 3 2,1-1-2,0 0 2,-1 0-1,1 2-4,-1-3 6,1 1-2,0-1-1,-3 1 1,0-4 0,0 2 4,4-1-4,-6 0 0,4-1-1,-1 0 2,-1 0-5,-1 0 1,1-3 0,-1 3-8,-1 1 2,0-2-2,-2-3-2,2 3 3,-1 0 0,-2-1 3,1 1-5,-2 2-31,-2-6-29,-2 9-55,-2-4-70,-4-2-90,-2-3-100,-2 2-205,-1-4 42,-2 2-227,0-1-258</inkml:trace>
  <inkml:trace contextRef="#ctx0" brushRef="#br0" timeOffset="-178368.6">8055 7902 2161,'0'-14'141,"0"1"9,0-1 1,2-1 1,2 2-16,-3 0-8,6 0-14,-1-1-25,1 4-51,2 1-71,-1 1-95,-2 3-115,3-1-254,-1 4 0,-6 1-137,-2 1-130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47:3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1950 935 1185,'0'0'262,"0"0"-96,0 0-46,0 0-18,0 0-6,0 0-5,0 0-2,0 0-5,0 0-1,-8-14 0,8 14 1,0 0 0,0 0-1,-4-3 1,4 3-6,0 0-4,0 0-6,0 0-5,0 0-9,0 0-1,0 0-5,0 0 7,0 0-8,-10 13 4,8-6-7,0 0 0,0 4 1,0 0-3,0 5 5,0 2-6,0 0-13,-1 3 0,3 0-2,-2 0-1,2 2-1,0-2-5,0-1-7,2 1 5,-2-1-1,0-3-2,0-4 5,0 0 8,0-1 23,3-1 13,-3-3-2,0-5-6,2 2-8,-2-5-2,0 0-8,0 0-3,2-26-2,0 16-4,0-10-5,0 1-6,2-8-4,0 1 1,2-5-5,2-1 0,0-1 1,0 3-4,2 1-2,-1 3-2,4 4-3,0 0 6,1 1 1,2 3-3,2 4 3,1 2 4,-2 5-1,1 3-1,2 2 0,-1 6 5,5 2 0,-1 3-1,-2 4 3,4 4 3,-1 2-2,-1 1-2,-1-1-3,-3 3 2,2-1-3,-7-1 2,1 0-3,-2 1 1,-2-4 3,-1 2-2,-4-3 3,2-3-1,0-1 0,-4-1 3,0-2 1,-2-1-1,0 0-3,-2-5 2,0-3-3,-4 4-1,4-4-1,0 0-5,-6-15 2,2 6-6,1-6-2,3-3 0,-3-1 2,3-1 0,3-2-2,0-1-5,1 1 2,-1-3 0,4 2-6,1 3 2,1 0-1,2 1 3,-1 2-1,3 1 1,-1 5 0,4 2-3,-4 1 4,3 1-2,2 7 3,-4 0 2,3 3 1,0 1-3,-4 4 4,1 1-2,2 2 2,-3 5 2,-1-3-1,-1 4-1,-1-2 1,0 3 3,-5-1 6,2 0-1,-4 2-3,0-2-3,-1 2-16,-1 1-29,3-5-33,-6 1-34,3-2-55,0-1-62,0 1-65,0-5-90,3-1-152,-1 0 21,2-5-291,7-1-290</inkml:trace>
  <inkml:trace contextRef="#ctx0" brushRef="#br0" timeOffset="174.52">3233 1006 2290,'4'-3'59,"-4"3"14,6-2 5,-6 2 7,9 0-1,-9 0 4,8 0-10,-8 0-7,15 0-5,-4 0-4,-1-3-8,5 3-12,0 0-40,2 0-54,-3 0-63,6 0-67,-6 3-91,-1-3-156,0 2-22,-3 5-104,-1-2-56</inkml:trace>
  <inkml:trace contextRef="#ctx0" brushRef="#br0" timeOffset="346.06">3349 1198 1763,'-8'6'141,"0"-2"8,5-1 5,-1-1 6,4-2 2,-6 6-11,6-6-10,0 0-22,0 0-8,0 0-9,31-2-13,-11-4-25,4 3-29,6-5-28,6 0-41,3-4-52,1 4-71,9-4-60,-4-2-127,3-1-128,0 1 31,1-2-102,0 0-47</inkml:trace>
  <inkml:trace contextRef="#ctx0" brushRef="#br0" timeOffset="909.38">4583 800 1639,'-5'-8'88,"4"3"18,-1-1 13,-2 1 18,1-3 12,2 1 9,-1 2-4,2 0-7,0-2-1,2 0-16,-1 1-2,4-1-20,3 1-6,0 1 2,6-2-6,1 4-8,-1-2-8,3 5-6,-2-3-12,2 6-5,0 0-5,-2 2-7,0 4-3,-2 0 0,-1 0-4,-2 2-4,-4 4-4,2-3 0,-6 4-5,-4-1 1,0 2-1,-5-2-4,-2 2 0,-1 0-4,-5 0-2,2-1 0,-4-1-1,2-4-3,3 2 2,-1-2-3,3-4 0,-3 2-2,2-3 6,0 2-8,5-4 0,-2-1 1,1 2-5,1-4 3,2 3-6,4-4 4,0 0-3,0 0 0,0 0-4,0 0 4,13 5-1,-7-2 3,3-1 1,-1 0-1,2 1 7,4 3 0,-2 0 3,2-1-1,1 1 3,0 2-1,0-1 3,0 5 5,0-4 3,-3 3 8,4 0 4,-6 1 4,3 2 9,-5-2 4,1 3 5,-5-1 7,-2 1 6,-2-1 2,-2 1 2,-2 0 4,-5 1-4,-4-1-6,-1-1-8,-6 2-7,0-3-3,-6-1-14,-5-1-34,-4-3-58,-1-1-80,4-3-69,-2-2-104,1-2-121,-3-2-232,-2-3 43,-1-1 77,1-2-406,2-2-423</inkml:trace>
  <inkml:trace contextRef="#ctx0" brushRef="#br0" timeOffset="8493.01">2688 2376 3134,'0'0'51,"3"-3"-14,-3 3 8,0 0 23,0 0 6,0 0-2,0 0-8,0 0-13,0 0-6,0 0-4,0 0-2,0 0-15,0 0 8,8 7-12,-7 2 11,3 0 1,-2 2-1,2 6 7,-3 1-8,2 5-4,-1 1 4,0 3-2,0 1-2,-2 2-7,0-1 6,0 0-8,-2 0-3,0 2 1,2-4-6,-2 2-18,-2-2-26,2 0-24,0-3-46,0-5-51,2 1-38,0-3-41,2-4-36,-2-3-114,0-3-120,4-1 61,-3-2-158,6-2-102</inkml:trace>
  <inkml:trace contextRef="#ctx0" brushRef="#br0" timeOffset="8915.76">3110 2469 1730,'2'-8'72,"-2"2"20,0 1 8,0-1 12,0 6 5,-2-9 6,2 9-5,-8 0-1,8 0-12,-16 0 4,6 7-8,-4 1-1,1 1 3,-5 1 17,2 2-16,-4 3-7,2 2-8,-4-3-7,-3 3-11,1 3-1,4-3-14,-2 0-4,3-1-4,3-1-6,-2-2-10,4 0 5,1-1-6,0-4-2,2 3-4,2-2-2,2-3 0,-2 2-6,4-3 1,-1 2-7,0-3 0,2 1-4,0-1 6,0 0-10,2 1 5,-2-1-2,4-4-3,0 9 6,4-3-4,-2-1-3,2 4 5,0-1-2,0-1 2,4 4-7,1 0 1,2 1-2,-1 0 8,3-2-1,-3 5-1,2-4-11,2 0 10,-4 2-3,4-1-2,-2-4 3,0 5-10,-1-2-13,2-4-26,-2 3-29,-3-5-34,-2 2-42,2-2-45,2 1-60,-4-4-80,0 0-127,0 0-21,-6-2 38,11-2-124,-11 2-73</inkml:trace>
  <inkml:trace contextRef="#ctx0" brushRef="#br0" timeOffset="9475.26">3114 2952 1633,'0'0'93,"4"-2"25,-4 2 13,0-5 12,0 5 4,0 0 6,2-6 7,0 2-8,-2 4-14,0 0-5,4-7-13,-1 3-11,1 0-18,3 1-5,1-4-9,0 4-10,3 1-9,-1-1-3,4 1-6,-2 2-5,2-3-7,0 6-8,-2-3 4,1 2-3,-1 5-3,2-2 1,-4 3-5,-4 0 2,-1 1 2,3 2-1,-6-1-3,-2 2 2,-2-1 0,-3 2-4,-1 0-6,-1-1 1,-2 1 2,0-1-3,0-3-2,-1 0-2,1 1 1,-1-4-3,4 2 3,-3-4-5,2 0 3,1-1-1,0 1 0,6-4 1,-10 2 0,10-2-7,0 0 2,0 0 2,-11-2-3,11 2 3,0 0-5,0 0 0,0 0-1,0 0-1,0 0 0,35 2-2,-23 0 4,-2 1 2,1 1 6,1 2 1,-1 1 1,2 0 5,-3 1 1,-3 1 3,6-1 6,-6 1 6,0 2 1,-1-2 5,-1 1 3,-3-1 3,-2 3 7,-2-2 5,-3 1 3,-3 0-1,0 1-3,-6-2-6,-2 3-3,-3-4-3,-2 1-6,0-2-3,-1 0-3,-1-1-3,0-4-4,2 0-6,-3-2-17,3-1-29,-2-1-35,2-3-35,1-3-33,0-2-44,1-4-48,4-2-55,6-3-55,-2-2-91,6-3-132,5 3 20,3-8-291,6 3-311</inkml:trace>
  <inkml:trace contextRef="#ctx0" brushRef="#br0" timeOffset="9714.62">3894 2749 2308,'0'0'27,"0"-6"17,0 6 16,0 0 19,0 0 17,0 0 10,2-5 7,-2 5-15,6-3-6,-6 3-7,0 0-15,10-4-1,-1 4-3,1-1-15,4 1-7,0-2-22,0 2-37,4 0-43,-2 0-47,0 0-62,3 2-51,-7-1-90,0 2-143,0 1 15,-4 1-133,-2 1-70</inkml:trace>
  <inkml:trace contextRef="#ctx0" brushRef="#br0" timeOffset="9881.18">3999 2958 1602,'-4'7'61,"0"0"22,-1-2 18,2-1 19,1 0 18,2-4 9,-6 6 2,6-6-9,4 7-11,-4-7-10,10 2-15,-3-2-6,7 0-13,1 0-17,2 0-44,1-4-58,0 2-80,2-1-88,0-1-135,-3-2-132,2-2 36,0 3-104,0 0-41</inkml:trace>
  <inkml:trace contextRef="#ctx0" brushRef="#br0" timeOffset="10501.7">5052 2734 1708,'2'-18'104,"0"7"3,-2-2 9,2-1 15,0 1 3,2-3 7,-2 1-11,0 0-3,1-2 8,-1 2-6,-2-2 3,2 2-1,-2-1-8,0 1-8,0 1-2,-2 0-10,0 2-7,-3-2-12,1 5-7,-2-2-11,-2 1-5,-3 3-13,0 0-1,-6 7-10,3 0 0,-6 2-3,0 5-7,-2 4 0,-2 6-4,1 4-4,5 2 5,-2 5-5,4-1-1,3 3 0,2 1-1,3-1-3,1-3 0,5 2-4,2-3-1,2 1-1,5-3 0,-1 0-1,2-4-7,3-1-10,2-1 3,-2-7-7,4-1 2,-1-3 0,1-2-1,-2-5-4,1 0 6,1-3 2,3-5-3,-4-3 5,3-4-1,-2-4-1,0-2 3,-1-4 0,-3 0-2,-2 1 7,1-2 12,-4 2 12,3 0-4,-3 4 11,-1 3-2,-1 4 1,0-2-6,0 2-6,0 3-6,-1 0 0,1 4-3,-1 5-2,-3 1 3,0 0-1,10 13-3,-2-2 3,-1 2-2,-1 5-3,2 3 5,0 1 2,1 2-7,0-2-21,-1 5-32,-2-4-36,3 2-43,-3-2-58,0 2-67,1-5-63,-4-1-153,5-2-65,-5 0 40,4-3-220,-1-1-207</inkml:trace>
  <inkml:trace contextRef="#ctx0" brushRef="#br0" timeOffset="10971.21">5365 2924 1957,'2'-7'40,"0"-1"24,0-1 20,0 2 19,1-1 14,-1 3 1,0-1 5,2 1-8,-2-2-7,3 2-23,1 0-5,0 0-5,1 2-12,1 1 0,2-1-9,2 3-7,-2 0-3,0 0-2,1 0-11,0 3 2,-3-1 1,1 3-10,-3 0 3,-2 0-2,-1 3-1,-3-1-2,-1 1-1,-3 2-9,-1-2 9,0 1-3,-4-1-2,1 3 0,-1-2-2,-1 0-3,3 0-2,1-4 2,0 3-3,0-3 2,0-1-4,0 2 2,2 0-6,2-3 0,0 1-3,2-4-3,-4 8 5,6-3 0,-2-5-2,4 9 2,-1-4 2,2 0-1,5 1-6,-2 0 7,0 2-4,1-3 4,2 5 1,1-2 5,1 0-4,-3 0 0,-2-1 5,1 0 1,-2 1 0,-1-1 13,-2 1 5,-3 2 1,2-2 3,-3-1-1,-4 3 8,-2-3 3,0 0-9,-6 1-4,2-1-6,-6 0 0,2-2-1,-3 0-2,1-3-17,-2 1-27,0-1-27,1-2-31,-1-2-41,0-3-56,2 0-65,2-4-68,-1-5-133,4-3-60,1-1 43,3-6-158,7 2-117</inkml:trace>
  <inkml:trace contextRef="#ctx0" brushRef="#br0" timeOffset="11241.81">5913 2380 1688,'4'-8'83,"2"-1"17,-5 2 17,-1 2 14,3 0 13,-1 0 8,-2 5-11,2-6-6,-2 6-22,0 0-10,0 0-4,0 0-2,0 0 4,-10 28-2,6-11 9,-2 3-5,0 6-11,0 0-8,1 3-5,-1 0-8,1 3-8,4-1-2,-1 1-8,-3-3-3,5 2-8,0-2-6,3-2-18,1 2-32,0-2-32,1-2-41,1-4-67,2-2-71,2-6-61,2-1-146,0-3-82,3-3 38,-2-3-180,4 0-153</inkml:trace>
  <inkml:trace contextRef="#ctx0" brushRef="#br0" timeOffset="11741.7">6259 2499 1893,'-2'-8'59,"0"3"16,2 0 5,0-2 7,0 7 5,0-10 5,4 7 3,2 1 6,4 0-3,6 2 3,2 2-11,4-2-12,-1 4-2,5 0-9,-2 1-8,-1 4-3,1-1-7,-2-1-8,-4 4-4,-2-2-1,-2 2-4,-1-1-6,-4 2 5,-4-2-11,-2 1 2,-6 0-2,0 0-3,-6 2 4,-2-4-7,1 2-4,0-2 10,-4 1-11,1-3 0,2-1 3,1 2-11,0-3 1,4 0 6,-1 0-4,-1 1-3,4-3 7,0 0-10,4-3 2,-2 5-3,2-5 0,0 0-2,11 8 4,-2-8 3,0 1-10,3 2 2,2-2 5,2 3 4,2 3-3,-2-3 5,4 1 2,-4 0-3,1 3 2,1-2 3,-4 0-2,0 1 5,0 0 0,-4 1 7,1-1-6,-3 2 15,-3-2 6,1 1 10,-2 1 3,-4-1 5,-2-1-2,-3 0 1,-1 0-6,-2 1-1,-5-3-7,-1 1 0,-2-2-7,0 0-7,-6-1-13,3-1-31,0 0-38,-1-2-36,3 0-47,-3-4-51,1 1-60,5-5-64,0-2-128,2-1-92,4-3 37,-2-1-217,3-2-206</inkml:trace>
  <inkml:trace contextRef="#ctx0" brushRef="#br0" timeOffset="12033.38">6757 2267 1957,'4'-4'31,"0"0"19,-4 4 13,9-3 21,-6 1 21,4 0 20,-7 2 9,14 2 1,0 0 11,-2 5 3,5 1 16,5 3 3,2 6 2,2 1-6,0 6-16,3 7-7,-1-1-13,-1 3-14,-3 6-13,-1 1-5,-5 1-7,0 1-11,-3-1-3,-8-4-8,1 1-5,-8-1-5,-3-1-6,-5 1-3,-5-3-11,-2-3-25,-5 3-33,-6-1-32,5-8-43,-3-3-41,-1-3-45,0-2-53,3-3-65,1-5-68,3-3-145,0-2-16,1-3 44,4-1-206,3-1-185</inkml:trace>
  <inkml:trace contextRef="#ctx0" brushRef="#br0" timeOffset="12441.21">7766 2670 1875,'0'0'17,"0"0"28,0 0 23,12 0 22,-12 0 15,0 0 8,12 0-4,-4 0-5,1-2-9,1 2-6,5-1-9,0 1-7,5 0-9,-2 0-5,1 0-7,3 1-11,-4-1-32,2 0-49,-4 2-57,4 1-71,-9-1-61,7 1-139,-10 1-77,-1 0-147,-2 4-93</inkml:trace>
  <inkml:trace contextRef="#ctx0" brushRef="#br0" timeOffset="12589.48">7855 2948 1613,'-4'8'50,"0"-1"25,2 0 34,2-2 22,0-5 22,6 10 6,2-6-6,2-1-15,4 1-16,3-2-10,4 2-11,-1-4-35,5 0-69,-4 0-110,0-2-147,0-2-226,-1 0 42,-7-3-126,3 2-72</inkml:trace>
  <inkml:trace contextRef="#ctx0" brushRef="#br0" timeOffset="74710.03">9059 2597 1033,'0'-9'113,"2"4"34,-2-5-3,0 3-25,0 0-9,-2 0-8,2 1-3,-3-1-9,3 2 0,-2 1-3,0-2 2,2 6 3,-2-8-4,2 8-3,-2-7 0,2 7-12,-5-4-8,5 4-6,0 0-4,0 0-3,-24 11-4,10-3 0,2 3-4,-3 3-4,-2 3-3,-2 5-1,2 2-1,-3 0-4,4 3-3,-1 2 0,2-3-7,5 3 1,0-5-1,2 1-3,4 0-2,4 1 0,2-2-1,4 0-2,4-2 1,4-2 0,4 1-3,9-4-1,1-1 0,5-5-2,-3-4 3,2-3 0,-1-1-5,3-6 4,-2-1-4,4-5-2,-2-2-2,-3-6 1,-1-3-1,-2-2 0,-2-8-2,-6 3 1,-5-7-2,0 1 1,-7-4-2,-1 2-3,-3 4-2,-4 1 2,-4 1-1,-1 2 0,-1 2-3,-2 3 2,-3 1-1,-4 6-4,-2-1 1,-1 7-4,-2-1-6,-1 7-5,2 1-7,-4 4-8,-3 3-18,3 4-23,-3 3-31,4 1-35,0 7-32,3-4-31,4 1-65,2 2-140,3-1-203,6-1-117</inkml:trace>
  <inkml:trace contextRef="#ctx0" brushRef="#br0" timeOffset="74927.15">9805 2852 1773,'6'-3'39,"-4"0"18,2-4 17,-2 5 12,-2 2 4,2-10-1,0 6-6,0 0-12,-2 4-5,2-7-10,-1 1-16,-1 6-31,3-6-47,-3 6-57,4-4-43,-4 4-50,0 0-129,4 0-281,-4 0-97</inkml:trace>
  <inkml:trace contextRef="#ctx0" brushRef="#br0" timeOffset="75412.11">10338 2573 1715,'-3'-7'31,"-1"0"21,0-1 21,0-1 8,-1 2 17,1-1 10,-2 3-1,2-1-5,0 3-9,0-3-8,-4 4-7,8 2-13,-12-2 2,12 2 6,-17 6-6,6 1-3,1 4-3,-1 1-2,-1 5-3,1 3-3,0 1-6,1 1-4,2 3 0,1 4-9,1-3-2,1 5 3,3-3-8,2 5 0,0-3 0,4 1-2,3 1-5,2-2 3,-1-3-3,6 0-3,4-4-2,-3-1 1,5-7-3,0-1 4,3-4-5,0-3-1,1-5 1,-1-2-3,1-4 3,3-3-1,-4-6-6,4-3 1,-3-5 1,-1-4-7,-4-4 5,0-7-3,-7 4-2,-1-4-2,-4 0 3,-5 3 2,-4 3-9,-2 0 4,-10-1 3,0 2-8,-7 5 4,-5 0 1,-3 7 0,-1 2-9,-2 1-7,2 7-12,-1 1-14,1 4-20,0 0-23,-1 4-23,4 5-19,1 1-28,7 1-31,-2 2-45,4 0-81,6-1-149,5 2-181,4-3-142</inkml:trace>
  <inkml:trace contextRef="#ctx0" brushRef="#br0" timeOffset="75888.78">11167 2339 1843,'0'-13'13,"0"-1"30,0 4 15,0 1 13,0 4 5,0-3 7,0 2-6,0 1-10,0 5-10,-3-6-6,3 6-3,0 0 8,0 0 1,-21 19-1,14-8 1,-5 6-5,2 7 7,-2 2 3,0 6-2,-2 4 0,4 6-1,-2 2 0,-2 1-3,6 3-7,-2 0-5,3 0 0,1-6-7,2 2 0,4-5-4,0 4-3,4-5-2,2-4 1,3-2-11,3 0 2,4-5-3,0-2 2,3-4 1,2-7-3,0-1 0,3-4-2,-3-3-1,-1-3-9,2-4 6,-3-1 1,2-6-2,-1-3-5,-4-4 1,-1-2 3,-2-2-1,-4 0-5,-5-1 3,-4 1-5,-4 2 2,-7-2 4,-4 2-17,-4 4 3,-5 2-15,-1 1-31,-4 3-43,-3 4-53,-2 3-56,2 3-50,-6 4-104,-2 0-143,4 3 29,0 3-79,4 5-55</inkml:trace>
  <inkml:trace contextRef="#ctx0" brushRef="#br0" timeOffset="76706.37">3015 3821 1515,'-6'2'-26,"-2"0"1,2 0 10,6-2 11,-8 2-10,8-2 14,0 0-2,0 0-1,0 0-2,24-16 2,-4 8 1,6-1 4,7-4 9,12 0-1,4-4 2,0 1 2,-2 1-7,-4 2 0,-4 2-4,-2 0-6,-4 1-14,-6 1-4,-2 2-25,-1 1-28,-5 1-34,-4 1-62,2 0-185,-7 0 131</inkml:trace>
  <inkml:trace contextRef="#ctx0" brushRef="#br0" timeOffset="76896.66">3038 3932 987,'-17'13'-6,"5"-2"7,0 0 10,2-3 8,5-2 7,2 2 11,1-2 19,6-1 14,0-1 13,3-2 11,10-2 8,5-2-6,9-3-7,10-5-9,2 2-9,4-3-8,-7-1-21,-2 4-42,-3 1-54,-5-1-43,-6 1-79,-3 0-148,-7 2-108,-6 2 58</inkml:trace>
  <inkml:trace contextRef="#ctx0" brushRef="#br0" timeOffset="77017.11">3189 4032 1141,'0'0'-21,"0"0"1,0 0-1,38-7 4,-15-1 8,13-3-1,4 0-4,11-3-7,16-7-59,-1-1-162,-9 2 8,-6 5 80</inkml:trace>
  <inkml:trace contextRef="#ctx0" brushRef="#br0" timeOffset="94534.33">4065 4746 1333,'0'0'251,"-7"-16"-92,5 12-54,-2 0-14,4 4 0,-2-9 3,0 3-2,0-1-6,0-2 4,0 2 4,0-1 3,2-1 3,-4 1 1,3-1 6,-1 1-2,0-2-2,-3 3-10,2-1-6,-2 1-6,-1-1-3,1 1-5,-3 1-3,0 1-7,-2-2-15,-2 5-3,-2 1-3,-1 2-3,-4 1-5,0 5-8,-5 2-3,-1 2-4,-3 2 3,-1 7-3,0 0-6,-1 7 1,-2 0-7,7 3 7,-1 1-6,6-1 2,4 1-3,2-1-1,4 1 4,5-5 1,1 3-3,4-3 2,0 2 3,6-4-1,0-1-4,4-4 1,3-2 2,0-4-3,2-3 5,1-2-3,2-8 0,0 0-2,2-5 1,-1 0 0,2-5-1,-2-3 3,0-2-3,-2-4-4,0 0 4,2-6 1,-4 0-1,-3 3 6,0-2 5,-2 2 0,-2-1-1,-2 4 8,1 3 6,-3-1 0,2 3-5,-1 1-2,-1 2-7,0 2-4,-3-1-4,5 4-8,-4 3 2,-2 3 1,0 0-3,0 0 5,0 0-6,10 19 3,-8-8-1,-1 4 0,2 1 2,1 3-1,2 0 2,-4 0 0,3 4 2,0-4-5,0 2-5,2 0-26,2-2-25,2 0-35,-5-4-34,1-1-47,5-4-52,-2 5-68,-2-10-85,4 1-157,-2-3 38,0-1-256,2 0-240</inkml:trace>
  <inkml:trace contextRef="#ctx0" brushRef="#br0" timeOffset="96670.42">4484 5075 1958,'0'0'-61,"0"7"19,-2-3 23,2-4 22,-2 6 28,2-6 18,0 0 12,0 5 2,0-5-3,0 7 0,0-7-4,0 0 2,0 7 3,0-7 0,-2 3 2,2-3 1,0 7-1,0-7 4,-2 7 0,2-7 2,-4 6-3,4-2-3,-4-1 5,4-3-7,-4 4 6,4-4-2,-8 2-6,8-2 6,0 0-4,0 0-4,-18-4-4,16-1-6,-3 1-5,1-4-5,0 3-2,2-4-4,-3 1 1,5 1-6,-2 0-3,0-1-3,2 3 1,0-1-9,0-2 0,2 3 3,3-2-7,-1 5-1,0-3 2,3 2-8,-1-2 2,-6 5-1,14 0 6,-14 0-4,20 6-1,-12 1 0,2 0-7,-1 4 5,0 0 5,-1 4-4,-1 1-4,-1 1 6,-4 4 2,0-1-4,-4 8 4,-3-2-4,-1 1 0,-4 1 0,-4 3 3,2-2 1,-4-2-2,-4-3 4,4 1-6,-4-2 2,3-6 8,1 1 2,-2-4-8,2-2 13,1-3-4,-2 2 4,4-7-7,-2 1 3,2-5 2,3 0-2,2 0-5,-1-5 0,-1 1 1,5-3-4,-1 1 0,2 1-2,-2-3 3,5 0-4,-1 3 1,2-2-2,2 0 0,-1 4-2,5-4 1,-1 4 0,4 1 3,0 2-3,-9 0-4,19 4 8,-7 1-8,6 1 4,-5 1-1,3 2 0,1-2 1,2 5 0,-1-1-1,0-2-1,1 3 3,-2 0 3,2-1-3,-3-2 1,-2 0-1,1-1-22,0-1-33,0 0-37,-3-5-51,-1 2-68,4-4-72,-3-3-92,2 2-147,2-3 29,-3-3-199,3-2-182</inkml:trace>
  <inkml:trace contextRef="#ctx0" brushRef="#br0" timeOffset="97051.56">5135 4630 1834,'-2'-17'-15,"-1"4"18,1 0 22,0 3 20,-1 0 29,3 1 20,-4 1 13,4 1 1,-2 2-8,0-1-6,2 0-13,-2 1-8,2 5-11,0 0-1,0 0 1,0 0 1,-6 13-3,4-4 1,-3 4-5,3 5 5,0-1-4,0 3-1,2 4 1,-2 2 2,2 1-13,0 2 6,2 0-15,-2 0-1,4 0 2,-2 0-2,3-3-7,-1 3-8,0-4-28,2-3-22,1 2-34,0-9-43,1-1-49,0 1-63,0-8-62,3-1-132,-2-5-47,-1 2-189,3-2-144</inkml:trace>
  <inkml:trace contextRef="#ctx0" brushRef="#br0" timeOffset="97241.09">5438 4693 1906,'2'-7'85,"-2"1"13,0-1 0,2 1 7,-2 0 4,0 6-3,2-9-9,-2 5-12,0 4-8,2-7-17,-2 7-28,2-6-32,-2 6-32,0 0-42,0 0-47,0 0-52,0 0-96,0 0-140,2 17-197,-4-12-104</inkml:trace>
  <inkml:trace contextRef="#ctx0" brushRef="#br0" timeOffset="97432.48">5436 4809 1662,'-5'5'23,"5"-5"14,0 7 9,0-1 19,5 0 17,-5 2 10,0-1 1,2 0 0,-2 3-3,2 0-6,0 1-2,0 1-9,0-3-6,0 2-6,0 3-5,0-3-9,0 1-14,-2-1-33,0 1-36,2-2-44,-2 1-58,2-4-63,-2 3-120,2-5-114,-2 1-101,0-6-39</inkml:trace>
  <inkml:trace contextRef="#ctx0" brushRef="#br0" timeOffset="97771.76">5691 4572 1619,'-4'-5'107,"4"0"13,0 5 5,-4-7 9,2 2 9,2 5 5,0-5-4,0 5-7,0 0-11,0-7-16,0 7 2,6-4-8,-6 4-4,15 2-5,-15-2-6,21 5-5,-7 3-8,2-1-4,1 4-2,-1 4-1,4-2-2,-6 3 0,4 3-2,-6 1-4,1 1-4,-3 1-2,-3 3-6,-1 0-5,-9 2-10,3 2-21,-3-3-25,-4 1-31,-1-2-41,-5 3-46,-1-1-58,2-6-69,-2-3-79,2-1-170,-5-2 9,6-4 53,-2-2-168,1 2-111</inkml:trace>
  <inkml:trace contextRef="#ctx0" brushRef="#br0" timeOffset="98130.86">6794 4774 1725,'-7'-6'89,"6"2"16,1 4-1,-4-3-1,4 3 7,-5-5 10,5 5 2,0 0-7,0 0-9,-1-5-5,1 5-17,0 0-2,0 0-10,0 0-10,14-5-2,-6 5-6,4-3-2,0 1-13,3 0-25,-2 0-38,2 0-48,-1 1-61,0 1-60,-2-2-95,0 2-170,-3 0 2,-9 0-121,13 3-77</inkml:trace>
  <inkml:trace contextRef="#ctx0" brushRef="#br0" timeOffset="98308.56">6796 4988 1680,'-6'7'105,"0"1"21,2-3 14,0-1 13,0 0 7,4-4 12,-6 5 19,6-5-8,0 0-16,0 0-11,16 2-17,-16-2-12,18-6-14,-2 5-29,1-3-49,0 0-69,2-1-93,1-2-106,-2 2-144,-1 0-151,2-2 69,-2-1-212,-1 3-167</inkml:trace>
  <inkml:trace contextRef="#ctx0" brushRef="#br0" timeOffset="99174.52">8497 4446 1926,'2'-8'33,"1"1"6,-3-1 10,2-1 13,-2 1 19,0-2 8,0-1 6,0 1 3,0-1-1,0 0 5,0 0 0,0 1-6,0-2 3,0 1-11,-2 0 0,2 1-2,0 1-5,-3 1-5,1-2-9,2 4-14,-4 1-1,0-1-10,-5 4-6,1 2 0,8 0-9,-23 8-6,5 1 2,4 4-5,-3 3-2,0 3 3,-3 4-3,3 0 0,1 1-1,3-1-5,3 0 4,-1 0-6,5 0 2,-2-3 3,5 0-4,1-3-7,2-2 4,0 0-2,2 1-5,1-6-1,5-1 3,-2-1-4,1-3-4,5-1 2,-1-2-2,-1-2 0,0-2 9,2-4-5,0 0-3,-1-3 4,1-3-3,1-5 0,0-2 10,-3-2 4,2 0 10,-4-1 0,0-2 10,-2 4 3,-2 3 4,3-1 8,-3 3-3,1 2-7,-1 2-3,-2 1-12,2 1-3,0 1-1,-2 3-8,3 2 0,-5 3-1,0 0 2,8 11 0,-6-2-3,2 4 3,0 0-1,1 2-2,2 2-24,-3 0-23,0 0-37,0 0-36,0 1-44,-2-1-57,4-2-55,-4 2-103,1-3-148,-2 1 31,4-4-187,-2-2-172</inkml:trace>
  <inkml:trace contextRef="#ctx0" brushRef="#br0" timeOffset="99647.99">8715 4521 1905,'3'-7'50,"-1"2"10,0-3 13,0 4 11,0-1 9,0-1-3,0 2-11,2 0-7,2 1-5,4 1-4,-2 0-9,2 0-6,1 2-4,-1 0-2,1 2-4,2-2-6,-5 4-3,2-2 2,0 3-8,-2-1 0,-2 2-2,-2 1 2,-4 1-4,0-1 4,-4 3 1,-2-2 0,0 1 0,-4 0 3,0 1 0,0 0 0,-1-3-6,3 1 5,-1-2-3,1 2-5,3-3 5,-1-1-4,0 1-4,0-1-3,4 0 0,-2 0 1,-2 1-7,6-5 2,0 7 3,0-7-6,8 8 0,-3-7-2,0 5 4,3-2-3,1 1-2,-3-1 3,3 2 0,-1-1 1,-1 3 7,1-1 0,-2 2 16,0-2 10,-2 1 1,-2 1 4,2 2 11,-4 0 4,-4-1 8,0 0-6,-2 2-2,-2-3 3,-2 3-7,-1-2-2,-2-2-1,-4 0-7,3 0-4,-2-3-2,2-1-10,-4 0-20,0-2-22,5-2-28,-2 0-42,0-6-51,1 0-60,5-3-63,2-4-61,3-1-126,4-3-82,0-2 66,6-6-180,4-1-138</inkml:trace>
  <inkml:trace contextRef="#ctx0" brushRef="#br0" timeOffset="99924.48">9340 4163 1806,'8'-9'63,"-3"1"18,-3 3 9,-2-1 17,0 1 21,0 5 16,-5-6 7,1 2-3,0 1-6,4 3-12,-8-3-9,8 3-11,0 0-8,-18 4-2,8 2-9,0 4-6,-1 2 4,-2 1-14,3 3-6,-3 4-2,1 1-10,0 1 1,2 1-7,2 2-3,2 0-2,-1-3 0,5 4-7,0-6-3,2 1 0,2-1-1,0-2-1,5 2-15,1-5-29,2-2-42,3 0-47,0-3-61,2-2-72,1-4-68,-3-1-121,2-3-112,-3-3 30,4 3-209,-2-7-206</inkml:trace>
  <inkml:trace contextRef="#ctx0" brushRef="#br0" timeOffset="100090.18">9587 4198 2140,'0'-9'88,"3"3"4,-3-2 3,0 3 4,2-2 2,-2 7-10,3-7-8,-3 4-12,0 3-3,3-7-8,-3 7-19,0 0-33,0 0-38,0 0-45,0 0-51,9 14-54,-8-8-66,2 2-144,-3-1-287,-3 4-172</inkml:trace>
  <inkml:trace contextRef="#ctx0" brushRef="#br0" timeOffset="100262.47">9552 4377 1856,'-2'8'-4,"2"0"21,-2-1 22,2 1 18,0 1 15,0-3 9,0 3 3,0-1 0,0 2-6,0-2-7,2 1-4,0-1-7,-2 1-3,0-1-5,0-1-6,2 1-5,-2-1-24,0 0-38,0 1-48,2-1-61,-2-2-64,0-5-136,1 8-111,-1-8-100,0 0-44</inkml:trace>
  <inkml:trace contextRef="#ctx0" brushRef="#br0" timeOffset="100570.54">9904 4137 1591,'0'-5'119,"2"-1"23,-2-2 11,0 8 14,0-9 16,0 5 1,0 4-6,2-7-9,-2 7-9,0-6-17,0 6-14,0 0-9,0 0-11,0 0-4,16 8-8,-9-3-1,1 4-4,1 3-7,2 3-8,1 3-4,0 1-6,0 1-3,0 0 2,-4 4-2,-1 1-1,-3-2 1,-1 1-1,-6 1-5,-3 0-5,-3-1-4,-3 4-17,-8-4-31,1-1-43,1 0-47,-6-2-51,4-4-63,-2-2-72,3-4-63,0-1-151,2-3-63,-1 0 45,6-1-235,2-4-233</inkml:trace>
  <inkml:trace contextRef="#ctx0" brushRef="#br0" timeOffset="104666.15">10746 4311 2030,'0'0'9,"0"0"22,0 0 12,0 0 16,-8-2 18,8 2 14,0 0 8,0 0-5,0 0 4,0 0-1,0 0-9,-7-2-3,7 2-1,0 0-6,0 0-3,0 0-8,0 0-2,0 0-11,0 0-5,0 0-5,0 0-8,0 0 3,31 2-5,-12-2-2,-1 0-3,5 0-3,5 0 2,2 0 1,1 0-3,5 0-3,-2 0-17,0-2-23,0 2-29,-3-4-40,-1 2-44,0 0-52,-1 1-52,-5-4-104,1 2-182,-3-1 62,-2-2-125,0 3-84</inkml:trace>
  <inkml:trace contextRef="#ctx0" brushRef="#br0" timeOffset="105186.51">12135 4277 1640,'6'-6'54,"-6"-1"13,0 7 16,3-9 19,-3 2 20,-3 0 6,3 1-1,0-3 3,-2 1 3,0 1 0,2 0-12,-2-1-7,0 1-9,0-1-11,-1 1-7,2-1-4,-1 2-10,-2-1-5,0 0-9,2 0-9,-7 0-9,0 1-3,-3 2-7,-6 2 1,-2 0-11,-1 4 5,-5 2-1,1 2-7,-5 3-4,0 5-1,2-1 0,1 4 1,1 0 0,4 1-11,2 2 3,4-3-2,5 2-9,-1 0 8,4-1-9,2-4-8,3 3 2,6-4-4,1 0-4,3-2 1,2-2-3,1-1-3,3-1 0,-1-4 4,4-3-1,-2 0 6,0-3 4,2-4-3,1-1 3,-1-3 2,2-4-1,-4 0 7,2-2-1,-4 0 5,0 0 15,-1 3 5,-2 2 3,-3-1 4,3 2-2,-3 3-5,0-1-3,-2 4-7,3-2 1,-3 1-7,3 4-2,-7 2 0,0 0 2,12 7 1,-8-2-3,2 7 0,1 1 3,2 0-6,-1 2-18,0 4-29,3 1-36,-3-1-46,3-1-56,2 2-54,-3-2-83,1-1-160,1-1 4,-3-3-133,2-1-110</inkml:trace>
  <inkml:trace contextRef="#ctx0" brushRef="#br0" timeOffset="105664.98">12308 4416 1760,'0'-8'48,"0"-2"21,-1 3 18,2-1 13,-1 0 8,0 3-9,5-3-7,-3 3-12,4-3-7,2 1-7,2 3-6,-1-2-10,5 2-2,1 1-7,0 3-4,-1-3-5,-1 6-3,2-3-6,-5 3-2,3 1-1,-1 2-1,0-2-1,-6 3 2,0 1-1,-2-1-2,-4 0-2,-2 3 1,0 0-1,-4-3-1,-2 3-1,-3-1-2,0 1 1,0-3-1,3-1-1,-1 0-1,-1 1-3,1-1 3,1-2-1,2 2-2,-1-2-1,1 0 0,0-1-1,2 1 1,-1 0-5,1 0-1,4-4 1,0 7-1,0-7-1,7 10 1,-1-7-1,-2 3 0,4 0 0,1-2 2,-3 2 0,2-1 2,2 1-2,-4 2 9,0-3 5,-1 1 5,2 0 11,-2-1 9,-1 2 16,-2 0 1,0 0 3,-4-1-11,-2 2 2,-3-2 8,-3-1-17,0 4 3,-6-7-5,0 4-5,-1-2-3,-2 0-12,0-2-15,-2 0-25,4-2-37,-6 0-37,5-2-51,2-1-62,-2-4-54,4-1-102,3-5-142,2 0 32,5-4-110,4 0-84</inkml:trace>
  <inkml:trace contextRef="#ctx0" brushRef="#br0" timeOffset="105940.35">12830 4012 1724,'2'-4'82,"0"0"16,0 0 7,-2 4 8,4-5 6,-4 5 1,5-4-7,-5 4-8,0 0-11,0 0-8,0 0-2,0 0-4,-5 19-3,1-8-4,-2 3-4,2 1-10,-2 2 0,0 1-9,0 6-3,0-3-3,2 3-6,0 0 0,2-2-3,0-1-1,0 2-8,2-4 1,2 2-4,0-2-7,2 0-24,2-2-35,2-1-44,4-3-50,0 0-52,5-6-62,0 1-147,0-4-108,1-1 66,-2-3-97,3-3-41</inkml:trace>
  <inkml:trace contextRef="#ctx0" brushRef="#br0" timeOffset="106378.08">13180 4109 1529,'0'-9'67,"0"4"22,0 1 10,0-3 9,0 1 3,2 1 0,0-1-9,4 1-7,0-1-11,2 2-11,6-1-6,-2 3-6,5-1-9,-2 3-4,2-3-5,-1 6-7,1 0-2,-1-2-4,-2 0-2,-1 4-2,-2-1-3,-3 2-1,0-3-3,-3 5 1,0-3-2,-4 5-2,-2-3 2,-1 1-4,-6 0 0,4-1-1,-2 1-1,-3 0-3,3-1 0,0-2 0,0 3-3,1-2 3,1 0-4,-2-2 4,1 0-3,2 2-6,2-3 5,-1 3-5,2-6 0,2 9 0,2-3 2,3-1 0,-1 2 1,3-2-3,1 3 2,1-1-3,1 1 1,1 0-2,-3-1 0,1 1 0,0 2 0,-3-5 9,1 5 11,-3-3 4,1 1 6,-3 2 2,-2-2 5,-2 0 4,-2 1 0,-2-1-1,-3 1-3,-3-2-3,-3 1-2,-2-3-25,1 4-28,-4-6-39,2 1-54,-1-4-72,0 0-65,1-4-135,3 1-99,-1-4-190,6-3-172</inkml:trace>
  <inkml:trace contextRef="#ctx0" brushRef="#br0" timeOffset="106642.24">13653 3877 1957,'5'-2'54,"-3"-2"11,-2 4 8,4-5 9,1 2 0,-5 3-7,0 0 1,0 0 12,20 8 10,-6 1 7,2 3 0,1 5-9,7 2 4,-2 3-9,2 3-2,2 6-2,1 0 7,-3 0-13,-6-4-1,0 2-8,-2 0-2,-6-1-2,-1-3-9,-9 0-8,-4-1-27,-4 1-43,-9 0-65,-7-2-84,-2-1-97,-9-1-147,-5-1-124,-2-1 48,5-6-175,1 0-160</inkml:trace>
  <inkml:trace contextRef="#ctx0" brushRef="#br0" timeOffset="111110.39">14524 4111 1750,'-4'-2'-20,"0"-2"27,4 4 20,-7-5 25,3 3 19,4 2 15,-4-6 9,4 6 1,-4-7-4,2 4-2,2 3-1,-2-9-5,2 3-5,0-2 7,0 1-10,0 1 11,0-2-5,0 2 8,0 1 2,-2-1-8,2 1-3,0 5-4,-4-10-7,4 4 0,0 6-8,-3-8-9,-2 5-7,-1 1-7,-2-1-4,-4 3-9,0 0 0,2 3-7,-5 2 1,0-1-4,2 4-5,-1 0 6,0 3-3,0-2-2,2 4-2,-1-1-1,4 2-12,-1 0 7,3 1-10,1-1-6,2 2 1,2 0-6,0-6 0,2 4 1,2-3-3,1 0 4,4-3-6,0 1-1,-1-2 3,3-2 4,1-2-2,1-2 4,-1-1 2,4-1 5,-4-6-4,2 1 4,1-1 3,0-2 0,2-3 3,-5 0 5,0 1-2,4-3 5,-6 2 5,2 0 4,-3-1 6,2 4 0,-3 0-2,0 0-6,0 1 4,-1 2-9,-2 1 1,4-1-2,-4 3-12,0-1 3,-3 4 3,9-3-8,-9 3 5,8 9-5,-3-3-1,0 3 6,2 0-2,-4 4-3,7 1-15,-3 1-14,1 0-24,0 1-35,0-1-41,1 0-51,4 4-49,-5-5-62,1-1-131,1 2-63,-1-4-134,-2-2-121</inkml:trace>
  <inkml:trace contextRef="#ctx0" brushRef="#br0" timeOffset="111589.32">14795 4218 1751,'2'-7'39,"1"2"18,-1-1 11,0 1 7,0 1 3,2-2-1,0 2-7,3 1-7,-1-1-6,2 1-8,1 2-4,4 1-6,-2 0-3,3 1-7,-1 2-1,0 1-1,-2-1-4,0 1-1,1 0-2,-2 2-1,-2-1 5,-1 1 1,-1 2 5,-4-1-1,1 1-1,-6-1 0,-1 1-2,0 0-1,-3-1-6,1 1 2,-2-3-2,0 2-4,0-2 4,0 1-1,2 0-3,-1-3-7,1 1 4,1 0-2,2 0-1,-1-1-1,4-3-1,-7 6-3,7-6 0,-5 5-4,5-5-2,3 7 1,-1-1 1,3-2-3,1 1 1,-3 1 0,4 0-1,0-1 0,-1 2 1,2 1 0,-1-2 2,-2 2 5,1-1 6,-2 1 3,-3-2 8,4 1 1,-3-1 5,0 1 8,-2-1 1,-2 3 7,0-5 0,-4 4 5,0-2-10,-6 0 0,0-2-6,-3 1-3,1-1-1,-7-2-6,6-1-13,-5 2-14,4-2-20,-4-1-24,1-1-34,1-3-44,0 0-47,4 0-46,-1-5-80,2-3-128,2 2-33,5-7-122,4 2-81</inkml:trace>
  <inkml:trace contextRef="#ctx0" brushRef="#br0" timeOffset="111900.51">15223 3792 1655,'2'-9'86,"-2"3"23,2-1 13,0 1 13,-1 1 9,-1 5 14,3-9-6,-3 4-19,0 5-11,2-3-14,-2 3-16,2-7-13,-2 7-7,0 0-2,-7 15 0,2-3-4,0 3-7,0 3-7,-4 0 2,3 7-3,-4-3-4,3 6-3,-2-2 1,3 3-6,0-1-3,2 1-7,2 1-2,0-3-3,2 0-1,2 2-25,2-5-12,2 2-26,4-4-29,3 2-54,2-7-56,1 1-54,7-3-46,-3-3-148,-1-3-67,1-1 39,-4-3-85,2-2-44</inkml:trace>
  <inkml:trace contextRef="#ctx0" brushRef="#br0" timeOffset="112983.41">15491 3921 1458,'0'0'-13,"0"0"24,0 0 26,0 0 15,-1-5 22,1 5 15,0 0 11,0 0 9,-2-4 0,2 4 6,0 0-2,0-9-6,0 9-8,2-6 0,-2 6-6,-2-8-7,2 8-11,2-7-4,-1 3-9,2 1-8,-3 3-4,6-9-7,-2 3-5,1 2-3,2-1-5,1 2-1,-1 1-3,4-2-9,1 2 2,-2 2-4,1-2-5,-3 2-2,2 2 0,2 0-1,-4 2-1,2 1 1,-2 2-3,2 1 0,-4-1 0,0 0 2,-2 2-1,0 1-3,-2 3 2,-2-4-2,0 0 1,-2 2 3,0-2-4,-2 3 2,-2-3-6,2 0 2,-3 0 0,0-2 0,3 1-3,-2-2 2,2 0-1,-2-1 0,4 1 2,-2-3 1,-1 2 0,1-2 2,4-3-2,-5 7 3,3-5-4,2-2 3,-6 5 0,6-5 0,-2 5-3,2-5-2,-2 5 1,2-5 0,0 0-3,0 0-1,-2 5 0,2-5 0,0 0 4,8 6-3,-4-5 2,-4-1-2,9 6-2,-2-2 2,-1-3-1,0 5-1,2-4-2,-4 3 0,3 0 4,-1 1-8,1-1 8,-3 1-1,0 0 2,0 2 1,-2-3 4,1 2-1,-3 1 6,-3-2 3,1 0 1,-2 2 2,0-2-1,-2-3 4,0 3-5,-2 0 0,0-5 0,0 3-1,-2-2 0,-1 0-4,2 0-15,-1-2-19,-1-2-20,3 0-32,-3 0-38,0-2-37,3 0-54,-4-3-67,5 0-127,-2-3-66,3 2-88,0-2-60</inkml:trace>
  <inkml:trace contextRef="#ctx0" brushRef="#br0" timeOffset="113229.28">15757 3999 1462,'0'0'4,"4"-3"23,-4 3 23,4-4 16,-4 4 16,0 0 8,4-3 2,-4 3-6,0 0-7,9-2-8,-9 2-8,13 0-8,-13 0-5,14 0-25,-8 0-30,-6 0-41,20 2-49,-12 0-42,-8-2-66,19-2-415,-10 2-116</inkml:trace>
  <inkml:trace contextRef="#ctx0" brushRef="#br0" timeOffset="113482.51">16013 3750 1796,'4'-8'58,"-2"3"11,2 0 7,0-2 2,-1 2 1,-1 1-3,3 1-8,-5 3-10,2-8-15,0 4-26,0 1-27,-2 3-33,4-5-41,-4 5-53,0 0-29,0 0-50,0 0-384,0 0-98</inkml:trace>
  <inkml:trace contextRef="#ctx0" brushRef="#br0" timeOffset="113723.38">16033 4025 1598,'0'7'-29,"0"-1"25,0 1 23,0-7 18,0 9 17,0-6 6,0 3 4,0-1 8,4 1 5,-4 0 4,0 5 2,2-4-3,-2 2-5,2-2-6,0 5-7,0-3-7,-2 2-2,2-1-5,0 0-8,0 2-40,0-3-46,0 0-58,0 1-58,-4 0-90,4-2-163,-4-3-135,0 2-51</inkml:trace>
  <inkml:trace contextRef="#ctx0" brushRef="#br0" timeOffset="114959.64">16443 3539 1601,'0'0'63,"0"-5"17,0 5 5,-2-6 7,2 6 6,0 0 1,0-6-5,0 6-8,0 0-8,0 0-11,0 0-6,0 0-9,0 0-4,14 9 7,-4 3 2,10 3 1,3 8 7,7 5 10,2 5-4,11 12-1,-2 0-5,0 2 6,0 1-4,-8-4 2,-7-6-2,-6 0-8,-2 2-5,-6-4 5,-3 3-3,-9-1 0,-9-1-6,-10 4 2,-18 7-17,-13-2-42,-7-7-51,-8-3-78,-5-4-103,-9-3-138,-2-8-166,2 0 50,4-2-175,14-6-162</inkml:trace>
  <inkml:trace contextRef="#ctx0" brushRef="#br0" timeOffset="116423.62">8055 5370 1683,'7'-4'-51,"2"2"39,-5-1 13,3 1 20,-2-3 11,0 4 12,-5 1 11,9-4 7,-9 4 3,7-3 4,-7 3 3,6-5 0,-6 5 0,4-2 0,-4 2-4,0 0-1,8-3-8,-8 3-4,0 0-4,0 0-6,9-2-3,-9 2-2,0 0-2,0 0-2,9 0 0,-9 0 3,0 0-4,14 0 3,-14 0 0,16 0-1,-6 0-1,2 2 1,4-2 4,5 1-5,-2 1 3,8 0-2,5 1-3,3-3 1,8 2-1,6 1 3,8-3-5,6 2-6,6-2 1,24 0 4,4-2 2,0 2-1,0-3 3,4 1-1,0-1-4,4-2 5,2 1-3,5 0 2,2-2 0,5 1-2,5-1 0,6 0-6,-4 1 2,4-4 2,-3-1 3,7 2-1,-3-2 14,2 1-3,3 0-2,1-1-2,3-2-1,3 5-7,0-5 3,-3 3-8,2-1 4,-3 3-3,0-1-14,3 0 4,-1 3-6,3 1-2,3 0 0,3 0 0,0 2 1,4 2-3,-1-2 0,-5 4-2,3-2 3,2 2-1,3 2 1,1 0-4,-3-3 1,-3 5-3,-5 1 0,-7-4-1,-5 2 4,-7-1 5,-6 1-9,-7-2 0,-8 1 3,-9 0-1,-1-3-5,-7 2 6,-17-3-2,-9 1-2,0-2 0,-1 1 2,-1 0 0,-1 0-4,-1 0 1,-6 0 3,-3 1-5,1-1 3,-1 0 2,-2 0 7,-3-1 6,-1 1 2,-9 0 3,2 0 4,-7 0 0,-5 0 2,-4-3 2,1 3-1,-2 0-2,-1 0-3,-3-1-1,-2 1-4,-1 0 0,-2 0-1,1 0-1,-1 0-6,-3 0 1,3 0-4,-11 0 4,17 0-3,-9-2 0,-8 2 1,13 0-2,-13 0 2,11-2 0,-11 2-2,12-2 9,-12 2 0,9 0 4,-9 0-1,8 0-2,-8 0 0,0 0-1,11-2-4,-11 2 0,0 0-2,6-2-2,-6 2-9,0 0-21,0 0-18,0 0-21,0 0-18,0 0-18,0 0-9,0 0-10,0 0-2,0 0-2,0 0 4,0 0 1,0 0 2,0 0 5,0 0 9,9 4 8,-9-4 8,0 0 8,0 0 9,0 0 8,0 0 7,0 0 3,0 0 4,0 0 5,0 0-18,0 0-31,0 0-39,-6-14-33,1 13-30,1-6-44,-1 5-127,-5-5-298,-1 2-156</inkml:trace>
  <inkml:trace contextRef="#ctx0" brushRef="#br0" timeOffset="118763.57">11388 5903 1867,'0'0'44,"-3"-9"0,3 6 1,0-4 8,0 7 16,-2-8 21,2 3 14,0 5 0,-2-8 14,2 8-8,0-6-5,0 6-9,-2-5-7,2 5-10,0 0-10,0 0-4,0 0-8,0 0-16,0 0 2,0 0 0,0 0-6,-2 22 0,2-8 5,0 3-13,-2 2 2,4 3-3,-4 0-5,4 5 1,-2-1 1,2 1-1,-2 2-7,0-3 8,2 3 13,-2-4-9,0-3-10,0 2-32,0-4-35,0-2-47,-2 1-53,4-4-53,0-3-40,-4-2-90,4-3-167,3-2 52,-1-2-147,3 0-92</inkml:trace>
  <inkml:trace contextRef="#ctx0" brushRef="#br0" timeOffset="119079.37">11773 6077 1736,'0'0'125,"0"0"6,0 0-9,0 0-2,0 0 7,0 0 10,0 0 6,0 0-12,0 0-14,0 0-8,2-7-13,-2 7-9,17 0-5,3 0-12,2 0-5,10 0 3,5 0-2,5 0 5,4 0-5,0 0-1,4 0 0,-4 0-9,-3-3-1,-5 3-5,-4-1-1,-4 1-6,-1-3 1,-5 2 2,-4 1-9,0 0 2,-2-2-9,-5 2-2,0-3-29,-2 1-22,-3 2-44,-3-2-39,-5 2-47,7-3-56,-2 1-63,-5 2-126,6-7-141,-4 1 61,1 0-213,-1 2-184</inkml:trace>
  <inkml:trace contextRef="#ctx0" brushRef="#br0" timeOffset="119420.48">12951 5848 2061,'0'-6'59,"0"1"14,0 5 19,0-9 15,0 4 16,0 5 1,0-10 9,-2 7-7,2 3-7,2-6-19,-2 6-10,0 0-8,2-5-14,-2 5-4,0 0-5,0 0-5,11 19-1,-7-7 4,-1 4-2,0 3-1,3 2 0,-2 2-3,1 2-8,-3 2 1,1-1 0,-1 1-4,-2-3-7,0 4-29,-2-2-31,-1-2-35,1 2-45,-3-8-55,2 1-64,3-1-41,-3-5-100,3-3-119,0-1 25,2-4-186,2 2-143</inkml:trace>
  <inkml:trace contextRef="#ctx0" brushRef="#br0" timeOffset="119786.38">13307 6009 1862,'5'-7'53,"2"0"23,-4 1 22,0 2 13,-3 0 5,0 4 7,-3-7 1,3 7-9,-10-4-8,3 4 0,-6 0-5,0 2-13,-4 1-6,-3 1-14,0 2-6,-2 1-3,0-2-11,-2 2-7,1 1 6,3-2-6,4 0-5,-1-1-3,2 1-9,2-3-2,1 1 4,1 0-11,2 0 0,1-1 2,2-1-1,0 3-2,4-2 1,2-3-4,-5 10 2,5-6-6,0-4-1,5 9-1,-1-1 4,2-3-8,-1 5 7,4-1-4,2 1-8,-1 0 11,4 1-3,-2 0-1,6 3-2,-2-2 1,-1-3 6,2 0 1,-2-1-2,-1 1-5,2-3-1,-2 1 5,-2 0-16,2-2-19,-4-2-29,-1 0-57,-1-1-72,1-2-70,-1 0-108,-1-2-144,-7 2 46,8-6-195,-4 1-152</inkml:trace>
  <inkml:trace contextRef="#ctx0" brushRef="#br0" timeOffset="121761.68">13503 6307 1626,'0'0'-104,"0"0"17,0 0 16,0 0 8,0 0 10,0 0 10,0 0 11,0 0 5,0 0 8,0 0 4,0 0 9,0 0 0,0 0 9,0 0 12,0 0-2,0 0 6,0 0 4,0 0 6,0 0 2,0 0 7,0 0-1,0 0 8,0 0-1,0 0-1,0 0 3,0 0 3,0 0 0,0 0-2,0 0 0,0 0-2,0 0 0,0 0-3,0 0-2,0 0-5,0 0 1,0 0-5,0 0 1,0 0-1,0 0 1,0 0-3,0 0 3,0 0-1,0 0-2,0 0 2,0 0-1,0 0-1,0 0-1,0 0-2,0 0-4,0 0-2,0 0-3,0 0-3,0 0 2,0 0 0,0 0 1,0 0-2,0 0 4,0 0 1,0 15 0,0-15 7,0 0 4,0 0-3,0 0 8,2 6 1,-2-6 0,0 0 4,0 0 3,0 0-1,0 0 1,0 0-2,0 0-10,0 0-3,0 0 3,0 0-6,-8-13-2,6 7-5,2 1 2,2-2-4,0 2-1,0 0-4,2-4-1,1 4 1,1-1-1,1 0-3,1 3-1,0-3-1,1 3 3,-1 0 0,1-1-4,2 3 3,-4-1-5,2-1 1,0 3 0,0 3-2,-1-1 1,-3 2 1,5 0 8,-6 5 5,2 0 8,-2 1 2,-2 1 5,1 1 11,-2 0-9,-1 2 6,0 1 6,-1 1 2,-4-1-4,1 0 10,-2 0-6,-5 1 6,3-1-6,-2 2-4,-5-4-1,5-2-8,-1 3-1,-3-4 2,2 1-8,-1-2-3,3-1 4,-3 0-4,2-3 1,1 1-4,2-2 2,-2 0-6,2 0 0,0-2-1,-1 0-1,3 0-4,6-2-5,-11 1 2,11-1 0,0 0-4,0 0-3,-10-1 3,10 1 0,0 0-3,0 0-2,0 0 3,0 0-2,0 0 1,17-10-1,-11 8-1,-6 2 1,15-4 4,-7 2-9,3 1 3,0-1 0,1-1 4,-1 3-9,0-2 5,-1 2-6,1 0 2,-1 0-1,1 0 0,-2 2 3,1 1 3,-2-1-7,0 1 5,2 3 2,-4 0 5,2-1 2,-2 3 3,-1-1 5,-1 4 6,0-4 2,-1 3 5,0 1 5,-6 0 4,2-2 7,-1 3 1,-5 0 4,-1-1-3,-2 0-4,-3-1-1,-2-1-3,1-1-5,-7-1-1,3-1-5,-3-2 0,-2 0-4,1-4-16,-3-2-24,0-4-33,-1 0-29,-1 1-33,1-6-26,1-3-33,-3-1-46,5-5-55,4 0-53,-2-6-119,4-2-87,4-2 55,5-2-234,4 1-204</inkml:trace>
  <inkml:trace contextRef="#ctx0" brushRef="#br0" timeOffset="122254.1">13669 5584 1880,'0'-6'-6,"-2"-1"27,2 2 14,0-2 16,2 1 15,0-2 16,1 3 8,2-3 2,1 1 2,1 0-4,2 2-3,-1-1 1,2 0-2,-1 3-8,1-1-8,1 0 1,2 4-10,-3-2-4,0 2-4,4 2-8,-2 4-5,1-3-1,2 7-7,-2-1-8,-1 3 2,2 3-1,-4 0-2,-1 3 0,0-1 1,-2 0-2,-3 0 5,-1 3 5,-3-3 4,-3 1 5,-1 0 0,-5 1-1,-1-1 4,-2 0 1,-4-3-5,4 2 3,-3-4-4,2-2-6,2 1 8,3-2-13,-2 0-3,4-3 1,-4 0 4,4-1-10,4 0-3,2-3-2,0-3 4,12 9-4,6-8-3,3 3-5,7-1-23,6-3-42,10 0-72,4 0-111,10-3-128,31-2-180,5-2 39,0-6 67,-3-5-193,-1-4-133</inkml:trace>
  <inkml:trace contextRef="#ctx0" brushRef="#br0" timeOffset="124331.58">2144 6985 3558,'4'-7'33,"-2"1"-9,2-1-5,-1 3 26,-1-1-4,0-1 6,0 1-26,-2 5 2,5-5-2,-5 5-1,4-6-11,-4 6-15,4-4-15,-4 2-29,0 2-28,0 0-27,6-1-39,-6 1-49,0 0-54,11 3-125,-11-3-118,2 6 26,-2-6-111,-2 9-77</inkml:trace>
  <inkml:trace contextRef="#ctx0" brushRef="#br0" timeOffset="124688.64">2286 7264 1914,'0'7'152,"0"-3"-13,0 2-12,2-2-2,-2 1 5,0-5-6,1 9-17,2-5-14,-1 1 3,3 2-4,-1 2 4,3 1 3,1 1-8,0 5-5,5 0-5,-2 0 0,1 3-5,1 1 0,0 0 1,-1 1 2,-2 1 3,1-4 2,1 2-3,-2 0-3,-4-3 1,2-2-1,-1 2-1,-1-5 4,1-1 4,-4-1 9,2-2 9,-3-1 6,3 0-2,-1-7-15,-4 0-6,0 0-10,12-9-9,-6 0-8,1-2-7,0-6-17,3-1-27,-2-5-30,5-6-36,2 1-47,0 0-46,-1-5-45,2-2-68,2 0-83,0-7-111,-6 1-157,-3 2 40,-5-1-365,0-2-419</inkml:trace>
  <inkml:trace contextRef="#ctx0" brushRef="#br0" timeOffset="127247.27">3429 6850 2577,'3'-5'20,"-1"-1"14,0-1 4,-2 7-3,0-7 3,2 3 9,-2 4 3,0 0 4,0 0 1,0 0-1,-21 6 3,11-1-2,-6 5-1,2 0 3,-3 3-5,-5 0-2,4 4-6,-6 1 0,1-1-8,2-2-5,0 1 4,1-1-12,2-2 7,0 1-1,2-1-9,-1-1-1,4-1-1,-4 2-4,3 1 1,0-3-2,3-2-3,-1 1 3,3 0 0,-1-3-3,0 0-8,5 0 4,-1-2 3,0 0 1,2 2-7,0-4 15,4 3 1,0 0 1,5-1 3,4 3 1,8-2-1,2-1-5,8 2 1,9 0 2,7-1-6,1 0 4,7-1-6,4 1 2,-8-2-5,-3 1 1,1-1-25,-3 1-32,-4 2-31,-8-6-42,0 1-44,-8 3-45,-2-2-47,-8-3-95,-3 2-145,-6 0 24,-3 2-156,0-4-126</inkml:trace>
  <inkml:trace contextRef="#ctx0" brushRef="#br0" timeOffset="127457.76">3223 7478 1969,'-6'3'122,"2"-2"-13,0 3-1,4-4 1,-4 4 1,4-4-9,0 0-5,4 8-2,7-6-8,8-2-11,8 0-6,9-2-12,11-1 2,8 3-11,7-5-33,-3 0-64,1 1-89,-2-2-97,-3 0-196,-10 2-41,-5 0-175,-8 3-144</inkml:trace>
  <inkml:trace contextRef="#ctx0" brushRef="#br0" timeOffset="128125.52">1798 7351 1829,'5'-8'34,"-1"1"11,1-1 3,0 1 10,1-3 16,-1 2 17,2 4 7,-1-5-1,0 4-1,-4-1-4,6 2-8,-4-1-3,-2 0-8,-2 5-1,0 0 9,0 0 7,0 0-7,-2 16-14,-8-7-3,2 3-9,-7 2 0,3 2-5,-6-1-12,2 2-7,-1 1-1,-1-1-6,3-1-2,-5 1 2,3 0-7,-1-2 0,4-1-4,-2 3-2,0-2 6,4-4-3,1 0-4,-1 0-1,3-1 1,-2-2-2,5-1-6,0 1 5,-1-2-2,4-1 1,1 1-2,2 0 4,0-6-3,8 5 0,2-3 2,3-2 2,8-2-6,2 1-1,7-3-3,4 4 2,0-3-13,1 2-23,2-1-29,-1 0-35,-2 0-41,-3 2-46,-1 4-45,-6-4-73,-4 0-133,-2 3-14,-10 3-166,-4-4-114</inkml:trace>
  <inkml:trace contextRef="#ctx0" brushRef="#br0" timeOffset="128297.51">1647 7925 1829,'-11'7'132,"2"1"3,3-3-6,2-1 0,0 0-4,2 0 0,2-4 1,0 0-11,0 0-8,25 0-11,-8-3-11,6 0-11,8-1-11,8 0-42,2 1-66,3-3-86,0 0-103,1 1-215,-5-2-30,2 2-186,-1-2-159</inkml:trace>
  <inkml:trace contextRef="#ctx0" brushRef="#br0" timeOffset="130179.77">4137 6913 706,'0'0'347,"0"0"-97,0 0-76,-9-2-41,9 2-16,0 0-10,0 0-5,0 0-10,0 0-5,0 0-4,0 0-5,0 0-8,0 0-6,0 0-11,0 0 11,-8 10 7,8-4 3,2 3-1,-2 0 2,0 3-4,2-1-2,-2 3-8,2 0 6,0 1-9,-2 3 1,0-1-2,3-2-7,-3 1-7,2-3 3,-2 0-6,0-1-2,0 0-8,0-3 2,2-1 0,-2 0 0,0-1-7,0-2 8,0 1 4,0-6-10,0 0 2,0 0-2,0 0 3,0 0-12,0 0 0,0-28-4,0 14 0,2-3-2,2-2-4,-2-4 0,1 0 3,2-2-3,2 3-2,-2-1 0,3 3-4,-2 2-5,0 2-4,3 1 0,0 3 5,1 1-4,1 4-6,1 3 7,1 4-4,0 2-1,3 1 6,0 6 1,-1 1-1,5 4-2,-4 2 1,0-2 6,0 2-1,-2 1-5,1 0 6,-5 0-2,1-4 1,-2 3 4,-1-3 0,-4-2-5,2 2 1,-4-2 6,1-2 4,-3 0 0,0-1-1,0 1-1,-3-5 3,1 0 0,2-4 5,-8 4-10,8-4 11,0 0-13,-13-10-7,11 1 6,0-1 0,0-3 0,2-3-9,0-2 0,4-1-2,1 2 0,1 0 3,2-2-3,0 0-1,6 3-1,-4 3 2,0 1 3,3 3-4,0 1 2,2 3-3,-3 0 3,2 3 12,-3 4-9,2 1-2,3 3 2,-5-1 0,0 5 0,0-1 4,0 2 1,-3 1-4,1 0 1,-3 1 2,0-2 2,-2 4 3,-1-3-7,-1 1-28,0-2-42,-2 1-58,0-3-68,0 4-72,0-6-133,-2 2-102,0-1 35,-1-3-133,3 1-102</inkml:trace>
  <inkml:trace contextRef="#ctx0" brushRef="#br0" timeOffset="130333.24">4895 7056 1778,'6'-4'63,"1"2"5,-3-2 5,2 3 2,3-4-2,1 2-6,1-1-9,4 0-3,-1 0-7,4 0-18,1 3-41,-3-3-59,6-1-65,-6 0-89,4-1-439,-3 2-158</inkml:trace>
  <inkml:trace contextRef="#ctx0" brushRef="#br0" timeOffset="130549.67">5393 6686 2097,'6'-7'157,"-2"1"13,-1 3 14,-3 3 14,6-7-14,-4 6-17,-2 1-16,0 0-1,17 9 2,-4 2-5,-1 1-7,1 7-9,2 4-13,2 3-7,-3 5-46,-2 0-51,-4 1-51,-2 2-53,-5-2-59,-4 4-50,-1 1-86,-7-1-108,-6 7-154,-6 0 43,-15 12-221,-7-2-218</inkml:trace>
  <inkml:trace contextRef="#ctx0" brushRef="#br0" timeOffset="131261.96">970 7443 1956,'0'0'-11,"-4"-4"25,4 4 11,-6-4 21,6 4 21,-4-3 18,4 3 12,-6-7 8,6 7 4,-4-3 1,4 3 6,0 0 5,0 0-5,-5-5-5,5 5-4,0 0-11,0 0-13,0 0-7,0 0-20,0 0 0,0 0-4,3 20-4,-1-5 2,2 4-6,0 8-6,4 5 2,-2 5-3,2 2-3,2 9-34,-2 0-68,0 2-92,3-1-109,-4 0-199,-1 0-57,-2-12 57,1 1-187,-1-8-152</inkml:trace>
  <inkml:trace contextRef="#ctx0" brushRef="#br0" timeOffset="139358.24">1217 8809 1157,'4'-5'159,"-4"5"-52,8-3-15,-4 1-11,-4 2-4,7-5 0,-7 5-11,5 0-9,-5 0-5,0 0 1,0 0-1,0 0-2,0 0 0,0 0 0,0 0-9,12 5 1,-12-5 6,-2 12-5,2-3 2,0 0-1,-2 5-1,2 0-2,0 6 0,0 1-6,0 0-2,0 6-2,0 1-3,0 1 1,0-1-4,0-1-1,2 1-3,0 0-31,-2-6-33,0 2-42,2-4-53,0 1-45,0-4-70,2-3-147,-2-2-172,4-4-74</inkml:trace>
  <inkml:trace contextRef="#ctx0" brushRef="#br0" timeOffset="139740.41">2007 8739 1694,'2'-7'57,"-2"1"12,0 1 6,0-1 1,0 6 6,-4-8 2,4 8-5,-11-3-7,4 3-9,7 0-2,-19 7-6,5-1-4,-2 1-3,-2 5 1,-1 0-6,-1 1 1,0 2 0,-2 0-6,3 1-4,-3-1-6,6-2-2,-3 0 0,6-1-5,-1 0-1,0-5-2,6 3-2,-2-3-1,1 0-3,5-3-1,-2 4 11,6-3 11,0-5 1,8 8-2,3-5-2,5 1-3,6-4 0,3 0-7,6 0 0,4 0-2,1 0-2,-2 0 1,3-3-2,-2 6-4,1-3-7,-2 0-25,-3 0-35,-1 0-42,-2 0-49,-3 0-45,-4 0-48,-4 3-110,-2-1-125,-6 2-123,-3 3-98</inkml:trace>
  <inkml:trace contextRef="#ctx0" brushRef="#br0" timeOffset="139939.42">1845 9278 1680,'-12'7'79,"2"-3"19,1 0 4,2-3 7,3 1 6,4-2 2,-6 2-1,6-2-8,0 0-5,0 0-9,0 0-14,28 0-2,-10-4-7,4 3-8,5-2-6,1-1-29,2 3-33,-2-6-44,5 5-51,-3-5-61,1 3-54,-1-5-124,-3 5-137,1-1-121,-1-3-95</inkml:trace>
  <inkml:trace contextRef="#ctx0" brushRef="#br0" timeOffset="140151.52">2748 8628 1730,'-7'-18'42,"-2"7"21,5 0 13,-3 0-6,4 3 4,-1 1-1,1 2-7,2-3-9,-1 4-29,0-1-42,0 1-45,2 4-2,0 0-40,0 0-37,0 0-50,0 0-120,-10 11-172,6-3 14</inkml:trace>
  <inkml:trace contextRef="#ctx0" brushRef="#br0" timeOffset="140340.6">2655 8751 1255,'4'5'28,"-2"-2"19,-2-3 9,8 6 8,-3-3 24,-1 1 18,-1 0 10,2 2 5,0 1-1,3 3-8,-1 0-5,1 1-9,-2 2-9,0 0-9,0 3-7,3-1-7,-4 2-34,0 0-31,0 0-41,0 1-56,3-1-51,-4-2-60,4-1-140,-3 1-273,-1-3-118</inkml:trace>
  <inkml:trace contextRef="#ctx0" brushRef="#br0" timeOffset="140682.25">3368 8547 1854,'5'-9'73,"-4"-1"24,-1 5 17,3-1 9,-3 3 9,0 3-8,2-8-10,-2 8-12,0 0-8,0 0-5,0 0-4,0 0-8,-26 15-6,16-5-3,-1 1-4,-3 0-13,-1 3 1,2 3-8,-2-4 2,0 2-3,2-4-10,3-1 2,0 2-5,0-5 0,4 1-9,0-1 3,0-1-3,4 2-2,6-3 0,2 2 0,7-2-1,4-1 1,6-2-7,5 1-1,2 0 6,3-3-3,1 0-1,0 0-12,0 0-17,-3 0-19,-1 0-28,0-3-35,-10 2-49,5-1-62,-7 2-61,-3 0-133,-4 2-134,-5 2 65,0-1-80,-6 3-55</inkml:trace>
  <inkml:trace contextRef="#ctx0" brushRef="#br0" timeOffset="140864.15">3330 8983 1622,'-10'7'94,"1"-2"21,0-1 9,3 0 14,2-2 15,0 1 9,4-3-3,-2 4-3,2-4-6,0 0-10,27-2-16,-8-1-5,6-1-18,3-2-5,0 2-16,3-1-41,-1 0-60,0 0-66,-1 1-60,2-2-86,-2-1-140,-2 1-151,-2 0 44,-1 4-101,-5-1-81</inkml:trace>
  <inkml:trace contextRef="#ctx0" brushRef="#br0" timeOffset="142368.33">4084 8511 1512,'6'-4'-12,"0"3"30,-6 1 18,9-5 8,-9 5 13,9-2 12,-9 2 4,6 0-2,-6 0-8,0 0-5,0 0 8,0 0 10,11 7 3,-11-3-1,0-4-7,0 9 0,-3-3-1,1-3 0,2 3-4,-4 0-6,0-3 1,0 3-6,2-2-2,-5 0-5,0-1-7,7-3-3,-12 1 2,6-1-9,6 0-2,-14-4-8,8-1-7,0-4-12,2 2-5,2-3-3,0 1 1,4-2-5,0 2 0,2-3 3,4 0-1,2 3-1,0-2 2,2 4-1,1 0 0,0 1-2,2 2 0,-1 0 3,0 4-1,2 2 1,-1 4 1,0 0 0,0 4-1,-3 1 8,1 2 7,-2 2 6,-5 3 1,0 1 6,-1-2 2,-5 3 4,0 2 11,-5 2-5,-1 1 2,0-2-2,-5-1-6,-1-2-2,5 1 0,-4-4-3,1-4-7,2 1 15,-1-3 4,0 0-1,1-2-1,2-6-6,0 1-6,1-3 3,5-1-7,0 0 0,0 0-4,0 0-1,0 0-1,7-19-2,1 16-1,2-1-3,6-2 0,-4 3 4,7 1-5,-2 0-1,2 0 0,0 0 0,2 4-1,0-2 0,7 4 3,-2-1-18,1 1-39,-1 0-36,0 2-44,4 1-75,-2-5-91,1 1-194,-3 2-17,-2-3-123,-2-1-129</inkml:trace>
  <inkml:trace contextRef="#ctx0" brushRef="#br0" timeOffset="142542.62">4920 8664 1987,'7'-4'116,"-1"0"-13,0 2-7,0 0-12,2-1-10,-4 1-22,-1 0-58,4 0-88,1 0-89,-1 0-204,-1 0-240,1 0-124</inkml:trace>
  <inkml:trace contextRef="#ctx0" brushRef="#br0" timeOffset="143591.61">7180 7652 1433,'4'-2'368,"-2"-2"-130,-2 4-35,4-6-31,-4 6-20,2-7-28,0 3-23,-2 4-15,3-7-16,-1 3-9,1-3-7,-3 7-5,4-3-19,-4 3-30,2-5-39,-2 5-52,0 0-55,0 0-23,0 0-35,0 0-68,4 15-182,-4-4-147,-4 3-100</inkml:trace>
  <inkml:trace contextRef="#ctx0" brushRef="#br0" timeOffset="143947.37">7161 8106 1713,'0'0'63,"0"0"15,0 5 14,0-5 19,0 0 15,-3 6 2,3-6-2,0 0-10,0 5-15,0-5-6,0 0-20,3 6-7,-3-6-6,0 8-10,2-1-1,-2 3-7,3 2-2,-1-1-2,-1 0-1,2 5-3,-1-1-4,0 0 3,0 2-2,-2-2-5,2 1 1,-2-3-3,2 0-3,-2 0 8,2-2-1,-2-2-7,0 0-5,2 0 0,-2-3 5,0 3 11,2-4 4,0-1 0,-2-4-5,9 1-1,-9-1-4,0 0-8,15-13 2,-7 6-1,3-5-9,-3-3-17,1-1-26,2-1-28,-1-1-33,-2-3-48,1 3-56,0 0-67,-1-2-131,-2 7-148,2 0 67,1-1-99,-2 3-76</inkml:trace>
  <inkml:trace contextRef="#ctx0" brushRef="#br0" timeOffset="144116.4">7640 8067 1577,'8'-3'82,"-1"-1"12,-3 2 20,2-2 14,-2 2 10,0-1-7,0-1-14,-1-1-13,6 2-13,-3 1-23,-1-1-34,4 0-43,0 2-50,-1-2-56,5 3-53,-4 0-64,1 3-136,-2 1-220,-1-1-87</inkml:trace>
  <inkml:trace contextRef="#ctx0" brushRef="#br0" timeOffset="144283.42">7621 8307 1673,'-3'4'41,"-1"0"13,4-4 20,-4 5 11,4-5 4,-4 2-10,4-2-11,0 0-5,0 0-8,29-2-5,-11 0-18,-1-3-40,8 3-46,0-3-58,3-1-66,-1-2-128,3 2-274,-3-1-81</inkml:trace>
  <inkml:trace contextRef="#ctx0" brushRef="#br0" timeOffset="144538.4">8444 7850 1789,'0'-11'119,"-1"3"19,1 1 15,0 3 4,-2-2-6,2 6-5,2-6-16,-2 6-15,-2-5-13,2 5-11,0 0-2,0 0 1,6 21 0,-4-9-10,0 2-1,2 6-10,0 2-7,2 1-4,-2 4-3,1 0-26,-1 1-41,3 0-49,-5-1-60,2 2-85,-2-3-78,-2 0-186,-2 0-67,0-2 70,2-3-89,-2 1-58</inkml:trace>
  <inkml:trace contextRef="#ctx0" brushRef="#br0" timeOffset="144756.26">8861 8424 1750,'0'0'120,"7"-4"1,-7 4 2,0 0 3,7-2-11,-7 2-16,0 0-10,0 0-8,12 7-6,-12-1-5,0-6-6,0 10-23,0-2-35,0-4-45,-2 5-58,2-3-69,-4 1-86,1-1-165,-1 1-233,2-1-145</inkml:trace>
  <inkml:trace contextRef="#ctx0" brushRef="#br0" timeOffset="145409.22">9653 7807 1852,'-2'-14'31,"2"3"28,0 1 20,0 2 21,-3 2 4,6 1-10,-3-1 9,-3 1-7,6-1-8,-3 6-6,0-8-10,2 0-12,3 3 0,-1-3-11,2 3-5,0-3-3,6 3-5,-2-3-7,2-2 2,4 3-18,-4 0 0,3-2-2,2 1-1,-4 3 0,-1-2-2,-2 3-5,2 0-1,-4 0-4,2 6 2,1 0 2,-2 2 0,1 5-3,1 4 2,-3 2 2,-1 5-3,2 1 3,-3 4 0,-2 0-1,-4 1 0,1 3-1,-2 0 2,-1 0 0,-5 0 0,0 4 3,-3 0-3,0-5-1,-5-1 0,0 1 4,0-4-5,1-3 0,-4-3 3,4-2-1,1 1 1,-2-7-2,4 0 3,-1-2 13,4-3 3,-4-1 1,6-4-5,-2 0-1,8 0 3,-6-8-2,6 3 1,0 5 1,6-12 8,0 4-5,2 5 0,6-4 7,0 4 0,1 1-5,4 0 5,-2 4-2,3 0-4,-1 4-2,1-1-2,1 3-7,-2 2 2,2-1-21,-1 2-28,-1-1-31,-2 0-46,1 2-80,-2-5-73,0 3-161,-2-1-102,-4 2 59,3-2-79,4 4-49</inkml:trace>
  <inkml:trace contextRef="#ctx0" brushRef="#br0" timeOffset="145570.38">10822 8199 1794,'9'-5'208,"-3"-2"0,-1 5 5,-1-1 0,0-1-16,-4 4-19,8-4-28,-8 4-43,6-2-55,-6 2-88,8-2-104,-8 2-129,4 0-283,-4 0 62,0 0-134,0 0-121</inkml:trace>
  <inkml:trace contextRef="#ctx0" brushRef="#br0" timeOffset="146815.79">3029 9858 1177,'-4'-6'230,"0"1"-35,2 1-2,-2-2-31,1 1-23,3 5-22,-3-10-24,3 6-19,0 4-10,-2-5-8,2 5-4,0 0-10,4-7-44,-4 7-39,6 0-37,-6 0-51,12 5-40,-9-1-58,5-1-436,-4 1-158</inkml:trace>
  <inkml:trace contextRef="#ctx0" brushRef="#br0" timeOffset="147015.97">3051 10024 1896,'1'5'42,"-1"1"14,0-1 12,0 2 9,0-7 2,3 9-6,-3-5-9,0 5 7,0-1 13,4 1-7,-2 3-5,2 1-5,1 3-3,-2-1-6,4 2-6,-3 2-5,0 0-1,6 0-22,-5 1-39,2-2-43,-1-1-66,0 2-66,1-3-91,-1-3-181,1 0-180,1-2-139</inkml:trace>
  <inkml:trace contextRef="#ctx0" brushRef="#br0" timeOffset="147211.15">3589 10098 1753,'2'-8'32,"0"3"23,-2-3 28,1 0 8,2 3-3,1-3-5,-1 2-12,2-1-5,4 1-7,2 0-8,1 1-3,2-1-12,4 0-34,-3 4-50,4-1-59,-2 1-52,-4 2-46,1-2-137,-3 4-222,-4 0-65</inkml:trace>
  <inkml:trace contextRef="#ctx0" brushRef="#br0" timeOffset="147378.54">3496 10328 1531,'-12'8'66,"6"-1"30,2-5 18,-2 3 13,2-3 9,4-2-5,0 0-14,0 0-10,0 0-12,0 0-11,32-4-7,-14-1-7,1 0-20,7 2-47,2-4-58,-1 0-65,2 3-65,1-3-103,2-3-178,2 0-109,0 1-76</inkml:trace>
  <inkml:trace contextRef="#ctx0" brushRef="#br0" timeOffset="147612.97">4266 9789 1687,'-6'-11'96,"2"2"35,0 0 14,-1 4 5,3 0 1,2 5-7,-2-7-12,2 7-15,0 0-9,0 0-7,0 0 0,9 24-3,-4-11-12,2 5-14,3 4-2,3 7-6,0 3-14,2 9-54,-3-2-57,-2-1-79,4 8-95,-6-8-164,-4 4-128,-2-1 63,-2 3-105,-2 2-71</inkml:trace>
  <inkml:trace contextRef="#ctx0" brushRef="#br0" timeOffset="148394.07">4916 10398 1511,'-2'-7'-14,"0"2"25,2-3 14,-3 2 23,3-1 18,-1-1 22,1-1-7,0 1-3,-2-2 4,2 1 1,0-1-6,0 1 3,-3 0 2,1-3-7,0 2-3,0 1-11,-2 0-3,-5-1-6,1 2-6,-4 0-5,-3 3-6,-2 2-5,-3 0-1,-1 3-7,-1 3-1,-4 4-3,-2 3 1,-1 7-4,-1-1 0,2 8-2,3-2-2,0 6 1,6-2 0,1 3-2,5 1 1,3-2-2,4 1 0,2-3-1,1-1-2,6 0-2,1-1-3,2-2-1,3-3 2,-1-5 0,2-1 0,6-2 0,-4-3 0,4-5 0,2 1 1,-3-6 1,1 0-1,2-4 0,0-3-2,2-3 6,-5-1 4,1-2 5,0-6 4,-4 0 2,-2 0 5,2-1 7,-2 1 8,-2-3 10,-1 8 8,-1 1 0,0 0 1,1 3-13,-3 0-3,0 3-11,1 3-7,-1 2-1,-2 2-1,-2 2-6,10 12 0,-4-3 3,4 4-6,-2 3 0,2 3 1,3 2-9,-2 1-25,1 2-31,3-2-51,-3 1-55,3 4-78,-2-6-112,0-1-212,0 0 74,0-2-144,-1-1-125</inkml:trace>
  <inkml:trace contextRef="#ctx0" brushRef="#br0" timeOffset="148814.52">5200 10703 1695,'-2'-13'25,"2"4"29,-2-3 30,0 3 34,2 2 7,-4-3 3,4 2-13,0 2-10,0 1-14,0-2-8,6 1-10,-4 0-10,6 2-8,-2 0-5,-6 4-6,14 0-6,-6 0-2,-1 4-3,0 2-6,2 1 3,-2 3 5,-3 1 1,-1 2 6,-3 3 1,0-1-1,-3 2 0,-4 1-2,-4 0-5,-1 1 2,-2 1 3,-4-3-7,-1 0-8,3-3-1,-5 2 0,4-2-1,-1-1-5,3-2 4,3-2-3,-1-1 5,0-1-10,5-2 0,0-1 5,-1 0-4,2-3-5,7-1-4,-8 3-1,8-3-3,0 0 2,0 0-2,0 0-1,0 0 0,22-8 0,-12 6-1,2 2 3,4-2-3,0 2 0,3 0 5,-1 2-4,0-2 6,0 2-7,-2-2 5,1 2-2,-1 0-33,-2-1-27,-2 2-48,2-2-54,-3-1-72,3 0-79,-2-1-168,-1-2-19,0 2-159,-1-3-151</inkml:trace>
  <inkml:trace contextRef="#ctx0" brushRef="#br0" timeOffset="149135.88">5693 10326 1897,'-4'-12'39,"2"0"42,-2 3 35,0 1 20,1 3 8,1-2-3,0 3-13,0 0-13,2 4-14,-4-5-9,4 5-10,0 0-7,-24 11-1,14-1-7,-2 2-5,0 3-3,0 2-1,-2 1-1,4 4-2,0 0 2,-1 2-12,2 0-1,2 1 0,-1 0-4,2 1-8,0-1-2,3 0-2,3-1-3,3-4 6,3 3-28,2 0-24,2-5-29,3-1-38,4-2-55,-1-1-73,5-4-67,1-3-131,-4-3-119,2 0 52,-1-4-107,0 0-89</inkml:trace>
  <inkml:trace contextRef="#ctx0" brushRef="#br0" timeOffset="149367.5">5897 10454 1708,'-6'-10'70,"3"1"25,-2 4 19,4-1 11,-1 2 0,2 4-3,0-6-15,0 6-13,0 0-10,0 0-8,0 0-3,0 0 0,8 18 2,-3-7 7,1 0-8,-2 3-6,2 1 3,0 2-7,0 0-10,2 5 0,-4-4-5,0-1-15,0 3-31,0-3-32,0 0-39,-1-2-59,1-3-57,-2 2-71,0-4-125,0 0-127,-2-3-154,0-2-158</inkml:trace>
  <inkml:trace contextRef="#ctx0" brushRef="#br0" timeOffset="149637.5">6009 10232 1881,'-9'-16'46,"3"5"42,0 1 32,0 5 17,3-4 21,-1 4-9,4 2-18,-2-1-13,2 4-12,2-8-11,-2 8-6,17 0 1,-3 3 0,4 6 9,2 2 0,9 4-2,-2 5 1,2-3 3,7 11-4,-3-2-2,-1 1-10,-3 1-9,-6-2-1,-4 1-5,-6-1-10,-2-3 0,-7 2-22,-8-3-47,-2 6-56,-8-6-68,-4 2-103,-4 0-96,-1-4-200,-5 1-49,1-1 94,-1-4-218,7-2-199</inkml:trace>
  <inkml:trace contextRef="#ctx0" brushRef="#br0" timeOffset="149986.88">7178 10415 1887,'-12'-9'52,"0"1"31,4-1 18,2 4 17,-1-1 11,2 2 1,4 1-8,-1-1-11,2 4-18,0-7-5,6 2-8,3 3-17,5 2-28,4 0-29,2 0-43,4 2-57,6 3-68,-1-5-81,-1 5-164,-2-1-78,1 3-83,-7 1-70</inkml:trace>
  <inkml:trace contextRef="#ctx0" brushRef="#br0" timeOffset="150159.75">7295 10612 1563,'-12'6'102,"2"0"28,2-2 14,2-3 14,1 1 22,5-2-1,-8 4-6,8-4-22,0 0-9,0 0-14,0 0-12,27 0-20,-9 0-43,4-2-46,6 0-65,3 0-72,3-1-89,7-1-150,-3-4-159,2 3 85,-1-3-93,1 3-39</inkml:trace>
  <inkml:trace contextRef="#ctx0" brushRef="#br0" timeOffset="150668.13">8709 9990 1639,'-7'-18'82,"5"3"22,0 2 21,0 1 16,2-1 1,-2 1 11,0 1 2,2-2 9,0 4-3,-2-4-7,2 2-4,0 2-4,-2 1-4,-1-2-13,2 2-20,-6 4-11,-3-1-10,-3 2-9,-4 1-12,-4 2-6,-1 5-4,-3 0-11,0 4 0,-5 3-8,1 0-5,1 5 2,0 0-8,2 3-10,4 1-18,-1 2-18,5 0-7,1 2-13,6-3-7,1 1-4,4-1-9,3-2 8,2-1-2,5-4-6,0 1 2,5-5-1,2-2-1,1-3 2,4-2 5,-1-4 6,0-1 2,5-6 6,-3 2 5,-1-7 1,4 1 6,-4-4 1,0-2 0,-4 0 9,1-2 14,-5-1 0,-1 1 12,2 2 4,-3 2 10,0 0 12,-2 1-3,0 5 5,-3-3-7,4 2-9,0 3-4,-4-1-6,4 3-1,-2 1-2,-3 4 0,0 0 0,0 0 0,16 9-1,-10-1 0,3 3 1,-1 2-3,4 1 5,-1 3-7,-1 3-22,7 1-33,-5-3-50,0 3-63,7 3-63,-5-8-81,0 2-163,2-1-42,-6 0-130,4-3-141</inkml:trace>
  <inkml:trace contextRef="#ctx0" brushRef="#br0" timeOffset="151134.06">8972 10012 1759,'0'-11'30,"2"2"39,-2-1 25,0 2 18,1 1 5,2 1-12,1-2-13,3 3-11,0-1-10,4 3-8,5-2-6,-2 2-4,5 1-9,-2 2-2,2 0-7,-1 2-1,-4-1-3,1 3-5,-4 2-2,-3 0-1,-2-1-1,-4 3-1,-2-1-1,-6 2-1,0 1-2,-5 0-4,-2 0-3,1 1-4,-3-1 1,0-1-4,2 1-3,1-2-3,1-1-2,2 0 1,1-2-1,-1 0 2,4 1-3,-2-2-1,2-1 1,1 3 0,0-1 4,4 2 2,2 1-3,2-1 3,3 0 0,0 1-3,3 3 0,0-1 1,1 2 0,4 3 2,0 0 1,-1 1 6,2 0 6,-4 0 2,0 1 8,0-4-2,-2 0 7,-2 3 2,2-3 10,-3 0 6,-4 1 2,-3-4 3,-1 2 4,-3 0-2,-4-1-3,-5-1-1,-1-1-1,-4-1-10,-3-2-4,-2-1-3,0 1-4,1-4-26,-3 1-27,4-3-35,-2-1-50,-2-3-53,8 0-64,-3-5-104,3 1-185,1-2 28,5 0-131,6-4-117</inkml:trace>
  <inkml:trace contextRef="#ctx0" brushRef="#br0" timeOffset="151435.13">9568 9723 1706,'5'-13'20,"-3"0"50,-2 1 29,2 2 28,-2 3 23,1-1 12,-1 2-2,3 1-9,-3 5-14,2-8-18,-2 8-15,0 0-12,0 0 3,0 0-2,-10 17-2,4-6-4,1 5 2,-1-2-2,2 6-5,-2-1-2,1 3-3,2 2-6,0 3-8,-2-5-5,2 6-4,2-4-4,-1 1-2,2-3-4,0 2-9,2-2-28,2-1-32,1 0-31,1-1-31,1-5-46,1-2-61,4 0-75,-2-8-72,2 1-147,-1-4-46,-4 0 64,4-2-112,3-4-83</inkml:trace>
  <inkml:trace contextRef="#ctx0" brushRef="#br0" timeOffset="151692.42">9783 9780 1584,'2'-11'50,"0"2"36,-2 1 25,2-1 25,0 2 12,0-1 10,0 3-11,-2 5-3,2-9-19,-1 5-9,-1 4 16,7-2-4,-7 2-5,14 7-6,-8 1-2,2 1-5,1 2-8,2 3-7,-3 1-7,0 0-7,1 1-6,-3 1-9,-1 2-6,0-4-4,3 5-10,-4-1-41,-1-2-21,2-1-34,-3 2-40,0-5-59,-1 2-62,2 0-58,-3-5-57,2-2-155,-4-1-44,2 1 66,-3-2-95,3-6-56</inkml:trace>
  <inkml:trace contextRef="#ctx0" brushRef="#br0" timeOffset="152014.24">10122 9457 1552,'-4'-9'72,"1"1"18,3 1 16,-2 2 13,-1 1 5,3 4 4,0 0-8,0-6-9,0 6-6,0 0 3,18 11-3,-7 0 1,5 1-9,4 5 1,4 4-5,2 4-8,6 6-5,-5-1-2,3 1-7,-4 1-2,-3 0-1,-4-4-14,-6 4-3,-5-6-5,-4-1 1,-4-1 1,-4 2-9,-6-4-20,-6 5-28,0-2-37,-5-7-67,-3 4-67,6-5-81,-4-6-117,1 0-163,2-2 38,2 2-129,5-4-130</inkml:trace>
  <inkml:trace contextRef="#ctx0" brushRef="#br0" timeOffset="152267.39">10913 9843 1735,'-2'-10'85,"2"7"38,0 3 14,2-8 10,1 1-8,1 5-2,-1-5-7,7 2-12,0-1-12,2 0-14,6 3-10,-2-3-6,6 4-10,5-2 0,1 2-7,0 1-31,-3-1-47,-1 0-66,-3 2-71,4-2-84,-4-3-198,0 5-76,-2-5-124,1 2-134</inkml:trace>
  <inkml:trace contextRef="#ctx0" brushRef="#br0" timeOffset="152766.22">11994 9601 1776,'-5'-11'28,"3"2"30,-2-4 31,0 0 13,2-2 9,-2 2 1,-2-3 0,3 3-5,1 0-4,-3 0-6,1-2-12,-2 2-10,2 2-11,-4 0-4,-2 2-7,-2-2-8,0 3-5,-3 1-7,-3 5-1,2-1-4,-4 6-3,2-1-4,0 5 0,-2 4 0,5 2-9,-3 2 5,1 2-4,5 2 2,1 2 0,1 0-1,3 0-3,5-2-1,0-2-4,4 1 0,3-1-4,1-4 0,2 2-3,5-3 2,2-4 3,0-1-3,4-1 0,0-5-2,0-1 2,-2-3-2,1-1 1,0-3 2,-1-5-4,0-1 4,-2-3 0,-3 1 4,1-2 4,-2 0 4,-3 2 8,-2 0 12,3 2 7,-3 1-5,1 0-2,-3 3-3,0 1-6,2 0-7,-1 3-4,-1 1-5,0 1 3,-4 3 0,0 0-5,15 12 5,-6-4-4,-3 1 1,2 5-1,3-1 2,-2 1 1,1 3-3,0 3-20,1-3-28,-1-1-39,-1-1-52,0 0-62,1 1-62,-4-5-110,3 3-165,0-5 56,-6 1-119,4-3-92</inkml:trace>
  <inkml:trace contextRef="#ctx0" brushRef="#br0" timeOffset="153216.4">12294 9553 1554,'5'-9'46,"-3"0"29,0 1 19,2-1 14,0 4 1,2 0 2,-2 0-2,6 0-3,0 1-9,0 4-7,1 0-8,0 2-10,4 2-6,-4 2-9,2 1-3,1 0-5,-4 4-5,0-2-2,-1 2-3,-2 2-2,-5-3-6,0 2 0,0-1-5,-4 0-2,-2 0-2,-1 1 4,-1-2-6,-1 2 0,-1-5-3,4 2-5,-2-1-13,2-3-3,0 3-5,1-1 0,-2-2 3,1 1-4,2 0 1,2-1 1,-2 1 3,4 0-1,2-1 1,0 2 3,2 0-1,0-2 1,2 0 7,-2 4 2,2-4 6,3 5 6,1-3 3,0 3 4,-2-3 0,3 3 3,-2-2 6,-3 1 11,0-1-4,1 1 2,-2 0 5,-3-2-6,2 1 4,-4-1 16,-2 0 3,-2 1-2,-2-2-4,-2 0-3,-6-1-9,0 2-1,-2-5-4,-4 0-35,-1 3-37,0-5-42,-2 1-55,-1-2-63,1 1-67,0-5-72,0 1-155,5-1-53,0-1 82,2-1-100,5-1-56</inkml:trace>
  <inkml:trace contextRef="#ctx0" brushRef="#br0" timeOffset="153494.51">13198 9315 1616,'-2'-8'66,"0"1"29,0 3 16,2-2 6,0 6-2,-2-7-12,2 7-15,0 0 3,-8 0 6,8 0-2,-11 13-2,4-2 0,3 6-1,-2-2-12,0 7-3,1-1-1,-1 4-9,4-3-6,0 4-3,0-4-3,2-1-8,0 1-2,2 0-3,2 0-10,0-2-33,3 1-39,1-4-49,0 0-62,8-2-62,-4-4-63,8-1-138,-4-3-81,1-2-129,2-2-121</inkml:trace>
  <inkml:trace contextRef="#ctx0" brushRef="#br0" timeOffset="153937.96">13523 9365 1710,'0'-9'22,"0"-1"16,2 3 9,0-1 17,0 1 4,2-2 1,5 4-3,-1 1-1,5 0 1,2 4-3,-3-2-1,8 6-3,-4-2-6,2 2-2,1 1-9,-3 4-4,-1-2-2,-2 1-4,-1 1-3,-1 2 1,-5-2-5,1 1 1,-6 1-3,2-1-2,-6 2 0,2-3-3,-6 0 1,1 2-5,0-3 0,1 1-2,-1-1-1,2 1-4,-1-2 1,2-2-2,1 1-3,-3 0 1,0-1-2,5 2 2,3 1 0,-1-1 0,3 3-2,-1-3 1,4 2 3,0 1 4,3 0 3,0 0 6,-1 2 3,1 0 3,3-1 4,0 4 3,0-2-1,1 1 4,-2-3 0,0 2 1,-3-3-4,-1 0-3,2-1 0,-5 1-6,0-3 12,-2 1 2,-2-1 5,-2 2 0,-4-1 0,0-3-5,-4 1-1,-6-1-24,0-1-29,-3 0-39,0-4-55,2 0-55,-3 0-71,0-4-102,1-2-163,4 1 19,0-4-109,3 1-91</inkml:trace>
  <inkml:trace contextRef="#ctx0" brushRef="#br0" timeOffset="154168.64">14014 9233 1583,'8'-7'39,"3"-1"23,-3 5 24,3-2 22,-2 3 14,3 0 8,5 6 3,0 1 4,4 3 3,1 4 6,0 5-8,4 7-3,-3 0-14,5 8-3,-4 1-10,-6-4-7,-3 5-12,-2-2-10,-7 0-3,-1-4-7,-10 1-3,-4 3-37,-5-3-45,-7 0-68,-7 0-83,-2-3-85,-3-3-148,-5-2-166,-1-2 75,3-4-135,0-1-123</inkml:trace>
  <inkml:trace contextRef="#ctx0" brushRef="#br0" timeOffset="155086.42">15083 9304 1615,'9'-4'-12,"-9"4"35,0 0 26,0 0 28,4-4-2,-4 4 2,3-7 8,-3 1 12,3 1-1,-1-2 6,0 1-2,1-1 4,-3-1 0,2 2 2,-2-1 0,2 2 7,-2 1-11,0 4-9,-2-13-9,-5 11-11,-1-1-11,-3 1-3,-1 2-9,-6 2-6,2 3-3,-6 3-5,1 4-5,0 2 0,-2 2 0,-1 8-8,4-3-1,1 3-4,3 1-5,4-2 2,2 2 5,3-3-7,1 4 3,6-6-1,3-1-2,0 0-1,4-1 1,0-2-5,2-2 4,2-2-2,2-4-6,1 3-1,-1-8 2,-1-1-1,2 0-2,0-6 1,1 1-2,-2-8 1,4-2 1,-3-2 2,2-3-10,-4-6 6,3-1 2,-2-1-4,-3 1 1,-1 3 13,1-2 5,-3 7 15,-1 1 0,-1 1 2,-1 2-8,0 2-3,0 1-7,0 1-7,-1 4-5,2 1 5,-1 4 0,-4 0-3,12 9 1,-4 0 2,-2 5 1,3-1-1,-2 3-1,5 4-1,-1-1-16,1 5-42,-2-4-48,2-1-63,0 3-82,-2-6-81,3 2-171,-2-3-53,-2-2 72,1 0-137,-2-1-112</inkml:trace>
  <inkml:trace contextRef="#ctx0" brushRef="#br0" timeOffset="155545.75">15450 9500 1808,'6'-11'71,"1"-3"15,-3 4 13,2 2 15,1-2 1,3 0 1,1 2-3,2 3-6,3 1-3,-1 0-5,1 2-6,-2 2-8,0 0-10,4 2-6,-6 2-5,0 0-8,-1 3 1,0 2-10,-3-1 1,-3 1-5,-3 2-1,-2 0-8,-2-1 4,-3 1-8,-1 0-1,-2 1 0,-1 0-13,0-3-1,1 0-1,0 2-12,0-4 1,1 0 0,0-1-4,3 0 2,0-1 3,-2 1-3,4 0-1,-2-3-3,3 3 6,1-6-4,5 10-3,-1-5 6,2 0-4,0 0 3,1 3 1,4-3-6,-3 1 4,2 3 1,1-1 1,0 0 1,-1-1 7,1 0-3,-1 2 2,-1-2 7,0 1 4,-1 0-1,-4-1 9,0 0 7,0 1-3,-4-1 4,0 2 3,-2-4 4,-4 3-6,0-4-6,-2 1 5,-3 2-8,-2-6-3,-2 3 2,-1-1-4,-2-1-8,0-2-28,-2 0-35,1 0-24,0-2-31,0-1-45,1-2-51,4-2-63,-2 0-55,9-3-133,-3 1-62,3-4 44,5-1-95,2-1-63</inkml:trace>
  <inkml:trace contextRef="#ctx0" brushRef="#br0" timeOffset="155840.3">16189 9162 1544,'2'-9'50,"0"1"33,-1-1 36,4 1 31,-3 3 20,-2-3 10,2 4 4,0-1-18,0 1-14,-2 4-16,2-5-17,-2 5-11,0 0 0,0 0-6,-15 14-6,8-2 1,-2 3 1,-2 4-5,1 2 0,1 4-4,-1 4-2,2 3-10,-1 0-3,1 0-8,7-1-6,-3 2-3,4-3-6,0-2-1,4 3-7,2-4-26,2 0-20,4 2-37,4-3-45,2-6-55,-1-1-84,1-4-99,2-1-156,-3-1-98,-2-2 59,0-4-207,1 1-216</inkml:trace>
  <inkml:trace contextRef="#ctx0" brushRef="#br0" timeOffset="159152.56">16521 9278 929,'11'0'229,"-3"3"-65,-1-1-51,-1 0-29,2-1-5,-8-1-3,11 3-8,-6-2-12,-5-1 0,6 6 11,-4-2 5,0 2 3,0-1 2,-2 3 0,-2-3-1,2 3 2,0-1 0,-2 0-1,0 0 0,0-1 1,2 0 0,-2-3 0,0 3-9,2-6-1,-3 8-2,3-8 3,-2 5 1,2-5-9,0 0-4,-9 0-5,9 0-7,0 0 0,-10-13-1,10 7-10,-2-1-15,2-3-2,4-2-7,-2 4-4,4-6-2,3 1-1,0 2 0,1-4 3,4 5-7,0-2 1,0 3 2,1-1-1,-2 1-2,4 1-1,-1 1-1,2 2-2,-1 0 5,0 1-5,0 2-7,-4 2 10,2 2-2,-1 5 1,1 0 1,-2 2 0,-1 2-2,-1 3 7,1 4-9,-4 2-1,0 1 9,0 1 2,-4 1 2,-2-2 3,-2 1 1,0 0 0,-6 2 7,0-4 4,-6 3-2,0-3 6,-4-3-8,-2 3-1,-1-5 0,-1-2-4,-3 0 1,1-1-7,0-2 5,0-1-3,4-2 5,-1-2-8,2-2 5,0 1-1,3-4-4,0 3 4,4-3 0,-2-3-4,3-1 1,0 1-1,3-2-2,0-2-2,4 2-2,-1-1 1,3 6-1,5-9-4,3 3 3,0 4-4,6-1 1,0 3 3,6 0 2,0 0-4,1 3 2,7 1 6,0 0-7,-3 1 2,3 1-5,-2-1 10,-2 3-6,-1-2 2,1 1-1,-4 0 3,-2-2 0,-1 3-6,-2-3-27,0-1-34,-3 0-40,-1-1-42,0 1-43,-1-4-72,0 0-125,2 0-136,-2-1 71,-2-3-107,3 0-62</inkml:trace>
  <inkml:trace contextRef="#ctx0" brushRef="#br0" timeOffset="159479.4">17294 9054 1549,'-4'-13'60,"4"3"23,-2-2 24,0 5 19,2 0 7,0-1 8,-2 1 2,2 0 0,2 2-9,-2 5-6,-2-8-18,4 4-8,-2 4-12,8-5-6,3 3-9,2 4-4,4 3-6,5 5-2,9 7 6,7 6 3,12 15 5,1 5 4,-5 0-6,-1 8 3,-4 1-1,-4 1-5,-9-8-3,-7-1-6,-6-3 0,-10-3-5,-5-6-3,-12 7-24,-8-1-39,-25 13-56,-12-7-76,-11-2-100,-8-7-110,-3-2-243,-11-3 46,-4-3 78,-5 2-190,0-4-154</inkml:trace>
  <inkml:trace contextRef="#ctx0" brushRef="#br0" timeOffset="160662.02">8661 10980 1694,'-7'-2'-52,"0"0"25,7 2 20,-14-1 12,8-2 27,-1 2 20,7 1 17,-13-2 11,9 0 8,4 2 2,-9-2 0,9 2-1,0 0 0,-10-2 2,10 2-1,0 0 2,-6-2-4,6 2-4,0 0-7,0 0-4,-6-1-8,6 1-8,0 0-2,0 0-6,0 0-2,0 0-6,37 1 3,-15-1 0,1 0-7,11 0-4,10 0 6,7 0 1,13 0 5,27-1 4,6-4 4,2 2-2,12-3-5,5-2 6,9 0 2,12-1 2,17 3-3,4-1-7,5-2 1,3 3-4,3-2-7,36-2 2,5 0-8,6 1 0,0 2-7,-1-5 1,4 5-2,4-1-1,3 0-2,3 1 4,7-1-6,0 2 0,-5-1 3,-9 1-7,5 2 0,-1-1 0,-2 1 1,-7 1-4,-5 0 1,-2-1-2,-35 3 1,34-6 0,1 4-3,-36-3 2,2 1-2,31-1 0,-38 0-4,-4-2 2,-7 3-2,-9-2-3,-4 2 3,-11 0 0,-12 1-2,-10-2 2,-16 2 3,-23 0 7,-17 3-3,-12-4 11,-1 4-2,-11-1-1,-1 2 0,-3-2-5,-5 0 0,-2 2-2,-2-2-2,0 2-3,-4-2 1,5 2-6,-4 0 4,1-3-3,-2 3-1,0 0 2,-3 0-1,-1 0 0,0 0 0,-1 0 1,0-2 2,-10 2-3,16 0-4,-10-2 5,-6 2 0,13 0-4,-13 0-11,9 0-10,-9 0-14,0 0-27,0 0-10,0 0-34,0 0-25,-20-4-34,10 4-42,-1 0-44,-2 1-42,-6-1-92,0 0-147,-4 0 40,-3-1-162,-6 1-151</inkml:trace>
  <inkml:trace contextRef="#ctx0" brushRef="#br0" timeOffset="161212.34">11873 11367 1916,'4'-6'65,"0"2"17,-2-2 11,1 2 15,-2 1 10,-1 3 9,5-8-3,-3 4-10,-2 4-8,4-3-12,-4 3-18,0 0-2,0 0-11,0 0-5,0 0-1,3 18-2,-6-4-1,-1 4-2,2 2 1,0 0 3,-1 8-6,2-3-6,-2 3 3,3 1 0,-2 0-6,0-1-4,2 1-3,0-3-2,-2 3-37,2-6-32,-2-2-48,2 0-53,0-5-66,2 1-69,2-2-169,2-8-73,1 0 69,2-3-143,3 0-90</inkml:trace>
  <inkml:trace contextRef="#ctx0" brushRef="#br0" timeOffset="161420.86">12404 11601 1871,'4'-4'136,"-4"4"-6,0 0 2,7-4 10,-7 4-3,4-1-17,-4 1-10,13-3-11,-6 3-11,9-3-10,3-1-3,2 4-14,3-4-5,6 2-5,-1 2-32,3-1-29,0-2-43,-1 0-45,1 1-69,0-2-66,0 1-125,-3-3-122,1 2-183,-5-3-156</inkml:trace>
  <inkml:trace contextRef="#ctx0" brushRef="#br0" timeOffset="161654.06">13169 11359 2058,'0'-8'127,"2"4"6,-2-3 5,2 2 8,-2 5-5,3-8-14,-3 8-14,0-4-20,0 4-1,0 0-10,0 0-8,6 21-3,-6-8-5,2 2-3,0 3-4,-2 2-3,0 2-3,0-1-5,0 6 0,-2-3-5,0 2-17,-2-1-48,2 2-35,-3-4-57,-2 4-66,3-5-69,-2-4-77,4-1-136,0-1-28,2-7-176,2-1-161</inkml:trace>
  <inkml:trace contextRef="#ctx0" brushRef="#br0" timeOffset="161929.39">13442 11554 1891,'11'-18'57,"-5"8"40,-2-2 11,-2 2 27,2 4 22,-2-1 2,0 3-1,-2 0-14,0 4-18,0 0-13,-12-3-4,12 3-19,-21 5-7,6 1-11,-2 0-6,-1 3-2,-2 2-10,1 2-4,-2 0-8,3-1-2,1 0 0,3-1-6,2 0-8,1-2 2,2 2-5,2 1 0,4-3 2,3 0-2,3-1 0,4 2-6,2 0 1,2-4-1,2 2-3,4 0 0,-4-1-21,3 2-24,1 0-28,0-1-30,-3-1-44,2-1-49,0 1-52,1 1-46,-4-3-97,2 1-93,1 1 0,2 0-145,-2-2-114</inkml:trace>
  <inkml:trace contextRef="#ctx0" brushRef="#br0" timeOffset="162356.27">13703 11801 1720,'0'0'75,"6"-5"22,-4 1 22,-2 4 21,2-7 19,-2 7 13,4-5-7,-4 5-14,2-4-10,-2 4-17,9-1-16,-3-1-11,-6 2-2,17-2-19,-8 4-8,1-2-6,-2 3-9,4-1-6,-4 3-3,0-3-5,-2 5-3,3-2 0,-6 1-3,3 2-3,-4-1-2,-2 1-6,-2 2-6,-4-3 5,1 3-2,-2-3-4,3 1-2,-2-1-7,0-1 2,2 0-2,0 0 6,-2-1-6,4-2 0,-2 4-1,2-3-8,0 0 9,2-4-4,2 9 1,0-5 4,4 2-5,2-3-1,-2 3 5,2-3-6,3 4 4,-3-1-6,5-2 0,-4 3 4,1-2 5,-1 1 5,2 0 9,-3 2 4,-2-3 4,2 4 3,-4-2 7,0-2 6,1 3 5,-5-1 2,0 1-4,-5 0-4,-3-1-4,0 1-4,-4 0-3,-4-1-1,-3-2-26,0 1-34,-4-2-44,-1 0-44,2-2-57,-2-2-69,3 0-71,-5-6-105,6 1-143,-2-5 49,4-1-241,7-5-242</inkml:trace>
  <inkml:trace contextRef="#ctx0" brushRef="#br0" timeOffset="162700.22">14168 11330 2136,'7'-9'50,"2"3"21,-3 1 18,-2-1 14,0 3 15,0-2 5,-4 5-14,9-3-8,-5 2-10,4 1 0,3 0 6,1 2 5,3 2-2,0-1-7,0 6-5,2-1 1,-2 1-6,-2 4-6,-3-2 2,0 5-7,-2-1 0,-2 0-7,-4 2-1,-2 1-1,-5 1-4,0-2-5,-5 2-1,-2-2-5,-2 0-4,0 0-6,2-4-3,1 1-3,1-3-3,-3 2-4,8-6 0,-3 2-2,1-1-6,2-3 1,3 1-3,4-2 0,3 0-2,4-3 0,7 1-3,2-4 0,5 2-1,11 0-20,13-3-24,13-1-32,3 0-57,21-5-73,3 0-113,-2-6-167,-6 1-118,-2-1 75,4-2-322,-3 0-327</inkml:trace>
  <inkml:trace contextRef="#ctx0" brushRef="#br0" timeOffset="163408.56">18300 10365 2346,'0'0'26,"4"-2"22,-4 2 15,0 0 18,5-3 11,-5 3-4,6-5-10,-6 5-9,10-5-10,-1 3-5,-1 2-3,2-3-21,3 3-33,-2 0-45,2 0-45,2 3-50,-1 1-53,-2-3-97,-2 1-170,0 3-165,-4 2-126</inkml:trace>
  <inkml:trace contextRef="#ctx0" brushRef="#br0" timeOffset="163568.45">18234 10647 1804,'-6'6'75,"2"-4"22,2 1 20,0 1 16,2-4 6,0 0-9,12 2-10,-12-2-7,22 2-13,-5 0-1,4-1-16,4 2-49,-1-1-74,-3-2-95,6 1-120,-2-1-256,1 2 62,-3-2-114,-2 0-64</inkml:trace>
  <inkml:trace contextRef="#ctx0" brushRef="#br0" timeOffset="171374.14">19424 9726 1777,'-2'-5'293,"2"5"-98,-2-10-49,2 7-24,0 3-6,-2-9-9,2 9-1,0-5-14,0 5-2,0-5-9,0 5-13,0 0-1,0 0-13,0 0-7,0 0-6,0 0 1,0 0-4,0 0 3,-8 19-1,6-8-2,-2 4 7,4 3 7,-2-3-8,0 4 6,2 1-12,-4 0 0,4-2-3,0 6-4,-1-3-1,1 1 3,-3 3-5,3-4-31,3 2-32,-3-2-35,-3-2-46,6-2-63,-3 1-62,1-4-54,-1-2-129,4-1-76,-2-2 34,2 4-111,0-6-78</inkml:trace>
  <inkml:trace contextRef="#ctx0" brushRef="#br0" timeOffset="171697.31">19653 9950 1620,'0'0'73,"2"-6"28,-2 6 18,0 0 12,-2-8 13,2 8 8,0 0 1,0 0-6,0-5-17,0 5-5,0 0-3,0 0-24,0 0-12,0-7-4,0 7-13,0 0-3,0 0-2,0 0-22,0 0-33,0 0-36,0 0-49,0 0-66,-2-2-67,2-3-99,0 5-195,0 0 24,0 0-130,4-7-107</inkml:trace>
  <inkml:trace contextRef="#ctx0" brushRef="#br0" timeOffset="172336.08">19960 9837 1783,'0'0'102,"-2"-5"12,2 5 3,0 0 3,0 0 9,2-6 6,-2 6 1,0 0-12,0 0-10,0 0-11,0 0-9,0 0-10,0 0-6,0 0-13,0 0-3,0 0-9,-2-6-2,2 6-3,0 0-2,0 0-13,-4-5 1,4 5-3,-2-4-2,2 4-6,-4-10-4,4 4-4,-2 0 0,2-1-5,0-1-4,2 1-2,-1 0-2,2 0-2,-1-1 1,0 3-3,2-3 2,0 4 1,3-1-2,-2 1-4,3 0 1,-2 4-4,-6 0 3,19 0 2,-10 2 0,1 4 1,-1-1-1,1 5-2,-2-1-3,1 4 10,-2 1-5,-1 1 2,-4 2 19,0-1 1,-2 1 8,-4 0-8,-2 1 4,-5 2-2,-2-1 2,0-1-2,-1-1 1,-4 0 1,2 0-10,-4-5 1,3 3 1,3-6 14,1-1-2,-1-1-8,3 0 4,1-2-2,-2-3-1,4-1-3,-1-1 3,9 0-8,-12-3-3,6-2-4,4 2 5,2 3-3,-2-9-5,4 3-3,2 0 8,-2 2-5,4 1 0,-1-4-1,1 6 1,1-3-6,2 1 1,2 3 4,-2-2-5,2 4 4,3-2-1,-3 0-3,2 3 4,1 2-5,2 0 6,-2 0-7,3 3 9,0-2 0,-2 1 0,1 0-2,0 0-5,0-1 3,4 1 6,-4 1-22,3 1-33,1-3-37,-3 0-58,2-1-69,2-1-71,-2-1-152,0-1-115,-3 3 72,1-2-180,5 1-156</inkml:trace>
  <inkml:trace contextRef="#ctx0" brushRef="#br0" timeOffset="172824.12">20842 9929 1823,'0'0'84,"-3"-5"26,3 5 11,-2-5 11,2 5 17,0 0 8,0 0 1,0 0-14,8-9-19,4 6-12,-2 3-7,8-1-1,2 1-2,3-2-4,3 2-4,3 2-5,-3-4-8,-1 2-8,-2 0-6,1 0-10,-3 0-2,-2 0-8,-2 0 0,-3 0-8,0 2-3,-2-2-4,1-2 1,-3 2-2,-1 0-8,-9 0-18,17 0-19,-9 0-25,-8 0-39,16 0-38,-16 0-53,8 0-48,-4 0-55,-4 0-95,0 0-179,0 0 33,0 0-180,0 0-185</inkml:trace>
  <inkml:trace contextRef="#ctx0" brushRef="#br0" timeOffset="173594.1">21578 9651 1852,'-2'-7'19,"2"7"28,0 0 10,-4-5 5,4 5 14,0 0 4,-2-3-4,2 3-10,0 0-5,0 0-1,0 0 5,-10 8 4,2 1-2,2-2 0,-2 2 2,2 4-2,-1-1 2,-1 2-4,1 1-6,1-2-2,2 4-3,-1-1-6,1-1-6,2 0 0,2 1-4,2-1-3,1-2-2,1 2 0,0-4-3,4 1-3,1 0 1,0-5-5,3 0-4,0-1-3,4-2 3,-4-4-4,1 0 0,2-4 2,0-2 0,-1 1-9,2-4 4,-6-3-3,3-1 1,-1-3-1,-5 1-1,1-2-4,-1 0 0,-5 0 0,-2 0 1,0 0-6,-4 3 5,-1-1-3,-3 3-4,-3 3 0,-2 1 4,1 3-9,-4 3 7,2 2-16,-3 0-22,2 2-25,-2 3-36,1 0-37,0 4-48,2-2-44,-1 3-73,4-1-143,1 0-28,3 3-117,0-2-89</inkml:trace>
  <inkml:trace contextRef="#ctx0" brushRef="#br0" timeOffset="173803.24">21995 9876 1761,'7'-2'145,"-3"-3"25,1 2 26,1 1 19,-6 2 14,6-3 4,-6 3-15,8-5-22,-8 5-21,5-2-17,-5 2-29,6-4-48,-6 4-53,0 0-56,9-1-65,-9 1-70,0 0-71,5-2-75,-5 2-149,0 0-71,0 0 70,0 0-106,0 0-67</inkml:trace>
  <inkml:trace contextRef="#ctx0" brushRef="#br0" timeOffset="174220.61">22233 9774 1508,'2'-5'69,"0"-1"32,0 3 29,0-2 17,0 0 15,-2 5 7,4-7 2,-4 7-15,4-7-17,-4 7-14,0 0-12,0 0-9,0 0-7,0 0-7,0 0-16,-20 11-12,14-5 10,-2 1-16,2 2 2,0 0-3,0 0-13,0 2-2,3-1 0,-1 0-9,2 2 3,0-3-4,2 2-2,2 0 1,0-3-1,-1 1-2,9 2 0,-2-4-2,0-1-7,2-1 5,0-1-5,2 0-4,1-2 5,0-2 0,0-2-4,-3 0-2,3-1 2,0-3-3,-1-4 3,-2 1-5,1 0 0,-4-6 0,-1 4-3,0-2-8,-3-1 6,-3 4-7,-5-2 3,-1-2-4,-5 3-5,-5 2-14,3-1-17,-5 3-20,-2 0-21,1-2-24,-3 6-29,4-2-34,-2 2-31,6 3-32,1-2-24,-2 2-34,4 2-91,3-2-91,2 2-138,6-2-107</inkml:trace>
  <inkml:trace contextRef="#ctx0" brushRef="#br0" timeOffset="174669.15">22557 9627 1613,'0'-8'44,"2"3"36,0-2 22,-2 1 19,2 2 12,-2-1 4,0 5-1,2-8-9,-2 8-8,0-6-18,0 6-11,0 0-9,0 0-7,0 0 4,0 0 1,-8 15 7,5-7-7,-1 3 4,0 3 0,-2 1-5,0 2-11,1-2-6,-2 2-3,3 1-7,-2-1-2,2 1-1,2-1-7,0-1-4,2 1-5,0-4 6,0 3-2,4-3-7,0 1-1,2-2 0,3-4-7,0 1 0,1 0-6,3-3-4,-1-1 7,1-1-5,0-4-7,-2 2 0,4-4-1,-3 0-2,-2-2 4,1-2 2,-2 1-1,-1-2-6,-2 0 1,-1 0 0,-3-1-10,-4 1 6,-3-1-2,1 2-16,-4-1-19,-3 1-22,-2 2-34,-1-1-46,-2 0-70,2 3-76,-3 2-123,0-3-149,-2 3 51,2 3-155,2-3-158</inkml:trace>
  <inkml:trace contextRef="#ctx0" brushRef="#br0" timeOffset="182137.53">23171 9671 840,'0'0'224,"0"-6"-61,0 6-35,0 0-23,-6-5-1,6 5-6,-7-2-6,7 2-8,-8-4-4,8 4-4,-9 0-4,9 0-5,0 0 4,0 0 0,-15 6-2,9-2-1,2 1-2,-1 1 2,0 1-4,-3 1-3,0 1-2,-1 2-5,2 0-6,-4 2-5,2 0-4,-1 0-3,-4 5-3,4-3-4,-3 0-7,1 3-27,2-1-31,-6-2-37,4 1-50,-1-1-54,1-4-57,-4-1-118,4 2-88,0-3-102,0-1-46</inkml:trace>
  <inkml:trace contextRef="#ctx0" brushRef="#br0" timeOffset="182375.31">22832 9791 1529,'2'-7'38,"0"1"12,-2 0 6,2 1 12,-2 5 1,2-7-4,1 2-6,-3 5 3,6-3 8,0 1 9,-6 2-3,15 2 1,-7-1 1,1 1-3,2 3-6,1 0-3,3 1-6,2 1-6,0-1-5,5 3-14,-3-1-22,4 2-30,0-3-34,-2 3-43,2-1-42,1 1-41,-8-5-80,4 1-125,-5 2-191,1 0-73</inkml:trace>
  <inkml:trace contextRef="#ctx0" brushRef="#br0" timeOffset="182823.33">23508 9757 1649,'2'-7'38,"0"0"28,-2 0 20,0 2 20,0-1 15,2 0 5,-2 1-1,0 5-9,0-8-9,2 4-7,-2 4-14,0-5-5,0 5-6,0 0-10,0-7-6,0 7 2,0 0-2,0 0-8,-17 14-2,12-8 2,-1-1 1,2 3-1,-2 1-1,0 2 3,-1 1-4,3 0 2,2 1-7,-3 0-5,3 0 0,2-1-3,2 0-2,0 1-6,3 0-1,2-1-4,1-2-5,2-1 8,1-2-7,4-1 0,-1-2 4,2-2-6,3-1-3,-3-2 1,2-1 0,-2-2 2,-1-3-4,0-1-2,0-1-1,-3-3 3,0-2-6,-2-1 0,-2 0 0,-4-2 2,0 0-5,-2 0 1,-2 0 1,0-1-3,-5 5-1,0 0-5,-1 2 3,-4 1 0,-2 5-7,-2-2 3,-1 5-21,2 2-29,-3 0-27,1 4-46,-3 1-53,6 0-59,-1-2-69,0 4-151,3 2-64,3-1 74,3-1-121,2 0-70</inkml:trace>
  <inkml:trace contextRef="#ctx0" brushRef="#br0" timeOffset="182994.31">23973 9813 1832,'1'-5'160,"4"3"-1,-5 2 3,7-5-3,-4 2-15,-3 3-13,5-5-13,-5 5-37,5-4-58,-5 4-76,4-3-85,-3-1-80,2 2-191,-3 2-62,9-4-101,-9 4-72</inkml:trace>
  <inkml:trace contextRef="#ctx0" brushRef="#br0" timeOffset="183328.51">24240 9619 1726,'0'-7'99,"-2"2"19,-1-1 13,3 6 8,-1-8 1,1 8-1,0-7-12,0 7-13,0 0-10,0-5-11,0 5 9,0 0 1,0 0 1,-13 20-6,9-11-1,-2 3-17,-1 2-1,-3 1-4,7-2 0,-3 2-11,0 3-1,2-4-1,0 3-7,0 0-10,0-2-2,2 1-1,2-1-3,2 0-4,2-1 1,2-2-4,2-1-2,0 0-5,5-1-21,2-3-27,0-2-37,1 2-24,4-3-28,-3-4-34,6 0-36,-4-2-41,3 0-25,-2-3-20,2-4-27,-3 1-43,-3-3-32,0 0-300,-4 0-165</inkml:trace>
  <inkml:trace contextRef="#ctx0" brushRef="#br0" timeOffset="183522.53">24482 9732 1678,'-4'-6'-65,"-1"5"23,5 1 24,-9-6 26,5 4 19,4 2 21,-6-3 13,6 3 6,-6-3 3,6 3-5,0 0 13,0 0 21,-8 8 13,6-4 1,-1 1 4,1 3 4,0-1 0,-1 3-5,-1 2-12,0 1-9,0 2-8,-2-2-6,1 3-4,1 1-12,-2-4-23,2 3-40,-3-3-43,3 0-60,2 0-73,-3-3-74,3-1-154,2 4-86,-2-4-150,4-1-135</inkml:trace>
  <inkml:trace contextRef="#ctx0" brushRef="#br0" timeOffset="183874.12">24656 9653 1850,'-2'-10'68,"0"1"26,-4-1 22,4 2 20,0 2 19,2 1 7,0-1-1,0 6-12,-2-7-19,2 7-10,0-6-16,0 6-8,6-5-10,2-2-10,4 6-11,3-6 6,4 5-16,0-3-1,-1 1-10,6-2 2,-5 3-10,0-1 0,2 0 3,-3 2-7,-4 1 3,-1-3 7,-2 2 1,-1 0 11,1 0-4,-3 0-7,0 2-2,-8 0-6,14 4 9,-10 1 5,-2 3-2,0 1-6,0 1-8,-2 4 7,-2-1-6,2 4-4,-4-1 1,1 4-6,2 1-5,-4 1-7,0-2-37,-1 3-25,2-1-25,-2 2-50,2-2-81,-3 0-51,-1-2-120,0 3-228,-3-3 62,0 4 70,-1 0-210,1 0-177</inkml:trace>
  <inkml:trace contextRef="#ctx0" brushRef="#br0" timeOffset="184691.96">19537 10817 1841,'0'-7'-33,"2"2"27,-2 5 20,2-8 19,-2 4 18,2-1 15,-2 5 10,0-6 8,0 6 4,2-6 0,-2 6-2,1-5 3,-1 5 2,0 0 3,0-7 0,0 7-7,0 0 5,0 0-8,6-5-2,-6 5-1,0 0-8,0 0-7,0 0 3,10-2 6,-10 2 0,17 0 1,-2 0-2,1 0 5,8 0 2,6 2 3,7-2 4,15-2 4,15 1-1,41-6 1,11 0-6,10-3-6,15-4-9,11 2-4,49-4-8,18-2-6,13 1-7,6 0-5,11-1-1,13 1-7,10 1-2,1-1-5,-3 4-1,-10 2 2,-14 0-7,-11 0-3,-24 6 0,-52 0-12,-15-2-6,-16 2-2,-15-1-1,-17 3 2,-24-1 2,-16 0-3,-15 2 3,-3 0 1,-5 0 0,-4-1-1,-4 3-1,-6 0-1,1-2-1,-3 2-9,-4-2-9,0 2-13,-2 0-21,-1 0-13,0 0-17,-3 0-12,1 0-15,-11 0-10,16 0-17,-6 0-13,-10 0-17,14 0-18,-10-3-33,-4 3-25,6 3-45,-6-3-118,0 0-93,0 0 32,0 0-88,-34-6-60</inkml:trace>
  <inkml:trace contextRef="#ctx0" brushRef="#br0" timeOffset="185162.63">20761 11257 1860,'-5'-9'137,"-1"7"9,0-5 3,2 3-2,0 0 8,1 1 1,3 3-6,-6-6-13,6 6-17,-6-4-10,6 4-12,-5-4-11,5 4-16,0 0-3,0 0-2,0 0-6,0 0 3,2 19-3,3-6-7,-3 1 3,2 3-8,-2 2 1,3 3-4,-3 2-2,2 3-8,-2-3-17,0 5-43,0-4-41,-2-1-54,2-4-67,-1 4-80,2-4-101,-1-4-148,0-2 6,6-3-214,-2-3-216</inkml:trace>
  <inkml:trace contextRef="#ctx0" brushRef="#br0" timeOffset="185409.34">21140 11453 2030,'-2'-6'130,"0"1"14,2 5 1,-3-8-7,2 4 5,1 4 24,-2-5 0,2 5-15,0-7-18,0 7-10,0 0-15,0 0-9,6-4-8,-6 4 0,16 3-8,-2-3-8,2 0-8,5-3-6,3 1-6,3 0-6,3 2-6,2-3-8,2 1-31,6-2-28,-4 2-44,6 0-61,-2-2-62,0 3-72,-1-3-74,-5 0-160,-2 0-22,-3 3 42,1-2-154,0 2-128</inkml:trace>
  <inkml:trace contextRef="#ctx0" brushRef="#br0" timeOffset="185722.2">22320 11188 1918,'0'-8'82,"-2"0"20,0 4 15,2-3 15,2 1 6,-2 1 11,0 5-9,-2-8-17,2 8-13,0-7-10,0 7-20,0-6-4,0 6-10,0 0-7,0 0 5,0 0-14,0 21-1,0-10-2,0 0 1,2 7-6,-2 1 2,0 0-10,0 1 3,0 4-4,2-2-4,-2 3-3,2 3-25,0-4-23,-2-2-28,2-1-39,0-1-47,-2-3-46,4 0-46,-2-2-39,0-4-102,-1-1-96,4-3 9,1 1-99,2-1-58</inkml:trace>
  <inkml:trace contextRef="#ctx0" brushRef="#br0" timeOffset="186889.92">22421 11304 1495,'0'0'-22,"-4"-8"24,0 5 16,2-1 21,2 4 16,-3-8 13,3 2 17,0 6 9,-1-6 8,1 6 5,-2-7 1,2 7 4,-3-5-1,3 5 3,0-6 0,0 6-3,0 0 0,0 0-8,0 0-6,0 0-12,0-8-7,0 8-7,0 0-9,0 0-11,0 0 1,0 0 7,0 0-9,-2 17-4,2-8 1,0 1-8,0 3-3,0-1 4,0 3-3,0 2-5,0 1 1,0-1-4,2 2 1,1-2-6,-1 1 2,-1-1 0,2-1-3,1 1 0,-1-1 0,2-1 0,0 0 2,3-1-8,1-3 2,-1 1-1,2-3 4,-1 0-5,3-3 2,0 1-1,0-3-8,0-1 4,2-3-6,-2 0 3,3-4 1,0-4-2,0-1-1,-1-5-3,4 1 2,-4-5-4,-2-2 1,4-1-2,-6-3 1,-1 1-3,-1-2-6,-4-2 4,-2 4-9,-1 0 4,-2 2-1,-3-1-4,-2 4 3,-3-3-2,-1 5 1,-1-2 1,-4 2-1,1 1 1,-7 3 1,6 3-3,-2 1 3,0 3 0,-2 1-2,1 2 3,0 4 0,1 0 2,0 2 0,2 2-11,0 3-26,0 1-11,3 1-22,-1 5-19,1 0-23,7-1-33,-3 3-27,3-1-33,5 1-37,0-1-45,0 0-102,5-2-66,1-1-175,1 2-131</inkml:trace>
  <inkml:trace contextRef="#ctx0" brushRef="#br0" timeOffset="187124.39">23187 11502 2024,'-4'-8'157,"0"1"-10,-2 0-8,2 0 6,0 2 9,2 1-10,-3-2-18,3 2-15,2 4-11,-5-7-23,5 7-19,0 0-25,3-5-31,-3 5-33,0 0-36,0 0-40,0 0-39,0 0-46,9-3-51,-9 3-109,0 0-101,0 0-168,0 0-120</inkml:trace>
  <inkml:trace contextRef="#ctx0" brushRef="#br0" timeOffset="187578.16">23419 11201 1932,'-7'-8'113,"3"3"-1,-1 2 12,3-2 6,-2 1 7,4 4-8,-5-4-9,5 4-13,0 0-13,0 0 0,0 0-6,-13 10-7,8-4-6,-2 2-7,1 3 14,0 2-7,0 2-1,-2 3-2,3-2 4,0 4-2,2 1-9,-3-2-2,5 2 0,1 0-5,1 0 0,3-3 1,0 2-4,4-2 2,3 2-4,-1-5-1,2 0-2,4-5-8,0-1-2,2-3-3,1-3-2,0 0-6,0-3-1,2-3-1,-2-4-4,2-2 1,-1-3-1,-4-3-7,2-3 2,-4-2-3,-4 0-3,-1-4-1,-3 2 0,-6 0-5,-2 3-1,-2-4 0,-5 4-5,-5 2 2,-4 0-3,0 3 2,-7 4-6,3 0-6,-1 2-16,0 2-15,1 3-20,3 3-18,-2 0-24,4 1-31,-1 4-29,2-2-41,4 5-42,3-1-23,3 1-30,2-3-67,4 2-84,4-2-21,0 1-194,5-3-161</inkml:trace>
  <inkml:trace contextRef="#ctx0" brushRef="#br0" timeOffset="188035.63">23939 11041 1921,'0'-9'65,"-2"1"16,2 1 8,-3-1 15,3 0 13,-1 3 8,1-2 6,0 2-8,0 5-7,-2-8-13,2 8-12,0 0-10,0 0-10,0 0 7,0 0-3,0 0 7,-11 16 3,5-7 8,2 3 1,0 1 1,-3 4 3,1 0-1,3 2 3,-1 6-3,0 0-3,4-1-4,0 5-4,0-2-7,1-1-4,4 1-7,1 0-5,4-1-6,0-3-1,3-2-8,1-1-2,6-3-5,-2-3-4,4-5-4,1 2-9,1-4-11,-4-5-6,2 1-1,-3-3-2,0-3 1,-2-2-1,-1-2-4,-2-1 1,-4-1-1,-2-2-6,-1 4 2,-5-3-4,-2 3 4,-4-1-3,-1 0 3,-3 3-4,-4 1 1,-4-2-15,2 2-16,-3 2-18,2 0-29,0 1-22,1-2-37,0 1-46,0 2-51,4 0-63,-4-1-71,6 1-145,0 0-9,8 0 52,-11-2-208,11 2-179</inkml:trace>
  <inkml:trace contextRef="#ctx0" brushRef="#br0" timeOffset="188350.46">24516 10843 1914,'-10'-8'85,"0"3"14,4-1 0,-2 1 2,4 4 10,-1-3 17,5 4 10,-8-4-1,8 4 6,0 0 8,0 0 10,27 9-2,-10-2-5,5 2-5,0 3-4,6 3-4,0 0-14,-3 2-6,1 3-12,-3 2-10,-2 3-2,-2 3 1,-5-3-4,-4 2-9,-8 4-7,-6 4-21,-10 11-28,-20 13-30,-7 1-41,-11-2-58,-9-2-52,-9-3-68,-6 1-82,-9-7-74,-3 2-170,-6-6-23,-6-3 69,3-2-249,0-8-239</inkml:trace>
  <inkml:trace contextRef="#ctx0" brushRef="#br0" timeOffset="188823.99">21876 11148 1999,'3'-8'-32,"-1"3"26,-2-3 16,0 3 27,-2-3 17,2 1 22,0 7 14,-3-9 8,3 4 2,0 5-2,0-8 1,-1 4 2,1 4-3,0-5 1,0 5-13,0 0-1,0 0-12,0 0 16,0 0 14,-9 17-5,5-3-4,-3 8-9,-1 4-1,2 9 3,0 3-10,0 2-8,2 2-4,4 2-4,6-2-8,2 5-19,8 1-29,12 9-40,11-7-51,3-4-61,9-7-81,-1-14-79,19 2-184,0-11-25,12-2 48,7-6-175,14-8-141</inkml:trace>
  <inkml:trace contextRef="#ctx0" brushRef="#br0" timeOffset="189544.48">24880 10645 1755,'-4'-6'9,"4"6"27,-5-6 21,2 2 18,3 4 17,-1-5 14,1 5 8,1-10-2,2 7-1,-3 3-5,7-10-6,-3 6 0,1 1-5,3-1-4,-2 1-3,0 1-4,3 2-6,0-3-8,-1 3-12,2 0 3,-10 0-4,18 3-10,-11-1 3,0 5-2,1-2 6,-3 3 2,1-1 3,-2 5 2,-2 0 2,0-2-5,1 2 2,-6 0-1,3 1-3,-2 0-1,0-1-1,-2-1-4,2 0-2,0-1-8,-2-1-1,1 1-3,1 0-4,2-3-3,0 1 0,2-2-2,5-1-2,1 1-3,2-2-5,2-1 2,6-1 1,0 0-20,3-2-44,2 0-61,-2-2-73,3 0-108,0-1-136,2-1-173,-3-3 50,-2 1-303,1 0-333</inkml:trace>
  <inkml:trace contextRef="#ctx0" brushRef="#br0" timeOffset="190458.42">18963 12547 2384,'-10'-5'36,"1"1"20,2 2 11,3 1 7,4 1 1,-9-2 2,9 2-10,0 0-6,0 0-4,0 0-11,0 0-1,0 0-6,24-6-10,-11 8-17,1-2-26,5 0-32,-1 1-38,0 2-38,2 0-45,-1 1-38,-3 1-72,0-3-110,-2 5-233,-3 1-119</inkml:trace>
  <inkml:trace contextRef="#ctx0" brushRef="#br0" timeOffset="190620.13">19090 12769 1718,'-15'11'57,"0"-4"34,3 0 25,-1-1 18,2-2 19,5-1 7,0 1-6,2-2-9,-1 1-14,1 2-11,4-5-11,0 0-10,9 5-11,1-1-13,7-2-35,4 0-47,0-1-64,3-1-78,6 0-91,1-1-174,1 1-86,0 0 54,1-2-86,5 2-35</inkml:trace>
  <inkml:trace contextRef="#ctx0" brushRef="#br0" timeOffset="192334.49">20121 12597 1461,'0'0'28,"0"-6"12,0 6 19,0 0 13,0 0 12,0-5 5,0 5 8,0 0 5,0 0 2,0 0-1,0 0 2,0 0 2,0 0-15,0 0 3,0 0-11,0 0-9,0 0-10,0 0-5,0 0-5,0 0 21,-8 22 7,6-12-11,0 6 1,-2 1 4,-2 3 5,2 2-8,0 0-7,-2 4-7,2-2-5,2 3-9,-2-1 3,0 1-2,0 0-5,1-1-1,1-1-8,2-2 2,-2-1-8,0-2-29,2-1-20,0 0-13,-3-2-29,3-2-35,-2-1-41,2-2-45,0 1-47,-2-4-87,0-1-148,0-1-13,0 2-191,0-5-165</inkml:trace>
  <inkml:trace contextRef="#ctx0" brushRef="#br0" timeOffset="192547.5">20470 13021 2085,'5'-7'126,"-3"4"7,0-1 10,-2 4 18,1-6 3,-1 6-1,0 0-15,5-5-15,-5 5-16,4-2-12,-4 2-22,5-4-39,-5 4-39,0 0-38,7-2-44,-7 2-49,0 0-50,9-2-66,-9 2-127,10 0-130,-10 0 54,11-2-114,-11 2-61</inkml:trace>
  <inkml:trace contextRef="#ctx0" brushRef="#br0" timeOffset="192860.39">20902 12830 1682,'0'-14'117,"3"2"30,-3 2 17,0 0 20,2 1 10,-2-1 27,2 0 24,-4 1 11,2 2-7,0-1-16,0 1-22,0 0-21,0 2-21,0-1-15,0 6-23,0-8-17,0 8-9,0 0-10,0 0-10,2 21-7,-2-7-6,0-1-7,0 6-5,0 0-5,0 4-3,0-2-3,2 6-7,-1-1-21,2 1-28,-3-6-33,3 4-36,-3-3-34,4 3-44,-2-5-41,0-1-53,0-2-59,2-2-57,0 0-135,1-1-75,2-3 40,-5-2-259,6 0-282</inkml:trace>
  <inkml:trace contextRef="#ctx0" brushRef="#br0" timeOffset="193776.41">21279 12857 2125,'0'-14'25,"-2"1"17,0 1 24,0 3 12,0 1 22,0 1 15,0 0 7,0 0 5,2 2-17,0-1-4,0 6-9,-2-8-17,2 8-2,-2-6-10,2 6-10,0 0-3,-2-5-8,2 5-5,0 0 0,0 0 0,0 17-4,0-9 9,-2-1-1,2 3-1,0-1-2,0 1-2,0 1-6,0-1 1,0 0-7,0 0 3,0 0-4,0 0-2,0-3-5,0 1 0,0-2 0,0 1-4,0-7 3,2 10-5,-2-4-1,-2-2 1,2-4-2,2 5 2,-2-5 6,0 6 4,0-6 8,0 0-4,0 0-5,0 0 1,0 0-3,0 0 1,0 0-8,0 0 0,0 0-2,8-15-3,-6 11 4,-2 4-3,0-7-4,2 0-2,-2 7 3,0-9-2,0 3-2,2 1 0,-2-1 0,0-2-2,2 1 4,-2 0-5,2 0 1,-2-1 1,0-1-2,2 1 0,-2 1 3,3 0 6,-3-1 5,0 1 3,2 0 8,-2 0 3,2 3 6,-2-2 3,2 0 6,-2 1 0,0 5 1,0-8-2,0 8 1,2-7-2,-2 2-2,0 5-3,0 0-3,0-8-1,0 8-5,0 0-3,2-5-4,-2 5-2,0 0-3,0 0-3,0-6 0,0 6-5,0 0-2,0 0 0,7-3 1,-7 3 0,15-3 0,-5 2-1,2-1-1,4 2 1,5-2-2,0 0 1,6-2-3,3 1 2,0-1-2,-1 0 1,1-3 2,-2 3 0,-3-1 0,1-2 1,-8 3-1,0-1 4,-2 3-1,-2-2-2,2 0 2,-5 0-5,-3 0-3,0 1 1,2-3-3,-6 3-3,-1 0 0,2-1-1,-5 4-2,2-5 1,-2 5-1,0 0-2,0 0 0,0-5-1,0 5 2,0 0 0,0 0 3,0 0-1,-14 17 1,8-5-1,2 0 0,-2 3 3,2 1 1,0 2-1,-2 5 3,1 0 0,1 0 0,0 4 1,2-3 1,-1 1-1,3 2 2,-2-3 0,2 0-1,0-3 2,0-1 1,0 1-3,0-1-15,2-2-20,-2 0-14,0-3-15,0-2-19,0 0-22,0 1-25,3-4-22,-3 1-32,0-4-37,2 1-55,0-1-43,0-3-93,0 0-120,3-4 6,-5 0-231,14 3-245</inkml:trace>
  <inkml:trace contextRef="#ctx0" brushRef="#br0" timeOffset="194425.96">22213 12588 1999,'2'-21'-24,"-2"6"21,0 1 27,0 5 27,0 1 24,2 1 24,-2 1 14,0-1 6,2 3 3,2-1-1,-4 5-1,0-8 5,0 3-1,0 5 6,4-7 4,-4 7 0,0-6 0,0 6-4,0 0-8,0-6-10,0 6-10,2-5-8,-2 5-11,0 0-7,0 0-7,0-6-8,0 6-5,0 0-4,0 0-4,0 0-4,0 0-5,2-6-1,-2 6-3,0 0-5,0 0-1,0 0-2,0 0-1,0 0-2,0 0-4,0 0 0,0 0-2,0 0-1,0 0-4,0 0-1,0-5-3,0 5 2,0 0-3,0 0-1,0 0-5,0 0 1,0 0-2,0 0 2,0 0 0,0 0 1,0 0-1,4 17-2,-2-12 3,0 3-3,0 0 3,-2 3 12,0 1 10,2 3 7,-2 4 5,0 2 3,-2 1 1,2 3 3,-4 4-3,2-1 0,-2 1 2,0 1-5,2 1 0,-4 0-4,4-3-3,0 2-2,2 1-4,2-1 3,4-3-6,0 2 1,2-4-2,0-1-3,3-3-2,0-2 0,3-2-4,1-2-1,3-1 0,0-4 1,-2-3-3,2-1-1,1-4 0,-2 0-2,4-4-1,-4-2-1,1-3 1,2-1-4,-2-3-1,-2-3 0,-4-1-3,-2 1-2,-6 2-4,-2-1 2,-8 0-2,-4 2-8,-4 2-32,-9-1-33,-3 5-49,-4 0-47,-1 3-67,-3 4-81,0-2-91,-4 5-195,0 3-20,1 2 87,2 1-352,-2 1-378</inkml:trace>
  <inkml:trace contextRef="#ctx0" brushRef="#br0" timeOffset="197233.49">2894 13708 2451,'-6'-7'67,"1"-2"12,1 4 7,2-3 3,-2 4-3,1-3 1,-1 3-5,2-2-14,0 3-4,2 3-7,-2-6-16,2 6-4,-2-6-13,2 6-13,0 0-23,0 0-34,0 0-36,0 0-37,12 12-48,-7-5-61,-1 3-114,-2 2-152,0-1-132,1 4-123</inkml:trace>
  <inkml:trace contextRef="#ctx0" brushRef="#br0" timeOffset="197534.28">2892 13963 1939,'2'7'106,"-2"-7"-2,0 0-1,-2 5 0,2-5-11,0 0-10,0 7-9,0-2-4,4 4 4,-2 0 1,2 4 0,2 2 1,-3 2-6,8 3-5,-3-1-5,0 2-3,-2-4 0,1 0-6,-1 0 0,-1-1-1,1-3-4,-2-2 3,1 0 7,-1-1 13,-3-3 16,4 2 21,-3-4 17,0 1 7,2-4-11,-4-2-14,0 0-8,0 0-12,17-13-7,-12 4-8,-1-1-18,0-4-3,0-1-29,-1-2-26,3-2-44,0-1-31,-4 2-41,3 0-56,-4-1-62,4 4-70,-3-3-124,4 2-150,1-1 62,1 4-227,2 0-241</inkml:trace>
  <inkml:trace contextRef="#ctx0" brushRef="#br0" timeOffset="197690.62">3466 13808 2128,'6'-7'68,"-2"2"20,0 0 8,0 2 9,0-1 0,-4 4-5,8-5-14,-4 2-7,-4 3-25,6-3-36,-6 3-32,8-4-36,-2 4-41,-6 0-43,18 2-47,-10-2-62,1 2-124,-1 0-261,0 2-127</inkml:trace>
  <inkml:trace contextRef="#ctx0" brushRef="#br0" timeOffset="197835.93">3550 13909 1825,'-6'7'79,"2"-1"18,0-2 15,-3 1 10,5 1 4,0-2 0,2-4-12,-5 3-15,5-3-17,0 0-22,0 0-34,24-7-38,-11-1-51,1 1-62,4 1-53,4-1-22,4-2-94,-1 0-385,9-2-174</inkml:trace>
  <inkml:trace contextRef="#ctx0" brushRef="#br0" timeOffset="198169.85">4065 13653 1890,'0'-10'33,"0"3"28,0-3 22,-3 3 16,6 0 0,-2-2-2,3 0-4,0 1-8,2-1 2,4 0 1,-2 0-12,4 1-5,0 3-8,1 1-6,-3 1-4,3 1-7,0-1-5,-3 6-1,1 0 17,-2 1 13,-3 6 6,0 0-1,-6 1 2,0 2-7,-2 4 4,-4 0-8,-3 2-3,-2 2-2,1-1-2,-2 0-5,-2-1-6,2-2-3,1 1-4,3-5-4,0 0-6,1-4-6,-2 3-2,5-4 1,6 0 0,2-2-4,5-5-8,6-1-16,2 0-22,4-4-22,6 1-32,10-5-2,3 0-48,11-2-67,3-1-82,2 2-150,1 0-120,-2-1 50,-7 6-172,-3 1-165</inkml:trace>
  <inkml:trace contextRef="#ctx0" brushRef="#br0" timeOffset="198709.99">5236 14815 1883,'0'-8'15,"0"-4"22,0 3 17,0-2 17,-2-2 10,2-3 1,-3 1-1,2-2-1,-3-1 0,-3-1 4,3 1 0,-5-1 1,3-3 1,-5 4-10,1-2-1,-3 5-4,-3-2-4,3 4-10,-7 3-7,-1 1 0,-2 2-5,-2 7-6,-3 3-2,-2 5-4,-3 1 2,1 5-10,0-2 2,3 8-1,3-1-13,0 2 6,5 2 0,3-2-5,2-1 2,8 2-1,2-1-3,4-4 3,2 1 4,4-2 2,0-6-1,8 1-5,0-4 1,2 1 0,3-5-6,4-3 3,0-3-2,5-2 4,-3-4-6,0 0 0,0-4-4,-4-2 3,3 1 0,-5-3 7,0 2 18,-3 2 24,-2 1 12,-2 1 6,0 1-4,-1 3-9,-1-1-5,-1 2-9,-1 1-12,0 1-8,1 1 4,-7 3-10,0 0 2,12 10-5,-9-2-7,5 0-23,-1 3-32,-1-2-45,2 3-36,0 1-53,1 1-61,2-5-60,-3 5-128,3-4-122,-3 1 39,3 0-182,0-4-186</inkml:trace>
  <inkml:trace contextRef="#ctx0" brushRef="#br0" timeOffset="199118.87">5349 14777 1983,'2'-11'79,"0"3"10,0-1 9,-2 1 9,4-2 9,-2 1-1,2-1-4,0 2-16,3 0-5,-1 1-7,3 1-14,-3 2-6,3 2-2,1 1-8,0 2-1,-5 5 13,8 0 5,-5 1 0,0 5 5,-4 2 0,1-2-1,-3 5-2,-4 1-3,-3 1-5,-1 2-5,-6 2-12,-4 2-5,-2 1 2,-1-5-7,-5 3-1,2-4-3,-4-3-3,4-2-3,3 1-2,0-4 5,2-3-7,3-4 0,1 1-6,0-4 4,3-2-8,1-4 1,4 0-2,4-1-5,-1-3-1,4 1 7,-1 1 1,4-2 1,0 0 6,3 3-5,0-1-3,1 2 6,2-2-10,-1 5 0,2-1 0,0 0-1,-1 2-3,3 0 0,-2 2 2,1 0-2,0 2 0,-3-1-4,6 1-24,-4 2-30,0-1-28,-1 1-26,-2-1-52,1-3-59,1 5-55,-1-7-106,4 2-171,-4-4 35,0 2-254,3-4-258</inkml:trace>
  <inkml:trace contextRef="#ctx0" brushRef="#br0" timeOffset="199396.32">5863 14383 2202,'-10'-10'44,"5"4"14,-1-2 10,2 3 9,-3 3 7,-1 0 7,8 2-5,-15 2 1,4 4 5,0 3 12,-3 0 2,-1 6-5,-2 5-3,2 1-1,1 6 0,-2-1-7,4 1-6,-1 2-3,3-3-6,3 1-6,-2-3-6,5 1-9,4 2-11,0-6 0,4 2-1,3 2-5,2-6-11,3 0-32,5-2-32,3-4-49,-2-3-65,6-2-69,-2-3-77,2-3-143,-3-4-106,3 2 64,1-1-172,1-7-152</inkml:trace>
  <inkml:trace contextRef="#ctx0" brushRef="#br0" timeOffset="199754.02">6138 14470 2017,'-3'-9'108,"2"2"6,1 0 7,0 1 4,0 6 2,-3-5 1,3 5-13,0-8-1,3 5-3,-3 3-10,10-6-9,-1 4-10,-1 0-11,3 0-4,-3 0-10,3 2-6,-11 0-8,19 2 0,-11 0-7,1 2-3,-1 3 14,-1 3 10,-5-3 6,0 7 1,-4-1 1,-2-1-2,-4 3 0,-4 2-5,2 1-5,-5-4-2,2 3-8,-1 0 0,0-1-6,3-5-4,-1 2-3,4 0-5,-2-4-5,4 0 2,-1 2-8,0-3-4,3-4 6,-1 5-2,5-3 8,3 0-9,1-2 2,3 1-2,2-5 2,3 3-5,0-2-14,4-1-23,1 0-40,1-1-38,2-2-46,-4 0-64,6-2-73,-7-2-86,1 1-150,0-5-16,-4 1 50,-2-2-173,2-2-160</inkml:trace>
  <inkml:trace contextRef="#ctx0" brushRef="#br0" timeOffset="200012.52">6536 14243 2087,'3'-7'138,"-1"3"-15,-2 4 1,2-7 2,-2 7 3,6-3-5,0 0 1,-6 3-11,21 3-7,-3 1-5,-2 2-12,6 2-2,-3 3-4,2 2 3,-2 3-4,2 5 0,-2-4 11,-3 8 4,2 1-3,-7 1-3,-3-1-6,-5 1-5,0 0-8,-6 1-3,0 1-16,-5 3-26,-5-3-37,0 5-40,-1-9-57,-1-1-60,-1-2-60,6-3-66,-2-3-136,3 1-154,7-6 65,4 0-235,9-4-242</inkml:trace>
  <inkml:trace contextRef="#ctx0" brushRef="#br0" timeOffset="200199.48">7865 14554 2304,'2'-4'102,"0"0"-4,-2 4 1,6-7-8,-2 3-9,6 1-7,-1-2-6,8 3-10,2-1-7,0 3-34,-2-2-44,2-1-53,0 3-62,0-1-71,-2 1-148,-4 1-125,-1 2-109,-6 2-94</inkml:trace>
  <inkml:trace contextRef="#ctx0" brushRef="#br0" timeOffset="200362.36">7784 14764 1890,'-9'2'153,"2"1"5,3 1 2,0-2 15,4-2-2,0 0-20,0 0-19,0 0-10,26 0-12,-7-2-14,0-2-40,6 1-56,1-4-52,0-1-72,5 3-73,1-2-81,-1-7-156,-4 7-46,6-7-147,3 5-123</inkml:trace>
  <inkml:trace contextRef="#ctx0" brushRef="#br0" timeOffset="200872.27">9262 14238 1908,'-7'-19'99,"3"0"16,-1 2 10,0 0 14,-1-3-7,1 1 4,-2-3-11,0 2-1,2 1-10,-1-1-5,-1 0-11,-1 3-2,1 0-5,-1 2-13,-3-3-9,-3 3-10,-6 2 3,0 1-16,-6 2-3,1 5-5,-5 1 0,0 4 0,-2 4-4,-3 6-5,-1 2 1,-3 8-4,3 1 0,4 4-3,5 4-4,5 0 1,6-2-3,1 4 2,2-2-15,5-2-17,4-1-7,1 1-5,1-6-3,4-1 1,5 2-5,1-5 2,3-2 0,2-6-2,1 0 5,2-2 0,0-6 5,3 1 3,-2-5-3,2-4 5,1-2 2,-2-4-1,-2-2 5,0-1 1,1-4 10,-5-1 14,0-1 6,0 3 15,-4 1 14,-1 2 11,1 4 3,-1-3 0,-3 4-6,0 2-6,-1 0-6,3 2-7,-2-2-8,0 3-4,0 2-8,-4 4 0,0 0-3,0 0 0,12 14 1,-6-4-3,-1 1 1,2 4-1,-1 0-2,5 2-22,-2 2-33,3 2-40,-1 0-45,1 0-62,1-2-66,0-1-73,-1 1-161,4-2-41,-4 0 47,1 0-140,-1 0-122</inkml:trace>
  <inkml:trace contextRef="#ctx0" brushRef="#br0" timeOffset="201316.13">9367 14345 1903,'0'-12'90,"3"2"16,-3 1 17,2-1 7,0 3 1,-2-3-8,2 0-13,2 3-9,1-1-12,-1 1-10,4-1-7,0 4-12,4-1-3,-2 3-9,2 0-6,-1 2-6,2 0-2,-2 4 1,-1 1-5,0-1 0,0 2-6,-4 3 0,-2 1 1,-2 0-2,-2 1 1,-2 4-1,-2-2-1,-5 3-3,0-1-1,-1 0-6,-1-2-6,1-2-3,-1 2-5,0-2-1,3-1 6,2 1-5,0-6 0,0 1-3,0 4 3,0-6-3,2 1-2,2 1 2,0-2 4,2-4 0,4 11-4,0-7 4,2 2-2,2-3 3,-2 4-5,2-2 3,0-1 0,-1 5-4,1-5 5,-1 2 8,1 0 5,-4 1 7,3 0 15,-3 0 12,0 1 13,-3 2 5,-1-3 1,-1 2-1,-3-1-9,0 3 0,-7-4-5,1 1-4,-6 2-8,0 0-10,-6-5-33,2 2-40,-4 1-53,1-8-61,-1 4-73,4-6-68,0 0-144,1-2-100,5-3 47,0-2-154,5-5-147</inkml:trace>
  <inkml:trace contextRef="#ctx0" brushRef="#br0" timeOffset="201583.26">9831 13980 1881,'8'-9'115,"-1"-1"32,-4 4 5,3 3 0,-4-1 3,2 0 7,-4 4-13,4-3-14,-4 3-13,0 0 6,0 0-7,-8 18-6,4-6-6,-5 4-2,3-2-7,-4 7-6,3 0-9,-1 2-7,0 0-6,1 2-5,2-2-10,1-2 0,4 0-9,-2-3-1,4 4-3,0-3-5,2 0-17,2-1-41,6-2-40,-2 1-53,0-6-53,3-1-74,2-2-65,-2-2-84,1-4-128,0-2-20,-2-2-220,0-3-246</inkml:trace>
  <inkml:trace contextRef="#ctx0" brushRef="#br0" timeOffset="201927.68">10047 14161 2103,'-2'-7'55,"2"-3"33,0 3 27,-2 1 21,2 0 21,0 1 14,0-1 4,0 6-12,0-9-9,0 9-9,2-7-10,0 2-13,5 1-15,1 3-9,5-4-12,0 3-10,1 2-7,-1 0-8,2 0-9,-2 0-6,-1 4-4,4 0-4,-4 3-5,-5 0 3,2 2-7,-4 1 3,-2 2-4,-3 3-4,-7 0 5,0 1 1,-3 1-5,-5 3-2,0-1-2,0-2-1,-1 0 0,0 0-4,2-2-3,4-3-2,-3 2-3,6-5-2,-1 2-1,1-3-4,3 0 7,2-1 4,2 2-2,6-5 1,1 0-1,3-1-2,3 2 0,4-3 1,2-2-12,0 0-28,2-2-42,5-1-38,-1-2-43,0 0-66,3-5-81,-7-1-97,7-6-199,-9 2 52,-2 1 69,-2-5-195,-3-1-165</inkml:trace>
  <inkml:trace contextRef="#ctx0" brushRef="#br0" timeOffset="202195.48">10363 13834 1948,'-2'-9'90,"2"1"7,0 2 7,2 0 6,2 2 13,2 1 8,6 1 2,4-1 8,3 6 7,9 1 12,2 1-7,3 7 4,9 5 8,1 0 3,-1 3-7,-4 7-8,-2 1-7,-4 0-9,-5 2-7,-3 2-9,-6-1-7,-6-1-10,-5 1-9,-2-2-10,-5 0-7,-6 0-7,-3 2-18,-3 0-26,-1-4-29,-6 1-42,-2-3-53,2-3-51,-5-1-63,4-10-69,0 3-86,-1-4-114,4-5-143,2 1 70,6-2-297,9-2-335</inkml:trace>
  <inkml:trace contextRef="#ctx0" brushRef="#br0" timeOffset="202447.48">11630 14201 2347,'-2'-6'60,"-1"3"37,3 3 16,-4-8 23,2 4 19,2 4 8,-3-5-6,3 5-18,7-9-16,2 7-12,1-3-12,3 2-9,8 1-10,-1-3-7,7 0-9,-4 3-8,7-1-3,-3 1-15,2-2-47,-3 2-35,-3 0-49,-1 0-63,-4 0-76,2-1-83,-2 1-195,0-2-26,-4 2 66,1-2-139,3 2-107</inkml:trace>
  <inkml:trace contextRef="#ctx0" brushRef="#br0" timeOffset="202935.41">12614 14026 1767,'2'-8'65,"-2"-1"29,2 0 20,-1-1 12,-1-1 16,3-1 12,-3 0 1,2 1-7,-2-2-11,0 1-14,0-1-7,-2 0-15,-1 2 1,0 0-20,1-2-7,-6 2-5,-1 1-14,-4 3-1,-1-1-8,-3 5-7,-1 1-2,-2 2-4,-2 4-5,-3 1-3,-1 5 0,2 8-2,-5-1 0,6 3-2,0 3-8,3 4 2,4-3 3,1 3-12,5-3 9,1 2-2,5-2-11,-1-2 4,5-5-5,0 3-10,5-3-1,-1-1-3,5-1-5,-1-4-4,5-3-2,-1 0 1,2-7 2,-2 2 2,2-6 3,4-3 7,-3-1-9,1-6 3,-1-1 4,0-3-3,0-2 4,-2-1 2,-1-4 3,-3 4 11,1-1 9,-2 2 19,1 3 16,-2 1 6,-3 4-7,2-3-5,0 4-7,-2 1-8,-1 4-8,1-3-6,1 6 4,-5 2-5,0 0 0,8 12 1,-4-3-3,0 4 1,3 4-1,1 2 0,-2 2-6,3 3-52,-2-2-49,1-1-58,0 2-76,-2-2-75,3 0-152,-4-4-103,1 0 47,0-4-166,0 3-172</inkml:trace>
  <inkml:trace contextRef="#ctx0" brushRef="#br0" timeOffset="203392.58">12790 14156 1935,'0'-14'84,"0"3"34,0 3 14,0 1 15,2 1 6,-2 1-3,2 1-9,4-1-20,0 0-12,6 2-8,-2 0-11,2 1-15,-1 2 1,2 0-15,0 2-5,1 1-1,-2 0-16,-4 4-3,2 0 8,-4 2-6,-3-1 3,-3 3-6,-3 0-1,-1 3-5,-6 1-3,-6 0-5,0-2-10,1 3-9,-2-4-7,0 2-8,3-2 2,0-3-2,4 2 2,-4-4 3,7 0-2,-2-1 3,1 0 1,1-3 2,3 5-4,-1-6 4,5-2-3,0 7-1,0-7 1,7 8 7,0-4-1,-1 1 0,4 0 2,-1 0 0,4 3 3,-1-2 2,2 3 1,-2 0 1,3-3 15,-2 4-8,-3-2 11,3 1 11,-5 0 5,3-1 8,-4-1 9,-1 2 4,-2-1 2,-2-1 0,-4 2-1,-2-3-7,0 0-4,-8 3-7,2-5-4,-4 1-3,-4-1-24,-1 0-33,3 0-39,-4-2-32,-1-2-47,0-2-55,2-1-60,-1-2-82,6-1-170,-3-1-67,4-4 76,3-3-180,3-1-170</inkml:trace>
  <inkml:trace contextRef="#ctx0" brushRef="#br0" timeOffset="203668.27">13345 13808 1934,'7'-8'65,"-2"1"37,0 2 20,-4 1 15,4 2 18,-5 2-5,6-6-8,-6 6-13,4-1-12,-4 1-10,0 0 4,0 0 0,-12 18-10,8-8 0,-6 4-9,5 1-4,-4 7-5,1-2-6,0 3 2,3 2-13,-1 1-3,0-2-4,2 2-9,2-2-2,2 0-6,0-4-4,2 2-25,0-2-27,2-3-30,1 0-42,2-1-49,2-5-71,3 0-73,-3-3-81,5-4-163,-3-2-4,-1-2 52,4-2-115,0-2-89</inkml:trace>
  <inkml:trace contextRef="#ctx0" brushRef="#br0" timeOffset="204124.33">13569 13882 1718,'0'-8'69,"0"2"21,0 1 8,0 5 15,3-9 9,-3 4-2,4 2-9,2-2-11,2 1-7,0 3-10,6-1-7,-3 0-3,5 2-7,-2 0-6,4 2-8,-2 0 1,1 1-12,-2 4-5,0-4 0,-2 4-3,-2 1-1,-1-1-2,-4 2 2,0-2-5,-4 3-4,2 2 1,-4-4-1,-4 4-4,0 0 3,-2-3-3,2 2-4,0-1-5,0-1-5,0-2-7,-1 2-4,1-1 3,0-3-3,2 2-2,-3 2 5,3-1-3,0-3 3,2 4 2,2-3 0,0 5 6,3-3 0,-2-1 14,2 3 2,2-1-5,-1 1 7,0 2 2,0-5 6,0 3 4,0-1 5,0 3 7,0-1-3,-4 0 3,2-1 5,-2 1 0,-2 0 4,0-1-3,0 0-3,-6 1-1,2-1 1,-4-1-10,-4 1 0,0-2-7,-1-1 1,-2 1-7,-2-2-4,-1 0-25,0-1-29,2-3-32,-4-2-46,1 0-60,1-2-70,0-3-80,4-1-169,-1-2-79,0-1 73,2-3-160,5-2-149</inkml:trace>
  <inkml:trace contextRef="#ctx0" brushRef="#br0" timeOffset="204396.11">14035 13756 1924,'0'0'86,"6"-6"14,-2 3 13,-4 3 12,5-2 2,-5 2 8,0 0 6,11 0 20,-11 0 17,16 9 7,-5-1 1,2 1 2,4 6-3,-1 2-5,6 5-8,-3 0-6,4 5-12,-5 1-6,5 7-9,-7-2-14,-5-2-3,-1 3-12,-3-3-4,-9 1-9,-4 1-13,-10 2-36,-4-1-56,-8 0-84,-4-4-94,-6 1-120,-2-8-115,0 2-218,-1-4 7,-4-1 70,1-3-336,7-3-379</inkml:trace>
  <inkml:trace contextRef="#ctx0" brushRef="#br0" timeOffset="206460.34">15198 13982 2360,'0'0'-52,"-3"-3"28,3 3 29,-5-4 21,5 4 20,0 0 4,-3-4 4,3 4 14,-2-6 12,2 6 7,-2-7-7,2 7-9,0-10 4,-3 5-8,3-1 4,0 0 1,0 6 8,3-9 3,-6 3-2,3 6-4,-2-7-6,2 7-2,-2-9-12,-2 6-2,-2-1-12,0 2-4,-6 0-3,0 4-8,0 2-7,-6 3 0,4 3-2,-3 2-2,0 5-4,0-3 3,2 3-3,0 5-4,5-1 1,1-1 0,1 4-4,3-2 0,4-2 1,1-1 4,1-2-1,4 0-2,0-5-3,7 2 3,-2-2-4,3-3 2,2-1 0,-1-5-6,2-1-6,-2-2 3,2-2 2,2-3 1,-3-5 4,-1 1-8,4-4 3,-6-4 4,1-1-7,0 0 8,-2-3-5,-4 1 4,2 3 9,-3 0 8,2 3 11,-2 2 4,-2-2-1,0 5-1,-1 1-6,2-2-5,-3 2-7,3 3-2,-3-1-10,2 4 0,-4 2 4,0 0-4,12 11 2,-7-2 4,4 2-2,-3 3-3,2 3 0,0 0-21,4 4-36,0 1-45,-2 0-52,3 0-69,0 2-69,-2-4-138,1 3-129,-3-1 45,0 0-186,-1-3-190</inkml:trace>
  <inkml:trace contextRef="#ctx0" brushRef="#br0" timeOffset="206966.42">15570 14204 2047,'0'-12'75,"0"0"22,0 3 8,1-1 4,3 3 0,0-3-4,2 5-7,2-3-8,0 4-2,4-1-2,0 3-5,1 0-7,0 2-9,-1 0-3,1 4 1,2-1 6,0 3-4,-3 0 5,0 3-5,-4 1 2,0 0-3,-4 1-8,-4 0-1,0 1-2,-4 2-9,-2 1-4,-2-1-3,-4-4-8,0 4-5,2-1-10,-3-2-2,2-1-1,-2 1-4,5-5 4,0 1-1,1-2 0,-2 2-6,3-1 1,2-4 6,0 3-5,-2-1-2,6-4-4,-4 4 2,4-4-2,0 0-2,0 0-3,0 0 1,14 9 2,-6-9-4,1 2 4,2 2 4,1-1-8,1 4-1,0-2 2,2 0 4,-3 3 7,4-1 16,-4 4 0,-1-4 7,3 3 8,-1-3 9,-4 1 6,-1 2 2,-2-1 6,0-3-2,-2 1 2,-3 1-3,-2-1-5,-1 2-4,-5-4-2,0 0-7,-1 3-4,-5-6-2,-2 4-4,-2-4-5,-4 0-24,2-2-23,-1 2-20,1-4-38,-2 0-28,2-4-21,-3 2-37,4-5-39,-1-3-51,4 1-45,0-4-98,5-2-139,2-3 22,2-2-230,5 1-238</inkml:trace>
  <inkml:trace contextRef="#ctx0" brushRef="#br0" timeOffset="207351.95">16379 13679 2024,'4'-4'-11,"3"-3"16,-5 1 24,3 1 26,-1-1 31,0 2 20,-2 0 9,2-1 0,-2 1 7,-2 4 12,4-5 8,-4 5 3,4-5 5,-4 5-2,0 0 0,7-3-5,-7 3-5,0 0-6,2-7-10,-2 7-9,0 0-15,0 0-10,0 0-6,0 0-11,0 0-4,-17 15-6,7-6-6,-1 2-6,-4 4-4,0 5 0,-1 6-3,-2 4-3,0 9 0,0 1-3,4 4-5,-1 2 1,6-1-4,1 2-1,4-6-1,4-2-3,4 3-2,4-4 3,5 5-3,2-4-5,7-5-26,0 1-41,6-7-52,5-1-40,-3-8-75,4-4-101,0-1-148,0-4-177,0 1 77,-6-10-353,1 3-401</inkml:trace>
  <inkml:trace contextRef="#ctx0" brushRef="#br0" timeOffset="208487.51">16854 13880 2413,'0'0'-67,"2"-6"38,-2 6 29,0 0 21,0-6 16,0 6 18,0 0 9,0 0 8,0-5 5,0 5 6,0 0 0,0-7 1,0 7 0,0 0 4,0 0-13,-2-5-7,2 5 3,2-5 4,-2 5 6,0-7 8,0 7 3,0 0-9,2-5 0,-2 5-9,0 0-7,0 0-9,2-6-6,-2 6-3,0 0-12,0 0 6,0 0 15,-4 21 0,2-9 1,0 5-3,0 0 6,-2 4-4,3 0-1,1 1-2,0 6-5,0-2-3,0 3-3,1-3-6,-1 2-1,4-1-2,-2-1-44,0-2-31,2 0-39,0 1-47,-2-7-48,2-1-65,0 1-69,0-6-57,2 0-168,-2-3-17,-2 1 66,4-5-186,-2 0-165</inkml:trace>
  <inkml:trace contextRef="#ctx0" brushRef="#br0" timeOffset="208809.01">17355 13629 2046,'2'-7'101,"-1"1"6,3 2 10,-2-3 1,1 3-11,-3 4-11,4-7-8,-4 7 10,0 0 23,25 9 21,-6 2 5,4 7 7,7 3-12,4 8-1,15 14 6,-1 5-6,-1 4-8,-4 1-1,-2 0-12,-4 3-11,-12-10-13,-10-2-19,-9-1-50,-10-4-68,-11 9-71,-26 12-134,-16-8-165,-8 0-220,-9-3 54,-7 1 77,-2-6-245,-3-3-235</inkml:trace>
  <inkml:trace contextRef="#ctx0" brushRef="#br0" timeOffset="210183.36">8613 15598 1868,'-2'-7'-93,"2"7"24,0 0 18,0 0 13,2-5 13,-2 5 4,0 0 14,0 0 8,0 0 6,0 0 6,-2-4 5,2 4 3,0 0 8,0 0 0,0 0 3,0 0 1,0 0 8,0 0-4,0 0 6,0 0 1,0 0-1,0 0 1,0 0-2,0 0-1,0 0 1,0 0-2,0 0-2,0 0 4,0 0 4,7-5 9,-7 5 5,15 0 3,-4 2 1,3-4-2,1 2 0,6 2 1,3-4-2,6 4-4,5-4-4,7 0 0,5 1 0,11-2-2,5-1-5,22 0 2,6-1-2,2-6-4,4 3 2,11-2 8,10-1 3,19-3-5,9 5-1,10-4-3,5-1-3,7 7 5,40-7 2,12 3-1,8 1 3,7 3 0,4 3-3,7 1 1,6 0 0,5 1-2,4 2-4,-2 5 0,-3-5 2,2 0-4,1 3-8,-2-3 1,-10 0-5,1-3-3,-15 0-2,-5-1 0,1-3 3,-9 1-8,-4-7-2,-2 2-4,-5 1 3,-36 2 2,-5-4 2,-4 5 4,-7-1-2,1 1 4,-4-1 1,-5 3 2,-7-2-1,-6 5 0,-12-4-1,-5 4 0,-10-2-1,-12 1-2,-24 0-4,-13-1 1,-11 2-1,-7 0-1,-5 2 4,-6-3 9,-1 3 4,-7-3 6,0 3-1,-3-1-3,-2 1 0,-1-2-7,-2 2-2,-2 0-5,-3 0-2,-2-2-3,6 2 0,-4-2-4,-2 2-1,3 0 0,-11 0-1,15 0-1,-8 0-1,-7 0-3,10 0-2,-10 0 1,10-4-1,-10 4-23,0 0-19,12 0-16,-12 0-26,0 0-34,0 0-52,0 0-41,0 0-48,0 0-47,-28-10-41,8 9-100,-1-3-142,-11 1 39,-10 0-239,-5 1-270</inkml:trace>
  <inkml:trace contextRef="#ctx0" brushRef="#br0" timeOffset="210721.93">12171 16040 2085,'2'-8'6,"1"3"30,-1-1 20,0 0 14,0 3 20,0-4 9,-2 7 7,2-7-2,0 4-7,-2 3 7,2-8-7,-2 8-11,5-3-1,-5 3-15,3-5-7,-3 5-5,0 0-9,5 11 4,-2-3 3,-1 6 9,0-1-8,2 0-1,-2 5-1,0 1-7,0-1-5,2 10 2,-2-6-6,2 1-3,-2 2-30,4-3-47,-4 0-50,-2-2-60,2 1-69,2-2-55,-2-3-140,4 0-87,-2-2 33,2-5-129,-1-1-96</inkml:trace>
  <inkml:trace contextRef="#ctx0" brushRef="#br0" timeOffset="210959.24">12600 16254 1919,'0'0'144,"4"-2"9,-4 2 3,0 0 5,0 0-2,0 0-2,0 0-14,4-7-11,-4 7-13,11-3-7,0 1-12,5-1-10,5 3-8,9-5-9,0 5-9,3-6-1,1 5-14,0-4-36,2 4-42,-3-1-41,0-2-47,3 2-67,-4-1-70,-5-1-116,-2-2-140,0-1 26,-3 7-153,-3-9-133</inkml:trace>
  <inkml:trace contextRef="#ctx0" brushRef="#br0" timeOffset="211217.54">13448 16005 1975,'0'-7'130,"-2"1"19,2 6 15,0-8 8,0 8 13,0-7-14,0 7-16,0 0-19,2-6-15,-2 6-14,0 0-7,0 0-4,0 19 0,0-11 0,0 6-2,0 1-5,3-1-7,-3 8-5,0-3-8,0 1-4,0 6-5,-3-6-4,3 1-5,0 8-13,-2-10-45,0 4-48,0 0-56,0 0-56,-2-1-69,0-3-70,1-1-113,1-5-125,2-1 30,2-7-226,2 3-231</inkml:trace>
  <inkml:trace contextRef="#ctx0" brushRef="#br0" timeOffset="211561.19">13687 16136 1992,'2'-7'60,"1"1"26,-3 4 11,0 2 8,0-8 4,0 8-4,0 0-5,-9-5-3,9 5-7,-19 5-2,7 1-7,-3-2-2,-2 4-3,0 0-11,-3 1-8,2 1-2,-1 1-9,4-3-3,0 2-6,0-1-1,3-1-4,1-4-5,2 1-2,-1-1-1,4 4-5,-1-7 1,3 5 8,4-1 11,0-5 2,4 8 3,1-1-6,1-5 1,2 3-5,0 2-1,6-1-5,-2 2-4,3-2-5,0 3 3,0-2-5,-1 6 1,6-4 1,-8-2-2,1 3-1,0-1-3,1 2-7,-1-2-37,0-2-50,-2 1-54,-1-1-62,2 1-24,3 1-49,0-4-144,0 2-98,0-2 60,-2 2-172,1-2-121</inkml:trace>
  <inkml:trace contextRef="#ctx0" brushRef="#br0" timeOffset="212088.52">13972 16421 1844,'-2'-5'83,"2"0"14,0 5 18,-2-7 19,2 1 11,0 6-9,-4-8-3,4 8-8,0-5-12,4-1-9,-4 6-11,6-4-12,-2-1-4,2 1-9,0-1 1,1 2-16,1 1-3,-1 2 4,1-2-6,1-2-4,-9 4-4,14 0-2,-7 4-1,2-2 7,-5 0 3,0 3 1,-2 2 2,0-2-1,0 3-12,-4 1 2,0-1-3,-2 3-4,-2-3-4,1 4 2,-2-5-5,3 0-4,-2 1-2,2 0-5,0-3 2,-1 1-6,1 1 6,2-4-2,-2 2-3,2 2 1,2-7-2,-4 5 2,1-1-5,3-4-3,0 0-3,3 8 1,-3-8 2,7 3-2,-2-1 2,1 2-1,1 0-3,1-1 3,1 3-3,-4-2 2,7-1 2,-4 6-2,0-4 4,1-1 8,-2 2 4,1-1 13,-2 1 9,-1 2 9,-1-3 10,0 2 4,0 0 6,-2-4 4,-2 5-3,-2-2-4,0 2-4,-4-3-7,-1 3-7,-1-3-3,0 1-4,-6 1-5,0 0-2,-2-6-28,2 6-25,-3-7-37,1 5-42,0-5-37,2-4-44,-3 3-52,1-6-55,4-1-76,2-2-158,1-2-65,0-5 76,5-7-288,2 0-286</inkml:trace>
  <inkml:trace contextRef="#ctx0" brushRef="#br0" timeOffset="212439.22">14319 15998 2336,'4'-6'58,"-2"4"13,-1-4 13,-1 6 3,8-7 13,-4 3-1,2 2-7,2 0-3,4 2-2,0-3 4,3 6 12,2-3-2,2 2-1,2 4 1,-2-2-2,0 2 6,0 2 0,2 0 6,-5 1 8,-2 4-1,-3-4 6,-1 4 1,-3-2-8,-5 6 0,-2 1-11,-2-3-6,-2 0-12,-6 5-9,4-7-6,-2 5-8,-1-1-6,1-2-8,1-2-5,1 0-4,0-3-4,2 0-5,0-1-1,1-1 0,6-3-2,5 1-4,2-5-2,6 4-11,0-10-32,6 4-52,1 1-62,8-6-46,8-2-104,1 1-118,11-7-194,0 4-37,1-6 67,25-5-387,-1 0-430</inkml:trace>
  <inkml:trace contextRef="#ctx0" brushRef="#br0" timeOffset="213738.43">18607 14912 2610,'0'0'-4,"0"0"28,0 0 18,0 0 17,3-5 13,-3 5 9,0 0-7,0 0-5,0 0-6,0 0-4,0 0-5,0 0-6,6-6-5,-6 6-7,10 0 1,-10 0-7,18 1-1,-9 1-2,4 1-16,2-3-23,0 3-33,2-1-43,-1 4-44,2-4-55,-1 1-63,0-1-133,-4 3-115,-3-2-138,-2 5-133</inkml:trace>
  <inkml:trace contextRef="#ctx0" brushRef="#br0" timeOffset="213909.17">18653 15152 1679,'-12'10'52,"3"-2"27,3-3 15,0-1 14,2-2 12,0 1 7,4-3-2,-5 4-8,5-4-9,-2 4-2,2-4-6,0 0-11,17 2-14,-3-2-4,8 0-24,3-2-45,5 2-66,0-8-71,8 5-79,-1 1-120,2-7-145,-7 4-158,0-1-135</inkml:trace>
  <inkml:trace contextRef="#ctx0" brushRef="#br0" timeOffset="-206487.23">19719 14739 1053,'0'0'210,"0"0"-66,-2-5-35,2 5-34,0 0-6,0 0 0,0 0-5,0 0-7,0 0-1,-4-3 1,4 3 6,0 0 6,0 0 4,0 0 7,0 0-1,0 0 1,0 0 4,0 0 1,0 0 2,-5-4 3,5 4-2,0 0-6,0 0-7,0 0-7,0 0-5,-1-5-6,1 5-4,0 0 0,0 0-12,0-8 3,0 8-3,0 0-2,-6-6 3,6 6 0,0 0 0,-2-7-8,2 7-3,-2-5 5,2 5-3,0 0 7,-4-7-2,4 7-1,-2-3 1,2 3 6,-4-3 1,4 3-4,-4-6 3,4 6 2,-4-3-4,4 3-3,0 0-5,-4-4-3,4 4-8,0 0-2,0 0 2,-13 7-10,4-1-2,1-2 5,-1 4-1,0 4-3,2-1 1,-3 0-1,2 2-2,3 3 8,0 1-3,0 2-1,2-4 0,1 5-3,4-2 10,-2 0-6,3 0-4,2 0 2,0-1 8,2 1-5,6-2-2,0 1 2,0-3-3,1-6 2,2 3-2,0-4 0,2-1 1,0-1-3,1-5 3,3 0-1,-2-3 2,0-3-1,1-1-3,-2-4 2,0-2-1,-2 0-1,-2-2-2,-4-7-2,1 4 0,-4-4-1,-1 0 0,-5 1-5,-2 3 2,-4-4-3,-1 1-2,-3-1 2,-4 2-4,-3 3 0,-1 4 0,0 0-1,-3 3-2,-1 2-4,0 4-7,0 1-15,-1 1-17,2 2-15,0 2-19,1 1-15,0 4-23,1 0-32,2 4-38,3-3-55,3 3-38,1 0-85,6-1-141,2 0 8,2 2-196,4-1-193</inkml:trace>
  <inkml:trace contextRef="#ctx0" brushRef="#br0" timeOffset="-206283.74">20151 14875 2047,'9'-3'145,"-9"3"19,12 0 6,-12 0 17,12 0 16,-12 0 12,12 0-6,-12 0-18,0 0-20,10 0-18,-10 0-17,8 0-14,-8 0-25,0 0-52,9-2-57,-9 2-47,0 0-54,0 0-50,13 0-55,-13 0-59,3-3-110,0-2-137,-3 5 28,7-5-187,-6 1-176</inkml:trace>
  <inkml:trace contextRef="#ctx0" brushRef="#br0" timeOffset="-205787.22">20501 14601 2097,'2'-3'105,"2"-1"6,-4 4 4,6-4 5,-6 4-4,4-3-12,-4 3-10,0 0-7,0 0 21,9 7 18,-5 0 9,-4 7 6,1-4-2,-2 3-3,1 4-4,-4 2-2,2 0-7,-3 0-6,1 3-9,-1 1-8,0-5-5,3 1-12,-2-1-6,1 2-9,1-1-3,2-3-7,0 0-3,2-2-13,5 1-4,3-4-5,1 2 0,3-4-3,4-2-8,-2-3-27,3-1-25,2 3-32,1-6-25,-1 0-21,1-6-12,-2 3-16,-1-1-12,-2-3-11,-2-1-2,-3 1 9,2-3 13,-4 0 13,-3-1 15,1-1 21,-5 0 24,3 4 20,-6-1 24,0 2 16,0-1 13,-3 1 14,0 3 7,0 1 4,1-3 2,2 6 4,-9-2 1,9 2 9,0 0 2,-12 9 12,10-3 6,-2 3 4,2 3-1,-5 1 1,6 3-2,-3 0-7,2 2-2,-1 3-4,2 0-7,-1-3-3,2 4-1,0 1-15,0-2-43,0 2-18,2-3-58,-2-2-66,0-1-72,1-3-76,-1-2-155,0 0-105,3-4 77,-3 1-236,2-4-214</inkml:trace>
  <inkml:trace contextRef="#ctx0" brushRef="#br0" timeOffset="-205358.25">20962 14739 2065,'-2'-6'82,"0"2"16,2 4 10,-2-7 5,2 7 11,-2-4 3,2 4-7,-2-6-9,2 6-4,0 0-9,0 0-10,10-5 2,-2 5-6,1-3-2,8 0-12,-2-2 2,4 4-8,0-5-14,-6 4 2,6-2-5,-5-2-1,1 3 8,-2 1 0,-3 0 2,-1-2 3,1 2-3,0 0 3,-4 2 2,2-3 1,-2 1 2,-6 2-7,9-2-5,-9 2-6,0 0-6,0 0-9,0 0 0,0 0-6,-8 15-4,5-11 2,-1 5-3,-2 3-2,-1 4 4,0-2 4,1 3 0,-2 5 6,-1 0 3,3-1-1,0 2 3,-2 2-5,5-2 5,-1 0-3,0-1-3,-1 0-3,3-2-10,-2-2-41,2 1-34,0-1-55,0-4-52,0-2-54,2-4-77,2-1-69,2 1-171,-2-7-37,-1 5 51,-1-6-268,11 2-276</inkml:trace>
  <inkml:trace contextRef="#ctx0" brushRef="#br0" timeOffset="-204977.95">21855 14928 2195,'-6'2'36,"6"-2"25,0 0 14,-13 0 24,13 0 15,-5 3 13,5-3 8,-7 3 2,7-3 2,0 0 5,-7 1 4,7-1 2,0 0 2,0 0-3,0 0 4,0 0 7,0 0 0,19 4-7,-4-7-9,5 2-8,3-3-11,3 1-8,0-2-23,4 1-9,0 1-9,-3-3-9,3 4-6,-9-4-7,1 4-4,-2-1-3,-2 1-5,-2 2-6,1-6-3,-7 5-3,4 1-4,-2-3-12,-2 2-22,0-2-25,-2 3-33,-8 0-36,13 0-45,-7-3-30,-6 3-65,4-5-70,-1 2-78,-3 3-180,0 0-51,0 0 88,-7-10-325,7 10-343</inkml:trace>
  <inkml:trace contextRef="#ctx0" brushRef="#br0" timeOffset="-202676.42">22679 14638 2217,'-10'-2'-77,"3"-1"28,-1 3 27,-1-3 28,1 1 24,0 2 24,8 0 20,-18-3 12,10 0 12,2 1 9,0 0 7,-3 0-3,9 2 7,-11-1-4,5 1-4,6 0-9,-13 0-7,13 0-3,-14 1-10,5 3-5,-2 4-4,-1 0-12,-1 1 12,0 5-9,1-1-9,-1 2-4,3 2-7,-2 1-3,2-1-1,4 1-5,0-2-7,0 1 0,1 0 2,0-1-6,3 2 0,2-6-2,0 2 3,5 2-5,-1-6 3,5 1-7,-2-2 7,6-1-2,3 1-3,0-6 1,-1 1-2,5-3-1,-4-2-2,4 0 0,-4-5-1,1 1-1,-2-2-3,0-4 4,-4 1-5,4-4-1,-7-2 4,0 2-5,-4-1 3,-2 0-5,1 1 2,-6 0-3,-1 2-3,-2 2-1,-2-4-1,-4 6 0,0-1 3,0 6-2,-1-3-1,0 2-3,-2 2-18,5 2-18,-3 0-29,0 4-24,3-2-35,-3 4-40,2-1-52,3 2-53,-1 0-55,3-1-143,2 3-33,2-3 60,2 3-136,2-2-82</inkml:trace>
  <inkml:trace contextRef="#ctx0" brushRef="#br0" timeOffset="-202482.37">22787 14841 1905,'6'-3'208,"1"1"7,-7 2 19,9-4 18,-5 2-2,-4 2-20,8-1-24,-4-3-21,-4 4-19,0 0-22,9-2-45,-9 2-57,0 0-65,9-2-57,-9 2-54,4-4-55,-4 4-56,6 0-48,-6 0-106,2-5-114,-2 5 39,0 0-134,5-3-106</inkml:trace>
  <inkml:trace contextRef="#ctx0" brushRef="#br0" timeOffset="-202076.26">23040 14679 1695,'6'-5'93,"-4"1"23,2 0 13,-4 4 8,4-4 10,-2-1 2,-2 5 2,5-4-3,-5 4-13,0 0-5,0 0 6,0 0-2,-13 11-4,7-3-11,-3 3-4,-1-1-10,-1 4-6,2-1-9,1 1-6,0 3-12,0-2-5,1-1-3,0 3-8,0-2-3,4 2-3,1-3-4,0 1-6,4 2 0,0-1-1,1-3-4,4-4-2,0 1 0,4 0-3,1-6-3,1 0-3,4 0-1,-5-4-1,5-7-4,1 5 3,-4-6-8,1-2 4,0-1-5,-3-3-3,-1-4-4,-2 1-2,-3 2-1,-4 1-1,-2-6-3,-4 5-3,-5 0-1,-1 2-5,-7-2-4,-1 5-9,-2-2-14,0 6-22,0 1-23,3 1-18,-3 1-31,2 0-36,-2 3-43,1 0-48,7 0-33,-3 3-51,8-3-103,1 1-59,6-1 35,0 0-117,0 0-88</inkml:trace>
  <inkml:trace contextRef="#ctx0" brushRef="#br0" timeOffset="-201651.59">23421 14525 1672,'4'-11'73,"-2"4"28,2-2 20,-2 4 15,0-1 15,1 1 6,-1-1 15,2 2-9,-4 4-18,4-8-7,-4 8-15,2-3-9,-2 3 6,0 0 7,-4 17-3,0-8-4,0 4-3,-3 4-4,1 1 0,0 6-6,-3-3-4,0 4-5,0 3-9,2-4-4,1 2-7,-2-1-8,2 0-4,2 0-7,0-3-1,2-1-9,-1-1-2,3 0-4,3-3-2,1 0-2,4-5-5,2 0 3,2-1-8,2-3-4,0-5-2,2-1-1,-1-2-2,0 0-2,2-3-3,-3 1 0,4-6-3,-4 0-2,-1-1-2,-2-1-2,0 2-2,-5 0-2,-2-1-12,-4 2-7,-2-1-9,-6 3-8,-3 1-19,-4 0-23,-2 4-39,-2-1-28,-2 1-44,-3 0-51,3 1-69,-2 1-59,4 2-155,-7 1-51,8-1 55,-1 2-242,1 0-248</inkml:trace>
  <inkml:trace contextRef="#ctx0" brushRef="#br0" timeOffset="-193012.35">20392 12329 1964,'0'0'-94,"0"-7"26,-2 3 12,2 4 17,-2-6 18,2 6 14,0-7 2,0 7 9,-2-5 5,2 5 1,0 0 2,-2-7 11,2 7-1,-4-6 9,4 6 0,-4-6-1,2 3-4,2 3-4,-12-8 3,8 4-2,-2 0-2,-2 1 6,1-1-1,-1-1-3,-1-2 2,-1 1-1,-1 1 2,-1-1-3,-2 1 2,2-3-4,0 2 1,-3-3-4,1 5-2,0-3 2,0 0-2,-4-1-2,4 3 3,-1-2-3,-2 1 0,2 0-4,-3 1 1,4-2-1,-3 2-3,0 0 1,0 2 2,1-3-3,-2 4-3,0-1 1,-2 1-2,3 0 0,-2-2 2,0 4-3,1-2 5,-4 2-3,3 0-2,0 0 4,-2 0-3,1 2-2,4-2 2,-3 0 1,-1 2 1,-1-2 0,2 2 2,-3 0 2,2-2 2,0 2 1,1-2 4,3 2-1,-1-2-1,2 0-1,0 1 0,1-1 3,-1 0-2,4 2 0,1-2 0,-4 0 1,4 2 0,0-2-3,-3 0-1,2 2-1,-2-2 0,3 0-2,-2 0 1,0 2 0,0-2-1,-1 0 2,1 0-2,-4 0 0,4 0 2,0 0 0,-4 0-3,4 0 1,-1 0 1,0 0 1,-1 0-1,1-2-4,1 2 4,-3 0-3,4-2 3,0 2-1,-2-2-5,-2 2 8,3-2-3,-5 1 2,2-3-3,-2 2 3,0-2-3,-2 0 0,-7-2 1,2-1 0,-4 0 3,-2 3 1,3-4-3,-2 3 1,3-4-3,0 3-1,0 1 2,4-1-3,0 3 1,1-1-4,3 0 2,-2 0 0,3 0-2,0 3 0,0-1-1,1-1 2,0 3 0,-2 0-1,-1 3-2,1-1 2,2-1-5,-2 0 2,0 5-3,-2-3 4,1 3 0,3-1 1,-4 1-3,0 2 3,0-1 0,1 1-2,0 4-2,0-1 3,-1 0-1,0 4 0,1-1 1,-2 3-1,2 2 2,-1 1-1,1 0 0,0 1 0,0 2 0,3 2-4,-4 1 4,2 1 0,2 3 2,-1 1-1,0 1-5,2 1 3,-1 6-1,3-4 4,-3 5 1,5-4 4,1 0 3,3 3-1,0-4 2,0 2 1,1 0 2,3-5-2,3-1 2,-1 0 3,2 2 0,-1-1 4,3-4 0,-1 3 0,2-2-1,3-1 0,-2 0-1,1-2-1,2 1-1,-3-5 0,5 4-3,-2-6-2,3 1 0,0-1 1,-1 2-4,2-3 5,4-2 2,-2 2-2,3-2-5,3-2 2,0-2-2,4 3 0,3-3 2,3-2-1,2 1-4,2 0-3,-1-2 5,3 1-4,1-4 3,-3 2 2,2-3-2,-3 2-2,-1-3-1,-2 2 0,2-2-2,-1 3-2,1-2 2,2-1-3,3 2 1,-2-1-1,3 2 5,2-2-5,-1 1 4,0-2 1,4 4-4,2-4 4,-3 1-4,3 2 2,-1-2 1,1 1-5,-3-2 3,2 4 0,-2-4 3,3 3-8,-2-1 4,-3 3-3,2-3 5,-1 2-5,7-1 1,-6 1 1,8 2 2,2-2 0,3 3 1,-1-1-1,25 5 1,0-1-4,2 0 5,-1-2-3,0 4 1,-4-1-1,1-1-2,-4 2 3,-11-4 1,-9-1-5,0-1 4,0 0 1,0 0-1,-2-1 0,2 2 1,-1-2-1,-1-3-5,3 3 5,-1-5 0,1 4-6,3-1 4,3-1 0,1 0-1,24-1 2,1 1-2,0-1 4,3 2-5,-5-3 5,3 2-2,-1-2-1,0 3 1,-15-4 1,-8 1 1,1-1 0,3 1 0,-2-3-1,3 0-2,-1 0 6,-1-2 4,-2 0 1,0-2 5,-3 0 2,2 0-2,-3-5 2,1 0 2,17-3-1,-13 0-4,12-5 4,2-2-4,-3-1 7,-2 1-4,-2 0 3,-13 2-2,-8 1 1,0 1 5,-4 0 3,-1 0-5,-11 1 7,2 0 1,-3 1 6,-4 0-1,-5 0 7,0-2 0,-2 5 0,-3-6-5,0 1-1,-2-1-2,-2 0-12,-3-1 4,0-3-2,-2-2-4,-5 3 1,0-7 0,-2 2-7,-2 0-3,-2-6 1,-2 0-5,-4 0 3,-2-7-9,-2 0-1,-9-7 3,-1 0-1,-1-1 3,-15-12-5,-2 3 1,-2 0-2,-3 3 1,-1 1 2,-3 2-1,-3 2-7,-3 1 6,-1 2 0,-3 4 4,-3 0-5,-1 4 2,0 2-3,-3-1 1,-1 4-2,1 1-7,-3 3 6,10 5-3,5 1-9,2 1 0,-18-1-3,8 1-1,7 4-2,-3 1-3,1 0 2,-3 1 0,-4 2-1,4 2 4,-23-3-2,13 3 2,11 0 4,-1 3 2,4 0 0,5 0 4,2 3 3,1-5-3,4 1 3,1 2-2,1 1 3,5 0-1,1-1 5,-1-2-8,-1 3-3,3-1 6,-3 1-8,2-1-1,0-2 9,-1 1-1,3 1-4,-1-1 2,-1 2 2,1-1-2,1 0 5,2 2-6,-2-3 1,1 2 2,1 0-3,2 2-3,-1-2 3,0 1 1,4 1-6,5-2 6,-5 2 4,5-3-6,-1 3 7,2-2 0,-2 0 0,2 1-1,-1 1 6,3-4-3,1 1 4,-4 3 1,6-5-7,-1 1 5,-3 0 2,6 0-4,-4 1 4,2-1-7,-2 0 2,1 1 3,2-3-3,-4 2-1,3-1 1,-2 1 5,2-1-4,1 2 3,-4-2-3,2 0 3,3 1-3,-3 1 0,-2-3 4,1 2-2,2 0 0,-3 1-1,1-3 4,-2 2-1,2 0-2,-3-1 0,4 0-4,-2 0 2,2 1 3,2 0-2,1 0-12,1 2-9,0 1-19,3-3-16,0 2-18,-1 0-27,3 0-29,6 2-26,-18 0-35,10 0-35,-4 0-41,-2 0-188,0 0-7,-6-1-79,1-2-45</inkml:trace>
  <inkml:trace contextRef="#ctx0" brushRef="#br0" timeOffset="-191666.25">18298 12771 1449,'9'0'-33,"-9"0"10,8-4 10,-2 2 14,-2-2 13,2-2 7,0 1 8,-1-1 8,2-4 4,-4 2 5,4-1 4,-4 0 1,3-1 7,0 3 3,-1-4 5,-3 4 4,-1 0 0,-1-1-7,3-1-5,-3 3-6,-3-1-9,0 1-6,-2 1-1,-1 1-7,-1 0-2,1 2-5,6 2-4,-16 2-1,6 2 2,0 0-2,2 5-3,-2 0-1,1 3-2,2-1-1,-1 1 0,1 1 0,1 0-2,0 2-1,2-1 0,0-3 1,0 0-1,4 1 1,-5-3-2,4 2 3,2-4 1,4-1 1,-3-2-1,2 1 0,2-1 0,-6-4 0,13 0-3,-13 0 1,16-6-1,-9 3-1,0-4 0,1-1 2,2-1-2,-2 1 1,-1-3 0,0 4 5,-1-3 5,-2 3 4,2 1 2,-4-1-4,1 0 0,3 4-3,-2-3-5,0 2-2,-1 0-3,-3 4-2,6-5-2,-6 5 0,6-2 2,-6 2-4,0 0 2,11 13 1,-9-7-1,2 1 2,0 0-10,-2 1-24,0 2-23,2 0-25,-2 1-35,1 0-34,0 2-47,-3-2-88,0-2-384,-3-2-161</inkml:trace>
  <inkml:trace contextRef="#ctx0" brushRef="#br0" timeOffset="-191297.72">18442 12832 1728,'6'-6'-68,"-2"4"9,-4 2 17,4-6 13,1 4 15,-5 2 8,7-3 6,-7 3 4,10-4 15,-10 4 2,8 0 2,-8 0 1,11-2 2,-11 2 2,10 0-7,-10 0-2,14 4 4,-10-2 0,2 0 6,-2 1 6,-4-3 5,4 10 2,-2-3 3,-2 1 7,0 1-5,-2 1-2,-2 4-5,-2-3 0,2 2-1,-5 0-8,2 1 0,1-2-7,0 0-1,0-4-4,1 1 1,1-1-6,0 0-3,0 0 3,2-3-6,-2 3 3,1-4 1,1 1-2,0-1-1,2-4 3,4 6 4,1-1 0,1-5-1,-6 0-4,15 0 2,-5 0-4,1 0-2,0 0-10,-1-3-26,2-1-23,2 3-31,0-4-32,-1 0-36,0-5-41,-2 3-112,-1-4-241,-2-1-48</inkml:trace>
  <inkml:trace contextRef="#ctx0" brushRef="#br0" timeOffset="-191007.42">18668 12591 1404,'0'-9'-23,"0"3"27,0 1 19,3-1 18,-6 1 10,6 0 8,-3 5-4,0-8-4,0 8-7,-3-5-2,3 5 12,0 0 8,0 0 5,0 0-1,0 0-3,-6 23 2,4-15-2,0 5 2,0-2-4,-1 5-4,2-1-2,-1 2-6,2-2-5,0 3-2,2-1-4,-2 0 0,4 0-5,-2 0-3,3-2-4,3 3 1,-2-3-3,2-2-2,3 1-16,0-1-26,-1-2-36,2-1-45,2-3-42,0-1-34,1-2-52,0-2-115,-2-4-247,-1 0-92</inkml:trace>
  <inkml:trace contextRef="#ctx0" brushRef="#br0" timeOffset="-190778.87">18848 12655 1573,'-2'-4'-42,"0"0"23,2 4 17,0-8 9,0 8 9,0 0 6,0-7-6,0 7 0,0 0 17,0 0 6,0 0 11,0 0 9,4 15-1,-2-9-1,1 4-2,1-2-5,-2 1-3,2 2-6,1-2-3,-1 3-3,-2 0-7,2-3-15,1 2-36,-1-1-38,-2-1-40,2 3-37,-3-5-66,4 0-362,-3-4-67</inkml:trace>
  <inkml:trace contextRef="#ctx0" brushRef="#br0" timeOffset="-190505.45">18889 12519 1460,'-2'-5'-6,"2"5"24,-2-8 12,2 3 10,0 5 4,-2-7 4,2 7-4,0 0-2,0 0 21,0 0 15,0 0 5,0 0 9,20 16 0,-8-8 1,-3 1 5,6 6-4,3 1 5,-1 2-10,1 6-3,4-2-6,-4 3-1,0-1 1,-3 2-5,-5-2-4,-2 1-6,-3 1-6,-1 2-4,-6 0-40,-5 1-57,-3 3-87,-3-1-95,-3-5-171,-6 3-106,-1-4-171,-2-1-167</inkml:trace>
  <inkml:trace contextRef="#ctx0" brushRef="#br0" timeOffset="-184752.25">23663 14742 1513,'3'-3'222,"-1"-3"-67,-2 6-39,4-8-7,-2 5 3,-2 3-13,6-8-9,-6 8-6,3-6-2,-3 6-3,3-4-10,-3 4 2,2-5-2,-2 5-4,2-4-6,-2 4 4,0 0-2,0 0-1,0 0-3,2-6 8,-2 6-2,0 0-3,1-3-3,-1 3 1,0 0-11,0 0-1,0 0-4,0 0-2,0 0-11,5-3 1,-5 3-6,0 0-9,0 0 2,0 0 8,0 0-9,0 0-6,-5 18 5,4-12-1,-3 1-6,2 1 5,-2-1-3,-2 3 5,2-5-10,-2 5 7,0 0-8,2-1 2,-2-2-10,-2 1-24,3 1-24,-2 1-28,0-2-28,-1 0-47,2-2-47,2 1-40,-4-2-56,1-3-119,-2 0-62,0 0-173,9-2-148</inkml:trace>
  <inkml:trace contextRef="#ctx0" brushRef="#br0" timeOffset="-184486.33">23501 14666 1739,'-4'-4'34,"1"-3"21,1 3 18,0-2 13,2 6 11,-2-5 8,2 5-3,0-7-5,0 7-9,0 0-9,0-5-5,0 5 0,0 0-5,0 0 1,22 12-8,-12-7-4,1 3-8,0 1-4,3-1-3,-1 5-3,0-5-5,4 5 0,-1-3-3,1 1-3,-2 3-12,1-4-25,1-1-34,-4-1-44,2 3-43,0-2-58,-2-1-94,0-5-166,-1 1-9,4 2-107,-4-6-63</inkml:trace>
  <inkml:trace contextRef="#ctx0" brushRef="#br0" timeOffset="-184179.32">23977 14598 1556,'-3'-11'51,"2"4"32,-1-3 30,0 3 24,0 3 9,-1-3 5,3 1 2,0 6-5,-1-7-11,-1 3-23,2 4-10,0-6-12,0 6-11,0 0 0,0 0 3,0 0-3,0 21 1,2-12-1,-2 4-1,1 2-1,-1-1-5,3 3-9,-1 1-2,2 1-8,-4-2-4,4 2-5,-2 1-5,0 0-10,1 0-31,2-5-23,-3 5-16,0-5-38,-1 1-41,2-3-50,-1-2-50,0-1-56,0-3-128,-1 2-122,-1-1 73,3 0-150,-1-5-100</inkml:trace>
  <inkml:trace contextRef="#ctx0" brushRef="#br0" timeOffset="-183979.73">24175 14807 1887,'4'-6'132,"0"0"24,-2 5 15,0-5 24,2 1 6,-4 5-1,3-6-15,1 2-20,-4 4-17,4-7-18,-4 7-13,2-2-34,-2 2-59,0 0-61,9-5-70,-9 5-61,0 0-60,0 0-78,10-1-159,-10 1-17,7-1 46,-7 1-97,4-6-35</inkml:trace>
  <inkml:trace contextRef="#ctx0" brushRef="#br0" timeOffset="-183590.75">24373 14633 1730,'2'-5'183,"-2"-3"11,3 3 27,-1-1 15,-2 1 7,0 5-14,4-8-20,-4 6-20,0 2-24,5-7-15,-1 3-16,2 1-15,-6 3-10,17 0-15,-9 0-10,3 0-10,-2 0-6,1 0-7,0 3-8,-1 1-5,0 3-4,-1-1-5,-2 1-4,-1 2 4,-1 3-1,-3-2 8,-1 3 4,-1 0 2,-3 0 1,-3 3-3,1 2-4,-2-4-1,-3 3-6,0 0-3,3-3-1,-2 1-6,-2-2-1,4 1-4,0 0-2,1-5-3,1 0-1,0 1-4,2-2-2,-1-1-3,3-1 3,0 2 0,4-3 1,2 1-2,3-1-1,3 0-14,1-2-16,3 0-21,2 2-23,0-5-32,6 0-44,-1 0-41,0 0-51,0-6-63,5 1-67,-3-3-147,-2 0-79,0 0 55,0 0-286,-4 0-306</inkml:trace>
  <inkml:trace contextRef="#ctx0" brushRef="#br0" timeOffset="-182515.96">20821 15405 2091,'-11'0'-67,"0"-3"23,-2 3 19,3-2 8,2 0 16,-4 2 10,0-3 10,1 3 0,-4 0 2,0 0-5,1 0 0,-6 0-1,2 0 1,-2 0 2,1 0-1,1 3-1,-4-1 7,4 0 2,-5 1 5,2-3 13,1 2 6,5-2 8,-4 2 2,0 1-5,2-3 3,-2 5-6,0-3-4,-1 2-5,2-1 0,-3 0-1,-1 2-1,1-3 1,0 2 13,-4-3 13,-1 5 3,-3-4 1,8 2-6,1-2-7,-1 4-3,2-6-1,0 1 5,4 5-6,-2-6-1,4 2 9,1 3-4,4-5 5,-4 0 6,2 0 3,2 0-2,2 3-2,6-3-6,-16 0-3,10 4 0,6-4-7,-10 0-3,10 0-7,-9 2-2,9-2-7,0 0 3,0 0-2,-10 0-1,10 0 11,0 0 10,0 0 6,0 0 2,29 0 2,-14-2 1,4 2 4,7-7 1,5 2-2,13 0-1,14-5-4,22-1-2,9-4-3,5 1-5,7-1-22,9 1 1,9-1-4,8 2-3,15-1-3,10 1-2,5 0-1,4 0-4,2 2-2,40-1 10,-1 0-3,-32 7-3,38-5-2,-30 6 0,-4 0-1,-2 1-2,-3-1 2,-3 2-2,-6-3 10,-1 0 2,-9 7 3,-3-4-1,-12 0-4,-13-1-1,-9 0 3,-16-1-4,-24 1-2,-12-1 1,-9-1-3,-7 1-3,-9 4 3,-5 0 0,-1-6-4,-2 4 2,-4 2-3,-6-4 1,2 0-5,-3 4-6,-5-1-3,3 1-9,-4 0-6,-1 0-10,1 0-9,-11 0-11,8 1-13,-8-1-15,0 0-20,0 0-22,0 0-24,0 0-28,-15 10-24,5-10-33,-2 0-42,-5 6-44,1-6-41,-5 0-97,-2 1-127,-5 2 72,-4-2-247,-1 1-244</inkml:trace>
  <inkml:trace contextRef="#ctx0" brushRef="#br0" timeOffset="-182064.19">21352 15981 1987,'-4'-4'41,"-2"-2"26,0 4 23,2-4 17,0 3 10,0-1 13,4 4 16,-6-4 10,6 4-3,-6-3-4,6 3-11,-5-5-6,5 5-16,0 0-11,0 0-2,0 0 19,-4 13 5,4-4-6,0 2-4,2 2 0,-2 2-8,2 5-5,0-5-8,1 6-7,-1 0-9,0 5-7,0-6-6,-2 2-7,2 2-11,-2 0-16,0-2-39,-2 0-54,2 2-42,0-4-48,-2 1-57,2-6-62,0 0-60,0-4-110,2-1-139,2-2 68,0-4-324,3 1-319</inkml:trace>
  <inkml:trace contextRef="#ctx0" brushRef="#br0" timeOffset="-181752.4">21627 16252 2417,'4'-5'110,"-4"5"30,4-5 23,-4 5 13,8-5 19,-2 3 15,2-1 12,4-4 0,4 1-6,7 4-15,1-4-17,6 1-16,0 3-17,2-4-6,-1-1-16,4 7-11,-3-4-11,-1-1-29,-1 5-10,-2-5-3,-6 5-5,0-3-11,-3 0-2,0 1-10,-2 2 0,-5-3-5,2 3 1,-4-3-5,2 2-3,-3 1-2,-1 0 1,1 0-12,-3-4-27,-6 4-25,13-2-38,-13 2-35,0 0-46,10 0-39,-10 0-56,2-6-71,-2 4-93,0 2-202,-2-12 34,0 5 68,0 1-356,2-4-356</inkml:trace>
  <inkml:trace contextRef="#ctx0" brushRef="#br0" timeOffset="-180922.52">22573 16027 2391,'-8'-2'3,"8"2"23,-8-6 15,3 2 15,5 4 21,-10-3 15,10 3 11,-8 0-4,8 0-1,-14 0-1,8 3-3,-2 1-1,0 2-1,1 1 8,-4 1 5,3 5-1,-1 0 1,3 1-4,-3-1-4,4 2-4,-2-2-5,2 5-16,2-1-2,3-4-3,0 2-6,0 1-2,5 1-6,2-2-4,1-5 0,1 3-5,2-2-5,-1-3-3,5-1-4,0-1 2,1-3-6,0 0-3,1-6-1,-1 0-4,2-3 1,-2 1-4,2-5-2,-6-1 0,0 1-3,-2-3-1,0-2-3,-6-2-3,1-1-1,-5 5 2,-3 0-2,-1 0-2,-5-1 1,-1 4-3,-1-1 1,-3 4-1,-5 1 0,6 1 0,-2 2-3,0 3-15,2 0-26,1 0-23,-1 3-36,2 0-37,3 1-44,0 1-56,4 4-61,-4-1-91,8-4-150,0 4 19,5-3 59,2 4-223,1-4-182</inkml:trace>
  <inkml:trace contextRef="#ctx0" brushRef="#br0" timeOffset="-180748.66">22912 16191 2199,'7'-4'212,"1"1"10,-8 3 14,7-2 22,-7 2 6,6 0-9,-6 0-28,0 0-24,0 0-18,0 0-22,11 0-42,-11 0-63,0 0-73,0 0-69,9 0-71,-9 0-68,0 0-73,7-5-97,-7 5-158,0 0 24,7-3-276,-7 3-289</inkml:trace>
  <inkml:trace contextRef="#ctx0" brushRef="#br0" timeOffset="-180296.4">23249 16063 2131,'2'-5'67,"3"0"27,-3-3 15,0 3 14,-2 5 17,1-8 35,-1 5 8,0 3-5,0 0-4,0 0-7,-8-4-1,8 4-3,0 0-7,-19 9-4,11-3-6,-1-1-3,-1 6-5,0-1-6,-2 4-4,0-4-13,-1 2-6,3 2-12,1-1-8,-2 1-5,3-1-12,0 2-5,2-2-2,1 1-7,5-1-5,-3 1-4,9-4-21,-1 0 0,4 0-2,4-2 1,-1-5-7,6 3-1,0-6-4,4 0 2,-4-3-3,4 0-1,1-4-2,1 0 1,-3-5-1,-1-2-1,0 1-4,-6-2 3,0-1-6,-6 0 2,0 0-2,-6 2-2,-2 1-1,-2 3-3,-6-2-1,-2-2 2,-4 7 2,0-5-4,-5 7-13,-1 0-17,2 3-13,-6-1-20,3 3-19,0 0-34,0 0-35,-1 5-21,4-2-36,0 2-37,4 2-31,1-5-25,4 3-38,4-3-96,2 0-107,3-2 16,0 0-280,13 9-298</inkml:trace>
  <inkml:trace contextRef="#ctx0" brushRef="#br0" timeOffset="-179855.36">23806 15877 2242,'4'-7'33,"-1"3"31,-1-1 19,2-1 22,-2 4 19,-2 2 27,0 0 12,0 0 1,4-8-1,-4 8-6,0 0-2,0 0 2,0 0 1,0 0 0,-15 16-1,7-9 1,-1 4-4,1 1-5,-2 5-1,-2-3-12,2 6-9,0-2-8,-3 1-2,2 2-30,-2 0-8,0-1-4,3 5-7,1-4-9,3 0-3,1 0-4,0 2-6,3-6-1,6 1-6,-1-1 15,4-4-10,5-2-5,-2-2-2,4-1-4,-1-1 1,4-4-8,2 1 1,-1-4-6,-2 0-4,-1-5 1,2 3 5,-2-5-15,-3 2 2,-1-3-5,-2 2 0,-3-1-4,-4 1-1,-2 1-10,-6 1-9,0-2-10,-8 4-20,2-3-23,-7 1-26,-1-1-41,0 5-44,2 0-51,0-3-56,-4 1-73,4-1-64,7 3-182,-1-3-2,2 1 59,0-1-355,6 0-387</inkml:trace>
  <inkml:trace contextRef="#ctx0" brushRef="#br0" timeOffset="-179582.52">24149 15805 2736,'0'0'86,"-2"-7"6,2 3 13,0 4 28,0 0 21,0 0 6,0 0-3,0 0 3,0 0 4,0 0-1,20 8-11,-10 1-6,0-1-5,3 6-3,4-2-4,-2 4-8,-2 2-5,2 0-17,-3 3-10,-4 3-3,-3 0-10,-5-3-4,-3 4-8,-7 8-56,-10-3-47,-8 3-55,-19 15-65,-13 0-67,-7-7-90,-9 0-94,-4 0-193,-10-2 2,-1-1 66,0 2-375,-2-10-385</inkml:trace>
  <inkml:trace contextRef="#ctx0" brushRef="#br0" timeOffset="-179046.5">22472 15879 2374,'6'-5'-66,"-2"5"40,2-4 34,-6 4 26,10-4 22,-10 4 21,6-4 9,-2 3 8,-4 1 3,4-4 2,-4 4-2,0 0 2,0 0 0,0 0-2,0 0 0,0 0 7,0 0 2,-6 17-1,0-12 6,-3 7 2,-4 5 1,1 0 8,-3 5-5,0 4 0,0 1-6,1 5-6,0-1-9,2 3-7,1 0-6,3 6-8,-1-5-8,3 4-5,1-4-4,3 0-8,4-2-21,4-2-31,4 1-35,4-3-52,5 0-41,5-4-64,6-8-74,12-1-77,-2-6-170,13-2-73,8-4 75,7-4-329,32 0-327</inkml:trace>
  <inkml:trace contextRef="#ctx0" brushRef="#br0" timeOffset="-178432.26">24890 15502 2346,'-4'-7'-8,"2"2"21,-2-1 30,2 4 25,2 2 22,-4-12 12,4 10 8,0 2 3,-3-7-11,3 7 1,-4-3-11,4 3-4,0 0-9,0 0-3,4-9-7,-4 9-4,11-2-4,-3 2-11,-8 0-5,17 4-2,-8 0-6,0 2 4,3 1-3,-2 0-3,1 4 10,-1 2-6,-1-2 2,-3 2 8,1 5 10,-1-1 7,-4 0 6,0 2 3,-2 2 3,-4-2 2,0 4-3,-5 1 1,1-3-4,-2 3-4,-1-4-2,-2 2 3,3 0-9,-4-7-3,4 3-6,1-1-3,3-4-4,-2-4-7,2 3-1,4-2-1,0 1 1,6-5-2,4 1-1,4-1-4,3 2-3,7-5-4,4 1-15,5-4-43,3 0-67,8 0-82,-1-6-107,1-3-119,-2 0-215,1-1-6,-8-1 80,1-3-371,-6-1-401</inkml:trace>
  <inkml:trace contextRef="#ctx0" brushRef="#br0" timeOffset="-177607.23">19643 17642 2789,'0'0'101,"0"0"14,0 0 12,17-4 17,-17 4 19,0 0 3,0 0-6,0 0-15,7 0-8,-7 0-17,14 0-14,-4 0-7,0 4-10,6-4-10,3 2-5,0 2-14,2-3-41,3 1-46,1 2-51,2-4-53,-6 2-61,3 2-65,4-3-51,-10-1-94,1 0-122,1 3 16,-10 1-263,-2-1-260</inkml:trace>
  <inkml:trace contextRef="#ctx0" brushRef="#br0" timeOffset="-177434.45">19848 17856 2078,'-12'7'101,"1"0"27,0-1 10,5 2 19,0-5 38,2 0 21,0 2 5,4-5-10,-4 2-13,4-2-11,0 0-15,20 2-17,-5-2-15,6-2-13,6 2-27,3-2-56,5-3-70,6 2-68,2-6-74,-1 1-78,11-1-71,-2-3-174,-3-3-45,1 2 50,0 0-264,-1 0-240</inkml:trace>
  <inkml:trace contextRef="#ctx0" brushRef="#br0" timeOffset="-175956.39">21290 17505 2001,'0'0'-27,"7"-7"28,-5 7 23,-2 0 15,6-7 16,-6 7 22,0 0 11,4-5 7,-4 5 7,0 0 6,3-5 5,-3 5 7,0 0-10,0 0-2,0 0-2,0 0 9,0 0 4,0 0 11,-9 17-2,3-10 4,-1 6 6,1 0 2,-5 2-2,3 5 1,0 1 2,-4-1-9,6 4-5,-2 0-8,1-2-3,4 6-5,0-8-9,3 6-11,5-4-6,1 5-4,2-6-9,6 2-6,-2-4 1,4 0-14,6-4-1,1-1-4,5-1-2,-1-4 2,1-3 0,0 0 4,1-4-11,-4-2-2,5-2-4,-1-4 7,-3 0-10,-1-1-1,1-3-3,-7-4-5,4-6 4,-5-1-6,-2 0-8,-7-4 6,-4-2-4,0 5-5,-7-4-7,-4 2 2,-3-1-3,-4 4 2,-4-5-1,1 9-5,-4-3 0,0 7 0,-4 0 1,1 0-2,-3 6-2,3-1-8,-3 1-15,5 7-9,0-2-11,3 4-17,-4-2-21,5 7-24,0 1-28,0-3-35,3 2-27,2 3-34,2 1-38,2-3-47,4 6-43,2-3-80,2-2-130,4 4 18,2 0-358,4-3-393</inkml:trace>
  <inkml:trace contextRef="#ctx0" brushRef="#br0" timeOffset="-175726.3">22120 17848 2828,'8'-7'188,"0"7"19,-4-5 20,0 3 15,-1-3 12,-3 5-5,11-6-37,-9 4-24,-2 2-19,11-2-17,-11 2-17,6-4-15,-1 2-32,-5 2-51,5-3-51,-5 3-61,10-2-47,-10 2-47,0 0-59,6 0-62,-4-2-69,-2 2-170,0 0-50,6-6 73,-6 6-319,4-5-311</inkml:trace>
  <inkml:trace contextRef="#ctx0" brushRef="#br0" timeOffset="-175370.54">22527 17526 2354,'0'-14'104,"-3"7"23,3 0 18,0-1 20,0 1 13,-2 0 11,2 1 0,0 6-9,-2-5 20,2 5 15,0 0-1,0 0-1,-6 21-28,4-9-7,-2 2-5,0 5 2,0-4-7,0 7-18,-4 2-7,4 0-3,-2-4-12,2-1-9,-2 3-11,1-2 3,-1-5-28,-3 5-6,4-5-3,0-2-9,0 0-8,3 0-3,-1-4-3,6 4-6,2-6 1,4 5-5,1-5-2,5 0-8,2 0 0,4-6-3,5 6-5,3-7-4,1 0-2,0 5-36,1-3-29,-1-2-40,0 0-44,-5 0-56,-5 0-52,2 0-65,-3 0-90,-2-7-76,-4 7-156,-5-7-37,-1 2 52,-3 1-491,0-2-573</inkml:trace>
  <inkml:trace contextRef="#ctx0" brushRef="#br0" timeOffset="-175162.49">22843 17609 3285,'-3'-7'70,"1"1"40,2 2 29,-2-1 19,2 5 16,0 0 28,0 0 5,0 0 7,-13 20-28,9-6-11,2 1-4,0 4-16,-2 3-18,2 6-12,-2-1-12,-2 1-16,-2 7 6,4-1-28,-4 0-34,-2 0-40,-3 0-54,-2 0-73,2 1-62,-6-2-85,-1-5-95,0-6-148,0 4-133,4-9 50,1 1-478,2-9-548</inkml:trace>
  <inkml:trace contextRef="#ctx0" brushRef="#br0" timeOffset="-165406.52">4141 1531 267,'-4'-8'67,"0"-3"-3,-1 2 0,1 0-3,0-1 5,0 1-8,0-3 3,-1 4-3,1 1 12,2-1 1,-3 1 8,1-2 2,2 4 0,0 0-3,-2-2-4,2 2-8,0-1-10,0 2-3,2 4-10,-2-7-3,2 7-2,6-4-4,0 2-2,7 0-3,6 1-3,10-4-4,14 2-3,5-1-3,14 1 3,25-2-10,2 3-22,1-1-17,-12 3-26,-15 1-22,3 1-24,-7 3-31,-11-3-53,-1 1-224,-5 1 80</inkml:trace>
  <inkml:trace contextRef="#ctx0" brushRef="#br0" timeOffset="-165204.41">4196 1661 1085,'-31'8'-29,"5"-3"11,7-1 13,4 0 9,4-1 12,1 0 7,2-2 3,8-1-5,0 0 0,0 0 2,0 0-8,40-20-4,-2 10 0,15-2 1,23-1-3,8 2 2,5 0-17,0 2-33,0 2-44,-16 2-62,-11 0-183,1 0 157</inkml:trace>
  <inkml:trace contextRef="#ctx0" brushRef="#br0" timeOffset="-151031.66">23334 17992 917,'7'0'266,"1"-3"-98,-2 1-30,-6 2-20,8-8-5,-4 6-5,0-1-4,-4 3-6,6-9 5,-6 9 0,4-5 0,-4 5 0,4-2 5,-4 2 0,4-6 6,-4 6-5,0 0 9,2-2-6,-2 2-5,0 0-9,0 0-10,0 0-12,0 0-7,0 0-7,0 0-5,-17 8-3,4 1 2,-1 3-6,-5-2-2,-1 7-4,0-3-5,-4 6 0,-1-5-3,3 6 1,0-2-5,2-4-10,3-1-39,0 1-38,2-1-40,3-3-54,-2-2-65,6 3-52,-3-5-78,8 0-152,-5-4-13,5 1-165,3 4-168</inkml:trace>
  <inkml:trace contextRef="#ctx0" brushRef="#br0" timeOffset="-150826.87">23486 18091 1946,'11'-1'84,"-4"-6"15,-1 5 10,-2 2 10,-4 0 4,6-3 2,-6 3-7,0 0-1,0 0 6,-10 13-11,-1-1-7,-4-3 1,-4 5-13,-6 4-11,-3 4-12,1-1-55,-7-1-82,-2 2-95,-3 2-126,4-3-254,-3 0 57,4-6 67,0-2-121,2 1-42</inkml:trace>
  <inkml:trace contextRef="#ctx0" brushRef="#br0" timeOffset="-95712.24">4864 11153 875,'0'0'83,"-8"4"-33,8-4-19,-4 4-10,4-4-8,-8 2-2,8-2 5,-5 5 3,5-5 3,0 0 2,-5 0 1,5 0-6,0 0 12,0 0 6,-4 4-2,4-4-3,0 0-4,0 0 3,0 0-7,0 0-1,0 0 2,-5 4-2,5-4-1,0 0-4,0 0-2,0 0-2,0 0-1,0 0-2,0 0 3,0 0 1,0 0-6,0 0-1,0 0-5,-4 4 5,4-4-4,0 0 3,0 0-1,0 0 1,0 0-2,0 0-5,0 0 4,0 0-5,0 0 2,0 0-2,0 0 2,-4 5 3,4-5 0,0 0-4,0 0 3,0 0 5,-5 3 1,5-3-3,0 0 2,0 0 1,-4 4-3,4-4 4,0 0-5,0 0 1,0 0-1,0 0 3,0 0-7,0 0 1,0 0 1,0 0 0,0 0 8,11 4 1,-11-4-5,19 0 2,-8-3 1,9 2 4,6-3-4,4-4 0,8 0 0,11-3-3,3-4 1,21-6 0,9-4 0,5-2 0,4 1-4,0-3 3,-4 3-1,0 1 0,-7 1 0,-2 2-3,-7 1 3,-19 6-4,-7 2 4,-9 3-4,-9 2 1,1 1 8,-4-1 12,-6 3 12,1 1 5,-5-2 8,2 1 5,-4 3-1,1-3-3,-3 3-6,-1-1-3,2 1-7,-2 0-3,-3 0-1,2-2-6,-1 3-1,-7 1-2,12-3-18,-8 2-14,-4 1-20,9-2-34,-9 2-32,0 0-23,0 0-20,9 6-36,-9-6-110,-7 7-252,3-2-42</inkml:trace>
  <inkml:trace contextRef="#ctx0" brushRef="#br0" timeOffset="-94631.26">5426 15833 1490,'-10'-10'50,"2"-2"17,-1 3 13,-2 1 4,3 1 8,1 1 8,1 2 3,0-3-4,2 0-6,0 5-9,-2-3-6,2 2-7,4 3-5,-6-7-4,6 7 1,-8-3-4,8 3-5,-4-5-3,4 5-1,-4-3-2,4 3-5,-2-4-6,2 4 5,0 0 9,10-9 7,4-4-4,8 4-2,19-10-1,20-15-5,14-2 2,7-4-11,5-2-1,4 3-2,1 4-5,4 3-4,-3 4 0,-2 1 0,-6 6-1,-5 1-14,-19 5-15,-12 6-9,-9 0-9,-4 1 1,-8 1-1,-1-2 3,-3 4-1,-5-1 7,-2 4-3,-6 0-10,-5 2-21,-6 0-10,0 0-15,0 0-13,-25 13-16,3-2-9,-8-2-2,-4 8-3,-11 1 10,-21 9-1,-2 2 10,-4 1 12,-9 2 7,-2 2 34,-4-1 23,10-2 34,1 1 28,5-4 18,8-1 15,12-3 0,13-8 5,4-1-3,4-1 0,7-4-6,2 1-5,2-3-8,2-1-5,4-1 14,7 0 4,6-5 7,0-1-1,0 0-6,50-13-5,-3-2-5,23-14-7,11-4-8,8-2-1,12-10-12,7 0 7,2-6-10,-4 3 0,-2 10-3,-11-3-10,-6 8-9,-10 3-13,-10 10-7,-18-1 4,-11 7-12,-8 1-3,-5 6-3,-6-5-5,-2 7-12,-5 1-22,-2-1-24,-6 2-26,-2 2-32,-2 1-46,4 0-51,-4 0-135,0 0-76,0 0-194,-12-11-145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52:05.4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1532 1078 1215,'-2'-5'137,"0"-2"-21,-2 2 11,2 0 13,-4-4-5,5 2-6,-3-1-8,-1 1-8,4-1 10,-6 1-3,5 0-4,-2 5 5,2-5-13,-2 1-8,3 3-7,1 3-15,-4-6-7,4 6-8,0 0-5,0 0-7,0 0-4,-5 17-6,5-5 0,3 3-8,-3 4 4,2 5-7,2 5-4,1 2-1,-3-1-3,2 6-1,0-5-2,-1-1-1,-1 1-4,-2-1 2,1-5-5,2-3-1,-3-2 5,0-1-7,2-5 3,-2-1 8,0-4-2,0-3-2,0-6-2,0 0-10,0 0 5,-2-23 3,2 7-7,2-4-2,-2-4-6,2-5-1,0-3 4,3 1 0,-3-6-3,0 1 0,0 6-2,2 0-2,-2 1 2,2 2 2,-2 3-2,0 2-2,2 3-6,4 4 7,-3 0-1,4 1-1,1 5 3,3 4-1,0 1 2,4 4-5,0 1 6,2 5 1,3 3-3,0 3 4,-1 2-2,1 1 5,3 2-6,-6 0 2,-2 0 1,0 0 9,-2 0-6,-3 2-1,2-1 2,-6-5-1,-2 0-3,0 0 5,1 0 0,-3-3 1,-2 0 1,-2-3 3,0-1-3,-2 0-1,2-6-1,0 0-3,0 0 4,0 0-2,-17-15-1,15 3-7,-2-2-4,2-4-3,2-1-2,0-3 2,2 0-3,2-1 4,0 1 1,3 0-2,-1 3-2,0 4 2,3 0 0,0 1-1,1 5 3,0 1-1,4 3 3,0 5-3,2 0 5,2 5-2,3 3 5,3 3-1,-4 3 0,4 4 3,-3 4 4,2 0 0,-4 5-2,1 0 1,-4 2-1,-1-1 3,-2 3-4,0 1 3,-5-1 2,0-5-1,-4-1-23,1-1-28,0-5-34,-3 1-41,2-5-45,-2 0-44,2-6-82,-4-2-152,4-5-24,-4-2-103,13-5-75</inkml:trace>
  <inkml:trace contextRef="#ctx0" brushRef="#br0" timeOffset="169.35">2506 1073 1605,'2'-7'47,"-2"4"17,0 3 8,0-7 7,2 2 8,-2 5 4,2-6-9,2 1-7,1 1-10,2 0-6,3-1-5,0 1-8,1 2-36,2-2-33,2 2-44,-2 0-44,4 2-45,-5 0-74,-1 4-399,-1 0-127</inkml:trace>
  <inkml:trace contextRef="#ctx0" brushRef="#br0" timeOffset="333.5">2576 1301 1714,'-6'9'40,"4"-1"21,-2-2 7,-1 0 9,3-3 15,0 1 11,2-4 4,-2 4 1,2-4-12,0 0-10,0 0-9,0 0-6,27-15-10,-12 9-33,3-4-41,-1-2-35,8 3-47,0-2-51,5 0-53,0-6-104,1 2-372,3-3-171</inkml:trace>
  <inkml:trace contextRef="#ctx0" brushRef="#br0" timeOffset="723.58">3146 938 1885,'-4'-7'3,"2"2"36,0 0 21,-1 0 25,-1 1 19,4 4 14,-5-9 4,3 5-2,2-1-8,0 5-9,5-12-11,-1 7-6,3-2-13,3 0-4,3 1-7,3 2-10,2 0 1,0 4-8,2-1-7,-2 2-4,2 3-5,-3 0-2,-1 4-4,1 2 15,-4-1 6,0 2-2,-5 4 0,-3 1-2,-1 0 1,-7 4-7,0 1 2,-6 2-1,-4 3-4,-2 1 5,-2-1-6,1-1 5,-1 0-7,2-2-1,0-1-4,-1-4 6,2-1-14,2 1 5,4-6-1,-3 2-3,2-1-2,1-4-2,2 1-3,1 0 4,3-2-1,4-3 4,7 1 12,3-6 9,12 0 7,10-6-10,15-3-5,24-8 0,8-4-1,3-3-3,3 2-23,6-3-54,-4-2-91,2 3-126,-2-4-162,-6 2-187,-7-2 75,-12 3-264,-19 4-293</inkml:trace>
  <inkml:trace contextRef="#ctx0" brushRef="#br0" timeOffset="3206.29">2328 2363 1095,'0'0'121,"0"-11"-9,0 7-2,0-1-4,0 5-6,-2-8-3,2 8-8,0-7-4,-2 1 2,2 6 0,-2-5-3,2 5-4,0 0-3,0-8-2,0 8-10,-2-4-2,2 4-10,0 0-3,0 0-8,0 0-5,-2-6-7,2 6-6,0 0-2,0 0-4,-6 21 0,1-6-2,1 8-3,-3 4 3,3 1 0,0 7 4,0 1 3,-3 2 0,3-1 3,0 4-4,2-1 5,-2-2-5,2 0-4,-2 1-9,4-8-14,-5 2-13,5-5-19,-2-1-19,0-6-26,-1 1-30,3-4-36,0-1-27,-2-4-36,2-3-109,2-2-331,1-2-148</inkml:trace>
  <inkml:trace contextRef="#ctx0" brushRef="#br0" timeOffset="3651.91">2610 2531 1722,'5'-7'16,"-3"1"25,2 1 6,-2 1 14,-2-2 11,0 6 3,4-7-2,-2 5-7,-2 2-10,0 0-5,0 0-6,0 0-3,0 0 1,-16 16 0,2-4-5,4 0-5,-7 5 0,2-2-3,-4 2-4,2-2-1,-2 1-4,2 1 0,0-2-3,-1-1 1,7 1-2,-5-6-2,6 2-3,0-3 2,-1-1 0,4 1-2,-1-3 7,-1 3-2,3-1 4,2-4 2,-2 3 1,2-3-2,0 2-1,4-5-1,-8 5-3,4-1-1,4-4-4,-4 5-6,2-1 1,2-4-2,0 11-2,3-4 2,2-2-3,1 5 1,6 1-1,-2 0 0,1 3 2,4-1 1,0 3 0,-1-3 0,2 0 1,0 0 2,-1 1 0,1-3-1,-2 0 0,0-1 5,-3-1-7,2 1 5,-1-2-4,-1 0-12,0-3-21,-5 1-28,2-1-35,-1 1-37,-1-1-48,0-4-80,0 1-148,-6-2-277,12 0-174</inkml:trace>
  <inkml:trace contextRef="#ctx0" brushRef="#br0" timeOffset="4181.93">2868 3019 1903,'0'0'28,"7"-1"16,-7 1 17,0 0 11,2-9 11,-2 9 4,0-7-8,0 1-3,2 1-3,-2-1-6,2-2 2,0 3-4,1-4-8,-1 2-4,2-1-2,0 1 1,0 0-1,0-1-6,0 2 0,2-1-5,0 1-8,0-1-4,0 7-7,2-5-1,1 5-2,-9 0-2,17 5-5,-9 0 1,3 3-1,-1 1-2,-3 3-1,2 0 1,-3 5-1,-2 0 0,-3 1 4,-1 2 2,-1-1 2,-5-1 3,2 6 0,-6-4-3,0 1-2,-2-2 0,1 1 3,-2-4 0,-1 0-1,5-2 2,-1-3 6,-2-2 9,2 0 13,2-3-9,-1 0 11,1-2-2,-1-1-10,1-1-4,1-2 1,7 0-1,0 0-1,-16-2 1,16 2-6,-6-3-5,6 3 1,0 0-9,-8-4 6,8 4-3,0 0-8,0 0 0,0 0-3,0 0-1,0 0-2,32 2 2,-21 1-3,2-1-1,0 3 0,1 0 6,2-1 1,-2 2-7,1-1 8,0 1-14,2-1-24,-3 1-30,2 0-32,-5-1-55,2-1-66,1 0-82,-2-2-178,-1 3-76,-3-5 80,4 2-133,2 1-102</inkml:trace>
  <inkml:trace contextRef="#ctx0" brushRef="#br0" timeOffset="4424.66">3662 2800 1745,'-2'-11'98,"0"3"6,-1 3-4,2 0 2,1 0 9,0 5 3,0-8-12,4 5-10,0-2-10,0 2-9,5-1-5,0-1-11,1 2-5,1 2-15,2-3-39,-1 2-48,-1-1-53,1 3-57,2 0-56,-4 3-127,-2 0-136,-2 4-60,-1 0-42</inkml:trace>
  <inkml:trace contextRef="#ctx0" brushRef="#br0" timeOffset="4587.81">3734 2970 1429,'-4'5'56,"-1"1"26,4 0 22,-3-1 23,2-1 21,-1 0 9,3-4-2,-1 7-10,1-7-20,0 0-11,10 5-11,-2-5-14,5 0-8,2 0-20,0 0-51,1-3-58,6 1-74,-1 2-75,0-3-124,2 1-161,1 0-136,3-2-116</inkml:trace>
  <inkml:trace contextRef="#ctx0" brushRef="#br0" timeOffset="5115.67">4836 2857 1649,'0'-10'32,"0"2"9,-2-3 18,2 2 17,-2-2 19,2-1 7,-2 0 3,2-3 0,-3 2-4,3 0-4,-2-5-1,0 3 7,-2 0-6,2 0-6,-1-2 7,-2 2-1,0 1-12,1-1-14,-3 1 4,-1 3-10,2 0-9,-5-1-11,0 5-4,-1 2-3,-1 1-3,-4 4-6,0 1-5,-2 2 0,0 8-6,0 0-2,0 5 1,2 1-6,1 3 3,2 1-3,4 2 2,0 0-3,0-1-3,6 2-6,1-4-8,3 2-1,0-5-3,5 2-1,-1-5-2,6 2 3,-2-2 5,2-5-4,3 1 7,0-5 1,2-1 2,-3-4-2,1-2-2,4-1 6,-3-5-5,6-3 8,-5-3 2,1-1 7,0-1 8,-2-2 11,-4-1-1,4 1 6,-4 1 1,-2 2 1,-1 4-1,-1-3 0,3 3-4,-3 1-6,-2 1-7,3 1-7,-3 3-6,0-1-7,0 4-3,-4 2 5,0 0-5,16 10 8,-10-3-12,2 6-16,0 1-22,3-2-26,0 8-34,-1-1-44,1 0-59,3 2-48,-2-2-79,0 1-177,-4 0 7,1 1-141,-1-4-142</inkml:trace>
  <inkml:trace contextRef="#ctx0" brushRef="#br0" timeOffset="5487.49">5120 2960 1758,'3'-8'27,"-3"1"27,3-3 22,-1 3 21,-2 1 17,2-2 2,1 1-6,-1 0-10,0 2-12,0 2-14,4-1-7,-2 0-8,4 2-7,1 0-6,0 2-5,-9 0-8,15 4-1,-4 1-1,0-1 2,-4 3-5,4 2 1,-5-1-2,2 5 1,-4 0-1,-4 0-2,0 1 3,-2 3-6,-6-2-1,0 4-2,-5-2-2,-3 0 2,0-1-5,-1 0 0,-1-2-1,1-1 0,-1-2-1,1 1-1,3-2 3,1-2 0,0-1 2,3-1 5,1-1 6,2-1 5,-1 0 1,2 0-1,2-1-3,4-3-10,0 0 2,0 0-2,0 0-2,18 4-4,-4-5-3,0 1 3,3-3-8,2 3-14,0-1-31,3-1-45,-2 0-61,2 2-68,3-6-87,-1 2-170,-6 1-37,2-1-151,-4 0-154</inkml:trace>
  <inkml:trace contextRef="#ctx0" brushRef="#br0" timeOffset="5828.55">5640 2419 1887,'-6'-12'58,"2"1"21,2 4 20,-2 1 17,4 0 9,0 1 1,0 5-16,-2-7-12,2 7-17,-2-2-9,2 2-5,0 0-13,0 0-3,-14 17-1,10-3-2,-2 3-4,0 5 5,1 0-4,-1 4-9,2 3 2,1 0 0,2 2-4,1-1-4,0 2 3,1-1-6,4 5-6,3-1-22,3-5-24,-1 0-34,6-3-53,-2-2-50,8-2-77,-6-8-130,3 1-152,3-6 60,-5 0-72,4-4-37</inkml:trace>
  <inkml:trace contextRef="#ctx0" brushRef="#br0" timeOffset="6171.85">5962 2631 1550,'-2'-10'67,"0"3"18,2 0 15,0 5 13,0-5 2,2 1-7,-2 6-11,7-9-9,-3 5-9,4 2-7,3-2-4,-1 2-8,4 2-6,-2 0-4,0 0-9,1 2-4,0 2-3,0-2-3,-3 4-3,1-1 0,-4 2 4,-1 1 1,0 1 1,-4 4 1,-4 0-1,-2 2 4,-2 0-2,-3 3-3,-2-1-1,-2 1-8,3 0-2,2-3 1,-4 0-4,4-2-2,0 1-1,2 0-5,2-3 2,-2 0-2,3-1 3,3 0 1,0-1 3,5-1-3,1-1-6,4-1 1,3 2 0,2-5-17,1 2-22,3-5-41,1 0-50,1 0-70,-1-5-84,4-1-153,-7 1-70,0-3-131,-2-1-125</inkml:trace>
  <inkml:trace contextRef="#ctx0" brushRef="#br0" timeOffset="6419.93">6303 2398 1688,'2'-7'42,"2"-1"28,0 1 15,6 1 16,0-4 8,3 5 12,4-2-1,4 4 5,7-1 12,-1 4 3,5 5 5,6 5 6,-1 4-1,7 5 0,-4 3-6,-1 5-8,9 13-8,-11-4-9,-9-1-8,-7 3-7,-4 2-7,-9-4-10,-6 4-6,-8 0-38,-11 6-46,-16 11-54,-12-3-71,-12-4-100,-3-8-113,-7-1-238,-2-3 23,-3-4 70,3-5-197,-7-3-176</inkml:trace>
  <inkml:trace contextRef="#ctx0" brushRef="#br0" timeOffset="14105.62">7396 2587 1339,'-16'-16'109,"-2"4"25,5 2-1,1-2-6,1 5 1,3 1 5,-1 0-9,3 1-13,0-1-3,2 2-4,-4-3-9,4 7-3,4 0-6,-6-7-12,4 4 4,2 3-9,-4-5-6,4 5-1,0 0-10,0 0-7,10-5-1,2 3-6,-12 2-29,22 2-26,-7-2-38,5 0-43,-2 2-49,4 1-57,-4-3-61,5 0-147,-3 3-86,-4 1-67,-2 2-67</inkml:trace>
  <inkml:trace contextRef="#ctx0" brushRef="#br0" timeOffset="14286.92">7369 2721 1546,'-5'9'-4,"0"-4"18,2-2 13,-1 2 19,1-1 17,2-1 13,-4 2 9,5-5 0,0 0 0,0 5-8,0-5-10,13 0-5,-1 2-7,9-4-3,9 0-8,4-1-28,8 0-40,1 0-50,1 1-49,1-4-56,-3 0-103,-1 1-301,-1-2-84</inkml:trace>
  <inkml:trace contextRef="#ctx0" brushRef="#br0" timeOffset="14735.09">8393 2474 1584,'7'-10'21,"-4"1"27,0 2 23,-1-1 25,-2 1 25,0 0 14,0 0 8,0 1-4,0 0 3,0 1-15,-2-1-9,-1 1-10,3 5-16,-5-8-5,0 5-11,5 3-10,-15 0-7,15 0-7,-18 11-6,4-2-4,1 4-8,0 5-4,0-1-3,-1 4 2,2-1-7,2 4 2,-1-2-3,2 2-2,3 0-1,0 0-3,4 0 5,2-4-4,2 2-2,2-3 3,2 2-5,5-4 4,2-4 4,4 0 3,-4-5 5,7-3 10,-1-1-7,2-1 11,1-8-5,1 0 1,0-3 4,-1-5 2,1-4-4,-2-6 2,-2 0-1,-1-6-9,-6 1-2,-5 1-4,-2 0-4,-3 0-4,-2 5-5,-4-4-3,-4 6-5,-2 1-3,-8 2-3,2 3-2,-5 3-15,1 5-19,0 3-18,0 1-16,-1 4-10,-3-1-23,2 7-21,-1 0-21,2 4-24,5-1-32,1 4-25,5 0-27,2-2-55,2 3-135,4-5-50,4 0-47,4 4-44</inkml:trace>
  <inkml:trace contextRef="#ctx0" brushRef="#br0" timeOffset="14907.63">8918 2657 1623,'4'-8'107,"2"1"6,-4 1 4,0-3 9,0 3-4,-1-1 2,2-2-11,-1 4-16,0-1-13,0 0-34,-1 3-47,-1 3-58,5-8-72,-5 8-68,4-6-109,-4 6-376,0 0-174</inkml:trace>
  <inkml:trace contextRef="#ctx0" brushRef="#br0" timeOffset="15262.68">9334 2312 1982,'0'-11'47,"0"1"29,0 3 21,0-1 18,0 1 7,0-1-3,0 3-12,2-2-11,-2 7-17,0-7-11,0 7-7,0 0-9,0 0-4,0 0-5,0 22-3,0-6 4,-2 1 5,2 3 1,-2 2 11,2 4 1,-2 1 2,-1 0-8,0 0 2,3-1 0,-3-2-1,0 0-3,3-2-8,0-2-1,0-1 0,0-2-5,6-1-5,-3 1 4,7-2 1,6-1-7,3-1 2,2-6-5,7 1 0,1-1-2,1-3-5,2 0-2,-3-4-12,3 0-26,0-2-28,0-2-36,-5 1-41,1-3-58,-1-2-60,-4 1-48,-1-6-80,-3 2-139,-7 0-20,-2-2-116,0 2-139</inkml:trace>
  <inkml:trace contextRef="#ctx0" brushRef="#br0" timeOffset="15461.15">9692 2415 1918,'-6'-6'90,"1"1"30,1-1 15,-1 2 7,5 4 3,-4-3-7,4 3-14,0 0-22,0 0-12,0 0-5,-4 20 4,6 0-3,-2 8-5,2 4-3,-2 11-4,0 0-2,0 12-6,0 5-21,-2-2-64,-4 17-58,-1-8-87,1-13-100,-8 21-192,-4-4-93,-2-3 98,-4-1-127,3-5-80</inkml:trace>
  <inkml:trace contextRef="#ctx0" brushRef="#br0" timeOffset="31460.16">2765 4328 284,'0'0'153,"-7"2"-60,7-2-26,0 0-26,0 0-11,0 0 3,0 0 7,-4 3-3,4-3-11,0 0 8,0 0 7,0 0 2,0 0 9,-4 5-2,4-5 4,0 0 0,0 0 3,-6 1 4,6-1-4,0 0 3,0 0-1,0 0-2,-12 3-5,12-3-3,0 0 1,0 0-2,0 0-4,0 0 1,-8 0 2,8 0-1,0 0 0,0 0 2,0 0 1,0 0 0,0 0 5,-8 0 0,8 0-1,0 0-1,0 0 1,0 0-5,0 0 2,0 0-2,0 0-2,0 0 0,0 0-4,0 0-6,0 0 1,0 0-3,-6-4-1,6 4-4,0 0-1,0 0-3,0 0 0,-2-6 0,2 6-2,0 0 1,0 0-2,-2-7-1,2 7 0,-2-5 1,2 5-2,0 0 1,-4-7-3,3 3 3,1 4 0,-2-8 6,2 5-1,0 3 1,-6-8-2,5 4 0,-3 0 1,4 4 3,-6-8-4,2 5 5,-2-4-3,3 4-1,-3 1-5,0-2 11,1 1-9,-5 1 2,5 0 2,-1 0-11,6 2 1,-19 0 6,9 2-8,1 0 4,-4 3-1,-1 3-7,0 1 3,0 3 9,-3 3-7,2 3 2,-2-2 5,2 6-7,0-2 2,1 3 1,1-1-11,2 0 11,1 2 2,4-2-11,-1-1-1,5-1 7,2 0-7,0-2-2,4 0 4,3-3-6,-2 1-2,6-2 4,1-3-5,-2-2 5,2 0 0,1-1-6,2-4-1,0 0 5,-3-3-5,-1-1 3,2 0 3,1-3-3,-1-3 3,2-2-3,0-1-4,-6 0 2,6-4 2,-5-4-5,2 1 6,-3-2-3,0-1-2,-3-1-2,0 0 3,-3 3 6,3 0 11,-2 2 3,-3-1 11,4 1 4,-3 4 2,0 0 3,-1 1 0,2 2-3,0-2-1,-1 3-5,-2 1-1,1 1-3,-1 5-4,0 0 2,0 0 5,0 0 3,0 0 6,10 21-5,-10-9 2,4 2-4,-2 1-1,2 3-1,-3-1-4,6 2-3,-3 0-1,1-3-2,2 4-3,-1 1 2,2-1-6,1-2-31,-3-1-34,2-2-37,1 1-44,-2-3-50,1 1-72,0-5-77,0 3-152,3-5-64,-4 1 60,1-1-268,1-3-247</inkml:trace>
  <inkml:trace contextRef="#ctx0" brushRef="#br0" timeOffset="35529.74">3049 4606 1953,'0'0'-77,"0"0"21,0 0 13,0 0 20,-11 4 16,11-4 15,0 0 13,0 0 14,0 6 11,0-6 7,0 0 5,0 0 6,0 0 5,0 0 4,2 9-2,-2-9 4,0 0 2,4 5 0,-4-5-2,0 0-2,5 7 1,-5-7-4,2 4-6,-2-4 1,1 5-3,-1-5-5,0 4-2,0-4-4,0 0 0,3 6-5,-3-6 0,0 0 0,0 5-5,0-5 5,0 0-1,0 0 5,0 0-5,0 0-6,-4 4-2,4-4-2,0 0 2,0 0 2,0 0-3,0 0-6,-13-9 5,13 9 0,0 0-1,-6-6 0,5 2 0,1 4-2,-2-5 1,2 5-3,0 0-4,0-9-6,0 9-1,2-4-3,-2 4 4,4-7-3,-4 7-8,5-4 2,-5 4-2,4-4 0,-4 4-1,0 0-3,7-3 0,-7 3-3,0 0 0,6-2-2,-6 2 0,0 0 0,0 0 0,0 0 1,8-2-3,-8 2-2,0 0 3,0 0 3,0 0-9,0 0 7,8 0-1,-8 0 1,0 0-1,0 0 3,0 0-4,0 0 5,0 0 0,0 0-4,0 0 0,0 0 3,0 0 3,0 0-7,0 0 2,9-2 0,-9 2 8,0 0-6,0 0 1,0 0-2,0 0 7,0 0-3,0 0-5,0 0 4,0 0-1,0 0-3,0 0 5,0 0 3,0 0-5,0 0-2,0 0 4,0 0 2,0 0-5,4-4 2,-4 4 2,0 0-1,0 0 5,0 0 4,0 0 1,0 0 0,0 0-1,0 0 2,0 0 0,0 0-1,0 0-3,0 0 4,0 0-8,0 0-2,0 0 0,0 0-4,0 0-2,0 0 5,0 0 6,-4 17 3,4-6 0,2-2-2,-2 0 4,0 4-3,-2 1 2,2 1-1,0 2-4,0 0 3,0 2-5,0-1 2,-2-2 0,2 1-1,0 0-2,0 1-1,0-4 2,0 0-2,0-4 1,0 2-2,0-3 2,0 1 2,0-3 1,0-1 2,0-2-3,0-4 2,0 0-4,0 0 0,0 0 3,0 0-5,4-23 2,-4 12-6,2-3-1,-2-3 4,2 0-3,0-3 1,0 1-3,-2 2 1,3 1 1,-3-2-3,3 3 2,-3 4-3,2-1 2,-2 0 0,2 5-3,-2-1-2,0 0-5,0 8 2,1-3 3,-1 3-2,0 0 7,0 0-3,7 19 2,-5-10-1,2 3 3,-2 0-1,0 1 0,0 3-12,0-3-35,0 3-35,3 0-39,-3-3-50,-2 0-73,2-1-79,1 0-134,-6-3-104,1 3 52,2-3-235,-2 2-236</inkml:trace>
  <inkml:trace contextRef="#ctx0" brushRef="#br0" timeOffset="36381.59">3739 4236 1953,'0'-5'-45,"0"-1"31,0-2 21,0 2 24,0 1 23,-2-1 21,2-2 13,-3 3 8,3-1 4,-2 0 4,2 6 1,-2-7 0,2 7-3,0-8-3,-2 4-8,2 4-12,0 0-1,0 0-4,0 0 1,0 0 6,-13 12 0,10-2-7,-4 3-8,0 0-2,1 4-6,2 0-7,-2 4-5,-1 2-1,3 0-7,-1 2 1,3-2-14,-2 1 1,2-1 4,4-2 0,-2 1-4,4 1 1,1-3-25,1 1-8,3 0-17,-1-4-29,2-2-33,2-3-50,-2 0-53,3-3-60,-3-3-92,5-1-162,0-3 22,-1-2-203,0 0-177</inkml:trace>
  <inkml:trace contextRef="#ctx0" brushRef="#br0" timeOffset="36552.75">4052 4299 1927,'0'-11'68,"2"0"25,-2 1 13,2 0 13,-2 1 13,2 2-6,-2 1-5,2-3-12,-2 4-17,2 1-24,-2-2-37,0 6-37,0 0-37,0 0-54,0 0-53,0 0-61,0 0-129,8 18-123,-8-9-109,-4 1-74</inkml:trace>
  <inkml:trace contextRef="#ctx0" brushRef="#br0" timeOffset="36725.83">4031 4484 1642,'2'5'68,"-2"-1"9,2 2 8,-2-6 7,1 10 10,3-7 7,-4 3 7,2 0 0,0 2-9,0-2-8,-2 1-9,2 3-8,0-3-9,0 3-8,0 0-29,-2-3-47,2 4-56,0-3-63,0 1-66,0-1-113,1-1-144,-2-1-157,5 1-109</inkml:trace>
  <inkml:trace contextRef="#ctx0" brushRef="#br0" timeOffset="37037.84">4183 4113 1915,'-6'-6'130,"2"2"7,2 1 6,0-2 6,2 5-7,0 0-5,-4-4-27,4 4-4,0 0-14,0 0-4,0 0 6,16 16 1,-5-6-18,2 5-4,1 3-6,3 6 0,3 2-6,-2 0 0,0 5 4,-3 0 11,3-2-8,-3 3 4,0-2-4,-5 1-1,0-1-5,-4-3-4,-6-1-16,0-2-12,-3 0-20,0-3-27,-3 1-32,0-6-35,0 1-49,0-4-64,0 2-79,-5-6-102,0-2-152,5-1 14,2-2-226,1-2-234</inkml:trace>
  <inkml:trace contextRef="#ctx0" brushRef="#br0" timeOffset="37238.33">4965 4417 2334,'0'0'144,"10"-1"-2,-10 1 8,9-2 3,-9 2-14,11-2-21,-3 2-11,1-2-12,1 0-6,2 4-35,2-2-35,0 0-43,-1-2-62,2 4-73,0 0-75,-5 0-133,3 0-147,-2 2 69,-5-1-139,2 5-83</inkml:trace>
  <inkml:trace contextRef="#ctx0" brushRef="#br0" timeOffset="37407.56">5115 4582 1871,'-2'7'167,"-2"-3"21,2-1 16,2-3 8,-2 8 6,2-8-16,4 4-21,-4-4-20,11 2-16,2-2-13,-1 0-14,2-2-24,2 2-63,3 0-54,-1-2-82,0 2-88,2-4-88,-2 2-184,1-2-50,0 1 48,-2-1-171,3 0-135</inkml:trace>
  <inkml:trace contextRef="#ctx0" brushRef="#br0" timeOffset="38543.31">6534 4277 1680,'5'-5'-30,"-5"5"30,6-1 22,-6 1 21,0 0 21,4-4 11,-4 4 10,4-4 3,-4 4 0,4-4 1,-1 0-1,-3 4 0,4-5-3,-2 1-6,-2 4 0,2-8-3,-2 5 1,2-3 3,-2 1 0,2-2-6,-2 1-1,0 1-4,0-3-3,0 1-7,-2 1 0,0 1-3,-2-1-1,0 2-1,-3-3-6,0 4-12,0-1 1,-4 2-7,-4 2-3,1 2-2,-4 1-5,1 1-6,-1 4 5,0 4-10,0 0-2,-2 2 1,3 2-3,2 1 4,0 0-1,5 3-4,0-1 4,0 0 2,6-1-6,0 0 2,4-3 1,0 2-2,0-2 1,4-1 0,1-3-7,4 0 2,-1-1 0,4-3 0,0-2 1,0-2 1,3-1-3,-3-4 0,4 0 2,-2-1 0,-3-4 0,6-2-4,0-4 8,-3 0-8,-2-5 5,4 1-1,-4 2 1,-1-4 9,0 4 13,-5-1 1,3 1 5,-3 2 6,0 1 5,0 1-1,-1 1 5,-1 1-8,1 1-4,-1 1-2,-2-1-10,2 3-3,-2 0-6,2 3-8,-4 2-2,6-3-3,-6 3 0,4 10 4,1-2 4,-3-1-5,3 4 3,-1 2-4,0 3 3,0-1 0,0 2-13,3 0-15,-3-2-25,4 7-33,-1-8-20,-1 3-42,1-2-48,1-1-60,0 0-48,-3-2-112,3-2-94,1 3 31,-3-6-141,1-2-112</inkml:trace>
  <inkml:trace contextRef="#ctx0" brushRef="#br0" timeOffset="41143.49">6981 4396 1613,'0'0'-45,"0"0"23,0 0 26,0 0 20,0 0 21,0 0 17,0 0 8,0 0 2,0 0 1,0 0-2,0 0 0,0 0-5,0 0-2,0 0 1,0 0 0,0 0 2,0 0-4,-11 10-6,11-10-1,0 0-1,0 0-6,-4 6-1,4-6-1,0 0-2,0 0-2,0 0-1,0 0 4,0 0-1,0 0 5,0 0 4,0 0 4,0 0 1,0 0-5,0 0 3,0 0-6,0 0-6,-2-14-7,2 14 7,2-7-14,-2 7 0,0-10-3,2 6 4,-2 4-8,0-7-1,0 7-11,2-6 5,-2 6 1,4-4-8,-4 4-4,7-3 4,-7 3-5,0 0-3,0 0 4,15 3-6,-9 1-3,-2 2 6,2-1-5,-1 3 2,-1 2 3,-2 0-3,3 1 3,-5 0 1,0 2 7,0 0 0,-2 2 4,-3-3-1,1 2 3,-3-1 2,-1 0-13,2-2 10,-4 1-2,0 0-1,0-3 0,0 1-1,-1-2 1,3-1 2,-3-1 6,2 0-10,1-3 1,0-1 1,2 2-7,-2-2 5,8-2 1,-10 0-1,10 0 12,0 0 2,-14-2-6,14 2-1,-3-4 2,3 4-4,0 0-7,0 0-1,0 0-2,11-8-2,-11 8-6,12 0 0,-12 0 5,16 3-3,-10-2 0,2 1 2,3 2-1,-3-2 0,3 1 2,2 2 0,-3 0-4,0-1-2,4 1-13,-4-3-38,0 3-23,1-1-29,0 0-40,2-3-44,-1 3-60,-2-4-82,1 0-147,-1-2-26,0 2 65,0-2-97,0-2-41</inkml:trace>
  <inkml:trace contextRef="#ctx0" brushRef="#br0" timeOffset="41485.81">7343 3970 1460,'-2'-12'74,"0"3"28,0 3 16,0-2 13,2 5 13,0 3-1,-3-6-5,3 6-7,-3-5-13,3 5-10,0 0-10,0 0-16,0 0-6,0 0-3,0 0-4,-11 17-7,8-8-11,-1 6 5,0 3-1,0 1-2,0 3-5,0 3 5,0 0-9,-2 4-4,4-1 3,2 0-7,-2 1-3,2 0 4,0-2-11,4-1-1,-1 0-1,4-1 3,-1-1-4,2-4-14,2 1-23,3-4-25,3-1-37,-2-3-52,4-2-56,1-2-71,-1-5-147,1 1-121,-2-4 68,3-2-135,-2-4-90</inkml:trace>
  <inkml:trace contextRef="#ctx0" brushRef="#br0" timeOffset="41669.86">7680 4057 1764,'-1'-12'113,"-1"-1"13,2 4 12,-2 2 15,2 1 9,0 0-2,0 1-23,0 5-15,0-8-12,0 1-11,0 7-24,2-4-30,-2 4-36,0 0-35,0 0-42,0 0-47,16 9-56,-10-2-43,-5 1-78,4 0-143,-3 3-209,0-2-140</inkml:trace>
  <inkml:trace contextRef="#ctx0" brushRef="#br0" timeOffset="41847.86">7709 4209 1745,'1'7'25,"-1"-2"17,4 0 10,-4 2 11,2-2 8,-2 1 4,2 0 5,0 1 12,-1 0 3,-1 1-3,3 2 2,1 0-8,-2 1-9,1 0-5,-1 0-8,2 3 0,-3-3-43,3 1-40,-2-3-51,0 3-64,0-2-62,-1-3-120,-1-1-134,3 0-137,-1-2-87</inkml:trace>
  <inkml:trace contextRef="#ctx0" brushRef="#br0" timeOffset="42179.83">8101 3928 1692,'-6'-4'98,"2"-2"10,0 2 9,-1 3 1,5 1 1,0 0-10,0 0-8,0 0-8,0 0 2,0 0 4,0 0-1,19 13-1,-8-4 5,1 3-4,6 1 1,-4 4-8,1 1 9,0 3 6,2 2 0,-2 1 0,-2-2-3,-3 4-9,0-2-6,-1 4-4,-4-4-6,-3 0-9,-2 0-6,-2 0-5,-6 1-7,0-4-16,-2-1-24,0 0-29,-4-1-32,2-4-29,-3-1-34,3-2-38,-2-3-56,4 0-59,2-5-63,-4-2-126,6-2-66,6 0 42,0 0-140,-10-6-116</inkml:trace>
  <inkml:trace contextRef="#ctx0" brushRef="#br0" timeOffset="42484.68">8875 4270 1976,'0'0'166,"0"0"7,0 0 15,0 0 9,0 0 11,0 0-11,0 0-19,8 2-19,-8-2-14,13-1-15,-1 1-16,8 0-9,2 0-11,3 0-9,7 0-11,0 0-6,4-1-6,-4 1-6,2 0-4,0-3-4,-4 3-5,-5-3-3,-2 3-6,0-1 0,-3 1-11,-4-2-25,-1 2-26,0 0-36,-2-2-35,-3 2-37,-1-2-54,-5 0-61,3 0-61,-7 2-135,0-5-108,0 5 47,0 0-192,-5-10-193</inkml:trace>
  <inkml:trace contextRef="#ctx0" brushRef="#br0" timeOffset="43461.67">10333 3989 1848,'-4'-5'16,"0"2"35,4 3 23,-7-6 21,5 2 14,2 4 10,-4-9 7,2 5 2,2 4-7,-4-9-5,2 5-6,-1-2-13,3 6 5,-1-9-3,1 9-6,-2-6 1,2 6-6,-2-6-2,2 6 3,0-5-6,0 5-6,0 0-6,-6-7-14,6 7-4,-6-1-10,6 1-3,-18 7-10,7-1 1,-4 2-8,-2 4-3,1 3-5,-4-1 3,4 6-7,-2-1-1,3 5 4,1-2 0,0 0-7,6 4 0,0-2-3,4-2-6,0 0-2,4-1 5,0-1-13,2-3-11,2 1 10,0-3-2,4-2-1,1 1 1,0-4 9,1-3-2,1-1 4,1-4-1,-1-2-1,2-2 5,-2-4-4,3-1 4,-1-5-2,0-2-4,1-4 4,-1-1 7,0-3 1,-1 2 8,-1-1 8,-3 0 4,1 0 9,-3 4 5,1 1 7,-1 1 0,0 2-1,1 2-5,-3 1-7,0 2-7,1 0-4,-1 1-11,-2 0-5,2 3-6,-4 4 1,8 0 1,-8 0 1,9 11 0,-2-4-1,-1 5 0,2 2 4,0-2 0,-1 4-6,4 3-17,1-2-31,-2 2-25,0 1-41,5-1-53,-7-1-64,4 0-66,-3-3-99,2-2-157,-3 2 28,-1-2-210,1-3-227</inkml:trace>
  <inkml:trace contextRef="#ctx0" brushRef="#br0" timeOffset="43814.25">10628 4255 1989,'2'-7'51,"0"1"30,0 0 16,0 1 8,0-1 4,2 2-6,1 0-11,1-2-10,3 4-8,-1-1-6,2-1-8,2 4-4,-2 0-5,0 2 7,3 3-4,-2-3 2,-1 4 1,1 3 4,-3 1 1,-2 2 5,1-1-2,-4 1 1,-3-1-1,-3 3-8,-3-1-5,-1 0-2,-1 0-8,-3 1-1,1-3-1,-3 0-6,0 1 4,3 0 0,-1-2-8,2-3-2,-1 2-5,4-1-4,0-3 1,1 1-4,1 0 0,-1-2-5,5-4 6,0 8 2,7-5-7,2-1-1,1 1 5,2-3-6,6 0 6,1 0-6,0-3-18,2 1-24,-2-1-43,4-5-63,1 0-72,1-5-94,3 0-186,-8 0-70,0-5 62,-1 1-176,2-4-168</inkml:trace>
  <inkml:trace contextRef="#ctx0" brushRef="#br0" timeOffset="44106.08">11187 3795 1942,'-3'-12'97,"3"4"20,0 1 13,0 1 14,0 6 13,0-7-4,0 7-5,0 0-17,-1-6-24,1 6 2,0 0-23,0 0-1,0 0 0,-7 15 15,5-4-1,-3 5-2,-1 1-6,0 4-3,0 3-2,-1 1-2,1 2-8,-1 0 0,0 1-11,2 1-3,-1-2-6,1 3-6,0-2-3,2-2-2,3 2-6,-2-2-4,2-2-20,2-6-26,1 3-34,2-3-40,4-1-53,-2-2-66,12-2-88,-8-3-113,9-4-182,-1-3 40,0-3-265,3 0-300</inkml:trace>
  <inkml:trace contextRef="#ctx0" brushRef="#br0" timeOffset="44495.43">11539 4017 2275,'-7'-7'48,"0"1"25,5 2 17,-2 0 14,4 4 4,-4-5-4,4 5-11,0-4-11,0 4-9,0 0-5,10-3-7,-3 0-11,-7 3 0,17 0-5,-7 3-5,-1-3-8,2 0-1,-3 5-6,0-2-5,-1 1 3,1 2 8,-2 2 4,-1-1 10,-1 1 7,-4 4-2,0-2-3,0 2 6,-6 3-6,-1-1 8,1 1-16,0 0-1,-3 1 10,3-4-12,-3 2 1,1-3-6,3 3-4,-1-4-1,0-1-1,4-2-10,-2 0 4,0 1-1,2 1-2,2-3-1,2 1-1,0-2 1,4-1-1,4 2 5,1-2-3,4 0 0,2-3 0,2-1-6,0 0-18,2 0-31,2-2-45,5-5-62,-4 1-75,9-7-89,-6-2-147,1 0-102,-5-4 48,3-2-198,-5 0-203</inkml:trace>
  <inkml:trace contextRef="#ctx0" brushRef="#br0" timeOffset="44779.81">12034 3587 2093,'-2'-7'98,"0"1"11,2 0 5,-2 1 7,2 5-4,-2-7-10,2 7-13,0 0-14,0 0-7,0 0 11,10 14 17,0-1 12,2 4-4,4 4 2,3 6 2,0 4 0,4 4-4,-1 1 4,-3 2 3,-3 1-7,0-7 1,-6 4 0,-4-1 1,-2-5-8,-6 2-7,-4 3-4,-8 0-15,-8 1-25,-5-4-34,-7-2-36,2-1-41,-2-4-49,1-1-53,3-7-59,-2 0-71,5-3-59,1-4-120,3-3-101,1-1 39,5-2-212,2-3-234</inkml:trace>
  <inkml:trace contextRef="#ctx0" brushRef="#br0" timeOffset="45443.34">13018 4056 1994,'2'-4'25,"-1"-2"32,3 2 26,-2-3 16,0 2 22,0-2 4,1 1 4,-3-1-5,2-1 0,-2 1-14,2-1 10,-2-2-4,2 3 0,-2-3-9,0 5-2,-2-3-6,2 0-11,-2 1-12,0-1-6,-3 2-11,-3 1-11,3 1-2,-3 1-4,-2 3-13,-4 3-3,0 1-3,-3 4-1,0 1-6,0 4-1,-2 2-5,4 2-1,-2 3 3,2 1-1,2-2-1,3 2-2,2-1 3,0 2-1,0-6-1,4 2-5,0-4 1,4 3 6,-2-6-6,4 2 6,0-4 1,2-1-8,0-1 6,4-2-5,-2-3 5,2-2-4,2 0 1,1-2 1,2-5-3,-2 0 2,1-4-2,1 0 0,2-3 4,-3-2 12,1 0 9,-4 2 17,1-1 13,-1 2 9,-1 1 0,-3 0-6,5 3-3,-5 2-7,0 0-11,0-1-6,0 1-9,0 2-7,-1 1-6,1 2-5,-5 2 0,13 2-3,-7 4 2,0 4-1,5 0 0,-3 2 1,1 3-2,0-1-4,1 3-35,0 2-35,1 0-36,0-2-43,-5 1-48,2-1-71,3-1-66,-3-2-113,-1 2-142,2-4 40,-3-1-263,2 2-298</inkml:trace>
  <inkml:trace contextRef="#ctx0" brushRef="#br0" timeOffset="45813.42">13289 4233 2289,'0'-7'50,"0"2"24,2 0 17,-2-2 22,0 7-2,1-7-6,-1 7-11,3-6-10,-3 6-6,10-4-6,-10 4-9,12-1-6,-12 1-11,16 1-3,-4 3-5,-5-2-6,4 2 7,-2 3-9,-1-2 4,2-1 7,-2 4 8,-3 4 1,2-2 3,-3 1-2,-2 0 5,1-1-7,-3 2 6,-5-1-2,-1 0 2,0 0-9,-4 2-2,-2-4-5,4 1-1,-2-1 0,0-1 1,3-1-5,0 0-2,1-2 0,-1 0-6,1 2-3,2-4-1,0 1-4,2 0 1,-2 0-1,4-4-1,2 7 3,2-3-2,2-3-3,2 1 0,3 0 2,2 0-20,1-2-29,3 0-43,3 0-52,-1-4-80,4-1-111,0-3-183,-3-1-101,0-3 92,0-3-255,-3 0-256</inkml:trace>
  <inkml:trace contextRef="#ctx0" brushRef="#br0" timeOffset="46175.06">13919 3526 2151,'0'-4'57,"-2"-1"29,-1 1 30,3 4 19,0-11 13,0 11 11,-2-2-8,2 2-7,0 0-15,0 0-13,0 0-15,0 0-7,0 0-6,-13 13 0,8 0-3,2 0-6,-3 6-6,0 3-4,-1 4-3,-1 2-2,5 1-4,1 1-4,0 2-3,2 2-4,0-2-9,0 0 0,4-2-5,-1 5-29,5-7-23,1 5-25,3-2-33,3-5-49,2-2-55,2-2-71,0-7-64,2-4-138,5 2-106,-3-9 47,5 1-175,-4 0-180</inkml:trace>
  <inkml:trace contextRef="#ctx0" brushRef="#br0" timeOffset="46563.88">14295 3680 1967,'-2'-6'76,"0"-1"22,0 1 10,2 0 18,0 1-2,0-1-3,2 0-11,-2 6-14,5-7-14,3 2-2,-2 3-14,3-1-7,2 3-4,-1 0-11,0 3-4,2-1-3,-2 3-4,0 2-3,-1 3 0,1 1 0,-3 2-1,1 2 0,-3 1 5,-3 1 0,-2 0 0,0 2-2,-5 0 0,1 1-7,0-3 1,-2 0 1,-3 0-2,2 0 1,-1-2-2,2-1 2,-1-3 2,4 0-10,-1-1 5,-2-2 3,2 1-5,0-1-1,2-2 0,0 1 0,0-2-2,0-1 3,2 2 1,0-6-5,6 7 3,0-4-5,6-1-1,-2 0 4,2-2-10,3 0-6,4 0-29,0-2-29,5-3-46,-3-2-73,6 0-90,-1-5-122,-1-3-164,1-2 35,-4 0-187,-3 0-197</inkml:trace>
  <inkml:trace contextRef="#ctx0" brushRef="#br0" timeOffset="46732.46">14969 3716 2006,'0'0'64,"6"-3"14,-6 3 10,7-6-2,-1 4-16,-6 2-1,13-2-8,-5 0-22,2 0-46,0 2-57,2 0-71,0-1-99,2 1-231,-4-2-99,0-1-64</inkml:trace>
  <inkml:trace contextRef="#ctx0" brushRef="#br0" timeOffset="46897.54">15227 3550 1614,'2'-5'109,"-1"1"24,-1-2 10,5 2-3,-3-1-14,-2 5-17,2-6-18,-2 6-52,4-6-61,-4 6-73,0 0-44,0 0-58,6 0-157,-6 0-223,0 0-79</inkml:trace>
  <inkml:trace contextRef="#ctx0" brushRef="#br0" timeOffset="47089.93">15219 3737 1540,'1'8'4,"-1"0"22,3 1 23,-1-1 22,0 1 15,0 0 5,4 5 5,-2 0-4,2-1-6,-1 0-6,0 1-9,0 3-5,0-2-5,2-2-7,-3 0-38,0 3-34,0-5-37,1 3-54,-1-5-66,-2 1-106,2-3-349,-4 1-127</inkml:trace>
  <inkml:trace contextRef="#ctx0" brushRef="#br0" timeOffset="47387.35">15666 3360 1799,'0'-8'92,"-3"3"22,6-1 11,-3 6 7,0-6 5,0 6-7,2-4-4,-2 4 3,0 0 5,14 12 4,-5-3-5,6 6-1,0 2 0,8 7-11,5 7 1,-1 3-9,3 3-10,3 16-7,-5-7-8,-8-5-16,-4-2-22,-8-1-28,-3 1-48,-8-3-59,-13 5-93,-8 0-114,-18 3-154,-15-1-125,-10-1 60,-10-1-214,-6-3-217</inkml:trace>
  <inkml:trace contextRef="#ctx0" brushRef="#br0" timeOffset="48701.87">6105 5145 1864,'4'-2'-21,"-4"2"16,5-4 10,-5 4 18,7-3 14,-7 3 15,6-2 3,-6 2 3,7-4 1,-7 4-3,9-4 7,-9 4 2,8-3 2,-2 3 0,1-2 0,-7 2-3,10-2 2,-4 0 1,-6 2 0,13-3 4,-4 3 1,-9 0-4,18 0-5,-6-2 1,2 2 0,3 0 1,4-1 0,2 1-6,7 0 0,4 0 0,3-2-2,4 0 0,3 2-4,4-3 8,1 3 6,14 0-11,1 0-1,3 0-7,24 0-6,4-5 2,10 8-4,0-3-4,6 0-1,0 2-4,4-2-6,-3 3 0,-4-3-5,0 0-1,-3 2-1,2-4-1,-4-1-1,4 3-3,-2-7 5,-1 2 6,6-1 3,-4-2-1,4-3 3,-4 2-2,0-3-4,0 0 5,4-1-6,0 2 2,2-3-6,3 4 1,4-5-1,6 6-3,3-2-1,2 2 0,0 0-4,-2 1-3,-5 1-1,-4 2 2,-4-1-6,-2 2 8,-5-1-3,0 1 2,2 2-1,2-2 0,0 0 3,5 2-1,0-1-1,-3 1 0,3-3-6,-1 4 4,2-3-5,1 2 1,2 0-2,5-2-3,2 4-7,1-2 0,0 2-5,-2 0 2,5 0-8,-7 0 2,-2 0-3,-5 0 4,-8 2 2,-6-2-5,-3 0 3,-5 0 3,-3 0 2,0 0-3,2-2 4,5 2-3,1-2 5,1 2-2,-3-3 3,3 1 1,-2 0 7,-5 0 1,-4 0 2,-14 0 7,-16 1-1,-5 1 1,-9-3-3,-3 1 2,-7 1-5,-1-1 7,-4 0 1,-3 2 0,-1-2-2,-2 0-2,-3 2-3,1-2 3,0 1-2,0 1-1,-1-3-4,7 2 2,-2 1-2,1-3 0,-5 3 2,0 0-2,-2 0 6,-1-1 4,-4 1 3,0 0 5,-4 0 3,2-2 3,-5 4 4,3-4-2,-3 2 4,-1 2-7,-9-2 2,17-2-5,-17 2-4,14-3-4,-6 3-1,-8 0 1,10 3-4,-10-3-5,10-3-6,-10 3 0,0 0-3,11 0-1,-11 0-5,6-2-7,-6 2-10,0 0-22,8-2-32,-8-1-47,0-2-46,0 5-67,-10-12-80,-1 5-147,-5-5-132,-12-5 62,-4 0-245,-27-17-272</inkml:trace>
  <inkml:trace contextRef="#ctx0" brushRef="#br0" timeOffset="71288.83">9597 5516 1154,'-10'0'136,"10"0"-28,-14 0-3,14 0-3,-13 0 1,13 0 1,-10 0 1,10 0-2,-9 0 3,9 0 8,0 0-1,-11 0 2,11 0-6,0 0-11,0 0-10,-8 2-10,8-2-13,-6 7-4,4 1-3,-4 6-7,-1-1-3,0 5 1,-1 3-8,2 1-6,-3 3-2,3 2-1,-2-1-6,1 7 3,1-5-4,-1 5-1,3-3-2,0-1 1,0 0-1,2 1-11,2-2-33,-2 1-42,2-2-36,-2-6-37,4 1-41,-2 0-42,2-5-37,-2-4-105,2 0-126,0-3-80,2 0-68</inkml:trace>
  <inkml:trace contextRef="#ctx0" brushRef="#br0" timeOffset="71571.31">10180 5891 1550,'-21'-3'45,"21"3"13,-12-4 10,4 1 15,1 0 20,1 1 15,2 0 2,4 2-11,-12-5-6,12 5-11,-8-2-12,8 2-8,-6-2-10,6 2-4,0 0-4,0 0-5,0 0-3,34 2-6,-9 0-6,7-2 1,11 0-5,5 0 0,3 0-5,2 0-1,-2 0-5,2 0-27,-8 0-41,3 2-48,-4-2-55,-1 3-42,-9-6-54,-2 3-138,-2-2-285,-7 0-167</inkml:trace>
  <inkml:trace contextRef="#ctx0" brushRef="#br0" timeOffset="71832.15">11117 5656 1881,'2'-14'16,"0"3"32,0 0 29,-1 1 18,2 0 12,-1 3 1,0 2-9,1-4-12,-3 4-12,0 5-12,4-3-6,-4 3-7,0 0-2,6 17-6,-3-2-4,1 2-4,-2 2-3,-1 0-1,4 3-2,-3 2-2,0 4-1,-1-2-2,2 1-4,-3 1-24,0-2-34,0 0-30,0 0-36,0-2-47,2-2-50,0-2-45,1-2-120,2-1-287,-1-2-149</inkml:trace>
  <inkml:trace contextRef="#ctx0" brushRef="#br0" timeOffset="72189.75">11446 5753 1731,'4'-15'-24,"-4"1"37,0 5 29,0-2 21,0 6 6,0 1 1,0-1-7,0 5-5,0 0-2,-16 2-2,10 5-1,-8 1 3,3 2-2,-7 1-5,2 4-2,-2-1-4,4 3-3,-5-2-4,4 2-3,0-2-5,1 1-2,0-3-1,4-2-3,0 2-3,1-4 0,2-1-5,1 1 5,0-4-6,4 3 3,2-4-1,2 1-1,2-1-2,-4-4-2,11 3 3,-3 0 2,3-1-1,-1-2 2,-1 2-3,2 1 3,1 2 1,-1-3 0,0 3-1,4-2-2,-5 4 0,4-2 1,-2 3-3,0-3-1,-2 3-1,2 0-11,0 1-29,-1-1-25,-4 0-35,2-1-48,0 2-42,-2-1-60,-2 1-113,0 0-322,-1-1-170</inkml:trace>
  <inkml:trace contextRef="#ctx0" brushRef="#br0" timeOffset="72555.95">11498 6082 1785,'2'-7'-19,"2"2"28,-3-3 34,5 1 14,-2 0 10,0 1 8,2 0 2,-2 1-5,6 1-5,-4-2-3,2 3-7,0 1-3,3 0-8,-2 0-2,1 2-4,1 2-5,-3 0-2,1 0-1,0 1-5,-3 3 2,-2 0 1,0-1 7,-2 3 3,-2 1 0,-2 2 1,-4-2-2,-2 0-1,-1 3-2,-4 0 1,0-2-8,1 0 12,-1 2-4,-2-3 0,3 1-9,3-3 1,-2 1-3,3-3-4,0 2-3,1-2-1,3 1 0,-2-3-4,1 1-4,1 0-3,-1 0 6,5-4 1,0 5 1,0-5-1,14 4 2,-4-4-5,3 0 2,1 0-4,4-1-5,0 1-22,4-3-27,-1 0-37,3 1-43,-4-2-61,6-1-54,-4-3-130,3-1-155,-5 2-116,0-1-139</inkml:trace>
  <inkml:trace contextRef="#ctx0" brushRef="#br0" timeOffset="72913.63">11877 5518 1717,'-2'-20'-18,"-2"1"33,4 2 24,-3 1 32,1 1 13,2 1 9,0 1 6,0 1-8,0 1-7,2 0-10,3 2-9,1-1-5,1 0-7,1 5-7,5 1-8,-3 1-1,6 3-4,-2 3-4,-2 2-3,4 4-3,-4 2-1,1 0-4,-3 6-1,1 0-1,-4 1-3,-3 0 3,0 4 0,-6-1 0,0 1 0,-4 0-1,-3 2-2,-2-2-1,1 0-2,-1-3 0,3 0-2,-2-4 0,2 0-4,2-1-1,0-3 1,2 0 2,0-4 1,4 4 5,6-5-5,2-1 3,6 1-2,6-2-1,0-2-2,5-1-52,0-1-78,6-3-93,2-1-194,-1-2-97,-1 1-85,3-5-95</inkml:trace>
  <inkml:trace contextRef="#ctx0" brushRef="#br0" timeOffset="76792.07">16488 4600 1243,'0'0'224,"7"-1"-70,-7 1-33,9-3-7,-9 3 10,8-1-3,-8 1-8,0 0-10,9 0 0,-9 0 1,7-2 1,-7 2 0,0 0-8,7-4-3,-7 4-5,0 0-9,7-2-6,-7 2-7,0 0-1,9-2-8,-9 2 0,14 0-8,-5-1-6,4 1 0,1-2-6,2 2-5,5-2-2,0 2-5,2 0 1,1-3-8,1 6-33,-1-3-28,0 0-50,0 0-51,-1 0-50,-3 4-48,-2-4-70,2 1-133,-8 3-54,-2 0-98,-1-1-95</inkml:trace>
  <inkml:trace contextRef="#ctx0" brushRef="#br0" timeOffset="76985.04">16750 4829 1608,'-4'4'34,"-1"1"34,0-2 26,2 0 26,3-3 19,-4 4 11,4-4 11,0 0-14,0 0-9,17 2-25,-8-2-11,7-2-8,2 0-10,-1 0-11,5 0-5,0 1-30,0-2-39,2 1-53,-3-1-67,3 1-75,-4-2-97,0 2-203,-5-2 20,0 4-66,-3-1-46</inkml:trace>
  <inkml:trace contextRef="#ctx0" brushRef="#br0" timeOffset="78838.84">2231 6854 1709,'8'-5'109,"-2"-2"-8,-1 2-3,-3 0-5,3 0-1,-3 2-2,2-1-11,-2-1-8,2 2-9,-2-1-10,0 2-16,2 0-30,-4 2-36,5-5-37,-5 5-34,6 1-33,-6-1-59,6 6-149,-6-6-247,0 11-89</inkml:trace>
  <inkml:trace contextRef="#ctx0" brushRef="#br0" timeOffset="79189.63">2273 7120 1707,'7'0'63,"-7"0"1,6 4-4,-6-4-1,3 3-1,-3-3-3,5 2-5,-5-2-9,7 7 1,-1-1 22,1-1 5,1 7 10,-1-1 3,4 2 2,3 4-2,-2 1-5,-1 0-4,1 4-1,-1-3-6,-1 0 0,1 1 3,1-2-5,-5-1-11,0-4 6,-1 1-6,3-1 1,-3-1-2,-2-3-4,1-1 7,-2-1 4,2 1 12,-1-4 2,1-2-12,-5-2-6,0 0-6,10-9-8,-8-1 0,2-4-13,0-1-24,1-4-20,0-4-21,-1-1-17,0-1-26,-2 0-27,0-2-39,0 2-55,2 0-43,-4 4-62,0 1-158,-2 3-24,0-1-145,-2 5-129</inkml:trace>
  <inkml:trace contextRef="#ctx0" brushRef="#br0" timeOffset="79585.86">1837 7323 1793,'0'0'29,"-2"-8"0,2 8-5,0 0-6,-2-7-2,2 7 3,0 0 3,0 0 10,0 0 3,-6 15 6,2-6 6,1 1 8,-1 2 2,0 4-3,-1 0-2,-1 1-2,-2 2-5,1 2-2,-2 0-3,2 0-4,0-3 0,-4 1-5,3 0-1,1-3-4,2-1-2,0-2-2,-2-2-2,1-1-1,4 0-3,-3-2 1,4-1 0,5-3 0,2-2 0,5-2-1,4-6 0,10 0 0,3-1-3,4-3 1,6-2-4,0 1-27,-3-2-30,5 2-47,0-1-47,5-1-58,-9-1-110,3 2-149,-1-3-103,0 1-63</inkml:trace>
  <inkml:trace contextRef="#ctx0" brushRef="#br0" timeOffset="79949.98">3215 6784 1681,'-6'-10'125,"0"-2"3,0 4-3,0 1-1,-1 0 0,0 1-3,3 0-7,-2 2-10,2 3-14,4 1-8,-15 1-8,9 3-8,-5 2-9,4 2-1,-1 3-8,-2 0-2,2 4-4,-4 3-12,2-1 1,-1 1 2,1 0-11,-1-1 3,-1 3 0,5-5-2,-1 0-4,2-2-4,-4-2 0,6 1-3,-1 0-2,2-3-1,1 1 1,4-3 1,1 1 2,6-4 1,5 1-3,3-2 0,6-3-2,2 0-2,5-3 0,2-1-13,1 0-14,-1 0-25,0-1-34,0-1-42,-5 3-50,1-1-58,-7 0-118,0 0-165,-6 2 61,-3 2-89,-3 2-44</inkml:trace>
  <inkml:trace contextRef="#ctx0" brushRef="#br0" timeOffset="80119.47">3148 7299 1685,'0'0'86,"0"0"-7,0 0 0,0 0 4,23-7-5,-8 3-7,6-2-7,5-1-9,1-1-9,1 1-36,6-3-42,-1 0-51,-1 1-70,2-1-146,-6 1-303,-3 1-101</inkml:trace>
  <inkml:trace contextRef="#ctx0" brushRef="#br0" timeOffset="80776.98">1581 8064 1719,'0'0'39,"4"-4"11,-4 4 4,4-4 10,-4 4 13,7-6 0,-7 6-3,4-3-7,-2-1-7,2 0-6,3-3-6,1 3-5,0-1-1,4-3-8,2 3-3,0-2-3,8-1-2,3-1-12,5-3-35,4 0-43,11-3-62,1-1-62,1-4-155,13-9-290,-7 7-129</inkml:trace>
  <inkml:trace contextRef="#ctx0" brushRef="#br0" timeOffset="81837.88">3849 6574 1605,'0'0'-30,"-4"5"22,4-5 14,0 0 13,-3 4 24,3-4 28,0 0 22,0 0 10,0 0 6,-4 4 1,4-4 3,0 0-5,0 0-11,0 0-9,4-15-9,-1 7-6,1 1-7,-2-5-8,2 1-5,3-3-1,-3-1 0,0 0-3,-2 1 1,1-1-2,2 2 2,-3 0-3,0 2 1,-2-2-1,1 2-2,4 2 6,-3 2-15,-2-1 5,2 0-6,0 0-12,0 3 0,-2 0-5,0 5-3,0 0-1,0 0 3,0 0-6,6 15 0,-5-6-3,4 2 1,-1 4-1,1 3 2,-1-1-2,4 5-4,1 4 7,0-2 4,-2 1-5,3 6 4,3-4 14,-6 1-8,2-4 1,-1 1-3,1 0-5,0-2 5,-4-2-2,2 0-23,0-4-18,-3 0-17,2-4-33,-2 0-35,-2-1-40,0-2-41,2 0-44,-1-5-98,-2 1-153,5-3 19,-6 3-128,0-6-95</inkml:trace>
  <inkml:trace contextRef="#ctx0" brushRef="#br0" timeOffset="82040.06">4033 6995 1758,'-7'5'119,"2"1"18,0-1 15,1 0 24,-1 0 25,1-1 11,4-4 0,-4 6-12,4-6-15,-3 4-19,3-4-14,0 0-20,29-15-8,-8 6-17,7-9-4,5 3-38,6-6-67,7 2-70,-2 0-80,3 0-104,-7-1-94,-4 7-193,-2-2 9,-2 2 71,-3-1-159,-3 3-121</inkml:trace>
  <inkml:trace contextRef="#ctx0" brushRef="#br0" timeOffset="83281.86">1170 7587 1718,'-2'-5'-10,"2"5"10,-3-8 22,2 4 21,1 4 15,-2-5 11,2 5 3,-2-7 0,2 7-1,0 0-5,0 0-5,0-5-8,0 5-2,0 0-8,0 0-7,0 0-2,0 0-7,0 0-1,0 0 3,0 0 3,2 19 5,0-8 5,2 5 1,0 3 7,2 3 0,0 3-4,1 4-5,2 4-3,-1 1-1,1 4-1,-1-1-3,2 9-3,-1-7-37,0 1-62,1-2-79,-2-2-90,1 0-213,0-3-4,-3-7-119,0 0-76</inkml:trace>
  <inkml:trace contextRef="#ctx0" brushRef="#br0" timeOffset="86401.81">5602 7040 1727,'2'-5'117,"-2"5"0,-2-11 2,2 7-4,0 4-1,0-12-12,0 7-5,0-2-12,0 2-7,0 5-11,0-9-10,0 3-20,2 2-39,0 0-35,3-1-43,4 3-49,-1 2-41,0 0-46,2 2-136,0 0-276,-2 1-126</inkml:trace>
  <inkml:trace contextRef="#ctx0" brushRef="#br0" timeOffset="87173.11">5666 7513 1869,'-10'-3'92,"-2"-1"11,4 1 7,0-2 16,4 2 21,-2 3 11,6 0 10,-10-5-2,10 5-11,-6-2-13,6 2-14,0 0-20,-8-3-8,8 3-15,0 0-15,0 0-5,0 0-10,-4 10 3,4-5-3,2 5-5,0-1-3,-2 2 0,4 5-7,-4 3-3,2-2-9,-2 0-33,2 4-36,-2-2-41,2-1-57,0-1-66,-2 1-76,2-4-114,-2 0-156,0-6 60,3 1-196,1 0-181</inkml:trace>
  <inkml:trace contextRef="#ctx0" brushRef="#br0" timeOffset="87355.21">5856 7565 2031,'2'-7'129,"1"2"-8,-3 0-2,0 5-6,4-8-1,-2 4-7,0-2-13,4 3-8,2-3-10,3 2-10,2-2-23,3 1-36,-4-1-43,5 1-55,-2 2-57,2 1-52,-5 0-74,-2 0-124,2 4-257,-6 2-153</inkml:trace>
  <inkml:trace contextRef="#ctx0" brushRef="#br0" timeOffset="87509.36">5888 7728 1894,'-8'9'64,"1"-2"14,1-2 16,2 1 13,2-3 8,-1 2-5,3-5-10,0 0-10,5 5-8,-5-5-6,19 0-8,-7-2-5,5 0-8,3 1-31,1-4-56,4 0-69,2 1-83,-1-3-133,2 1-167,-2 2-163,3-1-144</inkml:trace>
  <inkml:trace contextRef="#ctx0" brushRef="#br0" timeOffset="87751.82">6867 7281 1902,'2'-14'177,"0"3"-6,0 3 25,-2 3 23,2-3 18,-2 4 11,0 4-11,2-7-25,0 3-21,-2 4-25,0 0-23,0 0-14,0 0-10,14 11-10,-10 1-10,2 5-7,2 4-6,-2 1-5,-2 3-25,3 4-36,-5-3-45,0 6-47,0-1-64,-4 1-87,2 1-106,-6 2-174,-3 1-110,-1-2 92,0 0-319,-6-3-324</inkml:trace>
  <inkml:trace contextRef="#ctx0" brushRef="#br0" timeOffset="88563.35">3455 8907 2149,'9'-13'-18,"-3"4"29,0 1 12,-2 3 14,-2-2 26,2 2 16,-2 0 10,1-2 7,2 2 4,-5-1-6,2-2-2,0 3-3,-2-3-4,2 1-2,-2-1 0,-2 1-11,0-2-5,0 0 3,-3 0-17,-2 3 2,-1-4 0,-2 3-15,-5 2-1,-2 0-2,-3 3-6,-3 2-4,-6 4 6,-1 1-7,-4 3-2,-1 4 9,7 5-12,-2 2 5,4 0-5,1 4-4,6 2-1,2 1-1,7-3-3,2 2-2,3-2-3,2-3-9,9 2-1,-1 1-3,6-5 0,1 0 1,6-5-1,1-2-3,2-3 0,0-3 3,1-5-1,1 0 2,2-7-1,0 1 4,1-1-2,-3-4-2,1-1 2,-4-3 2,1 0 2,-1-1 3,-3 3 9,-2 4 5,-3-3 5,1 2 4,-2 1 1,-1 1-6,-2 3-3,-1-4-3,2 6-6,-3-2-2,2 1-2,-1 4-1,-7 0-1,14 4 2,-8 1-2,4 3-1,-4 3 3,4 1 0,-2 1 0,1 6-24,2-2-23,-1 2-31,-1 1-44,1 0-66,1 1-80,-2 1-109,1-2-165,-2-1 29,3 0-164,0 0-166</inkml:trace>
  <inkml:trace contextRef="#ctx0" brushRef="#br0" timeOffset="88783.82">3999 9128 2001,'0'-9'122,"-3"1"9,3 3 7,0-2 0,0 7 0,0-7-8,0 7-21,0-6-9,0 6-10,0 0 0,0 0 0,5 20-4,-5-9-5,2 3-1,0 4-6,0 2-8,1 0-3,-1 6-6,0-2-32,2 2-32,-1-1-32,-1 2-38,0-3-54,-1 2-74,2-4-53,-1-2-115,0-1-138,0-4 35,3-1-113,1-2-90</inkml:trace>
  <inkml:trace contextRef="#ctx0" brushRef="#br0" timeOffset="89083.15">4561 8874 1762,'-4'-17'104,"2"3"24,-1 2 19,-2 5 15,3-3 11,0 5 13,0 0-9,2 0-14,0 5-14,-4-8-21,4 8-15,0 0-9,0 0-6,0 0-5,-15 20-6,7-7-4,2 3-10,-1 6-5,1 2-5,-1 3-4,3 0-6,0 1-4,2 3-1,0-1-2,2-1-5,2 2-4,2-3-6,2 0-16,1-1-15,1-2-28,5-2-26,2-2-27,1-4-38,2-2-50,3-5-70,1-3-57,-2-4-99,1-3-145,0-4 32,-2 0-176,5-3-179</inkml:trace>
  <inkml:trace contextRef="#ctx0" brushRef="#br0" timeOffset="89314.86">4967 8923 1863,'-2'-10'89,"0"0"33,-1 5 10,3-3 10,0 3-5,-1-1 6,1 1-18,0 5-13,0-9-17,0 9-11,0 0-2,0 0-11,0 0 6,0 0-9,10 20-3,-6-11 2,0 4-6,1 5-7,-1-1-1,0 0-10,1 2-5,-1 2-37,0-2-24,-2-1-30,2 2-38,-1-1-51,-1-4-55,0 2-49,0-5-80,-2 0-129,2-3-20,0-2-109,0-1-84</inkml:trace>
  <inkml:trace contextRef="#ctx0" brushRef="#br0" timeOffset="89603.13">5155 8710 1743,'-5'-8'102,"4"4"10,-1-1-3,0 1 2,2 4 1,-2-4-6,2 4-10,0 0-13,0 0 1,0 0 17,0 0 7,21 5 4,-12 1 6,5 4-3,0 3 0,4 2 0,1 2 10,0 4-6,0 1-2,-2 4 0,0-2-3,0 4-6,-5-2-11,2 3-5,-8-3-4,-2 2-10,-4-1-7,-2 1-16,-6 5-49,-4 0-49,0-3-70,-7-2-105,2 0-102,-6-3-176,-3-5-86,1 1 53,0 1-263,-3-8-280</inkml:trace>
  <inkml:trace contextRef="#ctx0" brushRef="#br0" timeOffset="90244.75">6214 8872 2214,'-4'-7'53,"4"7"12,-2-3 8,2 3 3,0 0 7,-4-5 7,4 5-5,0 0-9,0 0-9,0 0-12,0 0-1,0 0-3,14-7-8,-2 5-2,0 0 1,7 0-9,0 2-1,0-1-26,3-2-44,-2 2-54,2-1-62,-1-2-79,-1 0-155,0 3-101,-5 1-139,-2 1-125</inkml:trace>
  <inkml:trace contextRef="#ctx0" brushRef="#br0" timeOffset="90421.36">6365 9049 1775,'-11'11'95,"3"-3"17,1-1 3,3 0 15,0-4 12,0 1 7,2-1-4,2-3-18,-4 5-7,4-5-6,0 0-6,10 5-13,0-5-11,7 0-11,3-3-43,2 3-63,3-5-86,4 1-93,-4 0-116,2 0-159,3-1 12,-4 1-124,2 2-98</inkml:trace>
  <inkml:trace contextRef="#ctx0" brushRef="#br0" timeOffset="91463.28">7386 8368 1489,'0'0'-68,"2"-5"29,-2 5 10,1-5 12,-1 5 16,3-5 10,-3 5 8,0 0 11,2-4 7,-2 4 7,0 0 2,0 0 6,2-5 3,-2 5-1,0 0 1,0 0 1,2-4-1,-2 4 0,0 0-1,0 0 1,0 0-3,0 0-2,0 0 2,0 0-11,0 0 5,0 0-4,0 0-3,0 0-1,0 0-2,0 0 2,0 0-5,0-5 6,0 5 1,0 0-1,0 0-2,0 0-4,0 0-4,-18 1-5,18-1-2,-18 4-2,8-2-3,-3 3 0,0 1-2,-4 2 0,1-1-4,-2 7-1,2-3 1,-2 3-2,1 1 1,1 2-1,0 0 1,4 0-1,1 0-1,5 0 0,-1 1-1,3-1 2,4-2-1,0 0 1,2-1-2,2 1 4,6-4 0,-2 2-1,4-3-1,2-2 2,0-2-1,1-3-1,2-1 1,0-2-2,-1-2 0,2-1 2,1-1-2,-2-2 3,-3-1 6,1-3-1,1 0 10,-4-1 9,0-2 2,-1 1-1,-2-3 7,-1 1 0,0 1 11,-1 0 13,-3 2 11,0 0 5,0 4-2,-2 0-11,2-1-1,1 2-6,0 0-12,-3 1-7,0 1-11,-2 4-7,0 0-2,0 0 3,0 0-3,10 12-2,-6-3 5,-2-1-6,3 4-6,-1-2 5,2 4-8,-1-1-8,3 0-32,1 1-35,-1-1-47,2 1-64,6-1-75,-8-2-78,4 0-164,-1 1-22,0-2 60,-1-1-102,1-2-58</inkml:trace>
  <inkml:trace contextRef="#ctx0" brushRef="#br0" timeOffset="94187.84">7513 8736 1567,'0'0'17,"0"0"10,0 0 6,0 0 3,0 0 14,0 0 2,0 0 3,0 0-3,0 0-2,0 0 0,0 0 1,0 0-1,0 0 0,0 0-1,0 0-3,0 0-4,0 0-2,0 0 0,0 0 4,0 0 2,0 0 7,0 0 5,0 0 0,0 0 4,0 0-1,0 0-3,0 0-3,0 0-5,0 0-8,0 0-5,6 13-2,-6-13-4,0 0-3,0 0-3,0 0-3,0 0-3,17-10-3,-13 7 1,2-1-4,3 0-1,-2 0-1,-1 4-5,0-5 2,2 3 3,-2-2-3,1 2-2,0-2-1,1 3 2,-4-1-2,3-2-1,-1 2-1,0 0-3,-6 2 3,15-3-3,-6 3 1,-1-4 3,0 1-2,-1 3-2,6-1 0,-6 1-2,3 0 3,-10 0-1,20 0 0,-10 0 0,0 1 1,-2 2-2,0-2 0,1 4 3,0-4 2,-2 3 9,0 0 5,0 2 12,-3-1-1,0-1 6,-2 1 2,0 2-2,-2-2 2,-2 0-2,0 2-9,-2-4 4,2 2-4,-2 0-4,-1-1 1,-2-1-4,7-3 3,-10 4-1,4-2-2,6-2 1,-13-2-1,13 2-2,-14-5-6,6 1 5,3 0-4,0 1-1,1-4 5,-1 2-5,4 0-3,-1 0 3,0-1-9,2 6 4,4-11 2,-3 5-1,4 1 1,2 1-4,-1-2-2,3 3 1,-1-1 3,2 0-8,2 2 0,0 0 5,-2-1-6,3 3 1,0 0 0,0 0-2,-1 0 0,2 3 3,-2 1 0,-2 0-2,3 2 5,0-1-4,-5 5 0,3-3 9,-5 4-8,0 1 7,-2 1 16,-2 1-4,-4-1 10,-2 4 2,-4 4-4,-2 0-1,-5 0-3,-5 2-1,-2 1-1,-2 0 1,-1-2-6,-1-1-2,2-2 5,0-2-3,2-1-3,1-3 1,2-1 0,4-3 1,1 0 7,-1-3 6,4 1-7,0-7-4,1 3 1,2-3-2,-3 0 3,11 0-3,-9-6-2,5 0 1,2 2-2,2 4-5,0-11 1,2 7-1,0-1-1,2 0 0,2 2 0,3-2-5,0 3 0,-1-1-2,5 1-2,-1 2 1,6 0 2,-2 2 2,2 1-4,0 2 1,3-1 0,-1 2 2,3-1-2,0 3 2,1-2 4,-1 1-3,1 0 2,-2-3 1,-2 2 0,-1-1-12,-1 0-28,0-1-21,-1 0-37,2 0-36,-5-4-52,-1 0-58,4-3-58,-4 2-92,-1-5-125,3 1 0,-2 0-196,0-4-203</inkml:trace>
  <inkml:trace contextRef="#ctx0" brushRef="#br0" timeOffset="94483.21">8300 8458 2056,'-4'-12'38,"1"2"34,0 1 27,3 2 17,-3 1 11,3 0 0,0 6-8,0-7-12,0 7-10,-2-6-15,2 6-2,0 0 14,0 0-2,-3 17 2,2-7-1,2 4-1,-2 3-4,1 0-2,1 3-1,-1 4-7,5 0-5,-2 0-4,0 3-9,2-1 1,0 2-1,1-4-10,0 2-4,2-4-23,-1 2-19,-1-4-22,4-1-33,0-3-31,0-3-47,2-4-64,3 1-75,-2-7-89,2 1-162,-1-4 3,2 0 57,0-4-145,2 1-104</inkml:trace>
  <inkml:trace contextRef="#ctx0" brushRef="#br0" timeOffset="94698.62">8688 8492 1857,'-3'-11'90,"3"3"14,-1 0 10,1 3 4,0 5-4,0-7-9,0 7-12,0-7-11,0 7-7,0 0 1,0 0 10,0 0-6,12 18-7,-4-7 11,-1 0-4,0 2-13,-1 2 0,0-1-11,-2 1-10,2 3 0,-4-3-15,4 2-33,-4 0-31,0-2-50,-2-1-60,2 1-67,-2-4-74,-2 0-148,2-2-44,0 1-164,0-3-137</inkml:trace>
  <inkml:trace contextRef="#ctx0" brushRef="#br0" timeOffset="94997.7">8881 8397 1711,'-6'-7'71,"5"3"22,-3 0 3,2-2 5,2 6-1,-4-6-3,4 6-12,0 0-8,0 0 13,8-4 13,-8 4 5,15 8 3,-4 0-2,1 0 8,3 7 1,2-2-12,2 2 1,-2 1-4,0 0-3,-3 1 2,3 2-5,-4 3-6,0-3-3,-4 1-9,-5 4-5,-2-4-3,-6 2-8,-3 2-5,-4 2-11,-3-2-39,-3 0-32,-1 1-37,0-2-42,-1-3-43,0-5-56,1 2-56,1-6-70,5-2-140,-3 0-50,1-2 53,7-4-150,5 1-114</inkml:trace>
  <inkml:trace contextRef="#ctx0" brushRef="#br0" timeOffset="95236.92">9670 8667 1980,'0'0'167,"0"0"3,8-2-1,-8 2 10,0 0-9,10-1-10,-10 1-19,6-3-17,-6 3-10,12 0-8,-1 0-14,4-1-6,4-1-5,0 0-14,6-2-7,3 1-2,-2 1-3,4-2-36,0 2-42,-4-4-62,-5 4-83,2-1-107,-5-2-172,-4 2-98,-3-1 51,-4 1-173,-1 0-163</inkml:trace>
  <inkml:trace contextRef="#ctx0" brushRef="#br0" timeOffset="95729.85">10740 8506 2082,'6'-7'130,"-1"0"8,-1 1 13,0-1 13,-2-1 5,2 1-14,-2-1-7,-2-2-6,2 0-12,-2-1 0,-2 2-8,0 0-9,-2-3-9,-2 0-13,0 2-12,-3-2-10,-2 2-9,1 3-9,-5 1-5,-2 0-3,-2 5-5,-2 1-6,-3 4-1,-1-1-5,2 5 2,-3 1-1,1 0-3,1 5-3,4 1 0,0 0-2,4 2 0,1-1-5,0 3 1,6-2 0,3-2-5,2 0-3,2 1-3,4-3 1,0 0-1,4-1 1,2-3-4,5 1-1,2-4 3,4-3-1,-1 1 1,2-4-1,0 0 1,1-2 1,-1 0-5,0-1 2,-1-3 0,0 0-4,0 1 0,-2-2 4,0 2-1,-3 1-1,0 0 4,-2 0-1,-1 1-4,-3 1 0,3 0 5,0 2 16,-3 2 7,0 0 3,2 1 1,0 1 1,-3 2-1,3 1-2,-2 1 2,2 2-5,-3-2-9,-2 1-32,5 0-37,-4 0-43,-1 4-49,0-4-66,-1 1-89,4-3-67,-5 0-164,2 3-36,-1-3 52,2 1-221,-2-4-226</inkml:trace>
  <inkml:trace contextRef="#ctx0" brushRef="#br0" timeOffset="96079.43">11033 8582 2078,'7'-8'53,"0"1"7,-2 1 11,1 0 11,0 0 11,2 2 7,0 1-6,4 1 9,-1 0-2,0 0-1,2 0 5,3 4-7,-5-2-3,4 4 1,-1 1-12,0 2 12,-3 1 0,-3 2 3,-1 2-2,-3-3-1,-4 4 5,-3 3-5,-1-1-4,-4 4-4,-3 0-6,-3 3-5,-2-4-5,-1 1-7,3 0-4,-3 0-5,2-2-8,1-2-1,0-1-6,4-2-5,2-1-3,-2-2-5,3 0-6,0-1 4,5 1 1,2-6-4,4 3 2,1-4-2,4 2-5,3-4 1,0 0-4,4 0-2,0-3 0,5 0-11,1-1-26,4-1-44,-1-1-50,-2-2-79,0-2-85,3-1-91,1-4-170,-5 2-63,-4-4 78,2 1-291,-4-1-305</inkml:trace>
  <inkml:trace contextRef="#ctx0" brushRef="#br0" timeOffset="96322.75">11545 8342 2277,'-2'-11'51,"2"0"27,0 2 21,0 4 17,0 0 15,0 5 8,0-5-11,0 5-17,0 0-7,0 0 24,0 0 13,0 0 0,-8 24 0,8-13 2,-1 5-7,-1 1-7,-1 2-2,-1 3-12,2-2-8,0 6-11,2-4-7,0-1-10,0 4-5,2-1-6,2 2-23,-2-2-37,4-2-31,2 0-26,2-1-43,0-3-45,-1-5-65,4-4-71,2-1-66,1-4-119,2-1-131,-4-3 64,6-2-262,-4-2-276</inkml:trace>
  <inkml:trace contextRef="#ctx0" brushRef="#br0" timeOffset="96655.88">11864 8453 2211,'2'-10'47,"0"3"16,1 0 8,-1 2 13,4-3 13,1 2-7,-1 1 5,5 1 8,-1 0-7,0 0 3,4 4 4,-2-3 2,1 6-10,-2-1-1,1 1 4,-1 2-6,-1 0-7,-2 1 8,-1 2-5,-2 1 4,-3 1-5,-4 2-5,-3-3-1,-2 4-6,-1 0-5,-2-2-7,-3 4-4,3-4-7,-1 0-5,0 2-5,1-2-3,2-1-6,0 0-4,2-1-1,2-1-1,2-1 0,4 1 0,2 0-6,5 0 0,2-3-2,3 1 1,0 0 0,6-4-5,-1 0-8,1-1-24,0 1-36,4-2-40,-3-2-59,-2 1-67,2-3-93,-4-4-99,-2 1-188,-2-1 27,-1-4 74,-2 1-205,2-2-196</inkml:trace>
  <inkml:trace contextRef="#ctx0" brushRef="#br0" timeOffset="96917.59">12246 8239 2026,'2'-10'64,"2"5"8,0-3 13,4 3 22,1-2 17,2 4 14,-1 1 7,4 2 12,7 4 8,-2 0 0,6 3 4,1 5-4,3 1-3,0 5-7,-1-1-3,-3 3-8,0 1-4,-3 2-5,-1 2-2,-6-5-8,-4 4-10,-3 0-8,-4-2-8,-4 0-9,-2 4-14,-4-1-11,-2 1-30,-4-4-33,-2-1-35,1-1-48,-1 0-41,-2-3-51,0-2-63,2-4-71,0-3-74,-1-1-171,5-2-30,-3-3 49,2 0-255,1-2-277</inkml:trace>
  <inkml:trace contextRef="#ctx0" brushRef="#br0" timeOffset="97525.8">13588 8427 2175,'-5'-7'-11,"2"-1"24,1-1 29,-2-1 25,2 3 26,-1-5 9,-1 1 6,2-1 5,-1-1 5,-1 3 6,1 0-1,0-2-1,-1 0-15,0 1-17,-5 0-11,-1 3 0,-1 1-13,-4 2-9,-1 3 2,-6 2-13,1 4-6,-1 4 1,-1 4-3,0 0-9,-2 3-4,-1 4-2,6 1-1,-2 1-1,5-1-1,2-3-6,2 3 3,5-2-4,2-1 2,2 1-6,4-1 1,0-4-7,4 1 2,2-3-3,4 1 2,1-5-4,2 0-2,4-4 0,-1-1 6,2-2-4,1-4 2,-2-2-1,4-1-4,-3-2 7,1-3 3,1-1-2,-3-3 12,2 1 9,-5 0 18,2-1 17,-6 3 27,1 2 10,0 1-1,-3 1-11,0 1-9,-1 1-6,-1 2-14,0-2-11,1 3-8,-1 2-4,-6 2-3,0 0-3,14 6 0,-7 1-3,-1 0-1,1 2 0,2 2-2,1 1-4,1 1-39,-1 0-48,3 3-51,-2-3-55,1 0-69,1 3-77,-2-5-99,-3 2-190,2-3 32,-1-1 71,2 1-212,-1-5-212</inkml:trace>
  <inkml:trace contextRef="#ctx0" brushRef="#br0" timeOffset="97866.82">13910 8477 2003,'9'-6'54,"-3"0"26,-2 3 12,2-3 11,3 3 7,-1 1 2,-2-3-1,6 3 2,-2 2-2,0 0 0,3 0-8,-2 5-6,1-3 3,-1 3 0,-1 3-1,2 1 5,-4-1-1,-4 1 6,-2 0-3,-2 3 0,-4 2-5,-4-3-6,-8 5-10,2-3-6,-5 2-8,-3-2-5,0 0-6,-1 1-5,3-2-4,-2-3-2,8 0-1,0-1-4,-2-1-3,6 1-2,-1-3-2,3 0-3,-1-2-4,5 1-6,4-4-2,0 0-1,0 0-2,0 0 0,25-1-4,-14-3-1,8 0-4,0 1 2,2-4-22,2 1-45,3-1-48,1-1-48,-1-1-53,-1 0-62,9-3-57,-4-4-71,1 0-144,1-2-32,-4 1 60,1-2-185,-1 0-190</inkml:trace>
  <inkml:trace contextRef="#ctx0" brushRef="#br0" timeOffset="98119.93">14455 8043 1863,'-12'-18'29,"6"5"38,0 1 34,2 5 25,0 0 9,2 3 5,-1 0-1,3 4-13,-4-4-21,4 4 7,0 0 8,-10 14-1,5-3 3,3 5-3,-2 4 11,2 3-3,-1 4-3,1 1-2,0 0-3,4 3-6,-2 0-8,0-1-4,0 1-6,2-3-12,1 0-5,-1 1-5,2-2-8,0 0-5,1-3-40,-1 0-26,4-5-34,1-1-37,3 0-52,0-5-56,2-4-73,3 1-63,-2-5-101,2-1-137,-4-4 15,4 0-237,-1-4-271</inkml:trace>
  <inkml:trace contextRef="#ctx0" brushRef="#br0" timeOffset="99137.49">14780 8110 2137,'0'-10'37,"0"3"26,0-3 28,2 5 25,-4-4 17,2 4 8,0 5 3,2-8-17,-2 2-2,3 3-8,-3 3-14,0-7-8,0 7-7,0-5-8,0 5-13,0 0-7,2-6-9,-2 6 1,0 0-7,0-6-2,0 6 0,0 0-10,0 0 4,0 0-2,0-8-6,0 8-2,0 0 1,1-5-6,-1 5 1,3-6-4,-3 6-5,6-7-3,-3 5 0,3-2-3,-2 1-3,0-2 5,3 2-7,0 1 0,0-2 3,2 2 1,0-1-7,-1 1-4,-1 2-1,-7 0 3,21 0 2,-12 2 2,2-1-7,-1 3 5,1 2-2,1 3-3,-2 1 8,0 1-5,1 2 3,-2 3 1,-2 3 11,-2-2 5,2 3 1,-3 0 6,-4-2 3,0 5 1,-2-3 6,-2-1 1,-3 2 0,-1 0-2,-3-1-3,0-3 0,-2 1-5,-1-3 2,-2 0-6,6-2-1,-4-2-1,3-2 0,-2 0-1,3 0 1,2-1 1,-4-3-2,4-1-5,0-1 2,2-1-3,-3 0-2,9-2 2,-13 0-4,13 0-3,-9 0 2,9 0 0,0 0-5,-12-4 2,12 4-1,-4-3-1,4 3-1,0 0 0,0 0-1,-6-4 3,6 4-3,0 0-1,-2-4 1,2 4-3,0 0 2,0 0-3,-4-4-1,4 4 1,0 0 0,0 0-2,0 0 1,0 0 4,0 0-7,0 0 4,0 0 0,-5-4-2,5 4 1,0 0 2,0 0 1,0 0-3,0 0 3,0 0 0,0 0-1,0 0 0,0 0 4,0 0-4,0 0 1,0 0 2,0 0-1,0 0 0,0 0-1,0 0-2,0 0 2,0 0 0,0 0-3,0 0 4,0 0-1,0 0-3,0 0 4,0 0 0,0 0-2,0 0 0,0 0 2,0 0 1,0 0 0,0-6-4,0 6 4,0 0-3,0 0 5,0 0-6,0 0 3,0 0 2,0 0-3,0 0 0,0 0 1,0 0 0,0 0 2,0 0 1,0 0-2,0 0 4,0 0-3,0 0 0,0 0 0,0 0 1,0 0 0,0 0 1,0 0-4,0 0 2,0 0 1,0 0 1,0 0-2,0 0 0,-3-5 2,3 5-1,0 0-2,0 0-2,0 0 2,0 0 0,6-6 0,-6 6 0,0 0 1,2-6 0,-2 6-1,0 0 1,0 0-2,2-5 0,-2 5 0,0 0 0,0 0 1,0 0 1,2-6-6,-2 6 2,0 0-3,0 0-11,0 0-16,0 0-26,0 0-24,0 0-29,0 0-37,0 0-39,-12-2-48,12 2-56,-6-2-61,4 1-128,2 1-57,0 0 38,-10-7-144,10 7-139</inkml:trace>
  <inkml:trace contextRef="#ctx0" brushRef="#br0" timeOffset="99647.7">14691 8313 1659,'-4'5'7,"4"-5"36,-6 2 29,6-2 35,-6 5 29,6-5 21,0 0 13,-7 3 2,7-3 5,-4 4 11,4-4-5,0 0-21,0 0-16,0 0-9,0 0-15,19-14-10,-13 7-7,3-1-4,1 1-6,3-4-4,0-4-5,3-1-9,0-1-5,0-4-7,4-1-7,-1-4-3,-2-1-4,2-1-4,0 1-1,-2-1-4,-1 2-2,-1 0 3,-1 3-2,-3 2 5,2 2 1,-4 1 2,-1 4 0,1 2 0,-1-2-4,-1 4-7,-3 0-3,2 3-6,-2-1-9,1 1-6,2 3-1,-3 4-3,-4 0 1,12 5-1,-4 4-2,1 3 0,-2 4-1,3 5 3,-2 4 12,1 1 11,1 7 15,-1 1 11,0 2 8,-3 1 6,0-4 1,0 2 6,-2 1 1,0-2-23,2-3-1,-4-3-2,0 2-7,0-6-1,0 0-4,-2-2-6,2-2-1,0-3-12,-1 0-17,-1-1-10,3-3-13,-3-1-10,2-3-21,-2 3-27,0-4-30,2-3-38,0 2-49,-2-5-58,0-2-61,2 4-72,-2-4-86,0 0-142,0 0-20,-16-13 71,10 9-292,-4 0-335</inkml:trace>
  <inkml:trace contextRef="#ctx0" brushRef="#br0" timeOffset="99886.45">14876 8515 2404,'-9'0'56,"-1"0"27,4 2 35,6-2 26,0 0 13,0 0 2,0 0-4,0 0-3,0 0 1,27-6 2,-7 5 0,4-3-7,3 2-9,6-1-13,-2 1-10,5 2-10,7-2-7,1-1-11,-2 3-7,-5-2-9,-3 2-6,-3 0-21,-3-2-38,-6 2-47,2-2-78,-2-4-69,-3 3-86,-1-3-81,-4-2-160,-2 1-84,-4-2 57,-1-1-262,-1-2-289</inkml:trace>
  <inkml:trace contextRef="#ctx0" brushRef="#br0" timeOffset="100219.2">15653 7595 2273,'-4'-8'52,"2"3"16,-3 1 20,5 4 16,-1-4 17,1 4 3,0 0-3,0 0-9,0 0 0,0 0 26,0 0 4,27 11 5,-10 3-4,2 1-1,9 6 0,1 8-1,7 3-1,8 14-5,1 2-9,-5 5-4,-2-2-2,-1 4-9,-6 0-7,-8-5-5,-8-6-11,-2-2-8,-7-3-6,-6 1-18,-8 1-31,-11 2-47,-16 12-49,-9-1-55,-7-4-72,-9-2-87,-3-5-94,-8 5-187,-10-4-67,-1-3 87,-2 1-347,-2 0-374</inkml:trace>
  <inkml:trace contextRef="#ctx0" brushRef="#br0" timeOffset="101209.23">8226 9893 2241,'-23'5'-104,"2"-1"16,1 0 15,4 0 16,-1-3 17,4 1 15,0 0 21,2 0 3,1-2 8,-1 2 6,1 1 5,0-3 6,-2 2 8,2-2 1,0 2 8,-3 1 4,-1-1 3,-2-1 5,4 1 8,-6 3 5,4-5 7,-3 5 7,3-3-6,2 0 11,0 0 0,2-1 2,0 1-1,0 1 0,2-2-3,8-1 3,-13 2-16,13-2-1,-11 2-6,11-2-3,-8 0-4,8 0-7,-7 2-7,7-2-2,0 0-3,0 0-5,0 0 2,21 4 4,-5-4-7,4-2 5,10 2 0,6-2-4,9-2 2,16-2 2,32-3 4,14-1 1,16-2 1,14-4 5,13-1 5,11-1 6,44-3 5,11-1 8,18 0-3,5-4-5,4-1-7,0 0-2,10-2-4,8 0-6,6-3-4,3 1-6,3-1-10,3 1 0,1 0-5,1 3-7,1 2-1,-6 2-5,-4 2-2,2 3-1,-1 3-3,-15 3 1,-7 1 0,-15 0-2,-13 4 0,-15 1-1,-41-2 2,-8 4-2,-10-3 0,-14 0-1,-13 0 1,-16 0 3,-14 3-2,-21-3 7,-15 4-3,-11-1-2,-3 1 5,-7 1-4,-6-2-1,2 4 3,-7-3-4,-3 2-12,-4 0-13,-4 0-17,0 2-23,-10 0-23,8 0-15,-8 0-25,0 0-28,0 0-40,0 0-53,-30 0-45,16-1-88,-8-1-164,-7-2 40,-9 0-194,-12 0-192</inkml:trace>
  <inkml:trace contextRef="#ctx0" brushRef="#br0" timeOffset="101665.77">10227 10367 2017,'2'-4'101,"-2"4"12,0 0 11,0 0 7,0 0 14,0 0 15,5-6 9,-5 6-3,0 0-10,0 0-13,0 0-14,0 0-10,0 0-14,0 0-12,0 0-8,12 12 5,-8-5 0,5 3 0,-2 2-7,3 1-3,-2 2-6,1 3-5,-1 4-4,1 1-8,-1-1-5,-1 3-5,1 0-3,-1-1-4,-1 0-4,1-2-2,-3 2-28,0-2-36,2-1-53,-2-4-52,0 0-58,0-2-75,4 2-66,-4-5-126,4-2-98,2 0 37,2-5-272,2-1-281</inkml:trace>
  <inkml:trace contextRef="#ctx0" brushRef="#br0" timeOffset="101900.77">10965 10577 2208,'0'-7'135,"2"4"6,-2 3 4,2-8-6,0 4 25,-2 4 19,4-5 6,0 1-10,4 0-10,6-3-8,2 1-8,7-1-6,5-1-11,4-2-12,4 2-13,-1-1-12,4 1-10,-1 1-9,0-1-7,3 3-33,-5-4-50,-5 6-61,0-3-56,-2 0-73,-4 3-69,-2-3-76,-4 0-153,-1 1-61,-6 1 47,0-1-262,-1 0-262</inkml:trace>
  <inkml:trace contextRef="#ctx0" brushRef="#br0" timeOffset="102149.65">11881 10142 2172,'0'-6'114,"0"1"15,0-1 9,0 6 2,-2-7 25,2 7 6,0-7-5,0 7-17,0 0-15,0 0 0,0 0 11,0 0 3,4 25-3,-1-10-8,1 3-8,-2 1-10,2 3-11,3 3-10,-3 0-8,0 2-8,2-3-7,-2 1-6,0-1-15,1 0-32,0-2-39,-3 0-44,2-3-50,0 0-53,-2-2-61,0 0-61,2-2-43,-2-3-71,2-3-117,3-3-10,2-2-288,1 0-302</inkml:trace>
  <inkml:trace contextRef="#ctx0" brushRef="#br0" timeOffset="102471.97">12250 10297 2276,'4'-16'31,"0"4"31,-2 3 20,0 2 20,-2 1 9,-2 2 4,2 4-3,-6-4 14,6 4 8,-16 6 9,4-2 3,-2 3 1,-1 2-9,-6 3-4,0 0-8,-1 1-11,-1 2-12,1-2-9,1 2-10,0-3-9,5 2-7,-2-3-8,4 0-6,3-1-6,-1 0-5,3-3 3,2 1-8,5-1-2,0-1-2,4 0-4,5-1-2,-1 2-5,3-2-3,1 0-2,3 2-2,2-2-1,0 1-3,-1 1-1,2-1-2,-2 1 2,1 1-2,0-1-2,0 2 2,-1-1-2,2-1 1,-4-2-1,1 3-26,1 0-28,2-3-45,-2 3-41,1-3-64,0 0-68,4 1-71,-6-3-101,4 1-133,-5 0 30,4 1-306,-6 0-331</inkml:trace>
  <inkml:trace contextRef="#ctx0" brushRef="#br0" timeOffset="103902.02">12453 10628 2570,'-4'-6'95,"1"1"18,1-1 20,0 2 25,2 4 13,-4-10 3,4 7-7,0 3-13,-2-9-16,0 6-13,2 3-13,5-8-13,0 6-11,2 0-6,-1 0-9,5 2-9,-3-1-5,3 1-6,-1 1-6,-1 1-4,2 0-7,-3 3-2,0-2-5,-1 2 0,2 2-3,-5 0-2,0 3-1,-2-1-1,0 2-2,-4-1-2,0 2 1,-2-1-1,0 2-2,-3-2 0,-2 4 0,3-5 0,-2 2 2,-1 0 0,3-1-2,-3-1 1,1-2 1,2 1-1,-1-2 1,-1 1 1,-1 0 0,3-3-2,-1 2 1,-1-3-2,4 2-2,-2 0 1,-1-3-3,3 2-1,-1-2 0,1 1 1,4-4-1,-7 6 1,4-4 0,3-2 6,-4 4-4,4-4 3,-4 3-3,4-3 0,0 0-1,0 0-2,0 0 2,0 0-4,0 0-1,0 0 0,0 0-2,0 0 0,0 0 3,0 0-5,8-15-1,-8 15 0,2-5 3,-2 5-3,4-7 1,-2 4-1,0-3 1,-2 0-1,2 2 0,0-3 0,0-1-1,1 3 0,0-1 1,-3-1-3,1 1 1,2 1 1,-3-3-2,0 1 1,2 2-1,-2-1 0,-2 0 0,2 1 2,-3-1-2,3 0 0,-1 1 2,1 5 2,-3-9 5,0 4 3,3-1 3,0 6-4,-4-9 2,4 5 1,0 4 1,-4-9 7,4 9 0,-2-6 1,2 2 4,0 4 0,-3-5-4,3 5-4,0 0-4,-1-6 3,1 6-7,0 0-6,0 0 3,0 0 1,0 0-3,0 0-1,0 21 2,0-14-3,0 1 3,0 2-2,0 0 1,1 1-1,-1 0 2,0 0-4,0 0 2,0 1-1,0 0 1,0 1-1,-1-1 0,-1-1 2,2 0-2,0-2 0,0 1 0,0 0-1,-2-1-3,2-1-9,0 0-10,-2 0-6,2-3-7,0 0-7,0 2-1,0-2-1,0 1 4,0-6 4,0 6 2,0-6 6,0 0 1,0 0 1,-4 3 4,4-3 1,0 0 0,0 0 2,0 0 1,-17-11 3,12 7-1,-2 1 3,1-2 1,0 1-1,-2-1 3,0 0 0,-2 0 2,2-1 1,0-1 0,2-1-1,-1 1 0,1-3 0,2 0 3,-1 0-5,5-2 2,0-1 2,0 1-1,5-1 0,-1-1 1,2-1 2,5 2-4,-1-1 3,0 1 2,4 0 4,2 2 3,-1-1 5,0 3-1,0 1 0,2 1 1,-3 0-2,3 2 1,1 3-2,-1-2 2,-3 4-6,0 2 3,-2 0-3,2 3 1,-2 5 1,-2-1-1,-4 3 0,-2 2 2,-1 1 1,-6 2-1,-1 0 6,-2 4 6,-4 2-1,-6 3-1,0-1-2,-4 0 2,-1 0-3,-2 0 1,-2-1-1,-3-1-2,1 0 1,-1-2-4,0 0-1,1-4 0,1 0 1,4-4-2,-2-1 3,3 0-2,4-5 0,-3 0 2,3-1-3,3-2 0,2-2-1,-2 1-1,4-3-2,-1 2 0,3-2-1,8 0 0,-15 0-2,8-2-2,7 2 0,-4-3 0,4 3 2,0-6-3,0 6 2,7-7-3,-2 3 3,4 0 0,0-1-3,2 1 1,1-1-1,4-1 3,-3 1-2,7 1-1,1 1 4,2-3-4,3 2 0,0 0 3,-3 2-2,2 2 1,-2-1-1,1 1 3,-1 1 0,3 1-3,1 0 6,-3 2-1,3-1-1,-2 2-2,1-3 2,-3 1-2,-2 2 2,-2-3 0,1 1 1,-2 1-4,-6-4 3,6 4 0,-8-3 2,2 2 0,0-3 2,-1 2 1,-4-2 2,3-2-3,-10 2-2,20-4-2,-11 1 2,-1-2-12,-1 0-16,1-3-20,0-2-21,1-1-30,0-2-39,-3-1-47,0-3-51,-2-2-70,2-2-79,-2-6-128,-2 1-104,-2-5 42,-2 1-378,-4-3-429</inkml:trace>
  <inkml:trace contextRef="#ctx0" brushRef="#br0" timeOffset="104273.82">12773 9911 2615,'-11'-11'14,"0"1"24,3 3 23,2 0 20,2 2 16,0 0-1,2 0-12,2-2-11,2 2 1,2-3 2,3 2-6,4 1 4,2 1 3,3 0-12,4 2 0,2 2-6,-1 0 0,0 3-8,4 2-9,-3 2-3,-3 2-1,2 5-3,-4-1 5,-4 5 8,0 0 8,-7 1 10,-2 1 3,-4 2 11,-3 4-1,-2 0-2,-2-1-3,-2 2-8,0-3-2,-3-2-4,6 0-8,-2-1-5,1-6-5,3 1-5,0-3 1,10-4-1,3 1-2,3-2-6,7-4 0,9 1-5,4-3-4,12-4 1,11-4-30,26-5-56,6-5-76,-6-2-149,2-6-208,-8-4-157,-5-4 97,-5-2-448,-6-7-481</inkml:trace>
  <inkml:trace contextRef="#ctx0" brushRef="#br0" timeOffset="104920.79">16870 8889 2772,'0'0'4,"-10"0"14,10 0 15,0 0 16,0 0 14,0 0 6,0 0-5,0 0-2,0 0-11,0 0-3,20-8-4,-8 4-8,0 2-3,8 2-5,1-1-36,-3-1-39,4 2-52,-1 0-60,-1 0-51,0-3-67,0 6-130,-2-1-38,0-1-141,-4 1-86</inkml:trace>
  <inkml:trace contextRef="#ctx0" brushRef="#br0" timeOffset="105096.74">17029 9107 1724,'-8'10'88,"4"-4"16,-2-1 14,4-1 22,-3-2 9,5-2 0,0 0-14,0 0-16,0 0-13,0 0-7,30-8-13,-17 3-10,7 1-12,3-2-47,3 1-46,0-2-55,-1 0-61,3 0-54,-3-1-84,3-1-140,-4-1-22,4 3-88,4-5-36</inkml:trace>
  <inkml:trace contextRef="#ctx0" brushRef="#br0" timeOffset="110851.69">18179 8441 2256,'-2'-8'159,"-2"-1"-23,2 3 9,0-2-6,0 1-7,0 1-2,0 2-9,2 4-7,-2-7-4,0 3-5,2 4-9,0-8-14,0 8-5,-3-4-10,3 4-7,0 0-12,0 0-11,0 0-1,0 0-3,3 23 5,1-6-10,-2 0-3,0 7 0,0 0 0,2 2-3,0 5 0,-2 4 1,2-3 4,-1 4 3,-1 0-7,0-3 3,0-3-5,-2 3-8,0-3-23,0-1-30,0 0-30,0-7-42,-2-1-51,2-1-50,0-3-56,0-5-42,0-2-143,0-1-62,2-2 47,0-6-145,-2-1-112</inkml:trace>
  <inkml:trace contextRef="#ctx0" brushRef="#br0" timeOffset="111057.72">18461 8734 1935,'2'-6'143,"0"2"10,1-1 13,-1 1 20,0-1-10,0-1-13,0 2-12,0-1-16,0 0-12,-2 5-12,4-7-12,-2 2-14,3 3-18,-1-3-35,0 1-38,2 2-40,1 1-45,-7 1-47,9-4-57,-3 2-47,-2 0-88,0 0-171,-4 2 34,10-5-115,-5 1-81</inkml:trace>
  <inkml:trace contextRef="#ctx0" brushRef="#br0" timeOffset="111365.9">19010 8465 1663,'0'0'72,"-2"-9"27,2 6 16,0 3 13,-3-9 9,1 6 14,2 3-1,0-5-7,0 5-17,0 0-17,0 0-11,0 0-10,0 0-6,0 0-6,-2 17-5,2-2-6,-2-1 0,2 3-4,0 3-9,0-1-2,0 3-3,2-2-6,-2 3-5,2 2-2,-2 1-2,2-2-4,1 4-20,-1-8-28,0 2-45,-2-3-51,2-3-61,-1 2-55,2-5-48,-1-3-137,2-1-75,-2-2 44,2-3-90,3 0-40</inkml:trace>
  <inkml:trace contextRef="#ctx0" brushRef="#br0" timeOffset="111753.24">19319 8492 1569,'0'0'104,"-3"-10"16,3 7 13,0 3 5,0-8 8,0 8 0,3-6-11,-3 6-8,0 0-19,4-7-6,4 2-12,5 5-8,2-4-7,6 1-9,1 0-5,2 1-9,0 0-3,1-1 3,-1 0-5,-7 1-9,6 0-3,-6 0-1,0 0 1,-4 2 2,-2-1 3,0-1 6,1 2 0,-2 0-2,-10 0-11,13 0-1,-13 0 5,8 0-13,-8 0-9,0 5 6,0-5-5,-4 9-3,2-1-1,-3 1-4,1 2-3,0 2 7,-1 2-6,4 3 2,-3-3 3,2 3-7,-1 0-2,2 1 3,-2 0 3,0 0-1,3 0 0,-2 0-2,2 1-10,0-1-30,-2-3-24,2 1-37,-2-4-40,0 2-49,2-4-50,2 0-38,-2-4-99,0-1-129,2-3 51,0 2-129,-2-5-79</inkml:trace>
  <inkml:trace contextRef="#ctx0" brushRef="#br0" timeOffset="112178.96">19905 8274 1638,'3'-17'27,"2"5"35,-2 0 32,-1 5 16,0-1 16,0 1 4,1 3-9,-3 0-9,0 4-14,3-6-11,-3 6-11,0 0-2,0 0 9,0 21 6,-1-8 0,-1 4 0,-1 5 6,1 2 2,0 4-6,0 3 1,-1-1-9,-2 7-3,2 1-4,1 1-5,0-2-4,-1 1-4,3-4-8,0-1-3,5 4-6,-3-9-4,4 0 1,1-1-3,3-4-3,0-3-6,6-2 2,-2-5-3,6-2-6,-4-3 1,2-3-3,1-5-1,-2 0 2,0-2-3,-3-5-2,2-1-1,-4-3-1,-1 0-3,-3 0-3,-5-2 1,0-1-5,-6 2-2,0 0-2,-5-3 0,-9 5 0,1 0-5,2 0 4,-5 5-5,0-1-4,0 2-27,-3 3-25,4-1-23,-2 4-28,2-2-32,0 1-37,1 3-41,7 2-30,0-2-31,4 1-50,1-3-126,7 2-16,-2-4-180,11 5-149</inkml:trace>
  <inkml:trace contextRef="#ctx0" brushRef="#br0" timeOffset="112470.65">20797 8704 1908,'0'0'125,"0"-8"12,0 8 14,0 0 11,2-6 32,-2 6 22,2-4 8,-2 4-6,4-5-19,3 2-23,2 1-17,9-3-17,4 1-14,0 2-13,7-2-11,4 3-8,1-1-12,0-2-8,0 2-7,-2 0-7,-3 2-6,1-1-5,-6-1-6,-6 0-2,1 2-5,0-2-4,-6 0-11,1 2-22,-2 0-23,-4-2-35,0 2-43,-8 0-36,9-2-29,-9 2-42,6-2-57,-6 2-52,0 0-111,2-3-142,-2 3 39,0 0-233,0-10-253</inkml:trace>
  <inkml:trace contextRef="#ctx0" brushRef="#br0" timeOffset="116029.25">21680 8397 2043,'4'-4'-51,"0"1"15,-4 3 22,7-7 31,-5 6 29,-2 1 12,4-8 14,-2 4 15,-2 4 11,5-7 5,-3 5 7,-2 2 1,4-8 4,-4 8-2,1-6-10,-1 6-5,3-3-3,-3 3-9,0 0-7,0 0-10,0 0-14,0 0-4,0 0-1,-17 9-7,9 1-1,-3 1-6,0 1-5,1 0-2,2 2-2,-4 5 2,6-4-1,0 4-5,2-2 0,2 2-3,2 1-2,2-3-1,4 0-1,2 0-1,6 0-3,0-2-1,3-1 2,2-2 1,2-3-1,-1-1-2,0-3-2,0-3 1,1 0 0,-1-2-1,2-4-1,-3-1 4,2-3-3,-2 1-3,1-5 4,-2-2-4,-2-1 1,-2 0 4,-3-1-5,-1-4 0,-1 5 3,-5-3-8,-1 1-6,-3 2 0,-3 0 10,-3-1-9,-5 5 4,-2 0-3,-1-1-4,-6 3 4,2 3-10,-2 1-16,-3 5-15,2-2-19,-2 4-26,-1 1-27,1 1-34,0 2-36,2 3-38,3-1-33,3-1-84,6 2-146,2-2 15,3 1-95,6 1-67</inkml:trace>
  <inkml:trace contextRef="#ctx0" brushRef="#br0" timeOffset="116196.87">22187 8531 1705,'14'-6'94,"-6"2"29,0-2 25,0 2 11,-2 0 9,-2 3 6,2-1-15,0-3-9,-6 5-22,9 0-11,-9 0-36,8-5-49,-3 3-54,-5 2-77,0 0-80,8-2-50,-8 2-102,0 0-149,0 0-166,0 0-142</inkml:trace>
  <inkml:trace contextRef="#ctx0" brushRef="#br0" timeOffset="116545.89">22468 8325 1937,'2'-7'76,"0"-2"24,0 1 10,-2 3 11,2 1 1,-2 4-7,4-7-6,-2 3-15,-2 4-12,0 0-4,0 0-3,0 0 3,6 17 1,-3-6 1,-3 0-3,0 7-4,0-3-9,-3 5 4,-1-3 2,2 1-5,0 1-4,-2 0-3,2-1-9,-2-1-6,2 1-2,0-3-6,-1-3-3,1 2-3,-1-2 0,6-2 0,-1 2 1,5 0-1,3-1 2,3-2-1,4 3-3,5-5 0,-2 1-6,1 0 3,1-4-5,-4 1-2,4-1-13,-3 0-29,2-2-39,-4-1-45,0-1-52,-2 0-71,-3-1-71,-1-3-131,-2-2-119,-3 1 50,-2-3-162,-1 3-160</inkml:trace>
  <inkml:trace contextRef="#ctx0" brushRef="#br0" timeOffset="116775.62">22716 8449 1929,'-4'-5'95,"1"2"15,3 3 2,-5-5 5,5 5 7,-5-5-1,5 5-10,0 0 31,0 0 0,0 0 2,3 25 0,-1-13 2,3 5-11,0 2-8,-1 2-10,0 3-9,-2 1-11,2 2-9,-3 0-10,2 1-42,-1-1-50,-2 1-57,2-3-62,-4 2-70,4-1-65,-2-6-52,-2-1-131,2-1-81,-2-2 51,-1-1-133,2-3-110</inkml:trace>
  <inkml:trace contextRef="#ctx0" brushRef="#br0" timeOffset="124871.43">23340 8332 1591,'0'4'27,"0"-4"34,0 8 10,0-8 16,0 5 16,0-5 14,0 6 10,0-6-2,0 6-7,0-6-8,0 0-9,0 5-15,0-5-6,0 0-10,-2 8-7,0-1 9,-3 0-3,0 0-1,0 3-4,-5 3-6,0 0 3,3 0-12,-4 5-1,-2-1-5,3 1 2,-3-1-6,0 0 1,3-1-7,-3-1-4,5 0-12,-4-3-31,4 0-45,0-3-52,2-1-48,0-1-50,-3 0-93,2-6-167,1 1-24,6-2-139,0 0-128</inkml:trace>
  <inkml:trace contextRef="#ctx0" brushRef="#br0" timeOffset="125090.26">23130 8306 1762,'0'-8'16,"3"2"4,-3 0 4,2 3 8,-2 3 3,2-6 14,-2 6 30,0 0 14,8 12 5,-2-5 3,3 4 1,0 4 1,3 1-7,4 1-4,-2 2-7,5 4-3,2-2-7,2 0-8,1 2 0,-1 0-15,-3-1-29,4-3-33,-7 0-33,0-3-50,-1 0-54,-2 0-43,-1-6-76,-3-1-163,1-3-243,-2-2-167</inkml:trace>
  <inkml:trace contextRef="#ctx0" brushRef="#br0" timeOffset="125351.08">23779 8148 2061,'2'-8'103,"0"1"4,2 4 4,-2-3 6,-2 6-7,4-5-2,-4 5-16,4-2-7,-4 2-4,7 13 4,-3-3 2,1 7-5,-1 0-1,0 6 5,0 2-7,0 1-2,1 0-7,-1 3-5,0 0-4,-2 2-8,2-4-5,-2 1 0,0-2-31,-1 1-31,-1-1-31,0-4-39,0-3-56,0-2-63,4 2-51,-4-7-79,0-1-188,0-2 32,0-3-134,2-3-121</inkml:trace>
  <inkml:trace contextRef="#ctx0" brushRef="#br0" timeOffset="125531.84">24007 8460 1937,'4'-7'108,"1"3"14,-1-2 11,-2 2 14,0 1 8,2-2-2,-4 5-17,5-7-14,-5 7-14,4-6-21,-4 6-31,7-2-55,-7 2-59,0 0-72,6-2-64,-6 2-78,2-4-192,-2 4 5,0 0-115,0 0-76</inkml:trace>
  <inkml:trace contextRef="#ctx0" brushRef="#br0" timeOffset="125779.53">24159 8211 1716,'4'-7'100,"4"2"18,-6 1 10,2-2 11,0 2 17,0 1 3,-4 3-8,6-4-19,-6 4-15,7-2-6,-7 2-12,7 9 6,1 3-3,-2 2 3,3 1-2,-3 2-7,0 4-9,-1 0-15,2 1-2,1 2-2,-4-2-12,0 3-23,0-2-31,-2 0-31,-1-1-40,2-4-55,-3-1-64,2 1-69,-4-6-99,2 0-195,2-3 65,-2 1-183,2-5-163</inkml:trace>
  <inkml:trace contextRef="#ctx0" brushRef="#br0" timeOffset="126147.59">24476 8218 1946,'-5'-10'61,"3"5"23,-2-3 16,3 4 16,-1 0 14,2 4-5,0-8-7,0 8-14,7-7-11,2 3-9,-1 1-13,9-1-2,-4 0-11,7 0-5,-1 2-7,1-1-3,-3 1-2,0-1-6,-2 1-3,-3 1 0,0 0-11,0-2 2,-5 3-3,4-3-5,-11 3-1,15 0-1,-8 0-3,-3 6-5,0-2 5,-4 4 3,0 4 1,0-1 3,-2 0 0,0 7 10,0-2 2,0 4 2,-2-2 4,-1 2-2,3 1 2,-2 1-1,2 0-2,0-1 0,-1-2-6,1 2-1,0-2 1,0-2 1,0 0-26,2 0-23,0-4-26,-3 0-38,2-2-46,2-2-44,2 0-59,-1-3-84,0-4-183,5 0 7,-7-2 61,0 0-103,19-12-39</inkml:trace>
  <inkml:trace contextRef="#ctx0" brushRef="#br0" timeOffset="126499.65">25032 7927 1561,'4'-12'86,"-2"4"33,2 0 9,-2 3 14,1-1 8,0 3 8,-1-3-7,-2 6-17,6-6-14,-6 6-11,0 0 5,4 12 11,-4-1-8,0 7 2,-2 2-5,0 7-5,0 3-3,2 2-5,-2 6-13,0 1 0,0 1-10,2-1-8,-3-2-6,3-3-2,0-3-9,5-1-3,-3-1-6,4-5 2,-2 2-4,2-6-2,3-1 0,-1-4-3,3-1-5,0-4-1,-1-1 1,2-4-7,0-1-2,-2-4 0,0 0 0,-1-1-2,-2-3-5,-1 0-5,-3 0-6,0-1-25,-3 5-18,-13-10-22,-4 5-28,-3 5-34,-12-2-37,-7 2-48,-7 2-51,-11 3-56,-5-1-137,-21 7-107,4 1 50,-2 2-181,0 4-182</inkml:trace>
  <inkml:trace contextRef="#ctx0" brushRef="#br0" timeOffset="127335.77">18516 9564 1856,'0'0'-28,"-9"0"19,9 0 5,0 0 15,-8 0 7,8 0 10,0 0 15,-8-3 6,8 3 2,0 0 8,0 0 4,0 0 7,0 0 4,0 0 14,0 0 7,0 0-1,0 0-1,0 0-3,0 0 6,30 5 0,-18-3 3,2 3 3,8-2 0,2 2 2,11 0-4,8 1 5,15-1 6,27 3-1,11-5-2,6-1 6,12-2 0,5 0 0,20 0-5,20-2-4,17 1-9,40-3-6,9 2-10,9 0-5,25 2-6,10-2-8,10 0-9,4 2 0,13 0-5,8 0-14,0 2-10,-4 0-2,-5 2-7,0 0-1,-1 1 0,-9 2-2,-18 1 2,-20 1 3,-16-4-1,-19-2-1,-49-3 1,-15-1 1,-17-3-2,-14 1 4,-17-6 0,-14 1-3,-17 1-1,-21 0-2,-5-1 2,-11-1-5,-3 2 5,-3-1-7,-4 1 0,-2 2-2,-3-1-3,-3 2-5,2 0-19,-4 1-11,0 1-8,-1-2-12,0 2-9,-3 1-11,1-2-13,-1 3-4,-2-1-10,-6 1-3,13 0-1,-13 0-3,0 0-3,0 0-18,0 0-24,0 0-28,0 0-32,0 0-33,-25 4-26,14-7-49,-1 2-140,-4-1-31,-4-2-180,-6-3-166</inkml:trace>
  <inkml:trace contextRef="#ctx0" brushRef="#br0" timeOffset="127955.7">21017 10007 1872,'2'-8'122,"0"1"6,-2 0 10,4 0-1,-4 1 3,2 1 15,-2 5 1,0-8 2,0 8-15,0-6-17,3 3-15,-3 3-17,0 0-7,0 0-4,0 0-11,2 17-1,-2-6-5,0 3-3,2 3 2,-2 2-3,2 1-7,-2 4-6,3 2 0,-1 1-8,-2 1 2,2 0-4,-2-1-4,0 0-18,2 2-44,0-4-47,-2-4-58,2-1-56,0 0-70,2-3-71,2-2-143,0-4-44,4-1 43,0-5-176,3 0-146</inkml:trace>
  <inkml:trace contextRef="#ctx0" brushRef="#br0" timeOffset="128181.96">21464 10297 2082,'-3'-7'176,"1"4"-6,2 3-1,-2-6 18,2 6 20,-3-6-5,3 6-16,5-6-18,-5 6-17,14-4-17,0 1-14,5 3-13,11-2-9,-1 0-11,5 2-8,2 2-9,0-2-7,5 0-20,-5 0-42,8 2-47,-1 0-52,-7-1-59,-3 2-71,3-2-74,-6 1-108,-4 2-139,3-4 39,-5 0-238,-4 2-240</inkml:trace>
  <inkml:trace contextRef="#ctx0" brushRef="#br0" timeOffset="128586.06">22542 10201 2276,'-2'-9'88,"0"3"0,0-2 17,0 1 22,0 2 19,-1 3 31,3 2-1,-7-7-11,5 3-22,2 4-14,0 0-13,0 0-9,-18 3-6,7 5-6,-2-1-9,1 3-7,-3 2-3,-3 3-5,3 3-6,2-1-7,-1 2-2,0 1-6,3 0-5,1-1-2,-1 3-5,3-5-4,5 1 3,1 2-6,2-5 1,4 0-3,2-2-1,5 0-1,2-3-5,2 0 0,2-5-1,2-1 0,0 0-5,-2-6 3,2 0-2,0-2-2,-2-3-2,-1-5 0,-2 1-3,-2-5 0,-1-2-4,-5 1 2,0-1-3,-6-2-3,0 0 1,-4 3-5,-4-2-9,-5 2-12,1 5-9,-6-3-15,2 4-19,-2 3-20,2 2-30,-1 0-41,-1 3-46,3 3-53,4 1-56,-3 4-119,4-2-144,-1 1 65,5 2-279,0 2-278</inkml:trace>
  <inkml:trace contextRef="#ctx0" brushRef="#br0" timeOffset="128749.1">22819 10399 2491,'11'-1'125,"-5"-2"-4,1-1 2,-3 0-13,0 1 14,-4 3-2,6-8-9,-3 4-10,1 1-17,-4 3-44,4-4-62,-4 4-76,6-5-109,-4 0-102,2 0-191,3 0 12,0 0-177,-1 3-158</inkml:trace>
  <inkml:trace contextRef="#ctx0" brushRef="#br0" timeOffset="129197.02">23063 10235 2110,'-3'-8'165,"1"3"-5,0-1 7,0 0 27,2 6 15,-2-7-7,2 7-21,0-8-23,0 8-17,0 0-9,0 0-6,0 0-8,-12 19-11,9-7-7,1 1-10,-3 1-5,4 2-9,-1 2-4,0-1-8,2 2-8,0-2 0,0 3-4,4-4-6,0 1-3,0-2-1,5 1-3,-1-3-4,3 0-3,2-2-3,1-3-6,2 2-14,-2-6-13,5 0-5,-2-2-4,0-1 2,3-4-1,-4-1 0,1-3 3,0-1 0,-4-1-1,-1-3 3,1-2 2,-4 5 5,-1-2 13,-4-1 8,0 2-5,-2 1 4,-2 1 2,-2 3-2,0-1 3,-4 3-1,0 0-3,6 3-1,-16 3 2,8 6-2,-2 0-1,-1 2 1,-2 6 0,1 1-1,1 1-2,1 2 3,-2-2-3,2 5 0,2 0 0,2 0-1,-1-1-25,3 0-37,-1-2-45,5-3-57,-1 2-72,1-3-80,1-1-76,4-3-163,-3-4-51,5 1 50,-1-3-320,4-1-345</inkml:trace>
  <inkml:trace contextRef="#ctx0" brushRef="#br0" timeOffset="129557.28">23595 10219 2642,'-7'-14'106,"0"-1"6,3 3 24,2 0 33,-2 3 12,2-1 4,2 3-16,-2-2-16,6-1-19,0 0-13,6 2-13,2-1-10,3 1-10,3 3-4,2-1-2,-4 3-7,4-1-8,-4 2-8,-1 0-6,-2 2-6,0 2 0,-1 1-4,-2 5 4,-2 1 9,-2 6 9,-4-2 8,-2 2 4,-4 3-4,-2 1-3,-4 5 0,0-2-3,-8 2 1,0 2-9,-1-1-3,3-2-7,-2-5-5,3 2-6,0-3-4,3-2-2,1-2-8,3-1 5,2 1-4,6-3 1,4 1 1,8-1-4,9 1-2,10-2-2,9-2-2,20 2-5,27-1-34,9-7-66,8-1-97,-1-4-180,-4-3-274,4-10-81,-12 1 85,-4-4-558,-11-2-656</inkml:trace>
  <inkml:trace contextRef="#ctx0" brushRef="#br0" timeOffset="130602.69">18325 11929 3583,'0'0'72,"0"0"6,0 0-27,0 0 18,0 0 17,0 0-8,0 0-15,16 1-16,-16-1-8,10-1-4,-2 1-6,5-2-4,0 0-7,6 0-32,5 2-33,-2-2-45,2 0-48,-1 2-55,3 0-59,-2 0-49,-2 2-128,-3-2-78,-6 6 37,-4-3-146,-6 5-116</inkml:trace>
  <inkml:trace contextRef="#ctx0" brushRef="#br0" timeOffset="130780.72">18282 12281 1833,'-11'13'163,"4"-5"4,1 0 2,0-5 1,2 4 12,-3-5 12,7-2 0,-1 7-16,1-7-6,0 0-11,16 6-13,-2-6-11,6 2-14,2-2-13,5 0-21,2-2-59,3 2-71,1-2-78,-1-2-88,2 0-91,-2 1-172,0-1-65,-3-2 48,-1 2-215,4-2-195</inkml:trace>
  <inkml:trace contextRef="#ctx0" brushRef="#br0" timeOffset="135165.73">19458 12071 1785,'0'0'-74,"7"1"26,-7-1 26,0 0 17,0 0 14,6 1 13,-6-1 17,0 0 6,0 0 12,0 0 8,0 0 1,0 0 10,0 0 1,4 5 9,-4-5 7,0 0-3,0 0 2,0 0-1,0 0-1,0 0-1,0 0-5,0 0 1,0 0 0,0 0-1,0 0-7,0 0 1,0 0 1,0 0-3,0 0-9,6 2 0,-6-2-6,0 0-3,0 0-6,0 0-8,0 0-11,-5 7 2,5-7 0,-9 11-10,3-3 0,-1 1 4,-1 5-9,-1-2-7,0 2 8,3 0-4,-2 4-8,4-4 4,0 1 4,0 2-5,4 1 5,0-2-9,2 2 3,0-3-5,4 0 3,0-1-2,2-1-4,6-1 6,-2-3 1,3-1 0,2-3 6,-2-1-2,2-1 17,6-3 8,-2-3 7,3-2 0,-2-2 1,2-6 2,-5 0 0,-1-2 5,2-4-2,-2-4-3,-2-2-8,-6 0 1,3-1-6,-4 1 0,-3 1-1,-1-2-6,-3 6-1,-7-3-7,3 4-1,-4-2-6,-3 2 0,-4 2-2,1 3-2,-6 1-3,4 4 1,0 1-3,-6 1-16,1 3-22,1 1-22,-2 3-16,0 0-27,4 3-18,-1 1-27,1 1-24,2-1-33,2 3-39,6-1-37,-1-2-51,7 2-140,5-3-55,1 3 66,4-1-151,8 0-105</inkml:trace>
  <inkml:trace contextRef="#ctx0" brushRef="#br0" timeOffset="135379.76">20212 12114 1964,'4'-4'192,"0"0"12,-4 4 15,7-8 16,-5 3 13,-2 5-8,7-6-18,-7 6-21,3-7-20,-3 7-19,3-2-19,-3 2-14,4-5-23,-4 5-47,4-2-51,-4 2-52,0 0-34,0 0-36,13 1-52,-13-1-58,10 4-59,-10-4-113,10 2-163,-10-2 60,7 2-232,-7-2-224</inkml:trace>
  <inkml:trace contextRef="#ctx0" brushRef="#br0" timeOffset="136627.89">20580 11979 2040,'3'-6'9,"-1"0"20,-2 6 20,0-10 23,3 7 21,-3 3 11,0-7 7,0 7 11,0-7-1,0 7 8,2-4-2,-2 4-7,0 0 3,0 0 1,1-7-7,-1 7-2,3-4-10,-3 4-8,0 0-1,0 0-5,0 0-4,0-6-6,0 6-8,0 0-3,0 0-13,0 0-4,0 0-4,0 0-2,0 0-9,2-5-3,-2 5 0,0 0-6,0 0-4,0 0-1,0 0-4,0 0-1,0 0-4,0 0 1,0 0-4,0 0-1,0 0-3,0 0 0,4-5-3,-4 5-1,0 0 1,0 0-1,0 0-1,0 0-5,0 0 1,0 0 0,0 0-3,0 0 1,0 0-3,0 0-2,0 0 2,0 0 0,0 0-2,0 0 9,0 0-7,0 0 0,0 0-1,0 0 1,0 0 0,0 0 2,0 0-5,0 0-1,0 0-3,0 0 0,0 0-5,0 0-3,0 0 4,0 0-10,0 0-2,0 0-2,0 0-3,0 0 5,0 0-7,0 0-10,0 0 12,0 0-2,0 0 10,0 0 0,0 0 1,0 0 2,0 0 0,0 0 1,0 0 2,0 0 1,0 0 6,0 0-1,0 0 5,0 0 1,0 0 6,0 0-6,0 0-2,0 0 1,0 0 3,0 0 3,0 0-5,0 0 5,0 0-2,0 0 4,0 0-7,0 0 4,0 0 6,0 0-6,0 0 2,0 0 7,0 0-8,0 0 4,0 0-11,0 0 7,0 0-1,0 0 9,0 0-7,0 0 4,0 0-5,0 0-2,0 0 5,0 0 3,0 0-3,0 0-1,0 0-4,0 0 5,0 0 1,0 0 0,0 0 1,0 0-5,0 0 6,0 0-6,0 0 4,0 0 2,0 0-3,0 0-10,0 0 10,0 0 4,0 0-4,0 0 1,0 0 1,0 0 0,0 0-1,0 0-1,0 0 4,0 0-4,0 0 3,0 0 6,0 0-12,0 0 9,0 0-4,0 0-2,0 0-2,0 0 8,0 0-12,0 0 8,0 0 3,0 0-5,0 0 1,0 0-3,0 0 11,0 0-11,0 0 4,0 0 2,0 0-4,0 0-5,0 0 7,0 0-11,0 0 8,-15-1 0,15 1-3,-17 0 4,7 1-6,-3 4-3,-1 0 6,0 1 2,0-1 0,-4 3 1,3 1-6,3-1 11,-3 1-4,3 2-6,1-2 8,3 3-5,-1 0-4,2-2 10,5 2-2,2 1-6,7-2 8,1 6-8,5-3 3,2-1 5,1 3-4,6-1 5,-3-1-5,2 3 3,-2-2-6,3-1 2,-4 2 6,4 0-5,-6-4 1,-1 5 4,0-3-2,-4 1-5,-3 0 2,-4-1-1,-2-2 9,-2 1 1,-2 0 1,-4-2 5,-4 0 2,-3-1-4,-2 0 6,-2-2-5,-2-1-1,2-3 1,-2 0-1,1-3 4,4-1 0,2-1-5,1-3-5,0-2 1,5-3 1,4 0-6,4-3 3,4-4-6,1-2 3,10-1 1,4-5-2,0 2 3,6 0-9,1 0 0,6-2-1,-1 0-20,-1 5-21,1 4-24,-8 0-38,4-1-41,-5 5-50,-1 1-42,1 3-34,-6-2-55,-3 2-121,2 0-32,0 1-160,0 2-139</inkml:trace>
  <inkml:trace contextRef="#ctx0" brushRef="#br0" timeOffset="136937.72">21206 11967 1885,'6'-7'67,"0"-1"19,-1 3 21,-4-2 25,2 3 21,-1 1 8,-2 3-2,2-6-5,-2 6-9,4-4-15,-4 4-14,0 0-16,0 0-7,0 0 8,0 0 6,-2 17-2,-2-5-8,-2 0-7,1 4-3,-1 0-5,0 0-9,-3 6-2,3-3-8,-3 0-7,3 0-4,2-2-1,0 1-8,-1-1-4,4 0-3,-3-2-2,8-1-1,-3-2 0,6 0-5,1 1-2,5-2 0,4 2-4,4-4-4,4-1 0,0 1-1,5-2-2,0-1-10,-1-2-35,3-1-39,-2-1-40,-6-2-50,1-2-58,-2 0-77,-4-3-67,-2-3-158,-7 0-43,-1 1 76,-4-2-232,-3-1-210</inkml:trace>
  <inkml:trace contextRef="#ctx0" brushRef="#br0" timeOffset="137157.59">21468 12078 2105,'-4'-10'118,"-1"2"14,0 4 1,4-1 5,-3 2 15,4 3 5,0 0-3,-5-3-21,5 3-8,0 0 38,-1 13 12,1 0-2,1-1-3,-1 5-6,-1 4-11,1 4-12,-2 4-1,0 1-10,0 7-9,-2 2-11,-1 9-12,-2 1-8,0-1-28,0-1-48,-2-1-61,3-5-73,0-4-66,-6-2-89,8-9-97,-4 1-184,2-4-47,-2-2 58,2-4-332,3-2-359</inkml:trace>
  <inkml:trace contextRef="#ctx0" brushRef="#br0" timeOffset="138428.11">16392 11872 2252,'0'0'-98,"0"0"39,0-6 19,0 6 20,0 0 14,0 0 13,0 0 11,0 0 8,0 0 4,0 0 3,0 0 5,0-6 5,0 6 6,0 0 1,0 0 3,0 0 1,0 0 4,0 0-1,0 0 4,0 0 0,0 0 6,0 0-4,0 0 0,0 0-5,0 0 0,0 0-1,0 0-7,0-5 2,0 5-2,0 0-4,0 0-4,0 0 0,0 0-3,3-6-6,-3 6-5,2-9-1,-2 5-4,2-2-3,0-1 0,-4 1-3,2 0 0,0-2-2,0 1-1,0 1-5,-2-1 4,-3 0-4,0 2-3,-1-1-2,-1 2-4,-2 2 0,-4 2 1,-4 2 0,-2 5-2,-3 3-3,-1 4 5,-4 3 0,2 4-3,0 0 3,4 3 1,2 2-1,1-2-1,8-2 1,-3 2 3,8-4-3,3-1 1,2 1 1,4-3 0,2-1 2,4-1 0,2-6 4,3 1 0,-1-3-1,3-3-4,0-2 2,-1-2 2,2-4-1,-1 0-4,0-4 6,2-3 1,-1-1-3,-2-6 5,-1 1 4,0-1 7,-2 1 6,-4 4 7,0 0 14,0 2 5,-2-1-7,1 4-6,-2-1-1,-2 1-13,3 2-2,-3 3-7,0 1 1,-4 2-5,9 7-8,-7 3 7,2-1-1,-2 6 0,2 1 0,1 2-2,1 1-3,0 1 2,0 3 5,1-4-17,2 3-29,1-1-39,-7-3-47,6-1-67,1 2-80,-6-4-117,2-1-179,0 1 63,1-4-242,-1-2-230</inkml:trace>
  <inkml:trace contextRef="#ctx0" brushRef="#br0" timeOffset="138630.55">16748 12169 2009,'4'-8'89,"-1"1"32,5-1 17,-6 5 13,2-1 12,-2-1 4,-2 5-9,5-5-17,-5 5-23,0 0-6,0 0-14,0 0-10,13 14-8,-11-5-3,-2 2-11,2 1-2,-2 2-9,2 1-22,-2-1-36,1 3-34,-1 0-38,3 1-43,-1-1-62,0 1-67,-4-1-108,2-2-159,2-2 30,-2-2-168,2-1-147</inkml:trace>
  <inkml:trace contextRef="#ctx0" brushRef="#br0" timeOffset="138895.76">17106 11881 2024,'-2'-21'105,"-2"7"26,-1-1 19,0 6 19,2-1 17,2 3 1,1 2-11,-2 1-21,0-2-18,2 6-12,0 0-4,0 0 9,0 0-5,-15 19-7,12-5-6,-2 3-11,1 3-6,2 5-11,-4-1-4,6 3-7,0-1-7,3 2-3,2-1-7,-1-1-5,1 2-27,1-5-29,1 0-42,2 1-39,2-4-43,-1-1-52,3-3-63,2-3-58,-4-4-84,4-1-145,-1-4-5,2-2-279,-2-2-303</inkml:trace>
  <inkml:trace contextRef="#ctx0" brushRef="#br0" timeOffset="139105.6">17453 11969 2145,'2'-12'24,"-4"2"38,4-1 30,-4 4 25,4-1 11,-2 3 17,0-2-7,0 2-16,0 5-11,0-8-10,0 8-16,0 0-5,0 0-9,0 0-6,9 18 0,-7-9-7,1 6-9,2 1-3,-1 1-9,0 0 1,1 3-42,-1-3-21,1-1-43,-3 1-58,-1-2-63,2-1-78,-3-1-187,0-3-56,0-1 73,-3-2-141,3 0-79</inkml:trace>
  <inkml:trace contextRef="#ctx0" brushRef="#br0" timeOffset="139341.75">17605 11639 1870,'0'-7'166,"0"-1"-11,0 2-12,0 6 1,9-3 11,1 5 14,8 3 10,2 5 6,4 1 3,3 6 2,3 2-1,4 7-6,-2 4-9,-3 3-9,1 2-8,-8 2-9,1 2-11,-11 1-13,-4-4-12,-11-1-19,-2 3-51,-16 6-63,-15 15-78,-17-3-86,-11-1-108,-11-1-110,-4 0-223,-4-4 57,-3 1 70,-1-3-308,-2-5-295</inkml:trace>
  <inkml:trace contextRef="#ctx0" brushRef="#br0" timeOffset="140761.04">3842 13664 2105,'-7'-2'-60,"7"2"28,-10-4 27,6 1 30,0-1 33,4 4 23,-8-4 17,8 4-2,-8-4 2,8 4-5,-5-3-1,5 3-6,-5-4-9,5 4-1,0 0-16,0 0-8,0 0-10,0 0-1,-2 13-3,4-4-5,3 5-3,0 1-2,-1 2-1,0 4-4,4 4 2,-4-2-4,3 2-1,-1-2-3,-2-1 2,3-4-4,-3-1 4,0-2-7,1-2 1,-3-2 2,2-2 2,-2 2 2,0-5 5,0-3 0,-2-3-3,0 0 6,5-13-9,0 2-2,-1-5-3,4-1-6,-4-1 4,4-6-4,-2 2-1,-2-2 0,3 2 0,-3 2-2,2 4-2,-1-2-1,-1 5-6,0 0-1,3 1 0,3 4 4,-2 4-3,6 1-1,-2 3 6,5 3 0,-3 1 2,4 6 0,-2 2-2,4 1-1,-2 3 2,0 0 4,-3 3 1,0-2 4,0 1 3,-3 1-6,-2-4-1,-1-2 0,2 1 0,-5-4 4,0 1-1,1-2 3,-3-3-5,2-1 5,-4-1-3,-2-4 3,0 0-3,0 0-5,3-17 1,0 6-2,0-4-1,-1-5-1,5-2-3,-3-1 1,2 0 1,-1 0-3,5 1 2,0 0-1,0 1 0,3 2 1,4 0-4,-1 4 3,2 0 3,4 3 0,-1 2-4,2 5 6,-2 3 5,3 0-6,-4 6-6,4 1 8,-2 5 0,1-1-2,-3 4 3,-3 1-3,1 3-2,-4-2 12,-1 5-7,-2-1 3,-3 0-6,-4-2-34,0 0-47,-2 0-64,-2 2-77,0-5-94,-2-5-164,2 1-22,0-3 61,0-1-113,0-6-55</inkml:trace>
  <inkml:trace contextRef="#ctx0" brushRef="#br0" timeOffset="140911.66">4839 13679 1649,'5'-4'94,"-1"-1"5,0 2 3,0-4-5,2 4-9,1-3-9,2 1-8,3-1-8,1 0-8,2 1-14,-3 2-39,3-1-42,-1 1-49,0 3-46,-1-3-60,0 1-129,0 4-240,-5 1-65</inkml:trace>
  <inkml:trace contextRef="#ctx0" brushRef="#br0" timeOffset="141077.65">4948 13825 1655,'-9'7'90,"3"0"16,2 0 6,2-2 5,-2 0 3,1 0-9,3-5-4,0 0-11,9 3-2,-9-3-7,24-6-5,-6 2-8,6-3-9,3-1-4,7-1-21,-2 0-48,-3-4-68,3 3-77,-2-6-82,-1 3-175,1-2-47,2-1-114,4 1-72</inkml:trace>
  <inkml:trace contextRef="#ctx0" brushRef="#br0" timeOffset="141725.88">5778 13365 1553,'0'0'1,"0"0"10,-8 2 13,8-2 13,0 0 9,-7 2 9,7-2 4,0 0 3,0 0 0,0 0 3,0 0 6,2-14 7,-2 14 8,8-11-4,-3 4-6,-1-1 3,3-4-1,-1 1 3,-1 0-3,-2 1-3,2-1 0,-1 1-3,0-3-1,0 3-8,-2-1 4,2 3 2,1-1-7,-3 1 0,1 0-8,-1 4-7,2-3-6,-4 1 1,4 1-8,-2 1 3,0 0-9,-2 4-9,2-8-1,-2 8-4,1-5-2,-1 5-6,5-2 1,-5 2 1,0 0-2,9 13 0,-3-5 2,-1 3 0,0 2-2,3 3 3,-2 1 8,2 4-5,-2 2 6,4 0 3,-4-1 2,2 3 2,0 3 4,-2-4-4,3 2 0,-3 2 1,3-2-1,0 1-6,-3-3-2,2 3 7,-2-2-2,1-3 0,2 1-1,-3 0-8,-2-3 2,2-3-14,0 0-22,-2-2-10,3-1-23,-4 1-29,1-6-34,-2 1-37,0-1-41,2-2-57,-2-3-121,0 0-165,-2-4 72,0 0-155,0 0-120</inkml:trace>
  <inkml:trace contextRef="#ctx0" brushRef="#br0" timeOffset="141914.24">5971 13808 1805,'-9'3'114,"3"3"18,2-6 6,4 0 19,-11 4 13,7-3-8,4-1-12,-6 3-6,6-3-9,0 0-10,0 0-9,36-8-17,-11 2-8,11-2-9,13-4-8,5 1-58,4 2-70,-5-4-92,2 1-108,-2 1-163,-8-1-112,-5 3 60,0-1-157,-6 1-125</inkml:trace>
  <inkml:trace contextRef="#ctx0" brushRef="#br0" timeOffset="143315.34">5674 15268 1768,'-2'-6'38,"-2"3"13,0-1 17,0-4 9,2 2 5,0 1 7,-3-3 7,5 0-6,-2 1-8,-1-1-5,1-1-8,2 0-8,0 1-2,0-1-5,0 1 1,0 4 1,0-4 4,0 2 2,2-3-4,-2 1-7,0 5-2,0-6 8,0 1 4,-2 1 1,2 2-8,-2-1-7,0-1-2,-2 1-7,0 0-4,-2 5-3,-5-6-10,-4 7-1,0 3 1,-4 2-4,-2 3-3,-3 5 1,-3 5-2,2 5 2,-4 4-5,3 6 5,0-2-10,3 1 5,5-1-2,2 1-4,2 0 2,1-2 1,4 2 1,1-3-1,3 0 1,3-4 0,2 0 2,2-2-2,3-3 3,1-1-2,0-3 1,3-5 1,2-1-5,-1-3-1,0-5 2,6-2 2,0-2 2,1-1-7,1-5 2,0-5 0,2-1 2,0-7 2,4 1-8,-5-6 3,1 2 5,-2-3-5,-1 1 0,0-3 2,-2 2-9,-5 5 4,4 0 2,-4 1-4,-2 3 6,0 1 11,-3 3-1,2 1-10,-1 2 4,0 1 1,-2 0-3,0 3-2,1 0 0,-1-2-10,0 3 0,-2 1 0,2 3-10,-4 2 15,0 0-5,0 0-2,18 7 5,-14 1 6,2 3-1,0 2-3,0 1 3,1 1-5,0 5 0,1-3 9,0 2-4,0 1-7,2 2 8,2-3-10,-1 2-27,-1-2-29,0-2-46,4-2-61,-2 2-64,-1-3-98,1-1-172,-1-6-12,2 3 64,-1-2-114,4 1-65</inkml:trace>
  <inkml:trace contextRef="#ctx0" brushRef="#br0" timeOffset="144478.84">6151 15455 1502,'0'0'-32,"2"-4"33,-2 4-3,0 0 11,0 0 11,4-4 6,-4 4 2,0 0 1,0 0-5,0 0-1,0 0-2,0 0-4,0 0 3,4-3-2,-4 3 0,0 0 3,0 0-2,0 0 6,0 0 1,0 0 8,0 0 4,0 0 2,0 0 6,0 0-1,0 0 0,0 0 1,0 0 0,0 0-2,0 0-5,0 0-5,0 0-1,3-4-3,-3 4-2,0 0-3,0 0-2,0 0-2,0 0-4,0 0 2,0 0-10,0 0 8,0 0-4,0 0 0,0 0-4,0 0 0,0 0-1,0 0 2,0 0-3,0 0-1,0 0 0,0 0-2,0 0 0,0 0-4,0 0 4,0 0 0,0 0-1,0 0-1,0 0 2,0 0-2,0 0 0,0 0-2,0 0 0,0 0 0,0 0 3,0 0-4,0 0 3,0 0-4,0 0 4,0 0-3,0 0 1,0 0 1,0 0-1,0 0-1,0 0 3,0 0-3,0 0 2,0 0 0,0 0 1,0 0-1,0 0 1,0 0 4,0 0 1,0 0 5,0 0 2,0 0-1,0 0 6,0 0 6,0 0 4,0 0 5,0 0 6,0 0-1,0 0 5,0 0 1,0 0-1,0 0 4,0 0-2,0 0 4,0 0-4,0 0-2,0 0-3,0 0-8,0 0-4,0 0-2,0 0-1,0 0 2,4 21 8,-2-12 9,2 7-5,0 0 2,-2 3 9,5 3-4,-1 0 3,-1 1-9,-1 2-1,-1-1-3,2 0-4,1-4 2,-2-1-10,1 3-2,-3-7 0,3 4 0,-2-5-16,2 3-28,-1-2-29,-2-4-36,2-1-37,-2 0-39,1 2-35,1-4-38,0 0-50,0-8-113,0 5-86,-4-5-183,9 0-161</inkml:trace>
  <inkml:trace contextRef="#ctx0" brushRef="#br0" timeOffset="144903.6">6812 15062 1795,'-2'-5'-4,"-2"-3"24,1 3 24,0-2 27,-1 0 18,2 2 8,2 5 1,-2-8 1,2 8-9,-2-6-11,-1 3-9,3 3-6,0 0-3,0 0 2,-13 12-3,4 2 0,0-2 2,0 11 3,-2-3 8,4 6 1,-1 3-1,-4 2-4,4 3-3,0-2 0,4 6-3,-2-5-5,4-1-2,-1-1-10,3-1 2,0 1-6,5 1 0,-1-5-5,2-1-7,4 0 5,1-2-7,4-7-5,0 3-9,-2-2-34,10-4-25,-5 0-34,0-7-37,1-3-41,0 1-45,2-1-38,-1-8-55,-2 0-133,-1-1-45,0-2-164,0 0-133</inkml:trace>
  <inkml:trace contextRef="#ctx0" brushRef="#br0" timeOffset="145223.51">7144 15200 1883,'-4'-8'66,"0"3"28,1-3 19,1 1 10,-1 3 1,2 1-10,1 3-10,-2-7-14,2 7-15,0 0-1,0 0 1,-7 12-3,7-3-5,-1 4-3,2 4-5,-1 0-8,3 4-1,-1 0-6,2 2-4,-3 2-2,4 0-4,0-3-5,-1 1-16,0 0-26,0 2-30,0-8-42,0 0-52,1 1-60,1-2-56,-3-6-125,1-1-102,-2-1-170,2 0-146</inkml:trace>
  <inkml:trace contextRef="#ctx0" brushRef="#br0" timeOffset="145551.77">7299 15009 1816,'-8'-9'64,"0"2"30,4 2 18,0 0-5,0 1 0,2 0-3,2 4-15,0 0-10,-4-6-9,4 6 3,0 0 7,14 11 3,0-3 10,0 4-2,7 3 3,3 6-5,0 4 4,9 3-3,-3-1-4,-1 3 3,-2 3 3,-3 1 0,-1 0 5,-8-5-9,-2 3 0,-5 1-9,-4-3-5,-6-1-6,-4 5-3,-6 0-11,-2 0-5,-2-3-39,-6 7-33,3-11-38,1 1-38,-6-4-56,4-4-69,6-3-74,-3-2-148,5-1-122,-2-8 76,4-2-220,4-1-205</inkml:trace>
  <inkml:trace contextRef="#ctx0" brushRef="#br0" timeOffset="145772.55">8326 15402 2195,'2'-7'115,"-2"4"5,0 3 12,2-9 6,0 5-10,-1 0-12,-1 4-8,9-4-15,-3-1-10,6 2-13,1 2-3,5-1-15,2 2-45,-2-2-47,4 2-63,-4 2-72,6-2-60,-7 2-130,-4-1-140,2 2 66,-7 2-93,-2 3-34</inkml:trace>
  <inkml:trace contextRef="#ctx0" brushRef="#br0" timeOffset="145947.48">8320 15718 1785,'-9'8'183,"5"-1"11,0-2 11,1 0 16,1-4 12,2-1-18,0 0-24,0 0-17,30-1-18,-12-5-23,9 0-15,6 1-8,5-5-13,1 2-21,0-2-52,3-1-53,-3 0-71,-1-2-73,6-3-89,-9 3-157,-3-2-148,-3-5 82,-1 3-223,0-2-200</inkml:trace>
  <inkml:trace contextRef="#ctx0" brushRef="#br0" timeOffset="146957.06">4842 15499 1927,'0'0'69,"0"0"29,0 0 6,2-8 4,-2 8 2,0 0 3,0 0-2,0 0-10,8-4-9,-4 1-9,8 1-11,2-5-4,1 2-11,6 0 0,2 1-12,3 1-4,-3 0-24,1 1-35,-4 0-45,0 2-42,-1 0-55,-2 4-47,-4 2-119,-6-5-166,-2 7-155,-5 4-144</inkml:trace>
  <inkml:trace contextRef="#ctx0" brushRef="#br0" timeOffset="147120.88">4819 15840 1805,'-13'15'80,"2"-4"27,3-3 13,2-1 9,2-1 7,0-2 3,0 0-9,4-4-8,0 0-19,22 0-14,-4-4-3,5 1-12,9-1-8,-1-1-7,9 5-12,-2-5-44,3 1-47,-7 0-64,-3 4-68,-3-5-104,0 1-232,-8 0 55,-4 1-128,-7 1-84</inkml:trace>
  <inkml:trace contextRef="#ctx0" brushRef="#br0" timeOffset="147567.57">3140 15327 1643,'4'-11'45,"-2"3"20,-2 3 33,0-4 25,0 3 21,2 0 15,-2 6 5,0-8-6,0 8-1,0-6-7,2 3-8,-2 3-8,0 0-10,0-6-17,0 6-12,0 0-15,0 0-10,0 0-9,9 17-4,-3 1 3,-2 4-2,4 6 6,-1 7-1,4 3 7,-3 7 2,2 5-4,-1 1-4,0-3 1,-1 2-11,-4-2-3,3 1-4,-4-7-3,2-2-3,-5-1-5,2-4-38,0-5-40,-2 3-37,1-7-45,-1-2-54,3-6-51,-3 3-44,2-7-43,1-1-103,1-5-108,3-7 35,1 1-172,4-4-160</inkml:trace>
  <inkml:trace contextRef="#ctx0" brushRef="#br0" timeOffset="147958.86">3809 15441 1910,'12'-18'79,"-3"2"26,-1 4-1,-4 5 0,1 2-1,-3 1-3,0-2-7,-2 6-2,0 0 0,0 0 1,-16 22 3,9-10 3,-6 7-4,-4-1 9,0 3-9,-4 4-3,-5 1-7,4-3-5,-2 1-8,0 1-7,1-4-8,4-4-2,1 1-8,5-1-6,-4-4 0,7 0-4,1-5-2,-2 2-4,3-3-1,1 3-1,1-3-7,-1-3-5,1 1 1,2 1-3,-2 0-6,2 0-2,2 1 2,-1 0-2,3 1-5,0 4 7,3 0 0,1-1-5,2 2 0,4 3 6,1-3-2,2 2 7,4 2 5,-1-3 1,4-1 4,0-2 2,0 4-2,1-5-1,0 0-1,-2-1-1,3-1 1,-2-1-5,-3 1-19,1-2-45,-2 1-53,-3 0-49,-2-7-59,1 7-64,-1-5-52,4 2-147,-7-4-55,3-4 45,-2 2-174,0-5-151</inkml:trace>
  <inkml:trace contextRef="#ctx0" brushRef="#br0" timeOffset="148149.71">4092 15826 2074,'0'0'150,"6"-6"8,-6 6 10,7-1 15,-7 1-4,0 0 26,13 14 17,-9-7 3,0 6 1,3 0-3,-1 5-13,0-1-12,3 5-21,0 2-15,-3 0-15,2 0-39,-2 0-55,0 2-78,4-3-86,-8 2-104,0 1-122,-2-6-221,2 3-73,-4-3 89,2 2-359,2-1-383</inkml:trace>
  <inkml:trace contextRef="#ctx0" brushRef="#br0" timeOffset="149583.87">18846 13243 2359,'-12'2'-83,"4"-2"28,8 0 30,-14-2 27,14 2 12,-2-7 7,4 1-5,4 1 0,6-1 0,8 0-2,8 1 0,13-2 0,7 2-2,11 2 1,7 0-2,23 1-2,-11 2-1,18 2 0,-3-2 1,2 0-3,-1 3-1,0-3 1,0 0-2,-16 0 2,-15 0-2,-1-3-1,-15 1-2,-5 0-9,-8-2-40,-7-2-35,-11 1-37,-11 1-16,-6-1-26,-13-3-29,-2 1-381,-13-2-72</inkml:trace>
  <inkml:trace contextRef="#ctx0" brushRef="#br0" timeOffset="149758.9">19353 13251 1483,'-64'13'-61,"13"-1"26,5-5 17,7 1 17,5-1 20,5 1 12,4-2 21,5-2 16,-1-1 18,7 2 7,7-3 0,9-2-5,-2 0-4,43 8-7,-3-1-5,19 2-10,26 2-7,2 0-3,4 4-5,4-2-4,-3 0-5,0 2-18,-3-1-46,-2-1-56,-9 2-75,-19-8-141,-16 1-343,-15-4-139</inkml:trace>
  <inkml:trace contextRef="#ctx0" brushRef="#br0" timeOffset="150688.02">9995 15187 1768,'-5'-6'5,"1"0"26,-1 1 25,-1 0 18,2 5 20,4 0 11,-6-7 3,6 7-3,-6-6-1,6 6 0,-7-4-3,7 4-7,-4-2-10,4 2-6,0 0 9,-15 8 2,6 3 3,1-4 2,-4 9-5,-4 3 12,0 2-2,1 2-5,-3 5-3,6-2-9,-2 2-8,-1 2-5,6-1-6,1 5-4,1-7-2,3 2-6,6-3-2,3 3 0,3-3-4,8-3-3,4 0 1,5-6-1,5-2 0,2-2-5,-1-13-1,5 0-1,6 0-2,1-13-3,1 0-2,-1-6-2,-1-4 2,-4-4-6,-6-3-4,-3-8-4,-5 0 0,-7-3-2,-6 4-1,-5 0 0,-4 6-7,-6 0-1,-5-1 0,-3 1-6,-7 6 0,-3 2-2,-1 2-11,-2 4-13,-2 6-13,0 4-21,0 2-23,-2 3-22,1 4-25,0 3-28,5 3-33,0 7-49,4-1-39,2 2-61,4 1-156,7-4-23,4 4 78,4 0-136,8 1-79</inkml:trace>
  <inkml:trace contextRef="#ctx0" brushRef="#br0" timeOffset="150861.56">10810 15409 1896,'8'-4'204,"1"1"5,-4-1 13,0 1-2,0 0-19,-1-1-17,0 0-20,-4 4-15,6-5-27,-6 5-46,6 0-55,-6 0-67,8-6-80,-5 4-72,-3 2-77,10 0-196,-10 0-24,11-5 66,-4 1-125,1 0-56</inkml:trace>
  <inkml:trace contextRef="#ctx0" brushRef="#br0" timeOffset="151267.05">11395 15047 1776,'-1'-11'163,"-3"0"10,-1 1 17,-1 3 7,0-1-2,-2-1-23,-2 4-13,-2-5-8,0 7-22,-3 1-13,0 0-17,-2 2-6,1 4-7,-2-1-16,2 1-2,-2 7-6,3-2-12,3 0-4,2 2-2,0 3-2,5 1 1,4 5 0,1-6-13,1 5-1,9 4-1,-1 0 0,2-1-5,5 8-1,1-4-3,0-1-3,-3 3 4,2-4 0,-4-2-3,1 3-4,-7-4-1,-1 0 3,-8-4 0,-1 0-1,-7 4-1,-1-6-2,-6-2 1,-2 2-1,-4-6 2,0-4-5,4-1 1,-3-4 1,1 0-4,1-4 5,3-1 1,-2-4 4,4-6-6,0 1-1,4-3-5,5-1-2,5-3 3,4 0-3,5-3-9,3 1-18,8-3-23,4-2-17,10 2-31,3 2-32,3-2-50,-1 6-70,7-2-60,1 1-157,-3 4-84,1-1 53,-1 2-198,-6 5-187</inkml:trace>
  <inkml:trace contextRef="#ctx0" brushRef="#br0" timeOffset="151563.63">11977 14918 2172,'0'-6'151,"0"6"36,0-8 26,0 8 18,-2-5-7,2 5-23,0 0-22,0 0-16,0 0 18,0 0 7,-18 14-16,10-2-9,0 4-14,0-1-13,-4 5-6,2 6-2,-3 2 1,2 4 2,1-1-12,-1 1-6,1 1-4,1-4-11,0-3-7,3 1-1,2 1-7,0-5-9,4-2-5,0 0-5,6 4 2,2-4-3,6-5-7,5 1-6,6 1-8,4-4 0,3-3-2,7 2-22,2-6-46,2 0-64,2-3-78,1-3-84,-3-2-89,1-3-102,-5-8-142,-7 3-108,-3-8 61,-9 2-477,-2-2-581</inkml:trace>
  <inkml:trace contextRef="#ctx0" brushRef="#br0" timeOffset="151759.6">12275 15120 3084,'0'0'43,"-8"0"0,8 0-7,0 0 39,-7 13 44,5-2 36,2 10 24,0 6 5,0 4-2,-4 14-3,2 10-14,-4 27-14,-2 4-13,-4 2-10,6-1-15,-4 0-69,-3-4-107,-2 3-112,0-8-165,-8 2-228,-6-4-63,-9-7 101,3-1-392,-1-7-403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54:49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3182 2005 628,'0'0'100,"0"0"-43,0 0 11,0 0-1,0 0 4,0 0-3,0 0 1,0 0 1,0 0 2,-3-13 7,3 13 3,0 0 7,0 0 6,0 0 3,-2-7 2,2 7-4,0 0 2,0 0 0,-4-4-3,4 4-3,0 0-6,0 0-7,0 0-7,0 0-8,-2-4-9,2 4-9,0 0-6,0 0-5,0 0-5,2 19 1,-2-1-6,2 2 3,-2 6-1,0 8 7,0 5-1,-2 14 1,0 3-1,0 1-2,-2 0-3,0 2 0,-3 17-4,-1-12-1,2-12 0,-1 1-8,0-4-14,3-8-17,0-5-19,0-5-24,2-2-33,-2-6-20,4-4-40,0-7-42,0-2-62,4-6-114,0-4-287,-4 0-153</inkml:trace>
  <inkml:trace contextRef="#ctx0" brushRef="#br0" timeOffset="503.97">3182 2085 1730,'-11'-30'7,"5"4"22,2 2 13,-1 4 19,1 1 7,0 2 7,2-1 6,2 3-2,2-3-3,4 1-3,3 0-4,3 1-5,6 1-7,2-1-5,6 5-6,1 3-5,3 2-3,2 3-3,-3 1-4,1 4-3,0 0-4,-3 3-3,-1 1 0,-2 3 2,-4 1-4,-1 4-1,-6-3 0,-4 2 0,-5 2 3,-2 2 0,-4 1-3,-5-1 0,-1 1 0,-3 0-3,-2-1 1,-1 0-3,2-1-3,-2-1 1,4-4-3,-1-1 3,3-1-3,-1-2-2,3 2 1,2-2-5,-1-2 0,1 2 0,6-2 2,2 1-1,3-3-2,1 3 1,3-2-2,4 1 0,-1 2 2,2-2-2,0 0-2,1 4 2,-2-4-1,0 3-3,-1-1 2,0 1 3,-4 1 11,-2 0 10,1 2 8,-5-2 9,-1 3 4,-1-1-1,-7 0-1,1 3 1,-5-2-6,-1 0-1,-2 0-2,-4-2-4,-3 0-3,3-1-2,-6-1-2,2-3-7,0 1-6,1-3-18,-2 1-27,1-4-24,-1 0-32,2-1-35,0-4-32,2 4-32,2-3-33,0-2-53,7 1-124,1 1-50,2-2-103,5 0-56</inkml:trace>
  <inkml:trace contextRef="#ctx0" brushRef="#br0" timeOffset="691.9">3783 2288 1566,'6'-3'123,"1"2"7,-7 1-4,7-4-1,-7 4 3,4-4 2,-4 4-12,6-3-14,-6 3-11,4-4-23,-4 4-31,0 0-36,6-5-50,-6 5-36,0 0-42,0 0-42,15 7-54,-8-2-136,-5-1-240,0 4-97</inkml:trace>
  <inkml:trace contextRef="#ctx0" brushRef="#br0" timeOffset="884.36">3870 2472 1730,'0'6'63,"2"-3"8,0 4 2,-1-4 6,-1-3 3,3 8-5,-1-4-8,-2-4-3,4 10 2,-4-3 1,1 0-3,4 3-4,-3-1-4,0 1-5,0 2-2,2 1-6,-2 0-3,0-2-18,-1 1-38,4 2-43,-3-3-49,1 2-53,1-3-57,-2-2-141,0 1-303,0-2-155</inkml:trace>
  <inkml:trace contextRef="#ctx0" brushRef="#br0" timeOffset="1179.75">4578 2126 1982,'-5'-10'70,"0"3"9,2-1 13,-1 4 13,2-1 11,-2 1 1,4 4-9,-3-6-16,3 6-6,-5-5-10,5 5-11,0-4-5,0 4-8,0 0-5,8-5-1,0 4-7,0 1-3,-1-3-3,7 3-11,-1-1-20,0 1-30,1 0-40,0-3-52,2 6-49,1-2-48,-4 2-93,-3 3-164,1-2-186,-7 7-155</inkml:trace>
  <inkml:trace contextRef="#ctx0" brushRef="#br0" timeOffset="1356.02">4674 2358 1837,'-4'7'50,"0"1"19,0-1 13,2-2 20,0 2 18,0-3 7,0 0-1,2-4-8,0 0-11,6 6-6,-6-6-17,19-4-5,-2 0-9,2 0-14,0 1-41,4-3-52,3-2-65,-3 4-79,-2-4-96,1 1-199,-2 1 30,-3 0-107,3-1-54</inkml:trace>
  <inkml:trace contextRef="#ctx0" brushRef="#br0" timeOffset="3001.76">6739 1419 1354,'7'-5'-82,"-7"5"18,0 0 8,0 0 19,0 0 7,0 0 13,0 0 8,6 0 3,-6 0 11,0 0 4,0 0 4,0 0 0,0 0 2,0 0 0,4-5-1,-4 5 1,0 0-1,0 0 2,0 0 3,0 0 5,0 0-2,0 0 5,0 0-4,0 0 7,0 0-2,0 0 1,0 0-3,5-4 5,-5 4-1,0 0-1,0 0 2,0 0 1,0 0-3,0 0 2,0 0 3,0 0-3,0 0 0,0 0 6,5-3-4,-5 3 4,0 0 1,0 0 2,0 0 1,0 0 1,0 0-1,0 0 4,0 0 0,0 0 1,3-4 2,-3 4 0,0 0 2,0 0 1,0 0-1,0 0-1,0 0 1,0 0-2,0 0-2,0 0 0,0 0-2,0 0-3,0 0-3,0 0-5,0 0 0,0 0-4,0 0-2,0 0-3,0 0-2,0 0-2,0 0-4,0 0 1,0 0-3,0 0-2,0 0-1,0 0-3,0 0 2,0 0 0,0 0-2,0 0-2,0 0 0,0 0-1,0 0 3,0-6-3,0 6 1,0 0 1,0 0 1,0 0 3,0 0-2,0 0 1,0 0-3,0 0 3,3-5 0,-3 5 2,0 0 0,2-8-1,-2 8 0,0-6 1,2 1 2,-2 5 0,0-7 2,0 7 3,-2-9 5,2 5-2,0 4 1,2-7 1,-2 3-4,0 4 7,0-7-1,1 3 9,-1 4-7,0-6-4,0 6 2,0 0-10,0-7 4,0 7-11,3-4-2,-3 4 2,0 0-4,0 0 1,0 0-7,0 26 7,0-5-1,2 8-1,-2 3 0,2 8-2,-2 4 2,3 6-1,0 2-1,1 1 3,-2-4-1,2 0-2,2-5 0,-5-4 5,4 0-2,-3 0 4,1-9-2,0-1-1,-1-4-2,0 0 1,0-8 0,0 1 1,0-2 0,-2-3-2,3-3 7,-3-1-3,0 0 4,2-5-3,-2-2-1,0-3-1,0 0-4,0 0-6,0 0 6,2-24-10,0 13-3,0-3 0,2-2 4,3 0-3,-2-3 1,3 2-5,-2 1 5,4-4 0,4 3-4,-2 1 5,5 1 2,0 2-1,2 2-6,-2 1 6,2 5-1,0 1-1,0 1 1,2 3 3,1 5-2,-2-3 0,1 6 2,3 2 9,-5 0 2,2 1 2,-4 3 3,-2-1 7,0 0 0,-5 0 6,-1 2 1,-7 1 3,0-1-2,-6 2 5,-3-2-3,-5 5-2,-3-3 0,-5-2-6,0 3 2,-4-4 5,-3 1-12,2-1 1,2-4-3,-1 0-18,-1-3-16,-1 0-17,2-1-23,4-2-24,-2-4-28,1 0-42,3-4-52,2 0-29,0-5-60,5-1-123,0 0-57,3-3-190,5 0-160</inkml:trace>
  <inkml:trace contextRef="#ctx0" brushRef="#br0" timeOffset="3214.67">7406 1949 2164,'9'-3'140,"-3"1"-9,1 0 3,-7 2 6,8-3 17,-8 3-8,9-2-17,-9 2-15,4-2-9,-4 2-13,0 0-30,10 0-41,-10 0-46,0 0-61,0 0-39,11 4-39,-6-1-53,-3 1-94,0 2-153,-1 1 5,2 0-132,-3 0-89</inkml:trace>
  <inkml:trace contextRef="#ctx0" brushRef="#br0" timeOffset="3381.93">7485 2198 1692,'2'10'30,"-2"-1"6,2 1 21,0-1 26,-2 2 14,2-2 4,0 4 0,0-2-5,1 0-7,-1 0-9,2 4-9,-2-2-2,3 2-6,-3-2-20,2 1-54,0-3-65,0 0-76,1-1-82,-3-3-168,0 5-222,0-2-121</inkml:trace>
  <inkml:trace contextRef="#ctx0" brushRef="#br0" timeOffset="4008.84">8312 1838 1694,'8'4'34,"-8"-4"26,3 1 16,-3-1 15,0 0 17,0 0 14,0 0 7,0 0-4,7 3-7,-7-3-2,0 0-6,0 0-10,3 4-2,-3-4-3,0 0-10,0 0-6,0 0-4,0 0-10,5 5-3,-5-5-5,0 0-5,6 2-3,-6-2 5,18 0 2,-2 0 9,6-2-1,9 0 2,7-3-2,9 0-6,11-3-1,1 1-3,0 0-6,3-3 0,-3 3-4,-2-1-1,-7 3-6,-5-4 3,-5 4-7,-4 0 4,-6-2-8,-5 4-2,1-3-2,-5 2-1,-2 3-2,-5-2-3,4 0-2,-5 1-17,-4-2-40,5 4-38,-3-2-46,-6 0-50,4-2-59,-9 4-64,9-1-85,-9-3-170,0 4 28,2-7-234,-2 7-247</inkml:trace>
  <inkml:trace contextRef="#ctx0" brushRef="#br0" timeOffset="4819.68">11383 1198 2106,'7'-6'29,"-5"3"15,1-1 9,3-1 18,-4 2 20,-2 3 10,6-5 7,-2 0-3,-4 5-9,5-3 3,-5 3-10,2-4-12,-2 4-8,0 0-8,-21 2-4,3 0-13,-8 3-6,-11 3-3,-3 4-4,-11 1-2,-5 0-3,-13 10-3,-3-2 2,5 0-8,11-3-2,9-2 1,5-3-5,7-1 3,5 0-5,4-4-3,3 1-2,6-1 4,2-1 5,5 0-11,8 1 3,6-1 3,8 0-2,10 0 3,5 1-2,10-1-6,6-1 2,2 0 4,12-1-4,1 1 0,-4 1 1,0-1-3,0 1 1,-2-2 1,-8 2 0,-5-1-5,0 2 0,-7-2 3,-2-1-6,-5 1 1,-2 1 0,-2 1 6,-3 0 4,-4 1 8,-4 5 17,-5 1 10,-3 0 3,-7 4 2,-6 4-2,-4 2-2,-7 1 2,-12 4-4,-13 11 1,-8-3-3,1-1-3,-3-3 2,0-2-6,1 0 1,7-6-3,9-2-3,-2-2-2,1 0-5,3-1-2,7-5 1,1 2-7,2-3 0,5-3-5,2-1 2,4-1-3,3-2 0,-2 1 0,8-1-4,2-3 6,4 1 0,8-1-2,6-1 2,10 0-1,7-2 7,7 1 11,10-6 10,14 1 7,2-2 7,1 0 4,23-1 5,-13-1 6,-7 1 3,-5-1 0,-4 0 2,-3 1-3,-6 0-4,-6 0-4,-2 0-3,-8 2-8,-2-1-3,-3 2-4,-5 0-3,-3-1-4,2 3-7,-6-3-13,-1 2-22,0 1-31,-4-2-26,0 2-37,1 0-28,-2 0-25,-2 0-20,-7 0-30,7 2-31,-7-2-48,0 0-30,0 0-88,0 0-154,-18 5 32,4-5-234,-2 2-251</inkml:trace>
  <inkml:trace contextRef="#ctx0" brushRef="#br0" timeOffset="5604.6">9899 3231 2152,'-5'-4'111,"5"4"7,-6-8 8,4 5-5,2 3 7,-4-9 9,4 7 20,0 2 3,-4-7-10,4 7-19,0 0-12,-4-3-16,4 3-8,0 0-10,0 0-3,0 0-4,2 17-10,0-10-5,-1 3-6,2-1-3,-1 3-1,2 1-6,-3 2-8,4-1 0,0-1-3,0 3-1,-3-6-3,0 2-4,2-3 0,-2 1-4,-2-1-1,2-1 3,0-3-2,-2 3 1,1-4-1,-1-4 0,0 6-7,0-6 1,0 0-5,0 0 0,0 0-3,0-21-1,3 10-3,-1-4 2,3-5-8,1-1-2,1-4 0,0 3 0,4-3 1,-4 4 0,1 0-1,3 0 0,-2 4-2,-1-3 0,0 8-1,5-2-1,-4 3-2,3 2-1,1 1 3,-2 4-5,4 0 3,-1 4 0,-2 1 1,6 5 0,-7-1 3,5 4-3,0 0 7,-4 3-4,0 0 0,2 1 3,-6 0 2,0 0-1,1 1 3,-5-1 2,0 0 5,0-1-4,-4 0 1,2-1 7,-4-1-6,2-1 0,-2-1 5,0-1-5,-2-1 1,0 0-2,0-5-3,4-1-2,0 0 2,0 0-4,-11-9 0,9 1-2,4-3 0,2-5-2,2-1 0,1-4-1,3 3-3,1-2 0,2 1 2,1 5 0,0-4-2,2 4 3,1 0-4,0 2 5,2 2-5,-1 3 5,-2 1-4,1 0 2,0 4 2,-1 2-1,-1 0-3,3 2 4,-4 4-1,0 0 1,0 1 2,-1 3 1,-1 0 0,-3-1 5,2 4 1,-5-2 0,0 4 0,-2-2-21,0-2-52,1 2-53,-3-4-54,0 1-72,3 2-73,-5-6-89,4-1-148,-2-1 29,4 0-267,2-4-282</inkml:trace>
  <inkml:trace contextRef="#ctx0" brushRef="#br0" timeOffset="5771.96">10892 3076 2407,'4'-4'86,"1"1"8,-5 3 17,8-6 6,-1 2 1,-3 2-3,4-2-18,1 1-11,-1 1 0,0 0-22,4 0-9,0 0-33,-2 2-51,1-2-69,0 2-72,-1 0-59,-10 0-90,13 2-133,-9 2-9,-4 2-117,-3 1-80</inkml:trace>
  <inkml:trace contextRef="#ctx0" brushRef="#br0" timeOffset="5930.84">10878 3258 1828,'-2'2'131,"2"-2"10,-3 7 19,3-7 4,7 4-1,-7-4-5,10 2-19,-2-2-19,-8 0-4,22-5-7,-9 5-30,1-1-38,2-3-62,-2 0-80,3 0-97,-2-3-75,0-1-159,-3 0-26,6-1-177,-2-4-132</inkml:trace>
  <inkml:trace contextRef="#ctx0" brushRef="#br0" timeOffset="6122.89">11418 2852 1999,'4'-10'134,"-2"0"9,-1 3 10,2-1 12,-3 4 5,2-1-11,2-1-17,-3 2-16,-1 4-14,5-7-18,-2 2-21,-3 5-47,3-2-48,-3 2-41,0 0-43,0 0-62,0 0-48,6 9-74,-6-4-133,-2 3-29,-2-1-146,1 3-96</inkml:trace>
  <inkml:trace contextRef="#ctx0" brushRef="#br0" timeOffset="6299.68">11418 3000 1846,'2'7'85,"-2"-1"6,2 0 22,1 1 8,0 1 9,1 0-10,-1 0-5,0-1-10,2 3-4,0-1-11,-1 2-6,2-2-9,-2 2-2,-1 0-10,4 1-10,0 0-29,-5-2-42,2 2-52,1-3-60,-1 1-69,-3-2-94,4-1-162,-3 0 4,1-2-118,3-2-71</inkml:trace>
  <inkml:trace contextRef="#ctx0" brushRef="#br0" timeOffset="6540.75">11866 2937 1714,'7'-7'134,"-5"3"6,0-2 8,2 3 7,-4 3 12,5-4-2,-1 0-12,-4 4-13,0 0-16,6-2-10,-6 2-12,7 7-4,-3-1 7,0 2-3,2 1-5,0 4-8,1 0-8,0 4-6,-1-1-7,0 6-8,2-2-3,-1 1-26,-1 0-46,1-5-41,-5 4-53,0-2-70,-2-1-72,-2-2-67,0-4-135,-8 0-41,2 1 31,0-2-143,0-3-105</inkml:trace>
  <inkml:trace contextRef="#ctx0" brushRef="#br0" timeOffset="6703.11">11832 3202 1843,'-4'-5'116,"-2"0"9,1 1 12,4-1 10,1 5-1,-2-10-1,2 5-20,2-1-9,4 3-13,4-4-10,4 2-9,2-3-5,3 4-15,3 0-28,0-3-39,2 1-60,0-2-70,-1 1-78,-2-4-102,2 0-180,-1-1 51,-4-2-137,1 1-79</inkml:trace>
  <inkml:trace contextRef="#ctx0" brushRef="#br0" timeOffset="6893.9">12297 2825 1739,'6'-6'153,"-2"2"1,0 2-6,0-1-2,-4 3 18,8-4 0,-8 4-8,12 0-2,-12 0 4,13 6 5,-3-1 1,-2 3 0,3 4-5,1 0-9,-2 6-8,3 0-9,-1 4-12,-4-1-24,-1-1-55,3 4-56,-4-4-60,-2 1-68,-4-1-80,3-1-82,-6-4-120,-3-1-125,-3 1 41,1-2-252,-4-4-250</inkml:trace>
  <inkml:trace contextRef="#ctx0" brushRef="#br0" timeOffset="8684.09">10738 706 1922,'0'0'-75,"0"0"29,0 0 23,0 0 19,0 0 15,0 0 6,0 0 6,0 0 4,0 0-2,-9 2-4,9-2-2,0 0-2,2 8 3,-2-2 5,-2 3 16,2 1 12,0 1 6,0 3 1,0 1 2,2 0 5,-2 3-2,0-4-4,1 4-2,-1-4-9,0 1 0,0-3-3,4 2-6,-4-3-3,0 0-6,0 1 0,2-5 0,-4 3-4,4-2 4,-2-2 8,0 1 10,0-3 17,0 2 2,0-6-7,0 0-7,0 0-7,0 0 2,0 0-10,-7-17 0,7 6-5,-2-4-8,0-4-1,2 1-3,-2-3-4,2 2 2,-2 0-3,2-1 8,-2 3-1,2 2-2,-2 2 4,2 2-10,-3-1 0,3 2-1,0 1-12,-2 2 1,2 3 0,0 4-7,0-6 3,0 6-1,0 0 13,0 0-9,5 17 0,-3-10 0,2 1-6,-2 1 3,3-1-2,1 2 5,0-2-2,1-1 1,1 1 1,0-3 0,-3 2 2,6-2-2,-3-3 7,2-1-3,1-1 4,-1 0-8,0-3 1,4-2 4,-2-3-5,0-2 0,0-3 2,2-2-2,-1-2 1,1-4-2,0-1 1,-4 1 5,4 1-3,-6 1 8,2 1 10,-2 1 6,-1 4 0,2 0-5,-3 0-1,-2 4-10,0 2-1,3 0-1,-5 1-13,2 2 4,-4 4-1,0 0 2,12 15 1,-9-2-2,4 2-5,-5 4 7,4 5 0,-2-2-11,0 3 11,0 2 0,0-1-1,0 0 0,3 2-2,-2-3 6,1 0-32,-1 1-31,2-1-39,2-2-55,-4-1-64,7 2-61,-5-4-111,1-3-138,-2 1 44,0-3-175,2 0-150</inkml:trace>
  <inkml:trace contextRef="#ctx0" brushRef="#br0" timeOffset="9705.25">12917 1245 1751,'-4'-3'14,"0"1"26,4 2 11,-6-5 8,6 5 8,-10-2 1,10 2-4,-4-3-6,4 3-5,0 0-3,0 0 11,-6 12 6,6-2 6,2 1 4,0 4 8,2 5 2,2 4-2,0 5-4,2 5 0,-2 3-2,0 1-4,1 11-8,3-10-10,-3 9-3,-3-6-2,0 0-3,-2 0-6,0-2-15,0-2-20,-2-5-25,0-5-25,0-1-39,-2-5-33,2-1-45,2-1-42,-4-5-52,7-2-139,-8-4-79,1-1-126,0-2-96</inkml:trace>
  <inkml:trace contextRef="#ctx0" brushRef="#br0" timeOffset="10235.44">12866 1261 1745,'-4'-11'54,"2"1"16,-3 3 19,3 0 18,2 4 9,0-3-2,2 0-7,1 3-11,-1-3-8,2 0-9,2 2-7,5 1-8,-1-1-7,4 1-7,2 1-2,-1 2-6,2 0-6,1 0-3,0 0-6,1 5 3,-2-1-4,-1 1-7,0 1 4,-2 0-5,2 1 1,-6 3-2,0 0-1,-1-1-2,-5 1 3,-2 1-3,-2 0 1,-4 0-4,-3 2-2,-3-1-9,0 0-4,-3-3-9,2 1-7,1 0-8,-1-2-6,3-1-5,-1-2-2,0 1 2,3 0 1,0-1-2,-1-1 3,2 0-3,0 0 3,3-1 2,2-3 4,0 6 2,0-6 1,5 5 3,1 0 2,2-3 4,0 1 1,1 2 2,2-1 2,-1-1 1,3 3-1,-5-2 2,3 1 1,0 1 3,-3-3-1,2 4 3,-4 1 4,3-3 6,0 0 8,-3 2 5,-2 0 9,1-1 7,-1 1 5,-2-1 5,-2 2 2,-2-1 0,0 0 0,-5 0-6,1 1-2,-4-1-6,-4 0-3,2-1-17,0 0-30,-2-1-27,0 0-40,-1-2-43,0 1-43,2-1-80,1-3-156,-1 0-259,2 0-163</inkml:trace>
  <inkml:trace contextRef="#ctx0" brushRef="#br0" timeOffset="10933.8">13226 1579 1826,'0'0'23,"0"0"20,13 0 11,-13 0 12,6 2 3,-6-2 0,6 2-9,-6-2 3,7 8 6,-3-5 7,1 4 3,-1 2 2,2 0-7,-2 2 3,2 3-3,-1-2-8,2 3 0,-1-2-7,-2-2-5,-1 0-3,2 0-4,-3-2-4,1-1-3,3-1 1,-4 0-2,0-1-7,-1 0 6,2-3 2,-3-3 0,2 4 0,-2-4-5,0 0-2,0 0-7,9-13-7,-7 4 4,0-1-10,2-1 4,1-4-1,3-1-5,-4 1 3,2 1-3,0 1-3,0 1-3,-3 3-1,2 0-2,-1 0 2,0 3-7,0 1 1,0-2 3,3 7-6,1 0 1,-8 0-6,15 9 7,-4 0-1,-3 0-3,2 2 4,2 3-1,-4-1 0,2 1 5,-3-2 2,2 2-1,-3-3-5,0 1 4,0 0 2,-1-5 1,-1 3 2,0-5 4,-1 2 0,0-3 7,-1 1 4,3-2-6,-5-3 0,0 0 8,0 0-5,0 0-7,0 0-2,-5-15 5,5 6-7,0-1 2,-2-1-4,4 0-2,0-3 2,3 0 2,-3 1-5,5-1-3,-3 4-1,1-2 1,2 2-2,-1 1-1,6 1 2,-6 3-4,3-2-1,1 5-3,0-1-2,0 3 1,1 0 3,-1 3-3,3 2-2,-1 2 5,0 5 4,1-1 5,-1 2 8,-1 1 4,0-1-1,-3 2 2,0 0 8,0-2-6,2 3 0,-4-3 0,0-1 1,-2 1-4,0-4 2,-1 1-20,1 0-22,0-1-25,-3-3-40,3 3-43,-2-7-61,0 3-71,-2-5-129,0 0-132,0 0 56,0 0-141,0 0-111</inkml:trace>
  <inkml:trace contextRef="#ctx0" brushRef="#br0" timeOffset="11467.7">14388 1407 1755,'5'-9'66,"-3"-1"21,0 1 19,0-1 19,0 0 12,1 2 4,-1-2-2,0 0-13,0 1-9,0 0 8,-2 1-12,2-1-7,0 1-4,-2 0-14,2 2-9,-2 1-1,3-3-10,-6 2-8,3 1-9,-2-2-5,2 7-11,-8-8-1,4 6-6,-5-1-4,-2 3-1,1 5-9,0-2 1,-4 4 2,0 5-3,1-2-2,0 4 1,-2 3-14,5 1-1,0-1-6,0 2-5,1-2-2,6 1 4,1 0-8,2-1-1,0 1 3,2-1-7,1-2 4,4-2 1,3-1-4,0 0 2,0-5 7,1 0-1,0-3 1,0-1 7,1-3-3,0 0 1,0-4 7,0-2-5,0-4 0,1 1 3,0-7 9,0 1 0,-1-2 5,-1 0 5,-2 2 16,-1 1-3,0 1 3,1 0 3,-5 1 0,3 2-7,-3 3-2,2-1-7,-2 1-8,1 1 1,-1 1-9,0 1 2,-4 4 1,0 0-3,0 0 3,12 9-4,-7-1 0,2-1 4,-4 6-5,4 1 1,-1 0 1,1 2-13,1 0-19,3 3-10,-1-2-18,-1 0-31,3-1-39,-3-1-47,3 0-57,-1-3-59,-1-3-123,2 3-89,-5-5-172,2 2-169</inkml:trace>
  <inkml:trace contextRef="#ctx0" brushRef="#br0" timeOffset="12324.14">14851 1518 1839,'0'0'0,"4"-4"28,-4 4 20,0 0 24,3-4 19,-3 4 7,0 0 6,5-4 0,-5 4-5,0 0-3,0 0-6,0 0-10,0 0-6,0 0-2,0 0-3,0 0 1,13 10-2,-10-6 3,0 2-1,1-1-8,1 2-4,-1-2-2,-2 3-9,2-3-2,0 1-6,-1-2 1,-2-1-3,2 3 2,1-2 0,-4-4 0,2 5-6,-2-5 2,0 0-4,0 0-5,0 0 3,0 0-7,12-13-3,-9 8 4,-1-5-4,1 1-3,1-3-5,0 0 4,-1-1-12,4 0 8,-3 1-9,0 4-1,3-2 3,0 0-8,-3 4 1,3-1 1,3 1-4,-4 2 0,4 1 2,-1 1-1,2 4-1,-1-2 0,0 3 8,2 1-8,0 2 1,-1 1 8,1 2-11,-3 1 3,2 0 1,-1 2-4,0-1 7,-2 0-2,2 2 0,-4-1 2,0 0-1,0-1 1,-1 0 5,1-3 2,-2 2 1,-2 0-1,3-3 0,-3 0 2,0-1 3,2 0-4,-2-1 1,1 1 6,-3-2-2,2 0 6,-2-4 3,0 0-7,0 0 1,0 0 6,0 0-9,0 0 5,2-18-10,0 7 1,-2 0 0,1-1-1,4-1-4,0-2 3,0 1-1,3 0-5,-2-1 0,0 2-2,-1 2 0,4 0 2,0 0 1,0 1-4,1 2 1,1 0-2,-3 5 2,2-1-2,2 0 1,0 2-2,-2 2 1,3 0-2,0 2 0,-2 2 4,1 0-4,-1 1 0,2 2-3,-5 1 3,1 1 1,4 3 8,-5 0 6,-2 1 12,1-1 8,-1 1 5,-2 0 1,0 1 0,-1-3-3,0 0 1,0 2-7,0-4-1,1 0-1,-2-1-3,0 1-1,0-1-2,-1-3 1,-1 2-2,3 0 2,-1-3-5,0 2 3,0-3-4,-2-3-7,1 6-12,-1-6-15,0 6-19,0-6-22,3 3-22,-3-3-29,0 0-28,0 0-40,0 0-41,0 0-42,0 0-37,-4-17-73,2 12-114,-2-3-4,-2 3-126,2-4-116</inkml:trace>
  <inkml:trace contextRef="#ctx0" brushRef="#br0" timeOffset="12803.43">16033 1010 1701,'4'-7'46,"-2"0"29,-2-1 23,0 3 20,2-1 20,-2 0 11,0 1 6,2 1-11,-2 4-6,0-10-6,0 10-15,0-5-15,0 5-16,2-5-8,-2 5-8,0 0-3,0 0-1,-4 22 4,2-11 2,0 7-5,-3-1 5,0 5-1,3 2 3,0 5-5,0 3-3,-2-3-3,4 5-6,-2-3-3,0 1-5,2 1-7,2 0-3,0-1-1,0-2-17,4-1-16,1-2-22,2-1-22,1 1-31,1-6-39,0-2-56,5-1-69,1-4-56,-2-4-74,2-3-121,-2-1-36,2-4-199,-3-2-211</inkml:trace>
  <inkml:trace contextRef="#ctx0" brushRef="#br0" timeOffset="13501.47">16390 1242 1969,'0'-7'19,"0"0"16,0 2 9,0-1 11,0 6 4,0-8 1,0 8 17,2-3 13,-2 3 10,0 0 15,9 13 0,-5-4 1,-2 3 5,2 1 0,2 3-11,-2 0-6,0 2-7,1-1-5,0 0-7,-3 0-7,2-2-2,-1 1-3,0-3-10,-1-2-4,0-1 1,0 0-10,0-3 1,1 1-4,-1-1-1,-2-3 1,2 0-6,-2-4-2,0 0-3,0 0-4,0 0-7,6-17 0,-4 8-3,2-3-7,1-4-2,-1 1-8,5 1-4,-3-6-4,1 5 3,0 0-3,0 2-2,2-2 2,-3 6-2,0-2 1,-2 3-3,1 1-7,1 1 2,2 2-3,1 1 4,0 5-3,-9-2 1,18 5-1,-9 1 7,2 3-1,-3 3-3,0 0 1,3 2 1,-3 2 3,-1-1 3,0 0 9,-1 0 1,-2 1 10,0-3-1,-1 1 5,0-6-4,1 3 5,-2-2 0,4-2 4,-4 1 1,0-2 11,0-1 5,0-1 4,-2-4-6,4 5-4,-4-5 0,0 0-6,0 0-4,2-17-4,-4 8-5,2 0-2,2-2-5,-2-6-3,4 3-10,0-3-6,-1 2-4,5-2 0,-2 1 0,1 3-5,1-3 1,-1 6 1,1-1-1,2 2 0,4 2-5,-2-1 6,3 4-3,-2 0 1,0 4 1,1 0 0,-2 2 0,4 2 4,0 1-5,-1 3 3,-2 0 5,0 1-3,1 3 1,-2 0 0,-2-1 12,0 2 6,1 1 10,-4-1-1,1 2 2,-2-2 0,0 2 1,-1 0-2,-2-1 2,0 1-2,-1-2-27,0 0-41,0-2-45,-1 0-55,-1-1-63,6 1-76,-6-4-62,4 1-131,1 0-60,-1-3 38,2 3-173,4-4-172</inkml:trace>
  <inkml:trace contextRef="#ctx0" brushRef="#br0" timeOffset="13695.81">17351 1442 1984,'2'-8'107,"0"1"21,1 1 29,3-1 5,-3 0 13,1 2-4,2-1-12,-2 0-11,2 1-16,3-1-18,2 3-9,3-2-10,1 0-13,2 3-4,2-1-30,0 1-47,2 2-52,-2 0-57,3-3-71,-2 3-76,-2-4-142,-1-2-135,-1 1 41,2-1-133,-4-2-121</inkml:trace>
  <inkml:trace contextRef="#ctx0" brushRef="#br0" timeOffset="13877.92">17949 1127 1967,'2'-8'151,"2"3"4,-2-3 11,0 4 14,-1-1-6,2-1-7,-1 3-18,-2 3-13,4-8-20,-3 4-12,-1 4-24,6-5-48,-1 3-50,-5 2-51,0 0-58,9-3-77,-9 3-62,0 0-162,0 0-68,7 10-174,-9-4-165</inkml:trace>
  <inkml:trace contextRef="#ctx0" brushRef="#br0" timeOffset="14112.67">17953 1327 1792,'2'8'3,"0"-2"27,0 1 37,2-1 24,-2 1 19,2 3 9,3 0 11,0-1 2,-1 3-10,2 0-1,-1 1-16,-1 2-2,2-2-3,-1 2-13,-2 3-7,3-3-6,-5 0-14,4 0 0,-4 0-8,2 1-26,-3-3-30,0-2-41,0-1-47,1 0-51,-1-3-55,1 1-52,-2-4-139,2-1-112,-3-3-126,7 4-124</inkml:trace>
  <inkml:trace contextRef="#ctx0" brushRef="#br0" timeOffset="14467.8">18707 918 1675,'-3'-8'13,"2"3"37,1-1 30,-2 1 23,-1-2 27,3 7 12,-2-7 5,-1 2 5,2 0-3,1 5-4,0 0-8,0-7-11,0 7-3,0 0-10,0 0 5,0 0 13,21 14 8,-9-4 7,4 6 0,0 2 2,8 8-5,1 8 4,3 4-1,6 14-15,-3 1-13,-6-8-6,-5-1-12,-5 0-8,-5 2-4,-5-5-11,-5 2-14,-7-3-31,-5 1-40,-12 0-44,-6-7-47,-1-2-52,-9-6-69,-1-4-93,-5-6-87,1-1-198,-3-5-7,5 0 75,1-4-282,2 2-298</inkml:trace>
  <inkml:trace contextRef="#ctx0" brushRef="#br0" timeOffset="17654.02">18361 3299 1649,'4'-4'526,"-4"4"-214,0 0-123,0 0-58,3-6-20,-3 6-3,0 0-6,2-5-12,-2 5-2,0 0-8,2-6-11,-2 6-6,0 0-13,0 0-6,4-3-23,-4 3-31,0 0-37,3-2-45,-3 2-35,0 0-33,3 7-41,-3-1-43,-1 0-115,-1-1-108,-3 3-188,1 1-152</inkml:trace>
  <inkml:trace contextRef="#ctx0" brushRef="#br0" timeOffset="17978.83">18246 3602 1975,'-5'4'99,"2"2"4,1-2 6,2-4 9,-4 8 7,2-7 2,2-1-4,-2 8-9,0-4-15,2-4-11,0 9-4,0-2-7,2 4 7,0-1 5,2 4-10,0 3-2,4-2-8,-2 4-3,-2-2-4,6 4-6,-6-3-5,3-1-5,-2 0-6,3 0 0,-4-4-7,0 1-3,2-1 3,-3-4-4,1 1 6,0-2-2,-2 0-3,2-5-1,0-1-1,-4-2-5,0 0 1,0 0-4,17-10-8,-10 3-9,-1-7-21,0 3-23,3-5-21,0-1-33,-3-2-38,1-1-42,1 3-41,-2-1-47,0 3-64,0-2-128,-2 2-33,4 3 38,-2-1-108,2 4-59</inkml:trace>
  <inkml:trace contextRef="#ctx0" brushRef="#br0" timeOffset="18164.74">18638 3624 1535,'10'-3'123,"-10"3"29,0 0-1,5-4-2,-5 4 4,7-1-7,-7 1-5,0 0-20,8-3-10,-8 3-15,6-1-16,-6 1-30,14 0-43,-14 0-49,13 0-56,-5 1-58,0 2-70,0-2-145,0 3-79,-2 0-119,-2 2-70</inkml:trace>
  <inkml:trace contextRef="#ctx0" brushRef="#br0" timeOffset="18321.93">18660 3762 1674,'-4'9'79,"0"-3"14,0-2 13,0 0 13,1-1 11,3-3 3,-5 7-6,2-4-5,3-3-10,0 7-13,0-7-8,13 3-2,-6-1-15,3 0-4,6-1-33,-2-2-49,2 1-66,4 0-80,-2-4-83,3 1-191,-2 0-36,0-1-133,3 1-100</inkml:trace>
  <inkml:trace contextRef="#ctx0" brushRef="#br0" timeOffset="18989.83">19353 3520 1908,'-2'-3'145,"2"3"2,-3-7-3,3 7 3,0 0-11,0 0-14,0 0-11,0 0-11,0 0-12,0 0 2,0 0 6,5 18-2,-3-9 4,-1 4 2,4 0 5,-3 4-11,2-2-2,1 2-4,-1 0-1,-2 0-2,-2 1-7,2-1-3,0 0-7,0-2-6,-2-3-4,2 0-4,0 0-7,-2-2 0,0-1-1,2-2-5,-2-1 1,2-2-6,-2-4-1,0 0-7,0 0-3,14-10-2,-10 1-4,0-2 0,0-5-4,0 1-2,2-2-2,-1-2-1,-1-1-3,1 4 3,-1-2-2,-2 2-1,0 2 9,0 2 4,2 1-4,-4 1 2,2 2-8,3 0-6,-5 1-4,2 2-2,-2 5 3,2-2 0,-2 2 0,0 0 3,0 0-2,4 17 1,0-12 6,0 3-4,1 2 1,2 0 1,1-1 1,-1 0 1,2 0 2,3-1 0,-2 0 1,-1 0-1,2-4 3,-1 0-2,2-2 1,-1-2-2,1 0 0,-1-4-3,2-2 5,-2 1 4,1-3 2,-1 0 6,-1-1 3,-1-3 2,-1 1-1,-2-3 2,0 2 6,2 2 4,-2 0 1,-2 2 1,0 1-6,0-1-4,0 1-3,1 1-10,-3-1-3,2 2-4,0 2-7,-4 3-3,0 0 0,0 0 2,0 0-1,9 8-1,-9 1 1,0 0 2,0 3-2,2-1 2,-2 3 0,0 1 1,2 4 0,-2 1-19,0-4-23,2 3-26,-2-2-37,0 1-40,0-1-39,0 0-66,0-5-71,2 2-78,-2 0-151,3-3-76,-1 4 78,4-2-347,0 0-369</inkml:trace>
  <inkml:trace contextRef="#ctx0" brushRef="#br0" timeOffset="19194.95">20016 3877 2470,'2'-6'62,"-2"6"21,4-4 6,-4 4 14,2-4 14,-2 4 5,0 0 8,0 0-17,0 0 2,0 0-3,0 0-4,0 0-9,6 15-5,-4-7-10,-2-2-6,2 1-9,1 0-50,-1 1-54,0-1-62,-2 2-79,2-1-85,-2-3-99,2 1-170,-4 0 27,2-1-213,0 2-209</inkml:trace>
  <inkml:trace contextRef="#ctx0" brushRef="#br0" timeOffset="20167.74">20701 3524 2039,'2'-4'60,"-2"-2"24,0 6 17,3-7 20,-1 2 15,0 3 13,-2 2 3,0 0-11,2-7-11,-2 7-17,0 0-12,0 0-18,0 0-5,0 0-5,0 0-7,0 0-1,4 17-1,-4-7 4,2 0-8,-2 1-5,0-2-1,0 4-4,0-2-2,0 0-4,3 0-7,-3-1 1,0-3-2,2 1-2,-2 0-3,2-3 5,-2 2 2,0-7 19,0 7 10,0-7-5,0 0-7,0 0-9,0 0 0,11-15 0,-7 7-8,0-1-3,0-5-3,2-1-5,-2-1-2,4 0 5,-2-4 8,0 2 10,-3 1 6,2-1 6,-1 4-2,0 0-2,1 5-5,-3-4-12,-1 6-7,2-1-7,2 3-11,-5 1-2,0 4 2,0 0-4,0 0-1,4 15 1,-4-6-4,2 1 2,0 2 2,1-1-2,3 2 1,-1-2 0,2 2 3,-1-2-3,0 0 4,4-4 1,-2 3-1,0-5 2,0 2 1,1-4-3,2-1 4,-1-2-1,1 0-4,-1 0 3,2-3-5,0-2 2,0-2-2,2-2-1,-2-1 0,-1 0 1,1-2 7,-1 2 10,0-2 0,-3 3 5,0 1-3,0 0-6,0 3 0,-2 0-8,0-2-4,-2 3-6,2 0-2,-1 4-6,-5 0 0,0 0 3,0 0-1,11 7 0,-7-2-1,-2 3-1,0-1 1,-2 3 1,2 1 4,0 0-3,-2 0 0,2 2-11,-2 0-23,0-2-36,3 2-50,-1 0-63,-1-1-68,-1 0-82,3-3-84,-1 1-164,0 0-49,0-2 74,2-1-386,2-1-421</inkml:trace>
  <inkml:trace contextRef="#ctx0" brushRef="#br0" timeOffset="20349.39">21316 3598 2515,'4'-6'46,"0"1"33,0-1 27,-2 2 20,1 1 21,3-1 11,-1 0-5,-1-2-13,-4 6-13,10-7-20,-2 4-5,0-1-15,6 3-10,-2-3-3,2 2-13,5 2-37,-1-2-53,2 2-46,-2 0-57,1-2-68,3 2-74,-4-4-111,2 3-141,-3-3 26,2 0-183,-2-1-178</inkml:trace>
  <inkml:trace contextRef="#ctx0" brushRef="#br0" timeOffset="20592.92">21932 3326 2118,'0'-7'134,"2"1"16,0 2 24,-2 4 13,2-8 2,0 4-16,-2 4-11,0 0-18,2-5-13,-2 5-16,0 0-9,0 0 14,0 0 12,11 18 0,-6-7-3,-1 6 2,0 0-5,0-1-9,0 8-6,0-3-10,-1 1-2,1 3-8,-3-3-30,2 2-37,-1-3-48,0 2-56,-2-1-60,0-1-62,-2-1-73,4 1-76,-4-3-106,0-2-127,2 0 33,0-4-297,2 2-333</inkml:trace>
  <inkml:trace contextRef="#ctx0" brushRef="#br0" timeOffset="20831.57">22336 3795 2285,'9'-4'-14,"-9"4"22,8 0 24,-8 0 18,0 0 13,0 0 10,0 0 8,0 0 6,13 5-1,-13-5-7,1 9-5,2-6-5,-3 2-6,2 3-2,-2 0-7,3 0-20,-3-2-41,0 1-54,2-1-67,-2-2-64,0 3-77,0-3-153,1-2-18,-1-2-127,0 0-68</inkml:trace>
  <inkml:trace contextRef="#ctx0" brushRef="#br0" timeOffset="21016.47">22576 3703 1673,'4'-5'105,"-2"-1"25,0 2 12,1-3 6,-1 5 1,-2 2-11,4-7-11,0 6-13,-4 1-14,4-7-5,2 4-27,0 1-28,-6 2-44,12-6-52,-4 5-57,0-1-60,0 0-84,2 0-178,0 2-242,0-2-173</inkml:trace>
  <inkml:trace contextRef="#ctx0" brushRef="#br0" timeOffset="21195.85">22969 3637 1905,'14'-4'51,"-14"4"28,6-4 24,-2 1 15,-4 3 4,6-1-7,-6 1-14,8-1-6,-8 1-10,10-3-8,-10 3-15,12 0-30,-12 0-50,15 3-57,-5-2-68,-1 0-60,2-1-89,-4 0-152,4 3-158,0-1-102</inkml:trace>
  <inkml:trace contextRef="#ctx0" brushRef="#br0" timeOffset="21355.79">23355 3650 1644,'6'-2'97,"-6"2"33,10-2 22,-2 0 15,-8 2 11,8-2 9,-8 2-15,8 0-16,-8 0-18,0 0-14,11 0-16,-11 0-38,11 0-43,-11 0-55,10 0-68,-4 2-70,3-2-64,-9 0-135,14-2-115,-5 2-195,-9 0-171</inkml:trace>
  <inkml:trace contextRef="#ctx0" brushRef="#br0" timeOffset="21745.33">24060 3484 1867,'-2'-6'90,"0"-1"29,2 1 17,-2 0 14,0 2 20,2 4-2,-2-8 0,2 8-13,-5-5-14,5 5-16,0 0-19,-4-3-6,4 3-2,0 0-2,-15 13 5,9-2-3,-5 0-3,3 3-7,-2 3-4,-2 2-7,2 2-7,2 0-2,0 0-7,1 4-7,2-3-3,3 1-4,0-1-4,-1-2-3,6-1-1,1-2-5,1 1 1,6-3-3,-1-2 4,2-2 10,6-3 18,-1-3 17,2 0 10,0-5 9,-1-2 8,6-4-7,-3-5 4,3-3-4,-2-3-6,0-1-7,-3-2-4,-6 1-8,0 0-13,-6-2 3,-2 4-17,-5 0-13,-6 0-41,-5 0-54,-8-1-74,0 4-78,-9-3-92,6 10-105,-13-4-139,-3 3-149,0 5 72,-7-1-468,0 4-562</inkml:trace>
  <inkml:trace contextRef="#ctx0" brushRef="#br0" timeOffset="74619.94">9924 3331 576,'0'0'88,"0"0"-30,0 0-13,0 0-16,0 0-1,0 0 4,0 0 0,0 0 1,0 0 4,0 0 1,0 0 1,-6-5-3,6 5 5,0 0 9,0 0-2,0 0 3,0 0 1,0 0 1,0 0-2,0 0-4,0 0-2,0 0-4,0 0-6,0 0-4,0 0-3,0 0 2,0 0-2,0 0-6,0 0-4,0 0 4,0 0-3,4 17-3,-4-17 9,0 7 0,0-7 1,0 8 4,0-2 3,0-6 0,-3 10-5,3-7 3,0 4-1,-1-2-3,1-5 2,-2 9-2,2-5-4,-2 2-1,2-6-1,0 5 0,0-5-1,-2 6 7,2-6 7,-3 6 3,3-6 10,0 0 8,0 5 9,0-5 5,0 0 8,0 0-7,0 0-7,0 0-9,0 0-1,0 0-7,0 0-8,-1-17 2,1 12-5,0 5-5,0-12-4,0 5 0,0-1-3,0 1-3,1-1-1,-1-2 0,3 1 1,-1 0-2,0-1 3,0-2-3,-1 1 2,2 0-2,1 1 6,-1-1-8,1-3 10,0 3-8,-2 1-4,3-1 3,-1 0 1,0 0-4,0 1 2,3-2 0,-3 0-1,0 3-5,0 2 2,2-4 1,-1 4-7,-1-3 2,1 3-1,-1 1-5,2-1 2,-2 1 2,2 1 0,1-2-3,-3 2-3,3 1 4,-1-2-5,0 3 0,1-1 4,-1 0-6,2 2 1,-1-2 2,0 0 0,1 3-2,-2-1 4,-6 2-1,12-4-1,-5 2 1,-7 2-3,13-2 0,-13 2 2,10-2 0,-10 2-2,11 0 1,-11 0-3,10 0 1,-10 0 1,0 0 5,14 0-3,-14 0-4,8 4 2,-4-2-2,-4-2 2,7 6-2,-4-3 4,1 1-2,3 1 0,-2 0 3,-1 0-3,-2 2 0,2 0 2,0 1-1,-2-3 0,2 3 2,1-1-3,-3 1 1,2-1 2,-2 1 0,2 0-1,-2 0-2,0 1 1,3 0 3,-3-1-5,0 2 5,-1-1-2,3 1 0,-4-1 0,2 1 3,0-1-1,-2-1 0,2-1-3,-2 0 1,1 1 1,-1-1-1,0-2-1,0 1 6,0 0-3,0-6 0,3 9 2,-3-5-2,0-4 0,0 5 4,0-5-1,2 6 7,-2-6 13,0 0 3,0 5 11,0-5 5,0 0-1,0 0 0,0 0-7,0 0-5,0 0-2,0 0-1,0 0-1,2-18-8,0 12 1,0 1-8,0-3 4,-2-1-2,4 1 2,-2 0-6,1-1 4,2 1-7,-2-2-1,2-1 1,1 2 5,0-3-5,-1 3-8,1-1 10,3-1-3,-1 1-1,1 1 1,-1 0 0,0-2-3,3 0 2,0 4-2,-1-3-4,1 3 6,-1-2-1,-1 1-2,2 1 0,-1-1-4,-3 3 5,3 1 1,-1-1-6,-1-1 1,0 2 3,-3 1-5,5 0 2,-1 0-5,-3 0-1,3 1 1,-3 1 0,-6 1 2,16 0-2,-9 0 2,-7 0 3,15 3 0,-9 0-2,0-1 1,3 2 0,-4-1-2,1 1 3,0 2-3,0-1 0,1 1 0,-3 0 6,2-1-8,-2 3 2,3-1 8,-3 0-6,3 0 6,-3 1-2,0-1-3,0 1-2,0-1-1,-2 4 9,2-2-3,-1 2 0,2-2-1,-5 1 2,2 0-7,0 1 7,-2-1 7,0 1-7,0-2 7,0 1 1,0 1-6,-2-1 13,2 0-10,0-3-1,0 1 7,0-1-7,0-1-1,0-1 8,-2 2-6,2-1-1,0-6-3,0 7 5,0-2 3,0-5-1,0 0-22,0 7-37,0-7-43,0 0-53,0 0-66,-3-17-83,-2 9-153,3-2-113,0 1 68,0-5-194,-2-3-179</inkml:trace>
  <inkml:trace contextRef="#ctx0" brushRef="#br0" timeOffset="76685.83">10744 1069 1709,'9'-5'-102,"-7"2"20,-2 3 15,7-2 16,-7 2 13,5-3 14,-5 3 11,0 0 7,5-5 9,-5 5 11,0 0 5,9-2 11,-9 2 11,0 0 11,0 0 7,4-4 5,-4 4 6,0 0 3,0 0 1,0 0 3,0 0-1,0 0-1,0 0-4,6-3-5,-6 3 0,0 0-1,0 0-2,0 0 3,0 0-2,0 0 2,0 0 4,0 0 3,0 0 7,-2-6 1,2 6 6,0 0 3,0 0-2,0 0-6,0-6-3,0 6-8,0 0-8,-4-9-6,2 5-9,2-3-5,-2 3-2,-1-1 2,0-3-9,3-2-3,-3 0 6,2-1-12,-1 0 5,2-2 2,0-4 1,-2 1-11,2-2 4,0 1 1,-2-2-7,2 2 1,0-2-9,0 0-1,0 0 4,-3 2-5,3-2 0,0 2-3,-1-1 5,1 1-2,1 2 4,-2-2-8,1 3 2,0-2 3,0 2-7,0 1 0,-2 0 7,2-2-11,0 3 2,0 0 0,0-1 0,0 4 2,0-3 1,0 0-14,0 3 15,-2 0-5,2 1-1,0 1 0,0-2 4,0 2-4,0 2 0,0-1 5,0 0-6,0 6 1,0-8 0,0 3-2,0 5-2,-2-6 8,2 6-12,0-7 10,0 7 1,0-7-5,0 7 2,0 0 1,2-5-6,-2 5 1,0 0 6,0-5-8,0 5-2,0 0 3,0 0 1,0 0-8,0 0 3,0-7 6,0 7-9,0 0 0,0 0 2,0 0 4,0 0 1,0 0 1,0 0-2,0 0 1,4 22 1,0-17-2,-2 5 4,2-1 0,3 3-1,0 0 2,-1-2-1,0 4 3,-1-1-2,5 2 0,-4-2 0,3 1 2,-1 2-4,-1-5 2,1 1 4,-2 1-4,2-3-1,0 2 0,-4-4 1,2 2 1,-2-2 1,0-3-1,0 3 2,0-4-2,-1 1-2,1 1 8,-2-2-5,0-1 5,2 1-8,-1 0 8,-1-1-6,-2-3-2,2 6 1,-2-6 2,3 4 1,-3-4 0,3 4 4,-3-4-2,0 0-1,5 3-3,-5-3 3,2 5-4,-2-5 4,0 0 2,0 0 1,4 3 4,-4-3 1,0 0-6,0 0 5,0 0-6,0 0 5,0 0-3,10-8-8,-10 8 3,0 0-1,4-5 7,-4 5-4,0 0 2,0 0-1,4-4-1,-4 4-2,0 0-2,0 0-1,6-4-5,-6 4 0,0 0 12,0 0-5,0 0 6,4-4-1,-4 4-2,0 0-2,0 0-1,0 0 6,2-5 1,-2 5 0,4-7 0,-2 1-1,0-2-5,0 1 7,0-3-4,2-1-1,0-5 1,1 2 0,-1-2-3,1 0 2,-1-1-7,0 0 4,0 0 5,2 0-4,-1 0-2,1 1 1,-3 1-3,2 0-2,-1 2-1,1 0 8,-3 0-3,3 4 1,-3 0-3,0-1 5,2 3-6,-2-4 0,0 7 6,0-4-3,0 2 2,-2 1-5,2-1 2,-1 0 2,-1 6-4,3-8 1,-1 4 0,-2 4 0,0-8-3,0 8 0,2-2 0,-2 2 6,0 0-7,0-8-6,0 8-5,0 0-8,0 0-1,3-4-2,-3 4-3,0 0-1,0 0 9,0 0-2,0 0 2,0 0 5,-3 22 0,3-14 2,0 2 1,0 1 3,0 0 3,0 7-1,-2-1 2,4 0 0,-4 4 1,2 2 0,0-1 1,0 6 0,0 0 2,0 1 1,0 0 1,0 0-1,0 3 2,2-4 0,-4 2 1,4-1-3,-2 0 2,0-1 1,0-5 3,0 3-6,3-3 5,-3-4-3,1 5 3,-1-6-2,0 0 1,0-1 0,3-2 0,-3 2-3,0-6 2,3 2 3,-3-1 0,0 0-2,2-3 4,-2 0 0,0 0-3,2 0 5,-2-3-3,0 1 1,0-1 1,2 0 0,-2-6 1,0 7 2,0-7-2,0 7 0,0-3 0,2 0 4,-2-4-1,0 7 1,0-7-2,0 0 0,2 4-6,-2-4-30,0 0-34,0 0-49,0 0-52,0 0-64,0 0-68,2-15-185,-2 15-44,-2-11-137,-2 4-158</inkml:trace>
  <inkml:trace contextRef="#ctx0" brushRef="#br0" timeOffset="79099.87">19372 3756 1693,'0'0'-36,"0"0"14,0 0 13,6-3 9,-6 3 14,0 0 13,0 0 7,0 0 8,0 0 2,6-4 4,-6 4 5,0 0 1,0 0-1,0 0 5,0 0-2,0 0 3,0 0 2,0 0 1,0 0 2,0 0 1,0 0-3,8 6 6,-8-6-1,0 0 2,0 0-2,0 0-1,0 0 2,0 0 0,0 0 0,0 0-2,8 1 0,-8-1-2,0 0 2,0 0 2,0 0 10,0 0 1,0 0 13,0 0 10,0 0 9,0 0-6,4-9-9,-4 9-8,2-8-4,0 3-7,-2-4-9,2 2-5,0-2-6,-2-1-4,2-2-7,0-1 1,0-2-5,2-2-3,-2 1-2,2-1-4,1-1-6,-1-2 0,-1 4-4,1-4-4,2 3 2,-2-1-4,-2 0-3,3 1 1,-1 2 0,0-3-3,0 3 2,-1 2 0,2 0-5,-2 1 4,1 0-2,-1 1-1,1 2 0,-2 1 0,0-1-4,0 0 0,0 4-2,-2-2 1,2 3-3,-1-4-2,-1 5 4,0 3-5,5-8 0,-5 4-1,0 4 2,2-7-1,-2 7-2,2-4-1,-2 4 1,1-5 2,-1 5-2,0 0 0,0 0-1,6-7-2,-6 7 0,0 0 2,0 0-3,0 0-3,0-6 4,0 6 2,0 0-4,0 0 3,0 0-1,0 0-2,0 0 2,0 0 3,0 0-1,0 0 0,2 20 2,-2-15-1,0 1-1,3 2 4,-3 1-1,0 0 1,0 2 0,2-1-2,-2 2-1,2 1 3,0 1 0,0 0-1,-2 2 1,4 0-1,-2-2 1,2 2 0,-3 0 4,5-2-3,-2 2 0,0-1-1,0-2 3,-1 1 0,1-3 0,0 0 0,0 1-2,-1-3 1,1-1-1,-3 2 0,2-3 2,-1 0-1,0 0-1,0-2 5,-1 0-3,2 2 1,-1-3 3,-2-4-1,2 7 4,0-3-1,-2-4 5,0 5 17,0-5 11,0 0 4,0 0-4,7 2-4,-7-2-3,0 0-3,11-11-4,-8 8-1,2-5-4,-1 1-4,3-2 0,-3 1-2,0-1-5,0-2 1,3-3-1,-2 2-2,1-3-1,0 1-1,0-2-2,2-2 1,-2 3-2,6-3-2,-4-2-2,0 3-1,1-3-1,-1 2-3,3 0 1,0 0 0,-3 3-2,0 0 1,-3-1 2,6 3-5,-5 0 1,2 0 2,0 0-3,-1 1 2,-1 0 0,-1 3-1,1 1 2,-2-2 1,3 3-1,-4-1 1,2 1 1,-1-1-4,0 2 4,-2 1-1,0 1-1,3-2-1,-3 2 1,3 1 0,-5 3-1,4-7 2,-4 7-1,2-7-1,-2 7-1,4-4 4,-4 4-6,1-4-1,-1 4 1,0 0 2,5-3-4,-5 3 1,0 0-2,0 0 1,0 0 4,0 0-3,0 0-1,0 0 2,0 0 1,0 15-1,0-15 2,0 10 1,0-3-1,-2 1 3,2-1 0,0 3-2,-3 0 1,3 1 2,-1 0-2,-1 3 1,2-1 2,-2 2-3,0 3 1,-2-2 3,4 4 0,-2-3 0,-1 4 1,1-2 0,-1 2 0,1-2-3,2 5 4,-2-4-2,0 3 0,-1-3 0,2 7 0,-1-6 2,2 6 2,-2-3 0,0 1-4,-1-1 4,2-4-1,-1 0 0,2 2 0,-3-1-1,1-3 0,0 0 3,2-1 2,-2 1 4,2-3-2,0-2-1,-2-2 2,0 1-2,2 0 1,0-2-1,-2 0-1,2-2 0,0-1 1,0 1-3,-2 0 1,2-3 0,0 2 0,0-2 2,0-5-2,-2 8 2,2-8-1,-3 7 0,3-3 2,0-4 2,0 5 0,0-5 0,0 0 0,0 6 2,0-6-1,0 0-1,0 6 1,0-6-1,0 0 0,0 0-1,0 0-4,0 0 1,0 0-3,0 0 2,0 0-2,0 0 0,0 0 0,0 0-20,0 0-36,0 0-52,0 0-61,9-17-82,-7 11-101,-2-1-137,-2-1-165,2-2 54,-2 2-388,-2-1-461</inkml:trace>
  <inkml:trace contextRef="#ctx0" brushRef="#br0" timeOffset="81421.56">20756 3600 2445,'4'4'-158,"-4"-4"27,0 0 18,6 5 18,-6-5 30,2 3 11,-2-3 14,0 5 11,0-5 8,2 8 7,0-4 6,-2 1 7,0-5 9,0 10 5,0-6 3,0-4 5,0 7 4,0-3 7,0-4 4,0 5 8,0-5 2,0 7 3,0-7 6,0 0 4,0 6 6,0-6 0,0 0 11,0 0 0,0 0 5,0 0 5,0 0 2,0 0 10,-2 4 9,2-4 2,0 0 20,0 0-1,0 0-7,0 0-13,0 0-5,6-17-14,-2 10-7,-3-2-7,4-1-11,-1-3-3,0-3-7,4-2-5,0-2-6,-2-3-3,2 1-9,-1-4 1,1 2-7,-2-5-2,6-2 1,-4-1-6,-1 0-4,2 1-1,-2 4 2,-1 1-5,-1 2 3,1 1-1,-2 2 3,-1 4-2,3 2-1,-4-1-3,2 3-1,-2 1-4,0 1-2,0 2 7,0 1-9,0 1-6,0-1 4,-2 3-4,2 0 1,-2 5 2,0 0-4,-4-5 5,4 5-1,0 0 1,0 0 2,0 0 1,-10 18-7,8-11 3,-2 0 0,1 2 3,-1 3-2,2 1 1,-2 1 0,1 1-2,2 0 3,-3 3-3,1 1 3,1-1-1,0 1 4,0 3-6,4-2 4,-4 1 1,4-2-2,0 2 3,-2 0-3,2 0-1,3-2 4,-3-2-3,-1 1-1,4-2 3,-3 0 1,0-2 0,2-2 1,-1 0-1,-3 0 3,2-5 1,0 2 7,0-1 3,0-3 0,2 0-7,0-2 1,-4-3-5,8 0 5,-8 0-4,14-5 0,-8-3 0,4 0-3,-1-1-2,0-2 3,1-2-4,1-4 0,-1-3 2,3 3-2,-2-4 2,-1 2-1,0-2 1,0 0-7,2 0-1,-2 0 3,-1 3 2,-2-4 2,3 5-3,-3 1 2,1 0-3,-3 0 0,2 3 0,-1-1 0,1 2-1,-2-2-3,0 3 2,2 1 1,-5 2-1,2-2 2,1 3-1,-1-1 1,0 3-1,0-3 2,-1 4-3,-1-1 1,0-1-3,0 3 1,-2 3-3,4-8 3,-2 4-2,-2 4-3,3-4 1,-3 4 1,0 0-2,3-6-1,-3 6 2,0 0 2,0 0-4,0 0 3,3 18-4,-3-11 6,0 3-4,0 1 10,0 0-5,-3 5-1,3 1 0,-1 2 2,-1 3-3,-1-2-2,1 5 6,-2 0 3,0 1-5,-1 1 2,1 1 4,-2 0-3,1-2 3,0 2 0,2-1-4,-1 0 4,1 1 0,0-3 0,1 0 1,0-6-3,-1 1 3,2 0 3,-3-3 0,4 0 1,-2-3-1,2-3 1,0 0 1,-3 0 2,3-1-6,0 0-4,0-3-5,-1-2-9,2 2-21,-1-7-21,3 4-18,-3-4-22,0 0-34,0 0-32,0 0-47,12-11-33,-10 6-48,1 0-123,0-3-94,-1 2 35,-2-2-76,4 3-51</inkml:trace>
  <inkml:trace contextRef="#ctx0" brushRef="#br0" timeOffset="81737.68">21423 3583 1406,'0'0'6,"3"-3"40,-3 3 36,0 0 25,4-5 20,-4 5 14,0 0 7,3-5 1,-3 5-3,0 0-7,4-4-13,-4 4-6,0 0-10,0 0-13,4-3-10,-4 3-6,12 0-12,-1 0-2,2 3-8,4-1-3,-1 0-8,6 2-4,-2-3-2,2 4-8,1-4-1,1 3-14,-4-2-32,0 2-31,-1-3-41,-2 2-47,1-2-68,-5-2-91,4-2-168,-4 2-31,-2-3-148,-3-2-135</inkml:trace>
  <inkml:trace contextRef="#ctx0" brushRef="#br0" timeOffset="82411.87">22142 3364 1621,'5'-8'-35,"-2"7"37,-3 1 26,0 0 21,4-6 16,-4 6 12,0 0 3,2-6 4,-2 6 4,0 0 6,0-5 4,0 5 1,0 0-2,2-4 1,-2 4 2,0 0 0,0 0-4,0-6-4,0 6-3,0 0-5,0 0 3,0 0-3,0 0-5,2-7-4,-2 7 3,0 0-5,0 0-5,0 0-4,0 0 0,0 0-12,0 0 2,0 0-4,3-2 3,-3 2-5,0 0-2,0 0-4,0 0-4,0 0 0,0 0-3,0 0-2,0 0-5,0 0 1,0 0-5,0 0-1,0 0-2,2-6-4,-2 6 1,0 0-2,0 0-3,0 0 3,0 0-1,0-7-2,0 7-3,0 0 2,0 0-3,-2-7-2,2 7 0,0 0-5,0 0 6,-3-5 0,3 5 3,0 0 4,-2-6 8,2 6-2,0 0-2,0 0 0,0 0-3,0-6 2,0 6-8,0 0-4,0 0-4,0 0-5,0 0 3,0 0-8,0 0 0,0 0-1,0 0 3,-8 15 2,5-7-2,0 6 0,-4 2 2,4 1-3,-5 5 7,2 0-1,0 1 2,-1 5 0,-1-1 6,4 4-1,-2-2 3,1 0-1,-2 3 2,6-3-7,-3-1-24,1-1-15,0-1-10,2-1-25,1-6-34,-2 0-35,0-2-49,2-2-55,0-2-53,-2 1-88,-1-4-114,0-1-22,-1-2-211,2-1-224</inkml:trace>
  <inkml:trace contextRef="#ctx0" brushRef="#br0" timeOffset="116983.34">2908 4759 966,'-8'-3'433,"2"0"-161,0 1-72,-1-3-43,1 2-13,1-1-20,1 0-15,0 1-12,0-1-5,2 0-12,-1 0-7,1 1-6,2 3-10,0-8-5,0 4-6,0 4-5,2-5 0,-2 5-25,5 0-33,-5 0-33,0 0-51,0 0-59,0 0-55,2 13-120,-4-8-129,2 1-123,-2 2-87</inkml:trace>
  <inkml:trace contextRef="#ctx0" brushRef="#br0" timeOffset="117225.1">2910 4920 1817,'-4'5'111,"4"-5"17,-4 5 18,4-5 7,-4 5 1,0-2-22,4-3-13,0 0-15,-4 5-12,4 3-8,0 0-6,-2 1-3,4 4-5,-2 5-10,2 0 1,0 1-9,2 6-9,-2 0 0,2 1-3,-2 1-6,2 1-1,0 0-2,2-2-8,-2 3-24,0-5-29,-2 2-34,2-6-36,-2 1-46,0-3-53,1-2-43,0-4-59,0 0-123,1-4-54,2-3-100,1-1-78</inkml:trace>
  <inkml:trace contextRef="#ctx0" brushRef="#br0" timeOffset="117505.76">3512 5012 1812,'-4'-4'123,"4"4"5,-4-8 11,4 4 11,0 4 6,-4-5-3,4 5-12,0-5-10,0 5-5,0 0-4,-2-7-7,2 7-9,0 0-4,0 0-20,0-5-10,0 5-1,0 0-10,0 0-6,6-4-3,-6 4-8,10-2-3,-1 0-7,4 0-1,-1 0-1,3 0-19,2 1-36,2-1-29,0 0-37,-3 0-47,4 0-51,-3 0-58,2 0-49,-7 0-115,4 2-105,-6 0 41,3 0-96,-5 4-70</inkml:trace>
  <inkml:trace contextRef="#ctx0" brushRef="#br0" timeOffset="117695.78">3662 5157 1528,'-12'10'30,"3"-2"17,2-1 15,2 0 16,-2-3 14,3-1 14,1 0-4,-1 0-7,4-3-12,-4 6-6,4-6 1,4 5 7,3-2-5,4-2-4,1-1-8,5 0-6,3-1-18,2-2-50,3 0-57,1-3-67,2 2-56,0-3-122,0-1-151,3 1-99,1-1-61</inkml:trace>
  <inkml:trace contextRef="#ctx0" brushRef="#br0" timeOffset="118880.66">4719 4791 1441,'0'0'-25,"0"0"21,0 0 26,0 0 10,0 0 14,0 0 7,-6-2-2,6 2 3,0 0-6,0 0-4,0 0-3,0 0-6,0 0-1,0 0-3,0 0 0,0 0-2,0 0 2,0 0-1,0 0 3,0 0 6,0 0 7,-11 6 5,11-6 5,-13 1 0,5-1 2,1 3 0,7-3-3,-18-3-2,8 3-4,0-1-3,-2-3 1,4 2-7,-3-2-1,0-1-4,3 0-1,-1 0-3,3-1-3,0-2-2,2 3-1,2-3 0,0 0-3,2 3-2,2-1-1,0 0-5,4-1 1,-2 3-2,3 0-5,3 1-2,0-1-1,0 4 0,1 0-1,2 4-4,1-1 1,0 5-1,0 1 3,0 5 3,0 1-4,-3 2 3,-1 4 7,-1 1 9,-2 2 4,-3 0 2,-4 5 9,-4-1 1,-3 7-2,-2-1-1,-3 0-6,-5 0 1,-3 1-3,0 0 0,-2-7-3,3-2 3,0-2-6,2-6 4,1-2 9,-2-3-10,3-2 12,1-5-5,-2 0 0,4-6 0,2-2-17,2-2 5,-3-2-6,6-3-5,1-1 2,4 0 3,0-2-6,2 0 1,4-1 4,4 0-3,-2 2-5,4-2 5,0 4-6,4 0 1,-2 3 3,3 0 0,1 1-4,-3 3 2,4 2-6,0 0 2,-3 2 0,4 3-3,-2 1-1,1 2 7,1-1-3,1 5-1,-2-2 3,0 5-6,0-2-19,-2 0-29,0 0-38,0 1-55,-3 1-67,2-4-72,-5 1-151,3-1-69,-4-2 47,3 3-100,0-2-60</inkml:trace>
  <inkml:trace contextRef="#ctx0" brushRef="#br0" timeOffset="119036.83">5190 5370 1672,'0'0'154,"8"-2"1,-8 2-10,0 0 4,0 0-6,12 2-16,-12-2-10,5 5-14,-3 1-9,-2 5-12,0-3-19,2 1-59,-2 3-86,1 0-112,3-1-198,-2 0-93,0 1-146,-2-2-129</inkml:trace>
  <inkml:trace contextRef="#ctx0" brushRef="#br0" timeOffset="119721.95">5852 4865 1755,'-2'-8'28,"-2"1"30,1-1 30,0 1 26,1-3 23,0 2 13,-3 0 3,2 3-3,1 0 3,-1-2-12,2 2-9,1 5-11,-2-7-14,2 7-16,-2-6-9,2 6-12,0 0-6,0 0-6,0 0-7,-2 18-4,2-8-7,4 2 2,-2-1-11,2 2 6,1 4-20,2 0-31,-2 5-30,4-2-40,-3 1-51,3 4-68,-3-2-65,1 2-131,-1 1-127,2-4 52,1 0-128,1 2-102</inkml:trace>
  <inkml:trace contextRef="#ctx0" brushRef="#br0" timeOffset="119928.58">6191 5332 1637,'2'-4'111,"-2"4"19,0 0 12,2-6 10,-2 6 4,0 0-4,5-4-15,-5 4-17,0 0-5,0 0-14,0 14-9,0-7-8,0 3-11,-2 2-7,-1-1-7,3 2-13,-2 1-37,0 1-45,0-2-60,0 1-73,2-3-86,-5 2-197,5-3-47,-2 1-139,2-1-135</inkml:trace>
  <inkml:trace contextRef="#ctx0" brushRef="#br0" timeOffset="121456.19">6792 4764 1701,'0'0'-21,"-2"-10"15,-1 7 25,3 3 26,0 0 20,-1-8 14,1 8 10,-2-4 3,2 4 0,0 0-4,-4-5-5,4 5-8,0 0-9,0 0-6,0 0-2,-17 5-6,10 2-3,1-2-3,0 5 1,-5 1-4,3 2 3,2 2 0,-4 1-7,4 1-4,-1 2 5,4 0 0,1 2-6,0 0 4,2-1-6,2 4 1,3-3-1,2 1-1,2-1 8,0-1-1,1-3 7,3-2-1,-3-2 7,2-2 6,4-4 9,-4 1-1,4-1 14,-2-7 3,-1 0 11,4-5 0,0 0 4,-1-7-2,0-1-6,0-4-5,-3 0-10,0-6-3,0 0-8,-5-2-9,0 1-5,-1-3-6,-7 2-10,0 2-3,-7-2-23,-3 5-28,-5 1-36,-4 2-33,-6 1-50,-7 5-55,2 3-66,1 5-75,-1 1-172,-2 2-80,5 2 93,-2 1-226,7 5-212</inkml:trace>
  <inkml:trace contextRef="#ctx0" brushRef="#br0" timeOffset="123657.36">3040 6357 1959,'-11'-2'33,"11"2"13,-8 0-1,8 0-3,0 0 11,0 0 14,0 0 18,-14-2 5,14 2-1,0 0 2,0 0 0,-10 0-2,10 0-3,0 0 8,0 0-8,0 0 2,0 0 3,0 0-10,0 0 1,0 0-7,-8 2-5,8-2-1,0 0-6,0 0-4,0 0-7,42-8 4,3 2-4,38-5 1,20-4 1,18-5 1,14 0-5,22-3 5,40-8-3,9 3-4,1-3-2,-4-1-7,1 1-3,-6 2-2,-4 0-3,-44 4-1,-8 4-5,-11 0 0,-12 1-2,-14 3-4,-10 0 0,-16 4 3,-20 4 0,-9-1 1,-15 3 11,-3 0 6,-6 2-5,-9-1-27,-3-1-31,-3 1-40,-6 2-36,-2 0-45,-6 1-67,3 3-83,-11-4-76,-5 4-177,-2 0-11,-8-2 74,-10 4-186,-11 4-165</inkml:trace>
  <inkml:trace contextRef="#ctx0" brushRef="#br0" timeOffset="124039.86">3724 6469 2031,'-32'2'70,"6"1"6,5-3 16,7 0 13,-2 2 25,4-2-7,3 0-1,2 3-11,-3-3-9,10 0-9,-13 2-4,13-2-11,-7 0-6,7 0-7,0 0-8,28 2 1,-2-2-5,17 0-3,18-4 0,37-6 6,20-2 11,21-4 7,10-1 5,42-11 1,0 0 0,3-2-4,-1-4-5,-2 1-1,-7 1 0,-5-1 3,-34 8 10,-10-2 8,-14 3 4,-13 3 1,-15 2 3,-12 2 6,-17 6 2,-20 2 0,-6 0 3,-9 1-9,-1 3-6,-4-1-16,-7-1-17,-5 1-14,2 1-27,-3 0-34,-2 2-45,-3-1-48,3 1-57,-3 0-61,-1 1-72,-3 0-86,-2 2-166,0 0-92,0 0 66,0 0-351,-24-2-404</inkml:trace>
  <inkml:trace contextRef="#ctx0" brushRef="#br0" timeOffset="130681.85">2691 7410 2420,'3'-6'-18,"-6"-1"17,3 1 7,0 1 16,0 5 19,-3-8 21,3 1 7,0 7-3,0-5 4,0 5-10,-2-5-7,2 5-7,0 0-8,0 0-4,0 0-3,0 0-1,0 0 4,-2 28-4,2-9 13,0 2 3,0 8-1,0 5 9,-3 6 4,2 2-5,-1 2-1,-6 7-8,3 0-2,-1 1-4,-3 1-3,-1-3-4,-1 2-3,3-5 4,-3-3-23,0-6-15,3-4-17,0-2-23,1-6-25,1-2-25,0-7-21,1 1-22,3-6-32,0 0-39,2-6-31,0-3-82,0 0-96,0-3-207,0 0-125</inkml:trace>
  <inkml:trace contextRef="#ctx0" brushRef="#br0" timeOffset="131191.67">2746 7488 1715,'4'-19'-20,"-4"4"20,1 2 33,2 1 9,1-2 10,3 2 16,1-2 1,3 2 5,0-1 1,3 2-4,3 0-2,2 0-6,2 3-4,3 0-5,-4 1-6,6 5-4,-5-1-4,3 3-6,-4 3-3,0-2-2,-1 3-6,-2 0 2,-2 2-4,-1 1 5,-2 1 11,-8-1 3,0 3 1,-8 1-1,-3 2-7,-2-1-1,-4-1-4,-3 3-1,-1-1-5,-1-1 11,3-1-3,-1-3 0,2 1-4,1-1-1,1-1-2,1-1-6,4 1 3,1-2-7,-2-2-7,-1 1-6,8 0-1,1-4 3,1 8-1,8-5-1,1 5 1,1-5 0,5 5 2,1 0-3,-2-1-1,3 0 2,-3 0-2,3-1 0,-3 3-2,0-1-2,-3 1 15,1 0 21,-5 0 15,-1-1 1,-5 1 11,-2 2 5,-6-2-11,0 1 2,-8 2-1,1-2-5,-1 1-4,-3-4-6,0 1-1,-6-1 1,6-1-6,0 1-1,-2-5-1,0 3-7,0-3 0,4 0-7,0-2-28,0-2-28,0-2-35,3-1-45,-1-1-45,6 2-41,1-4-44,2 0-68,6 1-118,0 1-43,4-1-180,4 3-156</inkml:trace>
  <inkml:trace contextRef="#ctx0" brushRef="#br0" timeOffset="131691.52">3427 7827 1804,'0'0'67,"0"0"4,0 0 0,-16-2 9,16 2 20,-16-5 18,8-1-1,2 2-5,-2 1-2,1-3-11,-2 0-11,1-1-2,0 1 3,3-2-7,1-2-12,0 3-8,4-3-5,0-1-8,0 2-4,4-1-5,2-1-5,0 1-5,3-1-1,1 3-3,1 0-2,2 0-3,-1 4-2,3-1-7,-2 3 1,2 2-2,-2 2-5,2 3 7,-3 3-11,2 1 5,-4 6 1,-2-2-3,-2 2 2,-1 4 6,-3 2 2,-4 0 10,-3 4 8,-5-1 2,-2 7 1,-8-4-1,-5 4 2,-1-2-6,-4 0 4,-1-3-5,3-4 6,1-4-7,2 2-5,-1-5 7,3-2-2,1-3 7,4-1 5,0-1 1,2-2 0,3-5-3,1-1-4,3 0-6,0-3-4,3-3-4,4-1 2,2-1-4,4-2-4,0 3 1,7-1-1,2-1-2,4 1 0,4 4 1,2-1-3,5 3 1,-3 2-4,5 2 3,0 0-5,1 3 3,5 2-2,2 3 0,-2-3-26,11 8-52,-1-4-66,1 0-101,-1 0-137,7-1-227,0-5 43,-6 0 76,2-3-260,2 1-234</inkml:trace>
  <inkml:trace contextRef="#ctx0" brushRef="#br0" timeOffset="133975.78">4167 7540 1550,'0'0'341,"2"-4"-111,-2 4-65,0 0-26,0-6-5,0 6-7,0 0-13,0-6-12,0 6-2,0 0-7,0 0-10,0-5-4,0 5-9,0 0-1,0 0 0,0 0 0,6-4-13,2 4 11,3 0-7,4 0-6,2 2-22,2-2-34,2 4-34,0-4-51,-1 1-56,3 4-60,0-2-53,-5-1-99,2 2-148,-1 1 49,-2 2-146,-4 2-100</inkml:trace>
  <inkml:trace contextRef="#ctx0" brushRef="#br0" timeOffset="134149.17">4363 7766 1732,'-14'6'96,"1"3"14,2-7 2,3 3 16,1-3 16,1 1 4,6-3-6,-8 4-6,8-4-17,-4 4-5,4-4 2,0 0-11,18 2-5,-3-2-17,5 0-14,0 0-49,6 0-54,-3-2-61,7 2-60,0 0-52,1-4-64,-1 0-146,2 4-43,-1-3-164,1 1-123</inkml:trace>
  <inkml:trace contextRef="#ctx0" brushRef="#br0" timeOffset="135217.36">5606 7299 1719,'0'-5'26,"0"-1"14,0 0 25,0-1 19,0 2 17,0-1 8,0-2 10,0 2 6,-2 1 5,2 5 4,0-9-6,0 9-11,0-7 3,0 7-12,0-8-6,0 8-15,0 0-9,-2-5-12,2 5-4,0 0-12,0 0 0,0 0-7,-6 17-7,4-4-1,-2 5-6,-1 4-3,2 3-4,0 6 4,-1 4 11,-2 0 1,1 2-10,3-1 2,-2-2-3,1-3-3,0 1-2,2-3-6,-3-1 3,2-3 0,-1-4-5,2 0-2,-1-5 0,0 2-7,2-3 5,-2-2 5,-1 0 0,3-4-1,-1 0 1,1-1 2,0-1-8,-2-1 5,2-2-3,0-4 1,0 0-7,0 0 5,0 0-3,0 0 0,0 0-5,3-21-2,-3 13 4,5 1 1,-3-3-7,0 2 4,-1-1 1,2 0-2,3-1-1,1-3-1,-1 4 1,2-4-1,1 0-4,2 0 5,1 1-1,4 0 1,2 0-5,2 2 8,3-1-2,0 1-4,2 0-3,1 2 4,1 1-5,1 0 7,2 1-3,-5 4-1,1-2 2,-4 2-1,0 1-2,-1 2-1,-2 1-1,-2 2 5,0 4 4,-2-3-1,-1 4 3,-1 1 2,-4 0 11,1 3 10,-3-2 8,-3 3 7,-4-3 3,0 1 3,-7 1 2,-1 0-1,-2-1-1,-10 2 1,0-1-2,-6-2-4,-4 0-8,-3 0-1,0-3-2,0 2-2,0-4-5,2-2-4,1 0 3,0-3-2,2-1-6,0 0-8,3 0-26,-1-1-26,2-3-35,3 0-29,0 0-48,2-3-52,5 0-68,-2-6-69,6 2-144,2-2-94,1-2 88,5 1-259,0 1-244</inkml:trace>
  <inkml:trace contextRef="#ctx0" brushRef="#br0" timeOffset="136423.7">6390 7646 1968,'0'0'-70,"0"0"11,0 0 17,0 0 22,0 0 28,0 0 6,0 0 12,0 0 0,5 19-1,-2-13 1,-3 0 2,0 2 8,0-3 3,0 1 3,0 0 6,-3-1 1,3 1 8,-1 1 5,1-2 1,0-5 3,-2 10 5,0-9 1,2-1 4,-6 8-2,6-8-4,-9 0 0,9 0-2,0 0-7,0 0 2,-20-9-4,17 3-13,-1-1 2,-1-2-5,3-1-4,0 1-4,0-3-5,2 4 1,-2-5 5,4 4-3,-2 0 1,2-1-3,0 1-3,3 1 1,-1 3-4,1-2-8,5 2 2,-2 1-1,3 4-6,-1 0-2,4 1-2,-2 6 1,0-2-5,1 5 6,0 1 0,-2 3-1,1 0-7,0 3 2,-2 1 1,-4-1 2,-2 2-3,-2 0 17,-2 2 11,-2 1 4,-5 0 6,0-1-11,-7-1 9,-2 6-6,-1-6-1,-5 2 2,2-3-3,-5 1-8,7-6 5,-1 0-5,0-3-3,1 0 0,2-3 0,1-1-2,2 0-1,-2-2 0,5-3 2,0-1-3,-2 2-2,4-6-1,-2 2-3,3-3 4,3 1 5,0-4 4,-1 2-3,5 5 4,0-10 2,0 10 3,5-10-3,-1 7-1,3 1-4,0 0 1,-7 2-4,20 0 2,-7 2-2,4 2-1,-3 0 3,6 1 1,2 2 4,2 1 0,-1 1 1,3-1-1,0 1-3,-1 0 1,2 0 0,-2-1-6,1 0-28,0-3-59,-1 2-72,-2-2-106,-2-1-121,3-2-233,-3-2 13,0 0 75,-4 0-289,1-2-289</inkml:trace>
  <inkml:trace contextRef="#ctx0" brushRef="#br0" timeOffset="149235.91">6941 7450 1160,'8'-1'298,"1"1"-124,-1 0-55,0-3-38,-1 3-7,2-1 4,1 1-5,-3-2-9,4 2-4,1 0-5,-4-2 2,1 2-4,-1 0-1,0-2-6,1 2-2,-3 2-4,3-2-2,-1 0-1,0 2-4,1-2-1,2 0-2,-1 2-1,1-1-3,-1-1-3,4 3-2,0-2 0,-2 1-6,4 0-19,-4 0-27,1-2-43,0 2-40,0 0-48,-3-1-45,0 2-90,0-2-364,-2 1-158</inkml:trace>
  <inkml:trace contextRef="#ctx0" brushRef="#br0" timeOffset="149443.7">7169 7665 1967,'-6'6'87,"-1"0"13,1-4 2,2 1 20,0 1 11,4-4-4,-6 4-8,3 0-8,3-4-10,0 0-9,13 6-7,-1-4-9,8-1-9,1 3-7,4-2-10,1 2-37,3-2-47,-5 0-62,1-2-73,5 3-67,-4-3-139,-4-3-121,0 3 47,-1 0-95,-2 0-45</inkml:trace>
  <inkml:trace contextRef="#ctx0" brushRef="#br0" timeOffset="160245.57">8469 7456 1253,'14'-10'134,"-14"10"-12,4-3-15,-2-1-7,-2 4 0,0 0-14,4-7-12,-4 7-10,2-3-4,-2 3-4,0 0 4,2-4 5,-2 4 4,0 0 7,2-5 5,-2 5-11,5-6-7,-3 0-8,0 1-3,2-3-8,0-1-5,2-3-4,4 0 0,-2-3-8,0 0-3,4-2-4,0-4 1,2-2-5,-3 2-2,1-2 0,-3 0-2,2 4 8,-3-2 4,-2 6-2,0 0 5,1 1-1,-2 1-5,-2 2-5,2 3-2,-1-1-12,-3 4 6,2 0-2,-3 5-3,0 0 3,0 0 2,-3 17-4,0-5 1,1 3-1,-3 1-1,4 7 2,-1-1-2,-1 4-1,1 1 2,0 4 0,2-3 0,0 2 0,-3 3-2,3-3 4,0 1-1,3 0-2,-3-3 4,2-2-4,-2 1-21,2-6-19,1 1-32,-3-4-36,2 2-46,-1-3-39,2-6-64,1 1-143,-6-1-105,2-4-41,-2 3-46</inkml:trace>
  <inkml:trace contextRef="#ctx0" brushRef="#br0" timeOffset="160442.59">8360 7797 1672,'-8'2'106,"0"0"11,2 0 7,6-2 6,-6 1-2,6-1-11,0 0-10,0 0-10,24-5-12,1-1-11,11-2-3,6 4-9,15-5-5,5 3-6,21-3-24,-14 1-48,-10 1-56,1 1-59,-5-1-67,-5 3-120,-8-1-190,-9 0-83,-3 1-96</inkml:trace>
  <inkml:trace contextRef="#ctx0" brushRef="#br0" timeOffset="161408.95">1109 6557 1778,'-16'-18'53,"6"3"12,2 2 12,2 2 13,2 1 5,-4 1 1,5 2-8,0 0-6,1 1-11,0 1-8,0 1-6,0 0-13,0-2-24,2 6-19,0 0-21,0 0-38,0 0-45,0 0-40,6 15-51,-6-6-105,2-1-335,-2 2-131</inkml:trace>
  <inkml:trace contextRef="#ctx0" brushRef="#br0" timeOffset="161738.65">1007 6692 1755,'0'0'20,"0"0"27,0 0 25,0 0 14,0 0 11,0 0-4,0 0-8,0 0-10,0 0-13,0 0-2,0 0-11,15 0-6,-11 7-2,-2 3-3,2 4-5,1 1-1,-1 1-5,0 1-1,4 5 1,-4-5-5,6 5-3,-6-5-2,2 1-2,-2-1 0,2-1-1,-2-1 0,0-2-2,1 0 2,-1-1 1,-1-4 6,-1-1 25,2-1 6,0-2-6,-4-4-4,11-2-2,-11 2-3,10-13-5,-2 0 0,-1-1-3,2-3-7,-3-2-2,0-3-6,0 2-5,1-1-17,-3 1-22,0 3-24,-1 1-37,-1-2-40,0 5-55,0 2-53,-1-1-96,-1 3-170,-1 1-103,1 3-108</inkml:trace>
  <inkml:trace contextRef="#ctx0" brushRef="#br0" timeOffset="161908.89">1342 6648 1760,'4'-8'46,"2"1"18,-3-1 14,2-1 10,-3 0 0,1 2-4,4-1-11,-3 1-8,0 0-8,2-1-15,0 4-23,3-1-43,-1-1-49,3 4-52,0 0-57,-1 2-89,-2 2-338,0 0-107</inkml:trace>
  <inkml:trace contextRef="#ctx0" brushRef="#br0" timeOffset="162067.56">1441 6751 1665,'-5'6'38,"5"-2"25,-3 1 17,3-5 16,-2 5 7,0 1-3,2-6-5,-4 5-13,4-5-8,-1 4-8,1-4-6,0 0-21,12 3-44,-3-3-47,3 2-62,2-2-71,0-5-109,4 5-356,-1-2-147</inkml:trace>
  <inkml:trace contextRef="#ctx0" brushRef="#br0" timeOffset="162429.51">1886 6532 1667,'-11'-19'-22,"3"2"43,-1 2 37,0 3 28,3-1 25,0 3 2,2-1 0,2 1-3,-2 1-12,2-1-10,0-1-9,2 1-9,2 1-7,1 1-6,6-2-6,1 2-9,4 1-3,0 2-1,3 1-7,0 0-3,0 2-4,-3 2-3,4 4-1,-4 0-3,4 3 0,-6 3-3,-1 2-1,-3 2 4,-2 2-2,-2 2 6,-1 4 2,-6 0 2,0 4 7,0 2-1,-5-2 4,0 5-3,-1-4 0,1-2-4,-1 0-2,3-3-3,1-3 0,-1-2-7,2-2 8,2-1-6,0-1-3,4-4 5,8-1-2,3 0-1,9-4-2,0-4-13,8 0-29,4-4-45,9-4-44,5-3-59,3-2-79,2-1-186,-3 1-88,-1-1-140,-9 5-163</inkml:trace>
  <inkml:trace contextRef="#ctx0" brushRef="#br0" timeOffset="162949.4">1041 8997 2109,'0'-29'112,"0"7"8,-2 1 3,2 2 7,0 3 4,-2 1-13,2 2-5,0 3-16,2-2-12,-2 3-13,0 2-12,2-1-20,2 3-25,-2-2-34,4 5-45,-6 2-49,12 0-57,-4 7-56,-4-3-95,0 3-199,2 1-143,-4 3-156</inkml:trace>
  <inkml:trace contextRef="#ctx0" brushRef="#br0" timeOffset="163248.79">1079 9176 1888,'0'0'91,"0"8"13,0-8 0,-2 7 2,2-7 0,0 6-5,2-2-13,-4 1-9,4 4-6,-2-1-4,0 4 0,2 5-3,0 2-3,-1 0-1,2 6-9,1-1-2,0 2 0,1-4-8,-3 4-3,3-8-1,-1 1-6,-2-1 8,2-5 3,-2 0 14,0-1 20,0-3 18,0-1 20,3-2 0,-3-6-11,-2 0-12,10-9-7,-1 0-9,-2-2-5,0-10-10,3-1-19,-1-4-23,2-4-25,-1-3-31,2 1-21,-4 2-18,-2 2-37,1 0-46,-1 6-63,-1 2-75,-3 1-148,0 6-142,0 4 75,-2-1-164,2 2-171</inkml:trace>
  <inkml:trace contextRef="#ctx0" brushRef="#br0" timeOffset="163404.64">1436 9162 2067,'7'-2'101,"-4"-3"10,4 2-8,-3-4-5,4 2-8,-2-1-11,-1 3-9,4-3-13,2 2-30,2 2-46,-2-2-59,1 4-74,0-1-71,4 1-151,-6 1-292,1 3-161</inkml:trace>
  <inkml:trace contextRef="#ctx0" brushRef="#br0" timeOffset="163573.69">1479 9418 1889,'-6'6'110,"2"-2"17,0-1 5,4-3 10,-4 6-5,4-6-9,0 0-17,0 0-10,0 0-9,0 0-8,29-9-9,-13 5-33,2 0-40,-2-2-60,4 3-69,5-3-75,-4-2-68,4 0-144,3-1-53,0-1-89,2-1-58</inkml:trace>
  <inkml:trace contextRef="#ctx0" brushRef="#br0" timeOffset="163807.25">2370 8794 1694,'-4'-12'121,"0"-2"33,0 2 22,2 5 21,0-2 16,0 3 5,0-2-20,2 6-20,-2-3-21,2 5-21,0 0-12,0 0-13,8-4-13,-8 4-7,14 21-6,-1-1-5,-2 2-9,2 9-2,-3 3-6,0 4-38,2 8-56,-4 1-59,-6-5-79,4 11-98,-8-1-83,-1-1-241,-2 0 63,-1 2 77,-6-5-155,2-2-106</inkml:trace>
  <inkml:trace contextRef="#ctx0" brushRef="#br0" timeOffset="165259.7">2997 10026 1128,'0'0'179,"-5"-8"-64,4 4-19,1 4 7,-2-7-4,0 2-1,2 5-8,-2-5-7,2 5 1,-6-5 7,6 5 4,0-5 1,0 5-6,-2-5-5,2 5-10,0 0-7,0 0-8,-3-5-9,3 5-8,0 0-6,0 0-3,0 0-3,-2 20 5,4-3 9,-2 2 4,0 8 1,0 3 7,0 11-5,-2-1-1,2 1-1,-2 1-9,0 4-1,-4 4-3,-1-1-5,3 1-9,-6-10-18,7-2-18,-3-2-21,0-2-28,0-5-32,0-2-47,2-3-42,0-5-51,0-1-66,2-7-135,0-1-17,2-3-76,-2-2-31</inkml:trace>
  <inkml:trace contextRef="#ctx0" brushRef="#br0" timeOffset="165799.34">3098 10101 1446,'2'-18'2,"-4"3"27,2 0 25,2 2 16,-2 1 8,0 2 5,3-1 1,0 1-1,3-2-4,4 1-7,3 2 0,6 0-1,2-1-6,5 3-3,2-1-5,-1 3-7,3 3-6,0 2-1,-2 2-6,1 3-7,-3 0 1,-2 3 0,-3 1-2,-4 3 4,-2 0 6,-7-2 3,-6 5-3,-2 3-5,-6-1 2,-6 3-3,-7 2-1,-3 0-5,-1-2-1,-2-3-2,-1 1-5,3-5 0,1-1 0,4 0-2,1 0-1,0-3 1,4-1-4,1-1 1,1-1 1,2 0-3,1-2-3,2-2-1,0 0-2,6-2-4,0 0 1,0 0-3,0 0 1,0 0 0,0 0-1,26 2-1,-12 1-2,-2 1 3,5 2-2,-2 1-1,2 3 2,-1-2 3,2 5 6,0-1-2,1-1 8,-3 2 4,-2-3 0,0 2 0,-4-1 8,-2 0 3,1-2 10,-5 3 14,-4-2-4,-4-1-5,-3 2 4,-3 0 0,-8-3-9,0 1-2,-6-1 3,0-1-10,-3 0-6,1-1 6,-4-2-7,0-3-8,3 1-14,1-2-18,3-2-24,-3-3-28,0-1-34,6-3-44,0-5-42,6 4-45,1-1-51,5-2-111,2 1-124,4 3-129,2-1-144</inkml:trace>
  <inkml:trace contextRef="#ctx0" brushRef="#br0" timeOffset="166041.62">3737 10574 1810,'4'3'103,"-4"-3"16,6 1 14,-6-1 17,4 4 11,-4-4 7,0 0-9,7 3-17,-7-3-22,0 0-17,6 7-15,-6 0-4,0 1-5,0 2-6,3 2-7,-6 2-4,3 1-7,0 2-13,0 2-44,-2-2-44,2 2-65,-4-2-81,1 3-100,-1-3-222,0-2 6,0 3 69,0-5-110,-1 2-51</inkml:trace>
  <inkml:trace contextRef="#ctx0" brushRef="#br0" timeOffset="166543.87">4583 10253 1544,'0'0'27,"-2"-8"34,2 8 19,-3-6 20,3 6 12,0 0 4,0-7 1,0 7-5,0 0-9,0 0-5,0-6-7,0 6-8,0 0-8,5-4-12,-5 4-5,15-3-5,-5 3-6,6-3-3,3 3-3,4 0-7,3 3-34,3-3-39,1 3-44,0-1-59,1 1-55,-4 2-105,2-2-186,-7 3-127,-3 0-114</inkml:trace>
  <inkml:trace contextRef="#ctx0" brushRef="#br0" timeOffset="166720.75">4728 10544 1793,'-15'6'84,"4"-1"21,3-3 16,0 2 20,3-2 7,5-2 6,-9 4-8,9-4-22,0 0-9,0 0-11,17 3-13,1-3-11,5-2-2,4 2-10,5 0-28,4 0-63,-2-1-82,4 1-93,-5-4-124,2 0-194,3 0 50,-7-1-134,-1 1-98</inkml:trace>
  <inkml:trace contextRef="#ctx0" brushRef="#br0" timeOffset="167583.45">5840 10068 1701,'0'-15'28,"-2"2"27,0-1 13,-1-1 18,-2 1 16,3-1 7,-2 1 0,0 3 2,2 2-6,-2 0-9,2 1-12,0-1-8,0 2-9,-1 2-14,2-1-6,1 6-2,0 0-6,0 0-3,-5 15-5,3 0 1,0 4-7,0 8 0,0 4 0,-1 8-1,-1 1 7,2 2 2,2 0-3,0-2 2,-2 2 0,0-4-1,-1 0-3,2-5 2,-1-5-3,-1 1-4,-1-2-2,4-7-1,-2 0-7,0-4 2,0 1 5,0-4 0,2-2 10,0-4-1,-2 1-11,0-6 5,2-2 0,0 0-2,0 0-8,0 0-9,-2-24 2,6 7-9,0-1-6,2-3 7,1-2-5,1 0-1,3 1 0,2 2 0,1-1-1,-2 2 1,6 4-1,-1 1 1,2 3 2,0 2 1,1 5-3,-2-1 2,1 5 1,2 0-1,0 5-2,1 3 4,-1 1-1,-2 2 1,0 2 4,-2 4-2,-2-3 3,-5 3 12,-2-2 1,-1 1 1,-5-1 9,-4 0 2,-5 1 3,-1-3 0,-4 2-5,-8 0-1,-1-4-3,-2 2 5,-2-4-2,-3 0-4,-2-3-2,1-2 0,-3 0-9,2-3-16,0-2-14,0 1-21,3-4-26,4-2-41,0-1-45,4-4-48,7 1-50,0-4-83,6 3-148,6-3-15,2 5-100,2-3-97</inkml:trace>
  <inkml:trace contextRef="#ctx0" brushRef="#br0" timeOffset="167795.83">6412 10515 1724,'8'2'109,"-4"3"10,2-5 3,-1 2 2,1 3 0,-6-5-10,5 7 18,-5 1-4,3-1-7,-3 5-7,0 2-3,-3-1-12,6 2-11,-3 4-5,3 0-9,-1 0-26,-1 0-46,-1 1-54,3 0-72,1-3-89,-4 1-122,0-5-189,0 0 54,-2 1-115,0-3-84</inkml:trace>
  <inkml:trace contextRef="#ctx0" brushRef="#br0" timeOffset="168438.67">7030 10399 1615,'0'0'41,"0"0"41,-4-4 28,4 4 28,0 0 18,-8-6 7,8 6 2,0 0-1,0 0-9,0 0-5,0 0-3,-1-3-9,1 3-14,13-4-17,-1 2-11,7 2-3,5 0-16,6 0-3,3-2-10,5 4-5,5-2-5,-1 2-6,5 0-11,-3 1-42,-2 1-48,-1 0-50,-9-1-64,1 2-71,-5-3-82,-2-1-181,-6 1-38,-2-2 74,-6 0-102,1-2-68</inkml:trace>
  <inkml:trace contextRef="#ctx0" brushRef="#br0" timeOffset="169307.22">8800 10074 1619,'5'-8'72,"-3"4"28,0-1 20,-2 5 20,2-7 7,-2 7 7,2-5 1,0 0-13,-2 5-9,0 0-9,2-3-19,-2 3-10,0 0-8,0 0-14,0 0-9,2-6-12,-2 6-5,0 0-3,0 0 0,-36 12-6,17-8-4,-7 4 2,-3-1-7,-9 3-4,0 1 3,-11 4-4,1-2-7,-3 3 3,1-1-1,0 0-3,5-1 3,7-1-9,5-2 0,5-1 5,5-3-9,-1 3-3,6-5 2,0 3 5,6 0-4,6 0 4,4-1-8,4 0 11,8 1-10,4-1 4,10 0-7,3 0 2,9-1 4,6 2-5,9-1 2,7-1 0,-1 1 1,0 0-2,1-2 1,-1 0 2,-3 2-5,-11-2-1,-1-2 5,-10 0-5,-3 1-1,-1-2 5,-6 0-11,-1 1 6,-3-1-1,0 0-3,-6 2 4,-3 1 4,-3 3 5,-4 0-3,-4 2-2,-8-1 4,0 2 0,-3 3-2,-9 0-2,-5 1 4,-3 2 5,-4 0-1,0-3-5,-3 6-1,-4-3 2,1 2-1,6-5 4,0 1-3,-1-2 0,7 0 2,-2 0-6,4-1 4,3-3-10,4 1 8,4-3-4,-2 0 1,4 1 4,-2-3-6,5 0-1,2-1 7,0-1-3,-2 2 1,6 1 1,4-6 7,6 7 9,10-3-3,2 0 9,10-1 2,13 3 7,3-3 1,13 0 9,8 2 9,26-5 11,1 5 12,-1-3 7,-13 0 1,-10-2 5,-7 0-1,-1 0-1,-11-2-2,-1 2-4,-5-2-4,-10 2-2,-1-2-1,-2 2 0,-6 0-6,-2-3-9,0 3-5,-5 0-9,-4 0-4,4 0-12,-5 0-41,-1 0-47,0 0-60,-1 0-49,-4 0-48,-6 0-50,3 3-71,-3-3-62,0 0-165,0 0-66,0 0 94,0 0-280,-25-3-302</inkml:trace>
  <inkml:trace contextRef="#ctx0" brushRef="#br0" timeOffset="170686.31">8142 11294 2174,'0'-8'-23,"0"8"16,2-5 10,-2 5 8,0 0 15,0-6 12,0 6 2,0 0-2,2-6-3,-2 6-1,0 0 0,0 0-2,0 0 0,0-5-2,0 5-4,0 0-1,0 0-4,0 0-1,0 0 1,0 0 1,0 0 4,0 0 4,0 0 1,2-6 4,-2 6-3,0 0 2,0 0 2,0 0-5,0 0 5,0 0-3,0 0-1,0 0-1,0 0 0,0 0-3,0 0-9,0 0 4,2-3 2,-2 3-10,0 0 3,0 0-1,0 0 0,0 0-3,0 0-2,0 0-5,0 0 4,0 0-3,0 0 1,0 0 1,0 0 3,0 0-1,0 0 4,0 0 3,0 0 1,0 0 0,0 0 2,0 0 0,0 0 2,0 0 2,0 0-8,0 0 1,0 0 4,0 0 0,0 0-4,0 0 1,0 0-7,0 0 2,0 0 0,0 0-1,0 0-5,0 0 3,0 0 1,0 0-3,0 0-4,0 0 6,0 0-6,0 0-1,0 0 0,0 0-5,0 0 4,0 0 2,0 0-4,0 0 2,0 0-6,0 0-2,0 0-1,0 0 6,0 17-3,-2-10 7,2 6 2,0-4 3,-2 8 10,2 0-2,-2-1 0,0 4 1,2-1 3,-2 1-3,0-3 0,-1 1 1,0 1 5,2-3-5,-1 1 3,-1-4-3,1-2-2,0 1-1,2-2 0,-2-2-2,0 2 1,2-2 2,0-2 3,-2-1 0,0-1-6,2-4 2,0 0 0,0 0-3,0 0 1,-4-17-5,4 5 3,0 0-7,2-5-7,2-3-4,0-1-8,2-2-2,3 0-3,0 2 1,-3 2 3,2-1 1,0 5-2,0 1 5,0-1-7,0 3 0,1 1 2,1 0 3,3 4-1,-2 5 1,-1-4-1,-1 6 3,6 3 3,-3 1-2,1 4-3,-2 1 5,6 4-3,-5 4 4,-2 0 3,1 5 4,-2-4-4,-3-1 3,-1 5 3,3-5 4,-6 1 5,2-2-3,-2-1 2,-2-2 3,0 1-3,0-3 6,-2 0-1,0-1-2,0 0-1,0-3 6,-3 1-2,1-5-3,0 1-1,4-4-1,0 0-4,0 0-2,-15-11-7,14 1-12,-3-2-5,4-5-6,0 0 1,5-5-4,0 1-2,0 0 7,2 1 6,4-3-7,-3 9 5,3-3 0,0 4-2,-1-1 3,4 3 0,2 1 8,-2 2-3,1 3 2,2 3 7,-2 0 3,0 2 4,0 2-8,1 3 0,0 1 9,-4 2-8,1 2 5,-1 0-8,-3 2 6,2 2-1,-5-1 2,1 2-2,-2 1 2,0-2-3,-1 3-19,-1-2-40,-1-2-58,-2-2-67,1 2-73,-1-4-103,3 1-165,-3 0 32,0-5-126,4 4-119</inkml:trace>
  <inkml:trace contextRef="#ctx0" brushRef="#br0" timeOffset="170850.73">8841 11500 1812,'2'-3'72,"2"-3"10,0 2 1,-2 0-1,2 1-6,2-2-11,1 3-8,1 1-7,1 0-5,2 1-22,1 0-38,-2 0-48,4 2-52,-3-2-70,-2 2-110,2 3-309,-4-2-102</inkml:trace>
  <inkml:trace contextRef="#ctx0" brushRef="#br0" timeOffset="171013.89">8853 11596 1588,'-8'5'65,"2"-1"31,-2-3 23,4 2 21,4-3 20,-6 4 9,6-4-7,0 0-13,0 0-25,24 4-11,-12-4-4,3 0-14,4 1-8,2 2-36,-1-3-62,0 0-89,3 0-106,-2-3-171,-2 2-143,3-3 77,-3 2-91,0 0-38</inkml:trace>
  <inkml:trace contextRef="#ctx0" brushRef="#br0" timeOffset="173313.85">9520 11445 1417,'0'0'-5,"0"-6"24,0 6 10,0 0 11,4-3 14,-4 3 18,0 0 5,0-6 9,0 6 4,0 0 0,0 0 4,0 0-2,3-4-3,-3 4-8,0 0-7,0 0-5,0 0-6,0 0-11,0 0 0,0 0 9,0 0 8,0 0 5,-1 17-3,1-9-3,-4-1 0,2 0 3,-2 3-3,0 0-9,0-1-2,0-1-6,-1 0 10,0-1-10,1 2-8,1-5-5,0 4 6,1-3-7,0-2-1,0 2 2,-2-1-1,4-4 4,-3 6 6,3-6 19,0 0-4,0 0-7,0 0-10,-12-13-1,10 3-6,0 1-2,-1-3-10,3-1-5,-2 0-1,2 2 1,0-4-6,0 4 2,0 2-3,2-2 1,-2 2-5,0 1 4,0 1-9,3-2 0,-1 4-3,2-1 0,0 2-2,-4 4 2,13-2-1,-13 2-3,16 4-1,-9 0-3,2 0 4,-3-1 1,0 5-4,-2-3 4,0 1-2,-2 2 2,1 0 7,-3 0-5,-3-2 4,-3 0-1,0 2-4,0-5 5,-2 3 0,-2-4 4,1 0-5,0 1 1,9-3 0,-17-3 1,8 0-1,1 2-2,-1-6-1,3-1-3,2-1-3,0-1 0,4-1-1,0-1-6,2 3 2,2-3 0,2 3-2,2-3-1,1 4 3,4 1-2,-2 1 1,2 2 1,4 1 0,-3 3-4,5 0 1,-4 3 0,0 4 9,1 0-4,4 4 1,-6 3 0,4-1-1,-5 5 3,1 1 18,-4 1 8,1 2 2,-4 0 9,-5 1 6,0-3 7,-4 6 0,-4-2 0,-3 1-2,-2 0-1,-7 2-3,0-3-6,-4-1-2,-1 0 1,0-4-6,-2 0 2,4-5-3,-1-1-4,2 0 4,1-2-3,3-4 1,0 0-2,3-1-1,-2-2-1,3-2 0,1 0-7,0-4 3,3 0-4,-1-2-2,2-2 0,4 1-3,1-3-2,2 1 0,0 1-1,2 0 0,0 0 0,4 1-2,2-1-2,3 2 3,6 2-4,0-1 3,5 6-1,-2 1 1,8 0 0,-1 1 0,1 1 0,2 4 0,-3-4 5,7 7-2,0-2 2,-2 0-4,-1 0-50,-1 1-58,-2-2-82,-1 0-110,-1-5-99,-1 3-223,0-1 12,-5-3 96,3 0-283,-2-3-282</inkml:trace>
  <inkml:trace contextRef="#ctx0" brushRef="#br0" timeOffset="174301.55">8302 9566 2137,'10'-2'-34,"0"2"20,-4 0 14,-1-3 13,-5 3 17,0 0 1,11-2-3,-11 2-4,0 0-1,0 0-6,9 5 3,-9-5 1,-1 7 0,1-7-2,-10 10 2,6-3 3,-2-2-1,0 1 5,0 0 1,-3-1 2,0 1 2,-1-3 2,0 2 1,1 0 0,-4-3-3,2 1-1,1-3-3,-3-3-3,2-1 0,-1-1-5,1-3 0,1-1-2,4-3 0,1-3-3,3 1-5,2-6 0,2 1-2,1 0-2,3 2-2,2-4-1,5 1 1,-3 3-2,5 0-1,0 4-3,1 1 0,0 5 0,-2 1 2,1 4 2,0 2 2,0 4 2,1 3-2,-2 2-2,0 6-1,1 2 0,-4 1 1,-2 6 0,-5-2 16,-2-1 4,-2 6 9,-4-1 5,-7 0 6,-2 0-3,-4 1 1,-3-2-5,-4-3-5,-4 2 3,-1-6-1,-1 2-8,-2-3-2,3-2-1,3-6 5,1 4-2,1-6-5,1-2-1,3-1-4,2-3 3,1-1-1,1-1-8,5-1 4,2-3-6,-1-2 3,7 2-4,1-3-1,2 2-2,4 1-3,3-1 6,4 2 5,5 1 7,2 3 5,7 1 11,2 1-3,5 2 3,-2 2 0,8 3-7,-2 1 0,-1 0 0,0 0-3,-2 4-1,0 1-24,0 1-66,-5-1-93,-1 2-111,-4 2-179,-3-4-115,-5-1 73,-1 1-157,4-1-146</inkml:trace>
  <inkml:trace contextRef="#ctx0" brushRef="#br0" timeOffset="175551.7">9909 10081 1873,'-1'-6'40,"1"-1"31,-4 1 21,6 0 15,-4 0 14,2 6 8,-2-10-6,2 7-4,0 3-14,0-6-12,0 6-6,0-5-15,0 5-7,0 0-12,0 0 0,2 19 0,0-4 5,0 6 9,2 6 3,0 5 8,2 6-9,1-2 6,1 3-2,1 1-11,-1-3-1,1 2-10,-1-2-13,0 0-19,2-1-21,-2-4-21,-2-4-35,0-4-41,0-2-45,-1-2-47,-1-3-36,1-1-27,-4-7-84,-1-1-140,3-5 7,-1 1-105,-2-4-76</inkml:trace>
  <inkml:trace contextRef="#ctx0" brushRef="#br0" timeOffset="176057.83">9993 10002 1652,'-3'-10'25,"2"-2"24,-2 4 24,3 1 3,0-1-1,3 1-2,3 1-7,0 1-1,6-2 2,4 4 3,2-2 0,1 3 3,5-1-2,1 3-2,3 0-6,2 3-7,-6-3-2,4 7-7,-3-4-2,-1 4-7,-5 0-2,-2 3-6,-4-3 5,-3 2-2,-3 4-2,-5-4 2,-6-1-5,-5 6-2,-4-2-7,-5 0 3,-2 3-2,-3-4-3,-2-2-6,5 2 2,-1-3-3,5-1-4,0 0-4,2-1 7,1-2-4,3 1 0,-2-1 0,2 1-1,4-2-5,2 0 0,2 3-1,2-6 3,4 9-5,4-5-2,0 3 4,6 2 2,0-1-3,1 1 0,4 0 1,0 2 0,1 1 2,-4 0-7,3-1 6,-4 0 0,2 1-1,-5-3 2,2 3 7,-4-4 7,-2 5 7,-1-2 8,-3 0 8,-4 0 4,0-1-2,-6 2-1,-3-3 0,-1 1-6,-6-3-3,-1 3-4,1-5 2,-3 3-4,0-2-4,-3-2-11,4 0-21,-2 0-34,1-3-40,3 1-50,-2-2-54,6-2-63,0 1-133,0-3-129,8-2 61,0-1-83,4 0-41</inkml:trace>
  <inkml:trace contextRef="#ctx0" brushRef="#br0" timeOffset="176930.35">10486 10310 1626,'10'0'96,"-10"0"7,11 0 1,-11 0 10,0 0 1,11 1-5,-11-1-12,6 4-7,-2 0 11,-1 2 2,3 1-2,-1 4-8,2-1 0,-1 2-5,0 1-5,4 0-5,-4 1-6,0-1-5,0 1-12,1-3-5,-3 0 0,1-1-12,-1-2 3,-2-1 3,2 1-9,-2-1-4,2-3 9,-2 2-5,-2-3-2,0-3 0,0 0-6,0 0-4,0 0 1,0 0-8,0 0 6,-2-22-13,2 11-6,0-3 5,2-2 2,3 0-5,-3 2-2,0-2 2,2 2-3,0 2-5,-2 0 3,3 4-4,1-1 0,1 1-5,1 3 7,0 1-8,3 4 4,0 4-1,1 1 4,3 3 9,-2 2-10,2 2-2,-3 1 2,4 2 1,-5 0-6,2 3 8,0-1-3,0-1-1,-4-1 5,-1-2 0,0 0 1,-2-2 8,2 0-6,-5-2-1,4-1 5,-4-1-2,2 0 3,-1-1 5,-2 0 2,0-3 2,-2-3-8,0 0 3,0 0-3,0 0-1,0 0 3,0 0-3,-16-11 2,14 4-6,-3-4 0,4-4 0,-1 2-8,2-4 4,2-1-5,-2 2-2,4-1 3,0 2-2,-1 0-2,2 1 6,1 1-7,3-1 1,1 5 3,0-1-4,4 5 7,-2 0 3,0 0-2,2 5 0,-2 0 1,2 2 5,0 1-9,-1 4 7,1 0-9,0 1 3,-4 1 0,2 3-1,0 0 1,-4-2 6,0 4 18,0-1 4,-1 1 8,-1 1 7,-2-3 11,3 5 4,-2-5 6,-1 5 3,-2-4 3,2 0-1,-3 0-4,2-2-6,-1-1-3,0 2-6,0-3-2,-1-1-6,2-1-4,-3 1 0,2-3-6,-2 3-3,2-2-1,-2-3-1,3 4-4,-3-7 0,2 7 1,-2-3-1,0-4 1,3 6-5,-3-6 1,0 0 0,2 7-2,-2-7 1,2 2-1,-2-2-3,0 0 2,4 5 1,-4-5-3,0 0-2,0 0 1,0 0-2,0 0 1,0 0-9,0 0-9,0 0-19,0 0-17,-3 7-16,3-7-26,0 0-48,0 0-21,0 0-21,0 0-37,0 0-50,-3-14-50,1 9-53,-1-1-131,3 0-52,0-1 52,-2-1-184,2-1-175</inkml:trace>
  <inkml:trace contextRef="#ctx0" brushRef="#br0" timeOffset="177823.29">11716 10205 1789,'0'-6'-59,"0"0"20,3 1 18,-1-2 26,-2 2 17,2-2 13,0 2 13,-1-3 3,2-1 12,-1 0 2,0 0 4,1 1 4,0-2 10,-3 2 5,2 1 7,0 0 1,0 1-3,-2-2-3,1 5-12,-1-3-7,-5 2-10,-3-1-6,-4 4-12,-4 1-4,0 4 1,-1 2-6,-7 3-1,4 2-1,-4 9-3,3 3-5,-1-1-5,4 5 6,0 2-3,4 0-3,3 0 0,3-1 0,1-2-4,5-2-4,2-2 5,2-3-7,3 0 3,3 0-3,-1-4 1,9 0-1,-3-6 1,2 2 0,1-7 1,2-1-3,-1-1 1,2-7-8,0 1 4,-2-7 5,4 0-5,-2-6 1,-4-2 0,4-8-6,-5 0 2,2 2 4,-6 1 1,-3 2 5,4 1 11,-4 4 8,0 1 0,-2 3 2,1 1-10,-1 1-4,0 4-5,-1-4-5,0 8 1,0 3 2,-4 0-5,0 0 0,13 14 1,-8-1-1,1 1-4,0 1 7,3 5-5,-3 1 5,2 1-3,3 2-24,-2-2-27,-1-2-42,-2 1-58,3 1-71,-4-4-105,-1-3-189,2 0 21,-2-1-177,2-3-159</inkml:trace>
  <inkml:trace contextRef="#ctx0" brushRef="#br0" timeOffset="178459.82">12139 10384 1902,'2'-10'52,"1"5"22,-1-4 9,0 6 4,1-1-6,-3 4-9,4-3-5,-4 3 14,0 0 10,14 15 12,-7-4-2,3 2 0,-1 3 6,2 1-6,-1 2-3,0 0-11,-1-3-2,0 1-9,-1-3-3,-2 1-6,3-2-8,-5 0-2,2-4-3,-1-1-4,-1-1-4,-2-1-4,2 1 0,1-2-2,-3-3-7,-2-2-2,0 0-1,0 0-11,0 0 6,6-14 1,-4 6-11,-1-1-2,2-2 2,1-4-7,-1-1-8,6 1-3,-5 0 0,2 2-3,0-2 4,-1 3-3,5 2 4,-4 1-13,3 3 6,-1 2 4,3 4-8,-11 0 4,18 6-3,-9 1 7,1 3-8,-1-1 5,-1 3-2,1 0 3,0-1 2,-4 2-7,0-2 3,0 0 5,-1-1 0,-2 0 2,0-2 4,0 1 5,-4-1-1,2-3-5,-4 1 2,0-4 1,-1 3 4,5-5 1,0 0 6,-15-3-10,15 3-4,-10-10 5,5 5-2,3-3-1,-2-3-5,4-1-1,1-2 4,2-3 0,1 1-3,1-1-1,3 1 0,1-1-4,2 4 4,1 0 0,1 1 0,0 2-4,1 3 2,4 3-3,-2 0 7,1 4-4,1 0 1,-2 2-3,-2 2 1,2 3 5,-4 2 1,3-1 5,-2 6 5,-4-2 6,1 0 8,-2 4 3,-2-2-1,2 1 0,-5 0-5,2 0 0,-3 2-2,-2-3-27,0-1-21,0 1-37,-2-1-39,0 0-61,-2 1-71,0-5-56,-4-2-131,4-1-120,0 0 50,-2 0-166,3-4-154</inkml:trace>
  <inkml:trace contextRef="#ctx0" brushRef="#br0" timeOffset="178770.96">13340 10024 1833,'-8'-13'40,"-2"1"20,5 3 21,-1 4 14,4-2 0,-2 1-3,0 4-10,4 2-5,-12 0 17,12 0 1,-14 10 1,3 0-1,1 2 1,1 8-8,1 1 8,-3 4-5,5 8-6,-2-2-1,0 3-2,6-1-6,0-3 0,4 3-5,-2-2-7,5-1-5,2-1-6,1 3-1,2-3-4,3-1-31,2-3-24,2-2-28,-3-5-45,4-3-68,3-1-70,-2-4-97,2-3-182,1-1-18,-2-4 60,1-2-125,3-2-79</inkml:trace>
  <inkml:trace contextRef="#ctx0" brushRef="#br0" timeOffset="179439.42">13704 10184 1668,'-1'-13'48,"-1"1"39,0 6 14,0 0 14,2 3 2,0 3-7,-3-6-10,3 6-10,0 0 13,0 0 22,10 19 0,-3-3-10,1 3 6,1 1-8,1 3-11,1 0 0,0 1-6,-1 2-7,-2-4-8,2 1-7,-4-4-6,2-2-5,-4-1-5,2-1-3,-1-3-4,-1-1 0,-2-2-1,3-1-5,-3-2-1,-2-3-6,0-3-4,0 0-3,0 0-3,0 0-6,0 0-13,2-26-16,-2 11-5,2-5-16,2-2 1,0-4-7,3 2 3,-3-1-2,2 1 2,2 2 4,-3 4 4,2 0-1,1 3 1,-1 2-2,2 2 6,0 2-4,2 4 6,-1 3 1,1 4 1,-1 3 3,4 4 1,-4 2 2,0 2 4,1 5-6,0 1 4,-1-1-1,-1 2 4,-1-1-1,-2-2-1,3-2 4,-6 0-1,3-1 2,0-1-4,-4-4 5,2 1-2,0 0 8,-2-3-2,0-1 16,0 0 8,0-4-2,-2-2-8,0 0 5,0 0-9,0 0 1,-8-18-1,8 9-1,-4-3 0,2-5-9,2 1-2,0-4-7,2-1 5,0-1-2,0 0-2,2 3 0,5-1-3,-2 3 3,-1 1-4,2 3 1,3 1 0,-1 0 0,3 7-2,0 0 6,1 0 7,2 1 5,-4 6 2,4 2 2,0 2-3,-2 1 1,-1 3-2,3 0-3,-5 5 0,3 0-2,-4 3-1,1-1 3,0 0 1,-5 2 2,2 0-6,-4-2 8,0 0-3,4 0-4,-6 0-1,1-2 2,0 1 3,-1-1-7,0-2-33,-2 1-37,0-2-59,0-3-75,0 2-66,-4-3-121,1-1-160,2-1 45,-1-2-162,2-4-163</inkml:trace>
  <inkml:trace contextRef="#ctx0" brushRef="#br0" timeOffset="179755.99">14596 10293 2014,'-9'-8'91,"6"3"26,-1-2 16,-1 3 20,3 0 2,2 4 11,0 0-12,7-7-20,3 5-12,7 0 0,3 2-9,6 0-6,6 2 0,2 0-2,7 2 0,-1-1-3,-2 0-6,-3-2-3,-3 1-3,-2 0-4,-3 0-2,-3 0 1,-5 1-3,2-3-8,-4 1-7,-2-1-5,-2 1-6,-1-1-5,-1 0-8,-1 0-38,-1 0-41,0 3-52,-1-1-60,-8-2-68,8 0-65,-8 0-56,0 0-124,1-7-137,-1 7 60,-1-9-235,1 9-261</inkml:trace>
  <inkml:trace contextRef="#ctx0" brushRef="#br0" timeOffset="180250.98">15429 10022 2189,'0'0'80,"0"0"29,0 0 8,0 0 20,25 0 24,-25 0 16,6-4 8,-6 4 5,7-4-4,-7 4-9,4-3-11,-4 3-17,0 0-17,6-4-13,-6 4-16,0 0-13,3-2-10,-3 2-11,0 0-10,0 0-3,14 7-4,-10-1-7,2 2-4,4 1-5,-3 4-4,2 3-2,1 6-4,1 2 2,-2 6 8,-1 1 6,1 1 5,-1 0 4,-4-2-7,3 2 1,-3-4-3,1 0-3,1-1-3,-2-1-2,-2 1-2,0-6-3,0-1-2,0-1-4,0-2-12,2-3-16,-4 1-11,2-3-14,-2 0-19,2-3-22,1 1-35,-1 0-35,-2-5-62,3-1-63,-2 0-63,-1-4-59,0 0-146,0 0-58,9-13 59,-7 3-248,4 0-270</inkml:trace>
  <inkml:trace contextRef="#ctx0" brushRef="#br0" timeOffset="180549.75">16007 9765 2366,'-2'-8'95,"0"3"12,2-2 6,-2 5 3,2 2 3,0-7-17,0 7-6,0 0 17,0 0 18,8 16 8,2-3 10,3 4 3,6 7 0,6 11 0,12 14-9,1 11-7,-5 1-8,0 3-11,-6 1-11,-4-2-5,-10-12-10,-9-5-5,-6-6-11,-9 4-2,-12-2-5,-20 8-23,-11-4-57,-8-7-70,-4-4-66,-5-7-68,1-5-80,10-10-83,3-4-171,0-3-57,0-2 64,4-4-286,-7-2-316</inkml:trace>
  <inkml:trace contextRef="#ctx0" brushRef="#br0" timeOffset="185842.88">5120 12617 799,'0'0'414,"8"1"-162,-8-1-99,7 3-47,-7-3-25,8 1-9,-8-1-9,12 0-10,-3 0-6,2-1-4,1 1-2,1 0-3,2 0-4,-2-3-3,3 3-6,0 0-4,0 0-37,-1-1-37,2 2-54,-4-1-59,-3 3-112,0 1-285,-2-1-63</inkml:trace>
  <inkml:trace contextRef="#ctx0" brushRef="#br0" timeOffset="186015.28">5141 12896 1649,'-6'7'58,"1"-2"10,3-1 16,0 0 14,2-4 8,-7 6 3,7-6-7,-4 3-11,4-3-8,0 0-9,0 0-6,24 2-6,-10-2-10,6-2-28,-3 0-49,5 1-59,2-1-71,1-5-74,3 4-165,-6-2-232,2-2-125</inkml:trace>
  <inkml:trace contextRef="#ctx0" brushRef="#br0" timeOffset="186901.9">6036 12273 1787,'2'-9'60,"0"2"15,1 1-1,-3 2-5,1 0-5,-1 4-8,0 0-10,5-4-3,-5 4 12,2 13 8,-2-1 2,3 5 2,-1 2-1,2 8 0,-2 1-4,2 3-6,-2 7 1,0 0-3,-2 1-5,3-5-4,-3-2-3,-3 1-4,3-3-3,-2-4-3,2 1 0,-2-6-4,2-1 0,-2-3 3,2-4 1,-2 0 1,2-1 5,0-4-4,0-3-5,0-1-5,0-4 3,0 0-1,0 0-7,12-17-5,-3 3 0,1 3-4,4-4-1,2 2-1,4-4-2,1 6-3,4-2 3,-2 1-7,3 5 1,1-1 1,-1 5 2,-6-1-5,4 6 3,-4-2 6,3 3 4,-6 5 17,0-1 3,-1 2 4,-5 4 8,-1-2 5,-4 2 8,-3 3 5,-3-5 2,-6 4-5,-3-2-4,-6 4-3,-1-2-5,-6-4-3,-1 2-4,-1-4-5,-5 1-3,4-2-20,-1-1-29,-2-3-31,3 0-31,2-2-29,1-2-32,1-4-48,1 2-58,7-3-45,-4-6-90,6 0-138,2 0 26,5-2-121,0 2-114</inkml:trace>
  <inkml:trace contextRef="#ctx0" brushRef="#br0" timeOffset="187110.81">6536 12656 1735,'10'0'75,"-1"0"15,-9 0 4,13 2 7,-7 0 1,0 1 22,-1 2 8,0 3-4,1 1 0,-2 3-1,0 0-16,2 5-6,-4-2-2,2 2-10,1 0-7,-1 4-5,1-2-7,-1 1-37,0 4-38,0-5-44,0-1-62,1-1-75,-1 1-76,0-1-171,0 1-82,-2-4-167,2 0-173</inkml:trace>
  <inkml:trace contextRef="#ctx0" brushRef="#br0" timeOffset="187395.5">7301 12878 2145,'-6'-4'124,"2"0"8,-2 0 3,2 0 4,4 4 9,-6-5-2,6 5-14,-4-5-17,4 5-6,8-5-8,4 3-11,4 0-6,9-2-5,7 2-10,8 0-4,3-1-9,1 1-2,-1 2-7,-1-2-5,-6 0-6,0 2-38,-5-2-36,-1 2-50,-6-2-59,-1 2-74,-6-4-77,1 2-190,-6-1-51,-6 1 71,0 0-131,-6 2-97</inkml:trace>
  <inkml:trace contextRef="#ctx0" brushRef="#br0" timeOffset="188299.82">8805 12714 1602,'4'-6'-19,"-4"6"13,2-4 21,-2 4 21,4-4 17,-4 4 13,0 0 11,4-5 6,-4 5 5,0 0 3,2-4 2,-2 4 5,0 0-3,0 0-3,0 0-5,0 0 0,0 0-9,2-6-2,-2 6-6,0 0-7,0 0 0,0 0-9,0 0-4,0 0-7,0 0-7,0 0-5,0 0-11,4 13 10,-4-2 4,0 4 1,0 4 5,0 3 6,-2 5 0,0 3-2,0 7-1,0-2-1,-2 5 1,0 1-9,-2-2-2,1 0-11,1-1-28,0-4-27,-3-4-36,3-3-47,0-1-53,2-4-62,-5-5-101,5 0-143,0-1 2,-2-3-138,2-4-111</inkml:trace>
  <inkml:trace contextRef="#ctx0" brushRef="#br0" timeOffset="188831.8">8796 12734 1770,'-2'-17'17,"0"4"25,2 2 19,0-2 12,0 4 3,4 2-1,0-4-8,3 3-6,3-1-1,2-2 1,8 1 4,1 3 2,5-1 0,3-1 5,1 4-3,4 1-7,-2 2-1,-1 2-8,-3 0-1,-1 2-7,-2 2 4,1 3-3,-5 1-6,-6 0 0,-2 4 2,-4 1-2,-4 0-4,-3 0 0,-6 5-5,-6-5-1,-3 4-4,-4-1 1,0-1-8,-2-2 0,0 0-4,-2-2-1,2 2 3,4-6-7,0 1 0,2-1-3,1 0 1,2-1-2,0-2 2,4 2-2,-2-3-1,4-1-8,4-2 2,0 0 0,5 11-2,4-9 6,1 5-3,4-2-3,0 3 1,6-1 0,-1 1 1,0 1-3,0 3 9,0 0 7,-2-1-3,0-2 10,-4 2 4,2-1 8,-5 2 3,-5 1 14,0-3-3,-3-3 6,-4 4 0,-3-3-7,-4 1-1,-4 0-9,-2-2 1,-2 1-8,-4-5 2,-2 3-5,-1-2-2,1-2-4,-3-2-7,4 0-19,-2 0-24,3-2-20,-2-2-28,3-2-41,0 3-44,5-5-54,2 1-62,1-2-119,5 0-135,3 1 61,3 1-136,2 1-110</inkml:trace>
  <inkml:trace contextRef="#ctx0" brushRef="#br0" timeOffset="189517.8">9490 13215 1810,'2'7'90,"-2"-3"21,0 2 20,0-6 23,2 5 15,0-1-11,-2-4-7,0 0-17,0 0-6,0 0-7,0 0-12,0 0-5,0 0-15,0 0-7,0 0-7,-9-16-4,8 8-10,1-1-13,-2 1 1,2-2-8,0-1-1,0-4-7,0 1 1,2 1-6,-1-3-2,2 3 9,-1 2-2,0-2-4,0 2-4,1 2-7,-1 0 2,3 1-5,-1 2-5,2 1 1,0 0-1,2 3-4,-8 2-1,16 2-1,-6 5 0,-1-2 1,1 5 3,0 1-4,0 2 0,-2 2 0,0 3-5,-2-1-2,0 1 8,-1 1 9,0-1 12,-5 1 12,0 2 3,-3-2 3,-1 1 1,-1-3 0,-5 3 1,0-1-2,-4-2-4,2 1-3,-3-3 1,1-2-5,-2 1-3,2-3 2,2-3 3,0 1 1,0-3-2,-1-1-1,3 2-5,-1-5 2,0-1-6,1 1-4,2-4 2,8 2 9,-16-1 2,16 1 8,-10-2 6,10 2 4,-8-3-1,8 3-6,-7-4-6,7 4-7,0 0 0,0 0-5,0 0-3,17-5-2,-7 5-5,4 0 3,-2 2-5,7 1-5,-2-3 8,2 4-9,5 4 0,-2-3-1,4 0-1,-1 2 1,-1-1-1,1-2 15,-4 1 6,-2 1 5,1-1 5,-4-4 11,-3 1 9,2 3 19,-2-5 15,-3 2 4,3 0 11,-2-4-5,1 2-15,0-2 6,2-1-2,-2-2-9,1-2-10,-2 0-7,2-1-4,-3-3-8,-2-1-15,0-1-45,2-2-59,-6-2-65,-3-2-90,2-1-93,-6 4-138,3-3-204,-7 1-107,-3 1 84,-3-1-586,6 3-727</inkml:trace>
  <inkml:trace contextRef="#ctx0" brushRef="#br0" timeOffset="190684.67">10314 12834 3139,'9'-4'-177,"-3"0"41,0 2 25,-1-1 36,1-3 26,1 2 20,-3 0 15,2-2 18,-2 2 14,2-1 1,-2-3 2,1 3 5,0-3 3,1 2 11,-2-1 2,0-3 4,0 3-1,0-3 2,-2 0 5,3 1 6,-1 1 3,-4 1 0,4-1 1,-1 2 2,-3-1-3,2 2 2,-2-2-14,0 7 4,-9-8-11,-2 5-6,-1 3-5,-3 0 1,-2 2-9,-2 3 1,-2 6 0,0-2-5,-1 4 0,-1 3-4,2 1 0,2 3 0,-1 3-1,6-3-4,2 2 0,1-1 4,2-1-2,5 2-2,2-3-1,2-2-1,3 2 0,4-4-6,2 0 2,2-3-2,1 0-4,3-5 3,1 0-4,4-3 1,-1-2 2,2-2 2,0-2-3,3-3 2,-1-3 2,0-4-2,-1-1 2,-1-4-4,-2-2 1,-1-3 7,-1 2 4,-1 1 11,-4 0 16,1 2 15,-4 3 6,1 2-1,-3-3-8,0 6-3,0-2-11,-1 3-5,-1 1-8,2 3-7,-3 2 1,-4 2 2,0 0-4,14 11-2,-8-1 1,1 1-1,-3 5-3,5-1 4,-1 6-3,1-3-9,-3 2-30,4 1-38,-1 0-49,-2 0-56,1 0-75,0-2-67,-2-2-144,-1 0-95,2 0 42,-1-1-167,0-1-172</inkml:trace>
  <inkml:trace contextRef="#ctx0" brushRef="#br0" timeOffset="191116.98">10882 13062 1854,'4'-9'42,"2"-1"24,-2 3 30,1-3 14,-1 2 7,2 1-4,-1-1-8,1 2-12,0-1-3,1 3-13,3-2-5,-2 2-3,4 3-4,0-1-5,0 2 3,4 2-2,-4 2 3,1 1 3,-3 1 8,4 4 6,-6-1 5,0 3 0,-2 1-1,-4 0 6,-2 0 0,-2 4-5,-4-2-3,-4 3-10,-5-1-4,-4 1-5,0-1-8,-5 0-2,-4-3-6,6 1-6,-2-2-2,3-2-4,-1-2-5,6 1 2,-2-3-5,6-1 1,-3 1 1,5-2-4,0-3-5,0 0 1,4-2-3,6 0-7,-10 0 5,10 0-4,0 0-1,0 0 1,0 0-4,13-12 0,0 12 4,-3-2-4,2 2-1,3 0 2,0 0 0,4 2 1,1-2-3,-2 3 1,-1-3 0,3 0-2,-4 0 1,2 3 0,-2-3-3,-1 2-23,-2-2-41,0 2-38,1-2-41,-3 0-62,2-2-81,-3-3-98,0 5-192,4-5 1,-6 2 63,3-4-224,0 2-223</inkml:trace>
  <inkml:trace contextRef="#ctx0" brushRef="#br0" timeOffset="191486.34">11446 12552 1923,'-3'-14'-2,"0"5"31,3-1 38,-2 3 32,-1 1 22,3 1 9,0-2 5,-1 2-6,1 5-7,-2-5-8,2 5-13,-2-5-12,2 5-14,0 0-4,0 0 13,-10 13-12,3-1 11,1 2-3,2 3 5,-5 6 7,3 1 3,-1 3-5,3 1-3,0 3-1,2-1-4,0 1-9,2 1-5,4 1-5,0 1-4,0 0-5,5-2-28,2-1-43,2-2-44,3-3-49,0-5-62,0-1-80,1-5-79,2-2-182,0-2-37,3-1 58,-4-5-183,1 2-170</inkml:trace>
  <inkml:trace contextRef="#ctx0" brushRef="#br0" timeOffset="192304.86">11933 12605 1785,'2'-4'-27,"-2"-1"27,0-1 27,0 6 19,2-10 17,-2 10 16,0-5 1,2 1-2,-2 4-1,0 0-3,0-7-1,0 7-8,0 0-6,2-4-5,-2 4-8,0 0-3,0 0-4,2-6-2,-2 6-4,0 0-5,0 0 11,0 0 4,0 0-1,0 0-2,0 0 1,0 0-2,0 0-2,10 11 2,-10-11-2,2 4 1,-2-4-1,0 6-2,0-6 1,0 0-6,0 5 0,0-5 0,0 0-3,0 0 7,0 0 9,-2 6 1,2-6 1,0 0-4,0 0-2,0 0 0,0 0-7,0 0-2,-6-19-3,6 12-4,0-1-2,0 1-3,2-3 0,0 2-1,2-1-6,0-1-2,3 1 5,0 1-9,1 1 0,2-1-7,3 2 1,0 0 3,0 2 0,1 4-4,-1 0 1,2 0 3,1 6-5,2 0 7,-3 3-4,1 2 0,2 5 0,-4 1-2,-1 5-1,-3-2 6,-1 3-1,0 0-2,-5 1 0,-4 3 7,0-4 9,-6 2 3,-4-3 0,-4 5 6,-3 1 2,-6-6-2,0-1-4,-5-1-6,-1 0 6,1-5-1,-1 1-2,5-6 0,-2 0-5,4-2-2,0 0 5,3-5-1,2 1-2,0-2 0,4-2-1,0-4 0,1 2-1,4-3-4,0-3-1,7 1-1,-1-2-5,2 1 1,3-1 2,3 0-2,2 3 1,4-1-4,3 1 0,2 2 4,2 1-2,3 1 2,1 2-4,2 2 0,1 1 2,1 1-3,1 2 2,-4-1-2,3 3 2,-2-2 0,0 1-1,-3 3 1,1-2 4,-2 1 4,-4-2-31,0 1-30,0-2-38,-2 1-40,-4-1-58,5 1-69,-7-4-54,1-1-153,-2 1-73,0 0 74,-2-2-129,-6-1-95</inkml:trace>
  <inkml:trace contextRef="#ctx0" brushRef="#br0" timeOffset="192643.96">12521 12782 1551,'0'0'-55,"-4"-7"14,4 7 13,0-4 5,0 4 12,0 0 9,0 0-2,-2-6 0,2 6-2,0 0 6,0 0-8,0 0 5,-2-6-1,2 6-11,0 0-6,0 0-11,0 0-10,0 0-5,0 0-2,0 0 2,0 0 5,0 0 5,0 0 2,0-5 7,0 5 8,0 0 3,0 0 11,0 0 1,0 0 4,0 0 2,0 0-3,0 0-7,0 0-13,0 0-24,-3-6-35,3 6-71,0 0-55,-4-5 71</inkml:trace>
  <inkml:trace contextRef="#ctx0" brushRef="#br0" timeOffset="193565.07">12464 12726 634,'5'11'43,"-5"-11"20,0 0 1,3 4 20,-3-4 16,0 0 10,0 0 5,4 3 2,-4-3 5,0 0-1,0 0-1,0 0-2,0 0-2,0 0-3,5 4-5,-5-4 0,0 0-5,0 0-2,0 0-4,0 0-4,0 0-2,0 0 0,0 0-13,0 0 3,0 0-7,10 2-7,-10-2-3,0 0-5,0 0-4,0 0-5,0 0-4,0 0-5,0 0-4,0 0-3,0 0-3,0 0-2,0 0-6,0 0 2,4 2 2,-4-2 1,0 0 3,0 0-14,0 0 1,0 0-3,0 0-2,0 0-1,0 0 3,0 0-2,0 0-2,0 0-3,0 0-2,0 0 4,0 0-5,0 0 1,0 0 0,0 0 1,0 0-5,0 0 1,0 0 1,0 0 0,0 0-3,0 0 3,0 0-2,0 0 2,0 0-3,0 0-1,0 0 3,0 0-12,0 0-27,0 0-24,0 0-41,0 0-46,0 0-54,0 0-77,-2-9-160,2 9-74,-4-10 42,0 6-91,-2-1-64</inkml:trace>
  <inkml:trace contextRef="#ctx0" brushRef="#br0" timeOffset="194796.26">12046 12501 1577,'0'0'39,"1"-7"17,-1 7 19,3-5 29,-3 5 19,0-5 12,0 5 1,3-7 3,-3 7-5,0 0 0,0 0-8,0-5-7,0 5-5,0 0-21,0 0-5,0 0-13,0 0 23,0 0 8,-6 29 6,3-14 5,-1 4 2,0 6 3,-2 1-3,0 5-1,-1 3-7,0 0-6,3 2-7,-4 1-6,1-1-9,1 0-4,2-2-9,0-4-6,0-2-4,-2-4-7,3-4-4,1-2-4,-1-1-3,1-2-1,0-2 2,0-1-1,2-2-1,-2-4-7,2-3-2,0-3-5,0 0-4,0 0-2,6-14-3,-1-1-5,0-2-11,3-7-1,-2-3-13,2-7-4,1-4-6,3-8-4,-1-2 1,-2 1-1,1 1 2,-4 5 2,1 3 0,-2 1 1,1 9 4,-3 1 3,2 2-2,-3 4 0,1 4-5,0 0 0,-1 5 0,1 5 2,-6 4 3,3 3 1,0 0 1,0 0 3,-6 31 1,4-9 1,0 6 2,2 5 2,0 6 0,0 2 3,0 0 2,2 2 9,0 0 7,-1-1 4,2-4 2,-1 0 1,1-8 0,-3-1-1,2-3 0,-1-5-1,2-1 0,-3-2 2,0-3 2,2-1 6,-2-4 9,2-3-6,2-3-4,-4-4-2,0 0-6,0 0 0,11-15-3,-6 2-4,-2-5-2,2-6-3,-1-2-6,0-13-13,-2-1-7,2-4-8,0-5-2,-1 3-1,-3 2 3,2 2 1,0 3 1,-2 7 3,3 3 1,-3 1 2,2 8-4,-2 1 0,0 3-3,-2 7 5,-1 5 1,3 4 0,0 0 5,0 0 2,-7 31 0,5-11 4,0 8 0,2 5 0,-2 2-1,2 5 3,0 0 0,0-1 2,0 2 2,0-3-1,-2-4 1,2-3 2,-2-4-1,2-1-2,0-3 4,0-4 0,-3-2 6,3 0 1,0-6 4,0 0-2,0-6-1,-1-3 0,1-2-2,0 0 0,0 0-3,0-22-2,0 4 3,0-3-5,0-8-2,0-4 0,1-6-7,2-5-9,-1 1 0,0-3-6,0 2 5,0 0-3,0 1 3,-2 8 0,3 5 3,-3 1 1,0 5-4,2 4 0,-2 3-5,0 5 2,-5 5 2,1 2 0,4 5 5,0 0 2,-16 26 2,7-4 1,0 9 1,1 4 3,1 2 0,1 3 1,0 2-3,2 0 4,2 0 2,-2-1-4,2-6 6,0-4-2,2-3 0,-4-1-2,3-6 2,1-1 2,-2-3 3,2-1-3,0-3-9,0-3-25,0-3-43,3 0-38,1-4-31,0-1-47,-4-2-70,0 0-66,11-12-126,-6 5-124,0-3 46,-1-3-213,0-3-236</inkml:trace>
  <inkml:trace contextRef="#ctx0" brushRef="#br0" timeOffset="195209.19">12455 12093 2020,'-11'-13'-25,"3"1"33,0 2 33,2 3 41,2-1 26,-2 2 15,4 1 7,-2-1 0,2 2-2,2 4-6,-2-7-3,-1 2-14,3 5-11,0 0-8,0 0-5,20 8-5,-10 4-5,7 5 3,5 7 13,-1 2 13,7 10 10,6 20 13,-1 6 9,-1 7 6,-2 3 5,-3 4-6,-5-2-6,-7 2-3,-6-1-12,-6-10-6,-8-10-11,-3 0-9,-12 16-8,-4-9-23,-8-5-26,-4-5-46,-6-7-52,-3-3-65,3-11-72,2-8-89,0-3-93,-5-4-182,3-3-70,3-4 96,5-1-332,3-4-356</inkml:trace>
  <inkml:trace contextRef="#ctx0" brushRef="#br0" timeOffset="196721.31">6084 14670 2455,'-5'4'61,"3"-1"5,-2 3-4,4-6-4,-5 3-1,1 0 0,4-3 4,0 0-8,0 0-1,10 10-6,-1-8-4,1 1-3,8-3-3,2 3-5,3-3-13,3 0-32,4 0-32,2-3-35,-3 3-36,3 0-33,-2 0-33,0 0-43,-3-3-101,-3 3-94,-3 0-133,2 0-57</inkml:trace>
  <inkml:trace contextRef="#ctx0" brushRef="#br0" timeOffset="196901.24">6354 14887 1674,'-27'15'115,"3"-4"23,3 1 11,0 0 13,6-4 16,1-1 3,0-3-2,4 2-17,2-1-11,-1-1-17,5 1-6,4-1-9,0-4-17,13 8-15,3-5-47,8-3-54,1 0-82,9 0-101,-2-3-132,6-2-201,3-2 59,-5 4 60,3-5-151,-8 5-63</inkml:trace>
  <inkml:trace contextRef="#ctx0" brushRef="#br0" timeOffset="211703.22">7101 14570 2097,'0'-7'209,"2"-1"-23,-2 3-37,0 5-16,0-7-10,0 7 8,0-8 6,3 5-3,-3 3 16,0 0 8,0-7 8,0 7 4,-3-8 2,3 8 0,0 0-3,0-5-7,0 5-7,0 0-14,0 0-7,0 0-13,0 0-5,-2-5-16,2 5-8,0 0-13,0 0-5,0 0 6,-3 20-5,3-8 1,-1 4-12,-1 4-1,2 1-6,-2 5-7,2 3-2,0 3-2,0-3-16,0 5-5,0-1-4,0 0-2,2 6 1,-2 0 2,2-1 3,-2-7 2,1 1-18,-1-1-11,3-2-15,-3-2-9,2-5-16,-2-2-18,0-3-23,0-2-20,0-2-26,0 1-28,3-5-38,-3-3-42,0 0-47,0-6-52,0 0-40,0 0-94,4-16-139,-2 7 64,3-1-379,3-3-404</inkml:trace>
  <inkml:trace contextRef="#ctx0" brushRef="#br0" timeOffset="212208.86">8071 14938 2490,'-9'-2'29,"9"2"35,-5-3 19,5 3 8,-6-3 18,6 3 19,0 0 10,0 0 6,-10 0 5,10 0 2,0 0 0,-6-2 6,6 2-1,0 0 0,0 0-5,-8-3-5,8 3-11,0 0 0,0 0-13,-5-4-4,5 4 6,0 0-2,0 0-8,0 0 0,27 4-3,-9-6-2,7 0-29,7 1 3,8-6-9,7 4 1,9-6-1,-1 5-9,-4-6-5,5 6-5,-9-4-2,-5 3-7,0 0-1,-3 2-5,-7-2-2,0 1-8,-5 2 0,-6-2-4,0 2 6,-1 0-6,-4 0-1,1 2-8,-4-3 6,2 3-7,-5-2 2,0 0-6,2 2-10,-4-2-31,0 0-38,-8 2-53,14-1-64,-6 1-73,-6-4-100,0 0-110,-2-2-193,0 3-17,2-2 63,2-1-512,1-1-594</inkml:trace>
  <inkml:trace contextRef="#ctx0" brushRef="#br0" timeOffset="-212148.06">9656 14605 2785,'0'-5'-189,"0"5"40,0 0 36,0 0 23,0 0 29,0 0 29,-5-4 22,5 4 21,0 0 16,0 0 13,0 0 8,0 0 12,0 0 6,0 0 5,0 0 2,0 0 5,0 0-3,0 0 1,0 0 3,0 0 2,-3-6 0,3 6-3,0 0-3,0 0-7,5-6-8,0 2 0,1-1-2,2 0-6,3-3-5,0-2-3,1 1 0,1-2-9,0-1-3,-3-1 6,5-1-4,-2 1-1,2-1-4,-5 2-1,0-1-5,0 2 1,0 1 10,-4 1 5,1 2 2,-1-1-1,-1 0-5,1 3 7,-2-2 2,0 4-8,1-3-1,-1 3-5,-2-2-5,2 2 1,-4 3-9,4-6-3,-4 6-8,6-5 0,-6 5 1,0 0-5,1 17 1,-1-6-2,-1 4 6,1 5-1,0-2 0,-2 5 1,2 4 3,0 1-5,0 1 1,0 1-1,0 1-1,-2-3 2,2 1 5,0-1-1,0 0 3,0-6-1,2 6-2,-4-8 2,4-2-1,-2-1 1,2 1-2,-2-3-4,0-3-16,0 1-19,1-3-19,-1 1-19,0-1-21,3-1-26,-3-1-40,0-5-48,0 4-54,2-2-39,-2-5-71,-2 5-96,2 2-27,0-7-171,-3 7-157</inkml:trace>
  <inkml:trace contextRef="#ctx0" brushRef="#br0" timeOffset="-211897.73">9795 15034 1946,'-8'3'93,"4"1"13,-2-1 8,6-3 6,-9 3 8,7 1 1,2-4 0,-7 3-12,7-3-9,-4 5-12,4-5 11,0 0 21,11 10 3,2-10 2,-1 0-8,10 0-7,0 0-7,6-4-8,1 0-9,3 0-8,0-2-14,1 2 2,-2-2-13,-1 2-8,0 1-4,-6-5-31,2 4-44,-3-1-55,-3-1-64,-6-1-76,-1 3-86,-3-10-123,-3 3-133,-4-2 47,-3-1-253,-1-4-258</inkml:trace>
  <inkml:trace contextRef="#ctx0" brushRef="#br0" timeOffset="-209667.04">11009 14604 2162,'6'-10'8,"-2"0"29,1 3 23,-5 0 20,2 4 18,0-1 13,-2 4 10,2-8 4,0 5 1,-2 3 4,1-4-6,-1 4 0,3-5-3,-3 5-3,0 0-7,4-4-10,-4 4-5,0 0-12,2-4-7,-2 4-8,0 0-11,0 0-6,0 0-6,0 0-2,0 0-6,-10 24-3,4-13-3,-3-1 0,-1 6-1,-3 3-6,-2-1-1,-1 0 0,0 3-6,-3 0 2,0 4-4,0-4-26,2-2-36,0 0-20,3-2-34,-6-2-34,3-1-45,1-3-53,2 0-52,0-5-101,4 0-154,-1-5 53,0-1-234,11 0-213</inkml:trace>
  <inkml:trace contextRef="#ctx0" brushRef="#br0" timeOffset="-209430.73">10702 14520 1958,'2'-8'31,"0"3"25,-2 2 11,0 3 10,2-11 5,0 9 2,-2 2-6,4-4-3,-4 4 24,0 0 15,24 13 12,-9-4 9,1 7 0,4-4 1,4 6 3,3 2-26,-1 1-3,4-1-8,5 4-11,-1 0-5,-3-5-13,-1 2-13,-2-3-46,-4-1-52,-2-5-66,-3 3-82,2-1-77,-7-6-122,-1 1-147,1 1 45,-4-8-209,-2 4-190</inkml:trace>
  <inkml:trace contextRef="#ctx0" brushRef="#br0" timeOffset="-197875.45">11413 14447 1491,'-2'-10'448,"0"3"-190,2-1-50,-2 1-37,2 0-26,0 0-19,-2 2-8,2 0-10,0-3-13,0 1 7,0 7 6,2-9 5,-2 6 7,0 3-1,0-8 2,2 2-6,-2 6 5,0-7 5,2 1 6,-2 6-6,0-9-13,2 2-8,-2 2-6,1 1-10,3-7-6,-4 3-7,2 2-1,0-1-5,-2-1-2,2 3-3,-2-2-3,1 2-7,-1-1-4,0 6-5,3-6-5,-3 1-4,0 5-6,2-9-3,-2 9-4,2-4-5,-2 4-5,0 0-3,0 0-2,0 0 0,2 15 1,-2-4 0,0 2 0,0 7 0,-2 0-1,2 6 0,-2 3 1,0 0 0,-2 0 2,2 1-2,-2 1-1,0 0-1,1-1 2,-1 1 0,0-1-3,0-2-12,-1-1-25,1-3-22,-1 1-22,1-2-28,0-4-23,2-1-21,0-2-31,0-2-27,0-4-42,2-2-59,0 3-38,2-5-104,0-1-116,2-1 30,0-1-311,3-3-331</inkml:trace>
  <inkml:trace contextRef="#ctx0" brushRef="#br0" timeOffset="-197672.22">11701 14714 2342,'4'-7'109,"-1"4"27,-1-5 19,0 3 11,0 1 14,-2 0 25,0 4 1,2-9-13,1 5-16,-3 4-18,2-6-17,-2 6-15,2-5-22,-2 5-50,2-6-56,-2 6-63,0 0-69,8-3-97,-6-4-108,2 4-212,0-1 16,3 1 62,-2-2-254,1 2-219</inkml:trace>
  <inkml:trace contextRef="#ctx0" brushRef="#br0" timeOffset="-197383.5">12087 14408 2235,'0'-7'97,"1"-3"27,-1 5 20,3-1 11,-1 1 20,-2-1 17,0 6-2,2-10-11,-2 10-9,2-5-17,-2 5-18,0 0 0,0 0 20,0 0-5,2 19-11,0-8-11,-2 6-13,-2-3-10,2 7-5,-2-3-15,0 2-6,2 1-6,-2 1-10,-3 2-5,4-3-26,-1 0-38,-3-3-34,1 3-42,2-1-46,-2-3-43,0-2-52,2 0-63,0 0-58,2-7-111,2 2-132,1-3 63,2-2-333,0 0-342</inkml:trace>
  <inkml:trace contextRef="#ctx0" brushRef="#br0" timeOffset="-196946.98">12476 14439 2590,'-2'-9'94,"0"1"18,-1 3 17,2 1 19,1 4 18,-2-8 2,2 8-1,-2-7-6,2 7-9,0-5-8,0 5-11,0 0-12,4-5-8,-4 5-12,13 0-9,-13 0-9,23 3-7,-10-3-7,5 2-8,2 1-3,1-3-8,0 0-3,0-3-6,1 1-2,-4 2-4,1-5-6,1 2-1,-2 0-1,-3-2 5,2 1 11,-6 2 15,1 0 0,-2-3-6,0 2-4,-2 0-5,-2-1-2,0 2-8,-6 2-3,8-5-3,-8 5-5,0 0-3,0 0 2,0 0-4,0 0-2,-18 22-4,12-9 1,-2 0-1,-3 7 0,0 3 0,1-2 0,-4 0 0,3 5 0,-3-1-3,2 5 4,-3-5-2,0 6-2,5-10-10,-1 2-29,1-3-37,-4 2-37,5-3-45,4 0-38,-3-7-42,2 3-45,1-4-59,1-2-57,4-1-123,0-7-64,0 4 38,0-5-315,9 7-340</inkml:trace>
  <inkml:trace contextRef="#ctx0" brushRef="#br0" timeOffset="-196505.83">13396 14018 2344,'6'-20'23,"-5"2"20,2 3 33,-3 2 25,0 2 10,2 1 24,-2 3-1,0-1 7,2 1-6,-2 0-5,0 7-8,2-7-14,-2 3-10,0 4 6,0 0 15,-10 13-1,4-1-1,0 5 1,-6 8 1,4 4 0,-5 6 2,-2 7-8,3 4-3,-3 0-6,1 2-3,-2-1-9,2 1-8,-1-2-9,1 0-3,0-1-8,2-3-5,0-6-6,4 0-3,4-3-8,0-5 0,4 1-5,4-5-1,2-1-2,6-2-5,2-2-2,3-2-3,4-2-6,2-1-5,3-7-3,1 1 2,3-2-4,2-5 1,1-1-3,-1-1-2,0-5-1,-4 1 1,-3-3-1,-6-1-1,-5 0 1,-5-4-3,-8 3-1,-6-1-12,-5-1-20,-10-3-30,-7 2-39,-7 0-49,-4 2-53,-9-3-71,-3 5-79,-3 1-77,-2 2-200,-1 2 24,-1 1 74,7 3-345,-10 0-361</inkml:trace>
  <inkml:trace contextRef="#ctx0" brushRef="#br0" timeOffset="-195384.2">6659 16121 2306,'0'0'4,"0"0"41,-11 0 17,11 0 11,0 0 15,-8 0 11,8 0 15,0 0 11,0 0 2,0 0 1,0 0-1,-10 0 0,10 0 0,0 0 3,0 0-1,0 0-5,0 0 1,0 0 1,0 0-4,0 0-3,-12 0-2,12 0 0,0 0-7,0 0-3,0 0-1,0 0-5,0 0-7,37 0-9,-20-2-11,0-1-6,0 0 2,6 1-7,0-1-4,1-1-8,-4 2-3,4 1-6,-3-5-3,1 4-5,-4-1-19,2 0-35,-4 0-43,-1-1-45,0 4-62,0-5-50,-5 3-59,2-5-73,-4 4-50,-2-2-136,0 5-36,-6 0 39,0 0-338,0 0-356</inkml:trace>
  <inkml:trace contextRef="#ctx0" brushRef="#br0" timeOffset="-195192.81">6796 16196 2587,'-10'4'107,"-2"0"20,4 3 13,3-1 31,-2-3 28,0 2 17,2-4 12,2 5 5,3-6-5,0 0-10,11 5-14,0-5-18,2 0-29,5 0-19,2-2-10,-2-1-17,4 3-34,-1-6-43,1 5-61,-4-5-68,1 4-70,-2-4-92,2 1-109,-3-3-184,-4 1-60,-1 0 49,0 2-411,3 0-450</inkml:trace>
  <inkml:trace contextRef="#ctx0" brushRef="#br0" timeOffset="-193450.93">8378 16232 2852,'-8'0'58,"8"0"21,-14 0 3,6 0 4,8 0 0,-10 0 13,10 0 5,-10 0 5,10 0-1,0 0-7,-11 0-4,11 0 4,-2 5 12,2-5 9,8 8-3,5-8-7,4 7-7,13-4-8,4 1-9,12-2-8,14 0-9,11 1-6,23-3-5,-3 0-8,-15 0-3,-13 0-6,-3 0-3,-12-3-6,-5 3-20,-7-2-19,-5 2-28,-1 0-34,-6 0-42,-1 0-35,-6-2-58,-4 2-58,-3 2-58,-3-4-99,-1 2-153,-6 0 43,0 0-349,15 0-358</inkml:trace>
  <inkml:trace contextRef="#ctx0" brushRef="#br0" timeOffset="-192768.93">10180 16254 2338,'-1'-7'-57,"1"7"25,-2-10 25,0 5 24,0-1 28,0 0 18,-1 3 14,-1-3 12,2-1 8,-1 1 6,-1-1 7,2 0 13,-2 2-1,2 0 6,-2 0 4,0-1 3,1 1-14,1 3-1,-2-6-8,0 5-3,-2 1-8,-1-5-1,0 7-11,7 0-5,-18 0-2,7 0 1,-4 3-3,3 6 0,-3-1-3,-3 5-4,2 2 0,-4 5 2,4 2-1,0 6-6,2-2-3,1 2-7,3 5-4,2-4-4,3-3-1,4 2-5,2-1-4,4 1-3,0-1-3,4-4 1,6-3-5,4 2-3,2-3 0,1-4-2,-2-1 0,6-3-7,-1-3-1,3-2-1,2-6 0,-1 0 1,-2-4-2,3 0-3,6-8-1,-6-2-3,0-8 2,-5 2-3,-1-8-2,-2 2-2,-4-2 0,-6-5-2,-3 6 0,-5 1-1,-4 1-2,-6-2 3,-3 1-2,-1 2-1,-8-2-1,-4 1 0,-2 4 1,-3 6-1,-1-5 1,-2 8 0,4 2-1,1 3-2,1 1 1,0 6 1,5 0-18,-3 0-19,4 2-18,-1 3-20,6 3-20,0 3-31,3-2-21,1 4-31,2 0-34,3-4-55,6 5-60,0-2-64,3 2-144,6 0-20,1 4 71,5-1-283,5-5-259</inkml:trace>
  <inkml:trace contextRef="#ctx0" brushRef="#br0" timeOffset="-192558.06">11038 16522 2494,'7'-6'240,"-3"1"24,-4 0 21,3 0 14,1 3 8,-4 2-27,0-9-20,0 9-24,2-8-23,-2 8-24,2-3-10,-2 3-28,4-7-34,-4 7-50,6 0-54,-6 0-65,0 0-67,6-3-42,-6 3-64,0 0-77,8 0-77,-8 0-167,0 0-49,0 0 53,0 0-367,0 0-391</inkml:trace>
  <inkml:trace contextRef="#ctx0" brushRef="#br0" timeOffset="-192233.6">11691 16225 2745,'0'-12'100,"0"3"31,0 3 34,0-1 31,-2 0 14,2 7 2,0-7-10,-3 1-14,3 6-21,0 0-18,0 0 2,0 0 3,0 0-28,-8 20-3,6-3-13,0 0-9,-2 3-8,2 4-7,-2 0-7,-1 5-6,1-3-10,1 3-5,-1-1 2,0 0-17,0-2-26,0 1-32,0-2-48,0-1-52,-1-5-44,3-2-49,0 0-56,-1-2-58,3-1-73,5-7-152,2 5-51,-1-8 76,4 1-360,7-2-366</inkml:trace>
  <inkml:trace contextRef="#ctx0" brushRef="#br0" timeOffset="-191835.16">12184 16356 2392,'-4'-15'80,"0"3"31,-1 3 30,-1-3 37,2 4 39,0 1 32,0 0 15,-1 1-3,1-2-29,-1 5-14,3 0-16,2 3-12,-4-7-17,4 7-20,0-7-14,0 7-15,13-5-13,-1 3-10,8 2-3,-1-3-8,4 1-3,1-1-12,3 1-6,1-1-3,0 3-7,-4-6-9,0 5-3,-5 1-4,-1-6-1,-1 4-2,-2 2 8,-2-4-18,-2 2-3,-3-1-5,-1-1-7,-3 4 3,-2-6 1,-2 6-5,0 0 7,0 0-9,0 0 1,0 0-6,-17 15 0,9-3 2,1-2 0,-4 2-1,3 7-1,-2 2 5,0 3-4,-2 2 9,0 0-7,1 7-2,-1-5 4,-1 1-4,2 4-3,1-5-25,0 0-24,-2-1-30,2-6-39,2 2-46,-1 0-52,-1-6-47,3-1-76,0 1-85,1-4-83,2-4-163,2-1 66,2-3 68,4 2-401,2-2-411</inkml:trace>
  <inkml:trace contextRef="#ctx0" brushRef="#br0" timeOffset="-191403.12">12970 16235 2789,'1'-16'81,"2"3"34,-3-2 32,0 6 39,-3-4 26,3 6 21,-1-5 4,1 5-6,-2 0-31,2-1-9,-2 1-15,2 2-20,0 5-12,-2-8-19,2 8-5,0 0-8,-19 13 9,10 2-10,-2-1-7,-1 5-7,-1 3-9,-2 4-3,-2 9-28,4-6-3,-2 6-5,1 5-7,2-6 0,-2 2 1,4-1-9,0-1 5,3 0-9,3-5-1,1 1 2,3-1-6,3-6 0,1 2-3,3-4-1,5-6 1,2 3-4,4-4 1,-2-6-2,4-1 2,-1-1-1,-1-6-7,2 0 4,1-4-7,-4 1-2,2-8-2,1 1 7,-6-4-5,-2 1-3,-3 0 0,-7-4 2,-4 6-6,-6-3 0,-5-3 1,-6 2-4,-4 1-1,-7-1-20,3 7-32,-5-3-30,-2 1-43,5 5-46,-1 5-58,0-7-71,3 5-96,-3 4-120,8 1-166,1 1 44,3-4 93,1 7-458,4 1-482</inkml:trace>
  <inkml:trace contextRef="#ctx0" brushRef="#br0" timeOffset="-191176.52">13425 16782 3187,'11'-8'255,"-5"6"30,0-3 14,-1 0-7,-1 3 25,0-4-15,0 0-21,-4 6-25,8-5-24,-5 3-24,2-2-19,-5 4-22,6-4-32,-6 4-45,6-4-78,-6 4-71,6-1-67,-6 1-69,6 0-57,-6 0-58,0 0-53,0 0-57,0 0-105,16 0-127,-16 0 78,0 0-457,10-2-505</inkml:trace>
  <inkml:trace contextRef="#ctx0" brushRef="#br0" timeOffset="-190924.97">13812 16680 3121,'5'-2'132,"-5"2"32,2-5 15,-2 5 18,0 0 24,0 0 10,0 0-22,-25 5-8,13 3-12,-2-1-16,0 1-9,-6 5-2,0 1-15,0 1-13,0 4-11,-1 0-31,-2 2-54,3-4-66,-4 1-79,7 2-80,-2-5-82,2 0-98,3 3-87,0-3-194,4-6 55,4 3 55,2-2-376,4 0-394</inkml:trace>
  <inkml:trace contextRef="#ctx0" brushRef="#br0" timeOffset="-190769.41">13790 16857 2555,'22'-17'66,"-6"7"36,1-1 51,-7 1 40,-2 5 28,-4-1 11,1 4-2,-5 2-8,0 0-11,0 0-9,0 0-19,-34 8-14,19 3-13,-4 1-18,-3 1-47,-2 4-109,0 0-133,-3-4-182,-3 7-254,-6 2-33,-1 3 69,0-4-423,-3 6-452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1-02T09:58:53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331 1846 2144,'-6'-13'157,"0"1"-14,2 2-21,-3 1-5,2-1-1,-1 5 2,2-2-12,0-1-5,0 1-5,0 2-6,0-1 2,2 3-13,-2-3-2,4 6-13,-3-8 0,3 8-12,-2-6-7,2 6 0,0 0-13,0 0-11,0 0 9,-7 17-3,7 0-4,0 5-3,0 4-3,0 4-1,0 5-6,0 7 5,-2 2 2,0 1 3,0 6-4,-2 3-14,2 1-28,-4 1-17,3-3-23,-5 3-30,-1-5-31,-1-3-44,3 0-34,-1-11-26,3-9-28,2-3-61,1-8-87,-3 0-34,3-8-138,2-2-80</inkml:trace>
  <inkml:trace contextRef="#ctx0" brushRef="#br0" timeOffset="550.32">137 1843 1603,'-2'-17'-10,"-2"2"18,4 2 23,-3 2 19,1-1 17,0 0 12,-2 1 10,4 0 5,-1 0 4,1 0-3,0-3-10,1 2-5,3-1-7,2-3-7,3 3-6,6-2-7,1-2-3,5 4-4,5-2-5,-2 3-5,1 2-2,0 5-3,1-1-5,-3 4-3,-2 2 0,0 2-4,1 2 1,-6 1-3,1 3 0,-2 3-2,-5 4-1,-3-3 3,-4 5-3,-3 2 0,-3 1-2,-5 0-1,-5 3 0,-3-1-2,0 0-2,-6-1-1,6-2-2,-3-4-2,4 0-4,2-3 0,1 0 6,1-1-9,2-2 1,3-1-5,2-2-1,4-1 1,4 0 0,4-1 3,6-1-3,0 1 1,3 0 1,3 0 1,0-1 1,2 3 0,1-1 0,-4 1-1,3 0 1,1 1 1,-6-1 2,2 1 4,-2 4 10,-5-4 4,0 4 16,-1 1 14,-2 0 13,-8 1 10,-1-2-4,-3 6-3,-4-2-2,-4 2 2,-3 1-5,-5-1-3,-2-2-10,-6 1 0,-3-1-3,0-2-4,1 1-11,3-6-11,0 4-21,3-4-26,4-2-36,0-1-54,0-1-62,6-1-61,3-3-115,3 0-158,7 0 56,0 0-161,0 0-122</inkml:trace>
  <inkml:trace contextRef="#ctx0" brushRef="#br0" timeOffset="952.35">992 2358 1785,'0'0'97,"0"0"3,-4-7 5,4 7 4,-12-6 16,4 2 11,0 0 7,0 1-7,0-1-6,1 2-13,7 2-9,-15-4-13,9 2-8,6 2-10,-13 0-10,13 0-5,-14 6-11,7 0-5,-2 1-6,5 0-3,-2 8 0,2-2-3,2 2-12,-1 0 5,3 2-4,3 2-3,1-2-2,2 5 3,2-4 2,4 1-6,0 0 2,3-4 0,2-1-4,0-3 3,-3-3-5,2-3 1,0-3 5,1-4-6,-2-1 0,2-5-3,-6-3 4,4-1-3,-3-5 2,-6 2 3,0-4 0,-4 0-7,1-3 3,-8 2 1,1 2-10,-4-4 2,0 3-4,-8 1-5,2 3 4,-5 4-15,0 0-14,2 5-17,-1 2-26,0 1-29,3 3-35,0 3-38,2 3-49,3-2-28,2 0-81,4 1-133,1-3-9,3-2-152,13 4-123</inkml:trace>
  <inkml:trace contextRef="#ctx0" brushRef="#br0" timeOffset="1230.66">2169 1966 1877,'0'0'119,"-6"-4"12,6 4 10,0 0 11,-4-3 3,4 3 6,0 0-13,0 0-8,-5-5-19,5 5-9,0 0-12,0 0-12,0 0-7,22-3-8,-7 1-9,1-1-3,4 1-5,1 2-35,2-2-37,-2 1-35,-1-3-51,0 0-50,2 4-58,-1-2-49,-4 1-103,-2 1-127,-3 1 40,-1 3-133,-1 2-83</inkml:trace>
  <inkml:trace contextRef="#ctx0" brushRef="#br0" timeOffset="1406.07">2344 2155 1626,'-12'11'89,"4"-2"27,2-3 12,0-1 16,-1 0 24,5-2 14,-2-1 7,4-2-5,-5 5-7,5-5-6,0 0-16,0 0-12,11 5-15,0-5-8,2-5-16,6 5-24,-3-5-51,3 2-44,1-2-59,-4 1-71,4-1-78,-2-1-109,2 0-211,-3 1 59,-1-2 62,2-3-155,2 3-77</inkml:trace>
  <inkml:trace contextRef="#ctx0" brushRef="#br0" timeOffset="2600.35">3915 1444 1818,'-1'-15'132,"-3"0"0,-1 6 2,4 0 3,-1 0 4,-2 3 5,2-2-6,0 4-16,2-1-7,0 5-23,-4-5-10,4 5-8,0 0-6,-6 20-10,6-1 2,0 7-10,0 7 1,1 7 0,4 2-3,-3 2-3,2 1 3,-2 0-4,0 1 5,0-5-2,0 3-2,-2-2-1,1-3-3,-1-6-3,0 1-2,-1-3-5,2-5 1,-2-3 1,1-2-3,0-1-2,-2-4 3,2-2-2,0-3-2,0-5-3,-2 0-3,2-6 0,0 0-3,0 0-3,0 0-7,10-27-10,-6 10-10,5-2 1,4 0-7,-4-3 4,7 2-3,-2 1 2,2 0-1,0-1 1,0 6 1,3 0-2,1 3-1,0 0 6,1 2-4,-2 5-1,2 1 9,-1 1-7,-4 4-3,4 1 2,-4 1 8,1 2 1,-4 1-5,-1 1 7,-2 4 10,-3 0 19,-4-1 6,-3 0 3,-3 3 0,-4-1-5,-3 0-2,-7 0 0,1 3-3,-5-3-1,-1-1-27,2-1-32,-2 0-30,3-2-35,2-1-31,0-1-48,1-4-48,4-1-63,0-2-75,6-3-130,1-3-17,5-2-222,5 1-223</inkml:trace>
  <inkml:trace contextRef="#ctx0" brushRef="#br0" timeOffset="2953.04">4510 1870 2071,'6'-1'79,"0"-1"19,-1-2 13,-5 4 14,4-4 16,-4 4 10,0 0-6,0 0-8,0 0-9,0 0-10,0 0-2,-21 11-8,12-3-7,0 2-7,-1 3-11,4 0-9,-2 0-5,-3 4-3,6-2-8,-1 7-4,4-3-6,2 0-3,0 0-6,4 0-1,4 1 0,2-2-3,2-1 1,2-1-6,6-6-1,1 1 1,1-4-2,-2-3-3,3-2 1,1-4-2,0-2 0,0-1-3,-2-3 2,-1-4 0,-4-1-2,-2-4 1,-3 0-6,-4-4-2,-4 4-5,-4-2-4,-1-1-13,-8 0-12,-1 1-12,-7 3-13,-2 1-23,-5 4-23,1 1-22,-2 0-22,-3 5-40,3 2-41,4 3-43,-1 0-38,4 0-108,1 0-106,4 3 27,4-1-168,3 0-149</inkml:trace>
  <inkml:trace contextRef="#ctx0" brushRef="#br0" timeOffset="3731.19">5461 1798 1759,'0'0'3,"0"0"30,-9 2 24,9-2 22,0 0 22,0 0 11,0 0 13,0 0 5,0 0-4,-12 0 5,12 0-1,0 0 0,0 0-14,0 0-1,0 0-7,-4 4-11,4-4 2,0 0-7,0 0-4,0 0 4,0 0-2,0 0-7,0 0-7,0 0 0,0 0-7,0 0-8,0 0 3,22 4-5,-9-4-6,2 1 2,6-1-8,1 0 0,7 2-3,3-2-2,4-2 1,0 2 0,6-1 0,-6 1-3,-3-2 0,4 2 0,-5-2 1,-3 0 3,-1 0 2,-4 2-3,-4-2 1,1 2 1,-3-2 1,-4 2 1,2-2 1,-4 2 2,0 0-1,-1-2-2,0 2-3,-11 0-3,16 0-3,-7 0-7,-3-1-1,-6 1-4,14 0-3,-8-2-2,-6 2-1,10 0-2,-10 0-2,0 0-1,12-2-4,-12 2-5,0 0-14,9 0-18,-9 0-19,0 0-21,0 0-26,11-2-27,-11 2-27,0 0-26,0 0-47,2-5-46,-2 5-52,0 0-41,-10-8-101,2 3-111,4 1 38,-3-1-262,2-1-282</inkml:trace>
  <inkml:trace contextRef="#ctx0" brushRef="#br0" timeOffset="4910.6">6754 1330 2281,'3'-4'52,"-3"4"9,8-6 5,-8 6 7,7-4 16,-5 1 7,-2 3 3,6-3-4,-6 3-11,4-4-5,-4 4-7,0 0-11,0 0-3,0 0-10,8 10 3,-8 0 8,2 8 9,-2 2 0,-2 6-2,2 5-1,-2 5-2,-1 4-1,0 1-7,-1 0-4,0-1-5,0 2-3,-2-1-2,1-4-21,0-3-23,3-3-31,0-2-24,-3-5-41,4-3-43,-1-1-46,2-4-49,2-4-48,-1-5-95,4-1-110,-1-4 26,-4-2-112,16-2-76</inkml:trace>
  <inkml:trace contextRef="#ctx0" brushRef="#br0" timeOffset="5465.95">6712 1296 1693,'-7'-11'63,"5"2"12,-2 2 11,1-1 14,3 0 13,0 3 3,3-3-1,-1 1-7,2-3-6,5 2-8,2-1-4,3-1-2,1 3-2,3-2-9,2 1-7,0 1-9,-2 2-4,-1-1-6,1 3-6,-2 0-4,0 3-6,-4 3-3,0 2-6,1 1 3,-4 1-11,-3 4-1,-4-2 4,1 6 3,-6 0 3,1 1-5,-6 1-1,-1 3-1,-4-1-4,1 0 1,-6-2 3,6 0-7,-2 0 2,1-2 0,0-3-9,2 0 3,2-3-4,-1 1 3,3-2 3,1-1-4,-1-1-7,4 0 1,-1-1-4,4 1-2,0-6 5,4 7-4,4-4 0,3 0 2,2 4-2,1-4 1,1 1 1,3 1 1,0 1-3,2 2 1,-2-1 0,4 1-2,-5 0 5,-1 1 0,0 1-2,-2-3 2,-1 3 9,-2 1 13,-1-1 19,-3 1 16,-5 1 6,-2-3 2,-5 3 2,-1-1 0,-4 0-2,-4 1-8,-2-2 0,-3-1-6,0-1-4,-5-1-7,1 0 0,-3-3-6,4 0-3,-2-2-2,1-2-10,1 0-22,2-2-40,-2 1-30,3-6-42,3 4-39,-2-5-51,6 1-51,3 1-43,3-1-74,3-1-110,3 1-22,5 2-200,2 0-199</inkml:trace>
  <inkml:trace contextRef="#ctx0" brushRef="#br0" timeOffset="5784.44">7233 1719 1971,'0'0'70,"0"0"28,0-7 13,0 7 17,0 0 21,0 0 18,0-6 18,0 6 5,0 0 3,0 0-2,0 0-6,0 0-8,0 0-6,0 0-13,0 0-12,0 0-12,0 0-16,0 0-12,0 0-13,0 0-12,0 0-9,0 0-7,0 0-3,4 20-3,-4-9-6,0 4-1,0 0-3,0 5-5,-2 1-1,2-3-4,0 4-42,-2-1-55,2-1-57,-2 1-56,0-1-85,2 1-92,-2-2-119,-1-2-142,3-2 35,-2 0-365,4-3-417</inkml:trace>
  <inkml:trace contextRef="#ctx0" brushRef="#br0" timeOffset="7028.15">8120 1448 2422,'0'0'-103,"6"1"24,-6-1 18,0 0 21,0 0 25,6 2 17,-6-2 19,0 0 12,0 0 10,0 0 6,0 0 5,0 0 5,12-7 5,-12 7 6,4-6 0,-2 2 4,2 1 4,-2-4 3,0 2-8,0 0 1,2-4-3,-2 4-8,-2-5 3,3 3-6,-3-3-4,2 3 3,-2-3-1,0 2-5,0-1-1,0 1 1,-2 1-2,-1-1-2,1 1-2,0 1-6,0-1 8,-2 0-14,0 2-7,0-1-1,-2 0-7,-1 3 4,-2-2-8,-1 4-4,-1-1 2,-2 0 3,3 4-7,-5 0-6,3 2 6,-6-1-7,3 5 3,-1-1-6,-1 6 2,-1-2-1,3 4 3,-1 2-4,4 1 1,-1 4 1,-1-1 0,7 1-1,0 3 2,1 1 0,4-2 3,0-3-1,4 2 3,0-2 2,4 1-6,1 0 7,0-3-3,3-4-4,0 2 3,1-3 0,1-2 6,2-2-6,-2-3 1,2 1 1,0-4 2,-2-1-1,0-3 2,3-3-6,-1-2 1,0-2-1,-1-2 2,1-2-2,-1-2 2,0-5-9,0 1 4,-2-2 4,1 2-6,-4-2 7,-1 2 8,2 2 8,-3-2 5,0 1 2,0 3 5,-1 0 3,-1 0 4,0 1-1,-1 2 2,0 1-1,0 1 0,1 1-3,-2-1-3,0 1-4,1 2-5,-1-1-2,0 1-2,0-1-5,-2 2-3,0 4-2,4-5-2,-4 5-5,2-6-4,-2 6 1,2-4-3,-2 4-4,0 0 5,0 0-4,2 14 0,0-7 1,0 4 1,-2 1 0,2 2 2,-1 3 0,4-1 1,1 2 4,-2 1-3,0 0 0,2 4 2,-1-4-1,5 2-23,-4-3-26,3 0-35,-1 1-50,0-6-48,1 0-66,5 3-73,-7-7-97,3 1-153,0 0 28,4-2-278,-3-1-303</inkml:trace>
  <inkml:trace contextRef="#ctx0" brushRef="#br0" timeOffset="7272.8">8611 1638 2408,'-2'-4'92,"2"4"8,-5-7 8,5 7 4,-1-6-1,1 6-6,-2-4-13,2 4-11,0 0-1,0 0 8,0 0-7,-4 19 5,4-8-3,0 1-11,2 2-2,-4 1-7,2-1-6,2 3-3,-4 1-1,2-1-6,2 2-27,-4-1-31,2-1-36,0-2-42,-3-3-54,2 3-67,1-4-62,-3-2-116,1-3-124,2-1 27,2 2-164,-2-7-144</inkml:trace>
  <inkml:trace contextRef="#ctx0" brushRef="#br0" timeOffset="7565.47">9033 1164 2040,'-7'-12'153,"4"3"9,-1 1 12,-1 3 16,2 1-5,1-3-9,0 5-11,2 2-24,-4-7-13,4 7-5,0 0 5,-12 14-9,3-3-2,5 2-4,-2 4-3,-1 5-11,3 2-7,-2 3-10,3 2-6,1 0-6,2 1-7,2 3-3,0-4-5,-1 2-5,7 3-4,-1 1-3,-2-9-21,5 0-28,0 0-32,4-4-45,0 0-43,2-7-50,1-2-57,2-2-64,0-4-53,1-7-113,-4 3-80,4-6 27,-4-2-216,4-2-223</inkml:trace>
  <inkml:trace contextRef="#ctx0" brushRef="#br0" timeOffset="7790.34">9385 1289 2009,'2'-11'58,"-2"2"24,2 1 15,-2 2 12,0 1 10,2 0 12,-2 5 0,2-7-23,-2 7-8,2-5-9,-2 5-13,0 0 21,0 0 10,10 17 5,-5-6-4,2 4-5,-1 5-3,0 0-7,0 3-4,0 2-11,1-1-11,0 2-1,-3 0-8,0-2-32,2 0-36,-1 0-32,-1-5-53,-2 1-51,0-5-62,2 2-57,-3-6-61,2-4-145,-1 2-48,0-4 76,0-3-150,-2-2-92</inkml:trace>
  <inkml:trace contextRef="#ctx0" brushRef="#br0" timeOffset="8180.47">9641 1121 1897,'-3'-7'171,"2"2"1,-1-2-3,0 4 10,2 3-7,-3-6-7,3 6-20,0-5-16,0 5-12,0 0 16,0 0 19,15 11 16,0-1 7,3 7 0,6 3-1,2 3-11,3 6-12,1 1-6,-2 1-7,-1-1-6,-1 5-6,-5-3-1,-1-1-2,-5-4-9,-2 5 1,-2-1-20,-5-3-1,-1-2-4,-5-2-10,-3 0-2,-1 0 3,-2 0-7,-3-4-7,1 2-8,-2-3-2,3-5 2,1 1-14,-2-2-14,-2-2-10,4 0-17,0-1-17,-1-2-15,3-1-12,0-2-23,0 0-27,2-1-26,2-4-16,-7 3-16,7-3-21,0 0-9,0 0-14,0 0-7,0 0-15,-2-12-26,0 10-35,2 2-37,2-10-36,-2 3-103,0 2-119,-2-2 61,0-1-264,2 0-263</inkml:trace>
  <inkml:trace contextRef="#ctx0" brushRef="#br0" timeOffset="8760.37">10923 1543 2006,'0'0'-1,"0"0"37,0 0 22,0 0 29,0 0 20,-7 9 18,7-9 12,0 0 5,0 0 2,7 3 0,-7-3 3,24 1 2,-2 1 6,5 0 4,7 0 0,2 0 1,6-2-3,1 3-3,-1-3-2,3 2-1,-9-2-4,0 2-4,-5-2-12,-1 2-5,-6-2-6,1 0-6,-5 0-4,0 2-8,-4-2-8,0 0 1,-4 2-10,1-2-1,-1 0-7,0 0-11,-2 0-7,-2 0-4,-8 0-9,17 2-8,-10-2-4,-7 0-11,15 0-15,-15 0-26,12 0-16,-8 2-26,-4-2-20,0 0-28,14 0-27,-14 0-32,0 0-20,10-2-35,-10 2-40,4-2-66,-2-2-50,-2 4-100,0-7-132,-2 1 38,2 6-328,-2-12-382</inkml:trace>
  <inkml:trace contextRef="#ctx0" brushRef="#br0" timeOffset="9353.99">12438 1373 2452,'0'-5'34,"0"-2"27,0 2 19,1 0 14,-1-2 17,3 2 12,-3 5 15,2-8 3,-2 8-6,2-5-14,-2 5-12,0-6-15,0 6-16,0 0-11,0 0-10,0 0-2,5 28-5,-3-7 0,-2 10 1,2 2-7,-2 9-3,-2 1-1,2 8-4,-4 3-2,-1 1-1,0-2 2,0 1-12,-1-4-26,0-1-27,-1-7-27,0-4-27,1-4-26,2-5-33,0-3-34,2-2-32,-2-6-28,4-3-30,-3-5-60,3 0-85,0-7-47,3-1-178,-3-2-134</inkml:trace>
  <inkml:trace contextRef="#ctx0" brushRef="#br0" timeOffset="9801.11">12457 1468 1733,'0'-30'9,"0"6"31,0 0 25,2 5 24,-2 2 13,3 2 9,-1 2 0,2 0-8,0-2-10,0 2-4,5 2-14,1 0-7,4 3-9,0 3-4,3-2-3,0 6-4,6-1-6,1 4 1,0 1-9,2 5 5,-3 0-7,0 1 0,2 1-6,-7 1 2,-1 1-3,-4-1 11,-2 2 4,-3-1 2,-4 3 1,-4-3 12,-2-1-2,-4 0-10,-3-1 0,0-1-4,1 1-7,-3-3-6,3 3 3,0-4-11,2 0 2,-4-1-4,6 1 3,-1 0-13,2-2 3,-1 1-3,0 0-4,4 0 2,0 1-2,4 1-4,0 1 6,4 3 0,6-2 4,-4 3-5,5 4-4,0-1 7,0 0-5,-3 2-3,0-2 4,0 2 13,-4 0 10,0-1 4,-1 1 15,-3-2 8,-2 0 7,-4 2 8,-2-1-2,-3-3-5,-1 3-7,-4-3-3,-6 2-4,-3-4-19,0 4-47,0-6-31,1 2-57,0-2-56,-2-1-64,7-2-65,-1-1-108,0-5-139,6 0 32,2-2-202,4-1-204</inkml:trace>
  <inkml:trace contextRef="#ctx0" brushRef="#br0" timeOffset="10160.86">12994 1726 1917,'14'0'77,"-6"-2"18,3 0 4,-2-1 7,-4 3 19,4 0 6,2 0 8,-1 0-3,4 0-5,-2 0-7,2 0-7,6 3-3,-3 2-10,4-1 1,2 4-9,-1 1-4,-2-1-8,2 3-4,-3 2-7,-2 1 3,2 3 3,-8-2-1,3 2-2,-8 1 3,-1 2 7,-3-3-6,-6 1 1,-5 1-5,-2 2-7,-5-1-6,-6-2-5,-1 2-8,-2-3-2,2 0-4,-3-2-9,5-3 2,2-2-6,4 0-5,0 0 3,2-3 3,3 1-9,0-2 1,1-2-2,4-1-4,1 2-2,4-5-1,0 0-6,0 0 0,0 0-1,32-7-3,-13 6-6,7-6-20,1 2-34,2-3-40,11 3-31,0-3-46,11-1-65,3-2-77,-1 4-97,6-3-217,-5-1 70,5 0 72,-8-2-270,-1 0-247</inkml:trace>
  <inkml:trace contextRef="#ctx0" brushRef="#br0" timeOffset="10710.27">14404 1621 2204,'0'-15'50,"-3"0"25,3-1 25,-2 1 22,0 2 14,2-3 5,-2 3 2,0-4 3,2 1 5,-2 1 4,2 0 3,-3 0-3,3 4-7,-2-4-13,2 3-8,-2 0-7,2 1-9,-2 1-11,0 0-9,2 3-11,-2-1-14,0 3-7,-2-1-7,-2 3-10,-6 0-2,0 3-4,0 3-7,-3 2-4,0 4 0,-2 1-4,-3 4-3,3 3-2,3 3-2,-3 4-1,0 0-2,3 3-3,2-2-8,4 1-5,0 1-4,4-2-4,0 0-2,1-1-6,3-2-6,0-2-6,5-1-1,1-3-2,0-1-3,2-2 3,1-2 4,2-1 4,1-5 5,-1-3 3,2-2 4,-3-2 1,5-5 1,-3-3 4,4-5 1,-2-2 7,1-2 3,-2-3 5,2-5-1,-3 0 1,2 4 8,-6 0 6,2 2 13,-2 2 2,1 2-4,-2 2-1,-1 2-4,-2 2-5,0 1-8,3 2-6,-3 0-4,-2 5-2,-2 3-3,0 0 3,10 9 0,-5 1 2,2 3 1,-1 6 0,0 5 0,4-2-1,-1 4 1,0 4-2,1-1 4,1 2-28,-1-7-34,1 5-32,0 0-38,-3-7-55,2 2-61,3-2-71,-3-3-86,3-1-168,-2-2 19,-3-2-277,3-4-312</inkml:trace>
  <inkml:trace contextRef="#ctx0" brushRef="#br0" timeOffset="11104.29">14879 1869 2208,'3'-8'29,"-1"0"40,0 3 22,-2-3 24,3 3 21,-1-4 9,0 6-1,2-5-6,-3 4-16,6-1-10,-3-1-14,5 2-8,-3 0-11,5-1-6,0 5-10,-1-2-12,3 4 1,0 0-7,-1 3-2,3 1-5,-2 0-1,0 3-6,-1 2-9,-4 1 4,1 2 4,-2 1 3,-3-1 4,-2-1 4,-4 2 4,-4 0-6,-3-2 1,-6 2 0,-1 1-8,-4-3-4,-1 0 0,-3-2-5,4 1 5,0 0-8,4-5-1,1 3 2,0-5-6,2 4-1,3-6 3,2 2-2,-4 2 6,5-5 2,4 1 2,-1-1-1,4-2-4,0 0-5,0 0 6,17 2-6,-2-2-1,-1 0-3,3 0 1,2-2-7,2 0-9,1-1-36,3-1-39,0-2-43,3-1-60,-3-4-71,9 0-71,-2-5-128,-1-1-137,1-1 78,5-7-262,1-4-262</inkml:trace>
  <inkml:trace contextRef="#ctx0" brushRef="#br0" timeOffset="11392.9">15776 1209 2190,'-2'-11'96,"-3"2"23,3 0 7,2 6 6,0-2 11,0 5-5,-2-7 3,-1 4-16,3 3-10,0 0 12,0 0 8,-12 15-2,6-3-2,0 3-4,2 2-7,-2 5-6,-1 4-10,2 1-9,1 1-8,2 0-7,0 1-8,2-1-7,2 1-6,-2 0-4,4-1-3,0 0-3,2-4-8,2 0-25,0-1-37,2 0-45,2-4-50,6-1-50,-1-3-53,-2-2-56,8-4-40,-4-3-46,2-4-134,-2-2-47,-1-4 61,0-2-176,-1-5-152</inkml:trace>
  <inkml:trace contextRef="#ctx0" brushRef="#br0" timeOffset="11734.34">16112 1388 1842,'4'-12'38,"-2"2"33,1 0 25,-1 2 13,1 1 17,-1-1 3,2 1 1,0 1-7,0 0-6,4 1-7,-2-1-13,5 1-9,0 5-7,2-2-12,1 4 0,2-2-3,0 7-7,-1 1-5,4 1-3,-2 4-7,-3 0-7,0 3 7,-4-3-9,-1 2 1,-3 2 4,1-2-2,-5 3 12,0-1 1,-2-1 9,-2 1 3,-3-4 2,1 2-7,2-2-5,-2 1-2,-1-1-6,1-4-5,0 1-4,2-1-5,0-1-3,0 2 1,0-4-4,0 1-6,2-1 1,-2-1-3,4 1-1,0 0 2,4-1 1,0 2-2,5-2-1,0 0-2,1 0-2,3-3-25,4-2-38,2 0-35,3-4-64,3-4-58,1-2-57,5-3-48,7-8-156,-2-1-93,1-5 61,-5-6-191,-2 3-186</inkml:trace>
  <inkml:trace contextRef="#ctx0" brushRef="#br0" timeOffset="11968.22">16830 1030 1921,'-2'-11'53,"2"2"22,0 5 17,0-1 11,0-2 18,0 7 0,2-6-5,-2 6-3,6-3-3,-6 3 5,16 8 11,-4 0 7,6 6 7,0 7 4,1 6 2,7 9 3,8 17 0,-4 6-5,-2 0-10,1 4-4,-11-9-10,-5-7-6,-6-6-7,-1-2-5,-9 2-5,-4-5-5,-7-2-12,-10-3-31,-12-2-63,-17 5-81,-14-8-100,11-11-132,-19 0-218,6-5-91,7-4 74,-3-5-364,0-1-406</inkml:trace>
  <inkml:trace contextRef="#ctx0" brushRef="#br0" timeOffset="32653.97">5071 2634 2659,'0'6'24,"0"-6"-14,0 0-4,0 0 8,0 0 30,0 6 13,0-6 2,0 0-3,0 0-6,0 0-6,2 5 4,-2-5-6,0 0 3,0 0-7,9 2-4,-9-2-2,18 0-5,2 0-2,13 0 0,10 0-5,18 0-6,33 2 3,5 0 3,2 1 0,8-3-6,1 5 1,0-3-2,-4 1-5,-9 0-14,-21-1-24,-13-2-31,-14 0-34,-1 0-37,-12 0-40,-3 3-40,-9-3-83,-8 0-135,-5-3-21,-7 3-92,-4 0-46</inkml:trace>
  <inkml:trace contextRef="#ctx0" brushRef="#br0" timeOffset="32860.22">5592 2852 1558,'-51'10'54,"9"-3"6,3-2-1,5 1 3,7-2 11,1 0 21,6-3 20,0 3 16,4-2 0,0 0-3,6 1-7,8-3-1,2 0-5,0 0-7,38 0-1,-2 0-18,13 0-3,16-3-10,24 1-8,5-1-4,-3 0-22,1-1-41,-4 3-56,-15-1-63,-9 0-70,-3 0-63,-12-2-139,-5 3-81,-7-1-197,-5-2-165</inkml:trace>
  <inkml:trace contextRef="#ctx0" brushRef="#br0" timeOffset="35017.07">3072 3926 1946,'-10'-2'108,"10"2"11,-11 0 3,11 0-10,-11-3 3,11 3 0,0 0 11,-13 0-3,13 0-7,-6 0-7,6 0-4,0 0-7,0 0 2,0 0-17,0 0-3,0 0-6,0 0-4,0 0-10,38 0-9,-17 3 0,1-1-8,0 0-15,8 0-35,0-2-44,-1 2-45,1 1-67,2 0-69,-4-2-51,1 3-111,-8 0-106,-1-1 28,-6 3-126,-6 0-96</inkml:trace>
  <inkml:trace contextRef="#ctx0" brushRef="#br0" timeOffset="35186.68">3118 4231 1768,'-20'13'84,"4"-4"21,2-1 10,3 1 15,3-7 12,1 3 20,0 0 7,3-3 10,0 2-9,-1 0-6,5-4-14,0 0-16,0 0-13,27 1-13,-4-1-44,8-1-47,10-3-78,-1-2-86,7 3-98,-3-4-178,3 2-117,-3-1 76,1 0-183,-1 3-144</inkml:trace>
  <inkml:trace contextRef="#ctx0" brushRef="#br0" timeOffset="44254.32">4933 3981 1823,'-3'-10'38,"2"3"12,-1-1 14,2 1-4,-2 1 15,0 1 21,-1-1 19,3 0 10,0 6 2,-2-10 1,2 7-2,0 3-3,-2-8-2,2 8-3,0-6 2,0 6-4,0 0-9,0-6 0,0 6-10,0 0-15,-2-5-9,2 5-11,0 0-6,0 0-7,-6 18-5,4-3-6,-5 5-1,1 6-3,-1 6-5,-1 4-1,-1 0-3,2 4-4,-3-2 3,0 8-5,2-8 3,1-1-2,-1-2-4,1-1-2,3-5-1,-2-1 1,2-3 1,1 0-3,-1-4-18,2-2-35,-2-1-27,2-1-37,0-2-36,0-4-41,2 0-45,-2 1-43,0-5-70,2 0-157,0-6-10,0-1 75,0 0-135,0 0-69</inkml:trace>
  <inkml:trace contextRef="#ctx0" brushRef="#br0" timeOffset="44770.41">5649 4209 1779,'-9'0'110,"3"0"1,6 0 5,-12 0 12,12 0 16,-11-3 4,11 3-4,-9 0-11,9 0-5,0 0-12,-12 0-4,12 0-9,-8 3-8,8-3-8,0 0-13,0 0-3,0 0-9,0 0-4,0 0-10,0 0 7,16 7 7,4-6 0,6 3 8,6-1 6,11-2 6,3 0 0,5 2-1,2-3-6,-1 0-3,0 0-5,-3-3-3,-3 2 0,-1 1 1,-9-1-3,-3 1-1,-3-3-3,-2 0-5,-5 2-1,-4 1-3,0-1-7,-1-1-6,-4 2 0,1-3-12,-3 1-34,-1 2-45,0-3-64,-3-1-61,0 0-62,2-2-80,-6 1-84,0-2-180,0-3 9,-2 3 72,0-3-249,-1-2-243</inkml:trace>
  <inkml:trace contextRef="#ctx0" brushRef="#br0" timeOffset="51252.2">6121 3974 2000,'0'0'-29,"0"0"24,-4-4 12,4 4 23,-4-3 15,4 3 23,-4-7 10,4 7 5,-4-5 1,4 5-2,-2-6-1,2 6 3,-3-6-3,3 6 7,-2-5 0,2 5-3,0 0 9,-4-6 0,4 6-6,0 0 4,-1-6-1,1 6 3,0 0-1,-2-5 1,2 5-5,0 0-5,0 0-5,-2-5-7,2 5-7,0 0-3,0 0-11,0 0-10,0 0-8,0 0-10,0 0 1,0 0-8,-6 27 0,0-10 3,2 7-6,-1 5-2,-1 8 3,2 1-3,-3 2 2,3 2-1,0-1-2,-1 1-2,1-2 2,0 2-11,2-3-13,0-1-34,2-7-20,0 1-26,0-2-34,2-3-38,0-1-43,4 0-52,-2-10-46,3 0-137,2-2-66,-1-6 48,5 0-135,-1-2-96</inkml:trace>
  <inkml:trace contextRef="#ctx0" brushRef="#br0" timeOffset="51872.12">7051 4134 1697,'2'-8'33,"0"0"11,-2 1 9,2-1 15,-1 0 19,-1 4 20,0-5 5,0 1 1,0 2-10,0 1 3,0 5-4,0-9-6,0 5-10,0 4 0,0-5-2,0 5-9,0-7-7,0 7-10,0 0 0,-5-3-9,5 3-9,0 0-2,-17 10-4,9-3-5,-2-2-6,2 6 0,0 1 0,-2 3 0,2 1-2,-4 1-8,2 5 3,4-1 1,-3 4-2,3-3 1,-1 6 3,3-4-4,4 2 6,-2-4-9,4-1 3,0 2-5,3 0 5,-1 0-1,2-2-5,3-1 6,-1-2-4,0-3 3,4-1 5,-2-1-7,2-1-1,3-4 4,0 1 5,2-4 1,0-1 2,1-2 5,0-2 1,-1-4 0,0-3-5,1-3 2,0-6-3,-2 0-3,2-7 0,-4-4-3,-3-2 0,-3 3 1,-1-3-6,-3 0 0,-4 1-6,0 0-1,-2 1 0,-2-2-4,-7 4 1,3 0 0,-3 3-1,-1 1-6,-4 2-2,0 1-5,-2 3-12,2 2-13,-3 4-9,1 1-12,3 1-6,-1 5-15,-1 0-9,2 2-11,-2 3-15,1 1-8,5 1-12,1 2-13,-2 2-21,6 1-18,0 2-17,6 1-27,-2-2-98,4-2-115,2 5-105,4-3-50</inkml:trace>
  <inkml:trace contextRef="#ctx0" brushRef="#br0" timeOffset="52106.27">7506 4313 1780,'4'-4'149,"-4"4"6,3-6 9,-3 6 11,2-4 18,-2 4 11,0 0-4,2-6-15,-2 6-14,2-5-19,-2 5-18,0 0-12,2-4-19,-2 4-19,0 0-35,2-4-43,-2 4-35,0 0-35,0 0-50,0 0-47,0 0-60,4-3-52,-4 3-116,3-3-146,-3 3 80,0-7-152,2 3-107</inkml:trace>
  <inkml:trace contextRef="#ctx0" brushRef="#br0" timeOffset="52434.14">7915 4016 1852,'-2'-8'89,"0"0"6,2 3 6,-2 1 10,2 4 13,-3-10 3,3 10-3,0-7-14,0 7-11,0-7-8,0 7-17,0 0-3,0 0-12,0 0-4,0 0-9,0 0-4,-2 17 0,-1-2-8,3-1-3,-1 3-1,1 3-4,-2 1-4,2 1 3,-2 3-8,2 3 1,-2-4-1,2 2-2,-3 2-10,3-6-25,0-1-31,0 0-34,0 0-35,3-2-38,-1-2-46,2 0-54,0-2-133,3-1-91,-1-2-125,0-3-105</inkml:trace>
  <inkml:trace contextRef="#ctx0" brushRef="#br0" timeOffset="52888">8171 4052 1664,'-5'-13'73,"1"4"13,2 2 4,-2 1 12,2-1 11,2 3 11,0 4-1,-4-7-11,4 0-10,0 7-7,-2-5-12,2 5-11,0 0-5,2-6-10,-2 6-3,12-1-8,-3-2-5,2 1-4,1 1-2,1 1-1,0-3-4,4 2-3,-5-2-3,2 0 1,-2 1 5,-2 0 6,-2 0 3,2 0 3,-1 1-1,1-1-1,-4-1 4,-1 2 1,-5 1-3,11-2-8,-11 2-5,14 0-2,-14 0 0,8-2-9,-8 2-1,0 0 1,10 0-8,-10 0-2,0 0-5,9 2-7,-9-2 3,4 8 3,-4 1-4,2 1 1,-2 3 0,0 4 5,-2 4 0,2 0-4,-2 6-2,2 0 4,0 1 1,-2 0-1,2 1 2,-2 0 2,2-2-1,-2-1-5,2-3-15,-3 0-17,3-3-21,0 0-24,-2-2-29,2-1-45,2-5-41,-2 2-29,3-1-33,-1-6-83,0 1-117,0-1-225,2-5-173</inkml:trace>
  <inkml:trace contextRef="#ctx0" brushRef="#br0" timeOffset="53331.46">8711 3892 1855,'3'-10'44,"-3"1"25,1 2 11,2-1 8,-3 1 8,0 2 8,2-1-1,0 3-5,-2 3-15,0 0-8,0 0-6,0 0 5,0 0 3,0 0 2,-4 23 3,1-6-7,-1 1 4,0 5 1,-1 2-4,1 3 3,2 0-1,-2 3-7,0 4 0,0 0-2,-1 0-1,3-2-12,-1-1 1,2 1-5,2-3-6,-1-1-3,3-1 0,1-3-6,0 1 3,1-4-8,-1-3-5,2 0 3,1-1-2,1-6 2,3 0-3,-1-1 2,2-3 0,0-1-2,0-2-2,-1-2 1,2-3 4,0-3 3,-1-2-3,0-2-2,0-3 2,-2-1-6,-2-1 2,-1 2-4,-2-5-7,-2 4-3,-3 0-16,-3-1-27,-4 0-35,-4 3-33,-5 1-33,-6-1-41,-5 4-50,1 3-58,-4 0-53,-2 2-149,1 2-50,-1 2 51,2 1-170,-1 1-147</inkml:trace>
  <inkml:trace contextRef="#ctx0" brushRef="#br0" timeOffset="55377.4">9678 4073 1704,'0'0'-9,"0"0"28,0 0 20,-6-2 19,6 2 23,0 0 21,0 0 16,0 0 5,0 0-3,0 0-7,-4-4-6,4 4-5,0 0-12,0 0-8,0 0-8,0 0-7,0 0-10,0 0-5,0 0-4,-8 13-6,4-8-2,-4 5-5,3 2-8,-3 1-1,-4 1 1,0 2-6,-2 5 0,0-1-2,-2 0-3,1 0-1,0 1 1,-2 4 2,3-6-16,-2 2-24,2-3-26,1 0-29,0-3-36,0 2-40,5-4-34,0-1-44,0-1-67,-2-5-124,6-1-232,0-1-149</inkml:trace>
  <inkml:trace contextRef="#ctx0" brushRef="#br0" timeOffset="55617.76">9387 4111 1835,'0'-8'33,"0"0"19,2 4 11,-2-3 11,2 3 8,-2 4 1,2-7-4,-2 7-9,2-5-8,-2 5-4,0 0 6,12 14 6,-2-4 2,0 3-5,4 4-1,4 2-3,3 3-4,3 6-3,-1 2-4,4-1-5,0 1-5,-5-3-40,-2-1-50,2 0-65,-1-4-80,-6 0-92,0-5-200,-1-3 50,-5 1-107,0-6-44</inkml:trace>
  <inkml:trace contextRef="#ctx0" brushRef="#br0" timeOffset="64130.45">10456 4057 1542,'2'-1'23,"-2"1"6,6-4 3,-4-1 14,-2 5 17,7-2 15,-7 2 13,3-6 0,-3 6-2,0 0-5,6-2-8,-6 2-5,0 0-4,4-5 2,-4 5-6,0 0-7,0 0-7,0 0-4,8-2-9,-8 2-4,0 0-5,0 0-4,0 0-2,-6 15-2,2-8-3,-2 3-2,-1 2-1,-3 5 1,0-1-4,3 5 0,0 0-1,-1 0-1,-1 1 1,5 2-3,-3-2 1,5 1 0,0-2 0,2 0 3,2-2-3,0-2 1,7 1 3,0-1 0,1-3 4,4 3 5,1-6 2,1-2 2,0-2 9,4-1 8,-1-4 4,-1-2 0,4-2-6,1-5-1,-2-3-3,0-3-5,3-7 3,-3 2-1,-2-5-1,0 1 2,-4-4 1,-2 4 6,-4-2-9,1 2 2,-1 0-3,-3 0 0,-2 3-6,0 4 0,-2-3-10,-2 3 3,0 2-6,0-1-1,-2 3-1,-2 2-5,-2 1-2,-4 0-11,2 3-7,-4 0-8,-1 4-7,-2 1-9,-4 0-8,3 4-12,-6 0-16,3 1-12,2 1-15,-5 2-15,3-3-23,5 5-11,-1 0-21,2-1-18,1 2-38,3-1-99,0-4-130,6 1-67,3-2-29</inkml:trace>
  <inkml:trace contextRef="#ctx0" brushRef="#br0" timeOffset="64315.41">11024 4252 1586,'9'0'131,"0"0"1,1 0-15,-2-2-6,-2 0 8,0-2 8,0 2-2,0-2-12,2 1-12,-4 1-12,-4 2-22,10-7-29,-6 6-38,-4 1-51,9-4-58,-9 4-62,8-4-65,-4 3-164,1-4-243,-3 3-139</inkml:trace>
  <inkml:trace contextRef="#ctx0" brushRef="#br0" timeOffset="64778.2">11721 4004 1973,'4'-9'82,"0"-2"3,-2 2 15,-2 1 16,2-1 2,-4 0-11,0-1-4,-1 1-7,0 0-12,-1 1-10,-1-2-5,-1 4-9,-3-2-9,1 5-3,-1 1-7,-1 0-7,-1 0-3,-2 4-5,3 0 0,0 2-4,-4 3-5,4 3 2,-1-1-3,3 3-4,-3 1-3,5 3-2,-1-1 2,3 2-1,2 0-6,0 2 2,2 3-2,0 0 1,4 3 0,0 1-2,0 2 2,1 0-4,-1-2 5,1-1-5,-3 2-2,0-2 0,-2-3 1,0-1-4,-4 1 4,-1 2-1,-1-2-1,-3-4-2,-1-1 5,0-4-4,-2 1 6,0-5-2,-1 1 5,3-1 2,-3-3 5,4-2 3,-1 0 5,2-7 1,8 3-7,-17-9-1,14 2-1,3-7-3,2-2-1,4 0-5,4-3-8,4-4-8,3 0-8,4 0-7,4 1-14,7-5-17,4 4-20,1 0-30,3 3-36,4 0-43,-1 1-52,-3 2-107,-3 2-140,0 3-117,-3-1-105</inkml:trace>
  <inkml:trace contextRef="#ctx0" brushRef="#br0" timeOffset="65088.2">12294 4016 1596,'5'-3'63,"-5"3"17,8-5 4,-7 1 14,-1 4 21,9-5 21,-8 1 6,-1 4-2,9-4-13,-9 4-16,0 0-17,6-2-8,-6 2-11,0 0-6,-2 13-12,-2-5-6,-5 3-2,2 0-7,1 4-6,-2 5 4,-3-2-7,0 4-5,0 1-4,3 0-4,-2-1-5,2 3 0,0 0-2,0-2 1,4 0-1,0-1-2,4-1-3,0 0 5,2 1 0,2-4-1,4 3 0,4 0-1,0-2-6,5 1 4,2-3-3,4 2-3,-1-4-18,0-1-22,4-6-34,-3 2-47,2-4-58,1-2-73,-2-4-153,-2-4-134,0-3 70,-1-5-109,-6-3-73</inkml:trace>
  <inkml:trace contextRef="#ctx0" brushRef="#br0" timeOffset="65309.34">12584 4248 1628,'-6'-2'25,"6"2"-6,-11-2-8,11 2 1,-10 6 9,6-1 23,-2 1 11,-1 5 12,0 5 6,1 1 4,-2 3 1,-1 4-6,3 1-5,-1 1-5,-1 6-4,2-3-5,-1 3-6,-1 1-2,2 1-3,-3 2-3,2-2-1,0 1-2,0 0-4,1-3-22,-2 2-39,2-8-51,2 3-47,0-4-52,2-8-85,2-3-178,0-1-99,4-5-44</inkml:trace>
  <inkml:trace contextRef="#ctx0" brushRef="#br0" timeOffset="65657.52">13027 4374 1758,'-7'-4'158,"3"2"-12,4 2-4,-5-6 0,5 6 3,7-7-15,2 1-10,4-1-5,12 3-6,5-2-14,12 2 4,5 1-6,11-2 3,5 3-4,0 1-2,-2-2-4,-3 0-3,-10 3 1,-1-4-2,-11 4 0,-5-2 0,1 0-5,-4 0-3,-5 0-3,1 2-8,-6-1-3,0-1-10,-4 2-7,-1-3-28,0 3-37,-3 0-42,1 0-40,-1 0-44,-1 0-46,-9 0-56,15 0-45,-9 0-67,-6 0-184,6-3 41,-2-1-173,-2-2-172</inkml:trace>
  <inkml:trace contextRef="#ctx0" brushRef="#br0" timeOffset="71035.78">14334 4218 1724,'0'0'-43,"0"0"28,0 0 27,0 0 20,-15 3 25,15-3 21,0 0 21,0 0 13,0 0 5,0 0 2,0 0-2,0 0-5,0 0-2,0 0-8,0 0-4,0 0 2,0 0-10,0 0-4,0 0-11,0 0 4,-9 3-15,9-3-3,0 0-8,0 0-12,0 0-5,0 0-3,0 7-10,0-2 4,0 5-5,0 3-4,-2 2 1,2 3 0,-2 1-4,2 2-3,0 0-2,-2 1 1,2 1-4,0 0 3,0-1 1,0 2 1,0-2-7,0 6 8,0-6-29,0 1-26,2 0-25,0-2-35,0 1-36,3 0-44,-1 1-37,0-5-59,3-2-146,-3-3-63,2 1-135,0-7-120</inkml:trace>
  <inkml:trace contextRef="#ctx0" brushRef="#br0" timeOffset="71381.86">15087 4446 1752,'5'-6'66,"-1"2"15,-4 4 6,6-5 10,-6 5 13,4-6 12,1 4 5,-5 2-8,4-3-11,-4 3-17,5-4-11,-5 4-13,0 0-3,0 0-13,0 0-2,0 0-5,2 13-6,-7-6-2,1 0-5,-3 6-1,0 0-3,0 0-1,-2 1-4,-1 2-3,-1 1-2,-2 1-17,1-1-28,-1 1-28,0-4-36,-2 1-37,3 2-38,-1-4-35,2-4-39,-1 0-123,-1-3-92,0 0-97,3-2-56</inkml:trace>
  <inkml:trace contextRef="#ctx0" brushRef="#br0" timeOffset="71600.16">14893 4393 1470,'2'-8'11,"1"2"16,0 2 0,1 0 1,-1 1 3,-3 3 3,6-2 16,-6 2 18,0 0 9,14 13 3,-3-4 11,-1 3 4,5 4-3,3 0-1,1 2-6,-1 5-8,4 0-6,1 2-4,0-3-3,-1 2-10,1 4-8,-5-4-50,4-1-47,-4 3-70,5-3-59,-7-3-120,2-1-148,-2-3-107,-1-6-58</inkml:trace>
  <inkml:trace contextRef="#ctx0" brushRef="#br0" timeOffset="78754.35">16032 4298 1456,'0'0'-13,"-7"-6"32,7 6 23,-4-6 18,4 6 20,-4-4 19,2 1 12,2 3 8,0 0-1,-4-7-1,4 7-1,-2-2-4,2 2-5,0 0-4,-2-7-5,2 7-3,0 0-20,0 0-10,0 0-3,0 0-9,-8-2-10,8 2-9,0 0-2,-20 9 3,7 0-13,-1 0 4,-4 4-9,2 3-1,-2 0-2,-2 4-1,2 2-1,1 1 0,1 0-3,-2 2 1,6-4 1,4 1-2,-1 1 2,3-1 0,4-3-1,0 0-2,4 0 4,0 0 0,6-4-1,0 2 4,2-3 1,5-2-1,0 3 8,3-7 5,3 1 11,-2-4-3,1-1 2,-2-6 5,4 0-9,-3-3 8,1-4-6,2-4-5,-1-2-1,-2-7-5,-2-3-8,0-4 6,-4-2-7,-3 1-3,-5-3-1,0 3-2,0 1-4,-7 1 0,-1 3-7,-3-1 3,-3 3-4,-2 0-10,-5 4-16,0 1-12,-3 5-3,-3 2-18,2 4-10,-4 1-19,1 4-17,1 2-15,2 3-12,-4 5-17,3 1-16,-3 5-7,8 1-24,0 1-21,2-1-60,3 0-130,5-1-180,4-1-90</inkml:trace>
  <inkml:trace contextRef="#ctx0" brushRef="#br0" timeOffset="78933.05">16346 4475 1743,'10'-6'102,"-1"3"5,-3-2 4,-3 2 6,4-4 12,-4 5 5,3-1-9,-1-1-11,-1 0-16,-4 4-17,6-4-33,-6 4-40,6-5-50,-6 5-65,3-2-63,-3 2-75,3-4-126,-3 4-303,0 0-170</inkml:trace>
  <inkml:trace contextRef="#ctx0" brushRef="#br0" timeOffset="79274.39">16828 4057 2092,'5'-11'112,"-3"3"8,4 0 6,-4 3 16,1-1-6,-3 3-7,0 3-14,6-6-9,-2 4-18,-4 2-15,4-4-8,-4 4-14,0 0 1,-2 17-11,0-3-1,-4 3-4,-1 4 0,-1 4-4,-1 1-12,-2 4 3,2 3-1,2-3-3,-1 3-1,-4-3-1,6-3-5,-1-1 2,4 0 2,-1-2-3,4-2 0,0-2 6,2-2-7,0 2 3,4-3 4,0 0-6,4 0 2,6-2 4,-2 1-2,6-3 1,1-4-5,-3 1-5,6-2 4,0-2-29,-3-4-30,2-2-51,-2-2-64,3-2-85,-3-8-109,2-1-187,-1-6 41,-2-3-174,-5-3-171</inkml:trace>
  <inkml:trace contextRef="#ctx0" brushRef="#br0" timeOffset="79480.33">17067 4189 2131,'-5'0'130,"5"0"-20,-9-2-5,9 2-11,-7 5 4,3 3 9,-2 6 1,2 3-3,-3 9 3,3 7-11,-2 5-3,2 4-11,-3 11-7,5 2 2,-1 5-8,-1 23-4,0 3 11,-2 3-32,2 5-49,-6-3-96,-2-1-108,-4-4-103,3-6-237,0-8 47,2-17 66,3-10-135,-2-12-71</inkml:trace>
  <inkml:trace contextRef="#ctx0" brushRef="#br0" timeOffset="87716.34">4272 5957 1906,'0'0'143,"0"0"-15,-10-11-9,10 11-3,-5-7 1,5 7 15,-1-3 5,1 3-6,-4-4-6,4 4-10,0 0-5,0 0-18,-5-6-7,5 6-11,0 0-2,0 0-12,0 0-5,0 0-2,0 0-9,0 0 3,15-2-9,-5 2 2,5 0-6,8 0-3,7 0-2,1-2-2,6 2 1,5-2-9,0 0-41,3 1-44,-1 1-43,-1-2-57,-5 2-67,-2 2-48,-4-2-101,-5 1-128,-3 1 38,-7 0-163,-1 2-132</inkml:trace>
  <inkml:trace contextRef="#ctx0" brushRef="#br0" timeOffset="87912.31">4624 6154 2054,'-26'14'124,"1"-6"-2,4-3-2,2 0-1,4 0 10,2-1 13,3 0 7,1 0-5,3-3-12,0 1-12,6-2-3,0 0-13,14 4-5,8-4-10,5-2-9,9 0-6,10 2-7,3-2-19,13 1-45,-3 1-41,1 0-49,3-4-52,-2 4-73,0-4-68,1 0-161,-1 1-73,-6 1 71,1-5-197,-9 4-138</inkml:trace>
  <inkml:trace contextRef="#ctx0" brushRef="#br0" timeOffset="88782.49">6796 5920 1605,'0'0'-68,"2"-3"28,-2 3 24,0 0 22,0 0 13,0 0 17,0 0 16,8-4 17,-8 4 11,0 0 8,0 0 10,1-4 0,-1 4-9,0 0 9,0-7 6,0 7 6,3-4 4,-3 4-8,0-7 3,0 7-6,0 0 3,-3-7-9,3 7-3,-4-6-12,4 6-3,-13-2-9,13 2-7,-21 5 0,6 0-2,-4 3-4,-2 3 3,-4 6 1,-3 0-3,1 5-3,1 2 3,-4 3-5,3 5 0,4 1-5,6-2-2,-1 1 8,8-1 3,3 2-11,6-3 0,2-1 2,10 3-6,3-3-3,1-3 0,8 0-1,0-3-2,5-6-4,-2-2 1,9-4-5,-5-3-4,1-4-1,-1-2-2,2-6 0,-3-2-3,5-7-2,-2-4-1,2-6-3,-5-4-1,-3-3 0,-3-2-3,-6 1 0,-5-1-2,-1-1-1,-6 4-1,-5 3 1,-3-2-7,-5 2 3,-5 0 2,-3-1-4,-4 5-3,-3 2 3,-3 3-1,-4 4-1,3 2-1,0 5-21,0 0-21,3 6-25,-1 2-24,4 2-37,2 2-38,3 3-47,4 2-61,4 5-57,3-1-153,5-2-39,5 4 64,3-1-221,4 3-178</inkml:trace>
  <inkml:trace contextRef="#ctx0" brushRef="#br0" timeOffset="88952.31">7376 6241 2001,'12'-5'127,"-6"1"10,-1 1-12,-2-1-2,-3 4 10,7-5 17,-7 1 12,0 4-10,4-6-15,-2 2-18,-2 4-15,0 0-35,4-6-51,-2 3-66,-2 3-84,11-4-93,-7 2-107,5-3-173,-1 3 36,2-4-159,2 2-126</inkml:trace>
  <inkml:trace contextRef="#ctx0" brushRef="#br0" timeOffset="89258.19">7733 6033 1971,'-5'-8'129,"1"1"-2,0-2 15,0 4 13,2 1 23,-2-1 1,4 5-12,-3-10-19,3 6-14,7 1-15,0-3-13,9 4-10,5-2-12,2 2-5,5 2-6,2 2-11,2 0-11,-2 2-3,-1 2-6,-3 1-5,-1 0-5,0 3-1,-4 2-1,-1 1-7,-6 2 4,-2 5 7,-3-1 12,-2 1 10,-5 2 2,-2 2 2,0 3-4,-7-1-4,1 3-3,-3 3-5,1-1-3,-2-1-4,-2 1-23,4-6-43,-1-1-49,4-2-56,-2-1-62,3-3-62,2-5-59,2-1-129,2-4-127,3-2 75,5-3-280,0-3-268</inkml:trace>
  <inkml:trace contextRef="#ctx0" brushRef="#br0" timeOffset="89555.92">8512 5979 2401,'-2'-5'114,"0"-1"0,2 1 11,0 5 14,-4-6 10,4 6 3,-2-6-14,2 6-5,0 0 7,0 0 1,-17 13-7,12-3 0,-1 1-4,-1 3-6,1 1-8,4 2-5,-4 2-5,0 1-9,2 6-8,-4-4-9,6 2-4,0-2-7,2 0-7,0 0-2,2 2-4,3 0-10,0-2-2,5 0-3,0-3-1,3 0-5,2-2-26,2-4-34,-2-2-39,6 1-35,2-4-35,-4-3-55,-1-3-54,5-2-57,-3 0-43,0-6-80,1-1-112,-2-2 5,-2-5-327,-3-1-342</inkml:trace>
  <inkml:trace contextRef="#ctx0" brushRef="#br0" timeOffset="89751.67">8800 6174 2302,'-2'-8'3,"-2"2"24,-1 0 10,1 1 14,-2 1 12,-1 2 14,7 2 7,-14 4 6,6 0 8,-2 4 1,0 1-3,2 4 5,-3 6-3,2 1 16,-1 2-5,2 3-13,-3 0-8,2 5-7,-1 3-3,0-3-11,3 3-1,1-1-8,-2-1-11,-2 1-33,4 0-35,0-5-59,-1 0-59,3-2-60,2-1-63,-2-2-96,2-6-152,4 0 41,0-5-214,5-1-176</inkml:trace>
  <inkml:trace contextRef="#ctx0" brushRef="#br0" timeOffset="90180.1">9399 6330 1926,'22'-26'68,"-8"4"18,-3 0 12,-2 3 17,-3-1 15,-2 2 15,0-1 15,-2-1 12,1-1 3,-6 3-6,3-2-5,-4 1-2,0 0-11,0 2-16,-3 2-13,-1 1-14,-3 2-14,-1 5-9,-6 2-10,2 3-9,-1 2-3,-3 4-8,2 4-2,-2 1-7,4 6-4,1 0-3,4 6-5,3 0 1,1 2-6,7-1 0,1 5-5,5-1 0,4 8-2,1-5-3,2 0 1,1 2-4,2-1-2,0-1 2,-3-1-5,2 0 0,-5-4 2,-1 2 1,-3-2-4,-2-2 3,-4-3 5,-2 3 5,-4-2 1,-5-1-1,-4-3 2,-2-1-2,-1-4-2,-5-3 0,1-5 1,1-1-2,0-4-1,-3-3 0,6-5-5,-2-1-1,8-4-2,3-7-3,7 2-2,8-6-1,9-9-21,7 0-30,7 0-43,17-11-48,5 3-47,5 0-72,5 3-100,1 0-182,0 1-67,3 2 80,-4 2-367,-4-2-373</inkml:trace>
  <inkml:trace contextRef="#ctx0" brushRef="#br0" timeOffset="94445.97">617 7949 936,'0'0'170,"0"0"-29,-6-2-24,6 2-8,0 0 6,0 0-4,0 0-5,0 0-10,0 0 4,0 0 2,0 0 3,0 0-1,0 0-3,0 0-1,-7-4-2,7 4-6,0 0 0,0 0-2,0 0 0,0 0-4,0 0 0,0 0 2,0 0-12,0 0-3,0 0 2,0 0-10,0 0-4,0 0-2,0 0-8,0 0-5,0 0 0,0 0-7,0 0-4,0 0-6,0 0-5,0 0-5,0 0 4,0 0 2,0 0-2,19 10 2,-6-9 0,2 2-4,5 0-2,2-1 2,8 3-2,2-2 1,7-1-1,1 3 0,8-4-4,1-1 6,2 0 5,10 2 2,3-4 2,-1 1-1,2-2 0,3 1-3,1 0-3,16-1 2,-6 0-6,-11 1-3,19 1-1,-13 0-1,-12-5 0,-1 6-2,-1-1 1,-10 1-2,-3-2 1,-4 0-2,-3 2 3,-5 0-5,-3 0-2,-2 0-1,-5 0 4,0-2-2,-4 2-5,-1 0 3,-2 0 5,-2 0 3,-2 0 8,-1 0 4,-2 0 4,-1 0 5,1-2-3,-3 2 1,-8 0 1,18 0-6,-10 0-4,-8 0-2,12 0 2,-12 0-5,11 0-1,-11 0-2,9-2-2,-9 2 0,0 0-2,10 0-1,-10 0-2,0 0 1,11 0 0,-11 0-4,0 0 3,0 0-1,8-1-1,-8 1 0,0 0-1,0 0 1,0 0-2,0 0 4,8 1-3,-8-1 1,0 0 0,0 0 0,0 0-2,0 0-1,0 0 1,0 0-2,0 0 0,9-1 1,-9 1 3,0 0-3,0 0 2,0 0 0,0 0-1,0 0 3,0 0 5,0 0 1,0 0 2,0 0 3,0 0 2,0 0-4,0 0 2,0 0 0,0 0-5,0 0 2,0 0 1,0 0-7,0 0 0,0 0-3,0 0 0,0 0 1,0 0-1,0 0 0,0 0 1,0 0-2,0 0-3,0 0 3,0 0-1,0 0-2,0 0 2,0 0 0,0 0-1,0 0-2,0 0 2,0 0 0,0 0-2,0 0 1,0 0 0,0 0-1,0 0 2,0 0-3,0 0 0,0 0 0,0 0 0,0 0-1,0 0 0,0 0 1,0 0 1,0 0-3,0 0 1,0 0 1,0 0 1,0 0 0,0 0-1,0 0 0,0 0 0,0 0 1,0 0 1,0 0-2,0 0 1,0 0 0,0 0 0,0 0 3,0 0-6,0 0 2,0 0 1,0 0-2,0 0 4,0 0-3,0 0 2,0 0 0,0 0 0,0 0 3,0 0 3,0 0 4,0 0 1,0 0-1,0 0 5,0 0-5,0 0 1,0 0 0,0 0-3,0 0 3,0 0-1,0 0-6,0 0 2,0 0-1,9-2-1,-9 2 0,0 0-1,0 0-1,0 0 1,0 0-2,0 0-2,0 0 3,0 0-2,0 0 0,10-2 0,-10 2 1,0 0-3,10 0 1,-10 0-1,9-2 2,-9 2-1,11 0-2,-11 0 1,10 0 0,-10 0-2,13 0 4,-13 0 0,7 0-3,-7 0 2,10-2-1,-10 2-1,0 0 2,11 0-1,-11 0 0,6-2 0,-6 2 5,0 0-6,0 0 2,10 0 1,-10 0-4,0 0 3,0 0-2,0 0 3,0 0-2,0 0 1,0 0-3,11 0 3,-11 0-1,0 0 0,0 0 0,0 0 0,0 0 1,0 0-1,0 0-1,0 0 1,0 0 0,0 0 1,0 0 0,0 0 0,0 0-2,0 0 1,0 0 5,0 0-2,0 0-2,0 0 0,0 0 1,0 0-2,0 0 0,0 0 2,9-1 0,-9 1 0,0 0-1,0 0 0,0 0 2,0 0-3,0 0 2,0 0-2,0 0 2,0 0-4,0 0 3,0 0-2,0 0 3,0 0 0,0 0-2,0 0 1,0 0 2,0 0-3,0 0 3,0 0-1,0 0 0,0 0-4,0 0 3,0 0-1,0 0 2,0 0-1,0 0 1,0 0 0,0 0-2,0 0 1,0 0 2,0 0-3,0 0-4,0 0-13,0 0-9,0 0-15,0 0-15,0 0-20,0 0-21,0 0-30,0 0-28,0 0-51,-2-8-50,2 8-47,0 0-42,-7-9-44,5 2-124,-4-1-40,3 3 49,-1-1-209,1-1-206</inkml:trace>
  <inkml:trace contextRef="#ctx0" brushRef="#br0" timeOffset="94950.47">2440 7604 1856,'-7'-8'20,"-1"3"20,4-1 23,0 4 24,0-2 25,4 4 16,-6-5 7,6 5 7,-7-2-13,7 2 1,-4-4-8,4 4-6,0 0 2,-4-3-8,4 3-13,0 0-16,0 0-4,0 0-7,0 0-5,0 0-9,0 0 10,2 17 1,4-10 8,1 7 3,3-1 5,6 2 4,-2 4 0,1 0 1,6 2 4,0 2-4,1 0-3,-2 2-3,2-3-1,-1 2-5,-2-4-5,0 3-4,-2-5 1,0 0-4,-2 0-4,-3-3-3,0-3-4,-1-1-6,-2 0 0,-1-2-4,1 1 2,-2-2 1,-1 0 0,-2-3-4,2 1-2,1-1 3,-1 1-4,-4-1-4,2 0 0,-2-2-1,3 2-4,-5-5-2,4 4-2,1-1-4,-5-3 0,2 5-3,-2-5-1,0 9 2,0-9-2,-9 9 1,0-3-5,1 3-3,-5 1 1,-4 2 3,-4 3-4,-5 1-3,-7 1 2,-5 7-11,-5-4-39,-18 9-43,-1-2-64,12-5-65,2-4-70,5-1-87,4-4-77,5-1-182,3-2-15,3-3 91,3-2-391,5-3-421</inkml:trace>
  <inkml:trace contextRef="#ctx0" brushRef="#br0" timeOffset="95990.42">308 6873 2444,'7'-6'-105,"-3"2"28,0 1 19,-2-1 28,-2 4 19,4-7 10,-2 3 7,-2 4 4,0-8 4,0 8 6,-2-8 8,2 8 4,0-5 1,0 5-2,0 0-1,0-7-4,0 7-4,-4-3 0,4 3 0,0 0-5,-14 0-2,14 0 2,-16 1 0,8 4-2,-2-1 1,-1-1 1,0 4-3,3 4-1,-3-2-2,1 4 1,1 2-3,-2 5 0,3-1 1,1 5-1,6 1 5,-1 1-1,2 3 2,0 0 1,3 2 1,4 1 2,1 0-2,-3 1 1,8-1-3,-3-1 1,-3-5 0,3-1-2,-2 2 2,1-3-4,-2-1-6,0 0-25,0-2-27,-3-3-30,-2-1-38,2-1-46,-4-3-45,-2-3-122,0 0-332,-4-5-154</inkml:trace>
  <inkml:trace contextRef="#ctx0" brushRef="#br0" timeOffset="96169.32">120 7361 1779,'4'-8'1,"-2"0"11,0 1 6,5 0 11,1-3 15,-1 0 12,9-2-3,-1 3-4,4-2-6,0 2-4,3-3-4,-2 2-4,1 2-19,3-1-35,-1 2-39,-4 1-41,3 0-53,-8 1-98,4-2-292,-8 4-47</inkml:trace>
  <inkml:trace contextRef="#ctx0" brushRef="#br0" timeOffset="96611.34">499 7175 1472,'0'0'15,"12"3"16,-12-3 18,0 0 16,7 1 10,-7-1 5,0 0-5,0 0-8,13-1-6,-13 1-8,10-3-1,-1 2-6,-9 1-6,12-2-7,-4 2 1,-8 0-6,13 0-1,-13 0-6,10 2-2,-3-1 1,-1 2 3,-1 2 1,-3-1-2,0 1-3,0 2 2,-2 1-2,-2-1-2,2 0-1,-2 1-3,0-1 2,-3 2-7,3-1 1,-2-1 2,2 0-4,0-1 0,-1 0 0,2 0 0,1-1-3,0 1 2,0-6-2,-2 10 0,2-8-1,0-2 0,3 8 1,2-3-2,-1-2-4,0 1 5,1 0-3,1 0 0,0 0 0,1-1 2,-3 1-1,3 2 1,-1-5-1,-2 3-4,0 0 2,0 0 6,-4-4 8,7 5 0,-7 2 5,0-7 1,-2 8 2,-3-5-4,-1 1 1,0 2-1,-2-5-2,-1 5-2,1-4-3,-3 0-18,-2-2-28,1 0-33,-2-2-36,2 0-48,0-4-73,-1-1-139,1-3-267,0-3-130</inkml:trace>
  <inkml:trace contextRef="#ctx0" brushRef="#br0" timeOffset="96863.01">679 6861 1808,'6'-1'15,"-6"1"0,0 0 5,0 0 13,0 0 5,-2 13 6,2-6 7,-2 3 0,2 2 7,0-1 3,0 4-1,0 0-1,0 3-3,2-1-4,0 1-5,0 2-2,4-3-5,-2 0-2,2 0-5,6 4-1,-4-6-2,3-1-6,-2-2-21,5 1-34,-1-2-38,0-3-46,4-1-60,-5-1-90,0-2-160,-2-3-131,4-1-57</inkml:trace>
  <inkml:trace contextRef="#ctx0" brushRef="#br0" timeOffset="97292.92">894 7003 1592,'-1'-7'38,"1"4"13,-2-3 5,2 6 6,0-8-1,0 8-8,0 0-6,0-5-2,0 5-4,0 0 8,0 0 1,14 11 3,-8-5-3,1 3 1,-1 2 0,3-2-3,-1 2-2,1-2-4,-1 3-3,-2 0-5,0-2 1,0 1-3,0-4-4,-2 3 1,0-5-3,0 3-2,-2-3 0,2 2-1,-2-5-1,-2 3-2,0-5-1,0 0-1,0 0-3,0 0-4,0 0 2,0 0-3,-10-14-5,6 7-2,2-4 3,0-1-3,0 1 1,2-1-2,-2 1 1,2 0-1,0-1 1,-2 3-3,4-2 2,-2 2-1,2 1 1,0 1-2,2 2-3,0-1-1,0 4 2,2 0 2,1 0-2,-7 2 1,17 4-2,-6-1 3,-3 2-3,0 0 4,4 2-3,-6 1 3,2-1-3,0 2 3,-2-1-5,1-1-16,0 0-21,-3 1-28,-2-1-41,-1 2-46,-2-4-93,-1 1-175,2-6-206,-11 4-128</inkml:trace>
  <inkml:trace contextRef="#ctx0" brushRef="#br0" timeOffset="97527.3">994 6728 1748,'2'-5'11,"0"-2"7,0 4 5,0-1 8,5 0 12,2 1 0,-1 0 2,3 3 5,1 3 3,-2-2 0,8 5 2,-2 0 0,4 6-2,-1 1 0,0 1 3,0 9-3,0-3-2,-3 4-4,0 1-3,-4 4-4,-1-2-8,-4-1-20,-3 2-28,-6-2-34,-2 3-52,-5 0-60,-6 2-122,-2 0-177,-7 1-81,-2 0-46</inkml:trace>
  <inkml:trace contextRef="#ctx0" brushRef="#br0" timeOffset="97779.21">596 7546 1483,'-4'2'7,"4"-2"20,0 0 21,-12 1 15,12-1 2,0 0-7,0 0-1,0 0-6,18-9-8,-5 5-1,-1-2-4,6 3-6,-2-3-2,4 2-1,-2 0-25,2 1-38,-1 0-34,0 2-36,-2-3-38,-4 2-75,2 0-298,-5-1-18</inkml:trace>
  <inkml:trace contextRef="#ctx0" brushRef="#br0" timeOffset="97955.85">762 7591 1458,'-12'5'47,"4"2"17,2-4 24,-3 2 24,3-2 17,0-1 2,0 2-9,0-2-8,6-2-14,0 0-11,0 0-12,0 0-7,0 0-29,20-11-33,-5 4-39,2 5-46,0-5-56,2 1-53,0-1-103,-2-1-369,4 1-154</inkml:trace>
  <inkml:trace contextRef="#ctx0" brushRef="#br0" timeOffset="98468.07">1128 7412 1860,'0'0'21,"0"-8"23,0 8 20,-3-7 21,1 3 7,2 4-1,2-5-6,-2 5-14,3-6-6,1 2-9,-1 0-6,4 1-4,2 1-5,2 2-5,-3-3-5,2 6-4,-1-2-3,2 3-3,-1 0 1,-1 1-6,3 3 0,-3 1 0,0 1-3,-3 0 0,0 2-1,-2 1 1,-2 0 1,0 0-1,-2-2 5,0 2-6,-2-1-4,2 0-1,-2-3 1,0 1-3,0-2 0,0-1-5,-2-2-6,2 0 0,2-5-1,0 0-1,0 0 0,0 0 3,0 0-3,0 0 2,4-27 1,-2 15-1,2-1 1,2 0 0,-2-3 1,1 3 3,0 0 4,1 0 12,-2 2 5,-2 3 7,2-2 1,0 0 0,-2 5-4,1-3-5,1 3 0,-2-2-7,0 5-1,-2 2 1,0 0-4,0 0 4,0 0 2,0 0 1,6 14 3,-6-8-3,2 1 3,1 3-2,-3 0-2,2 1 0,2 0 0,1 3-1,-3-5 13,4 3-15,2-1-18,-2-1-28,-1-5-31,6 3-36,1-2-42,-1-3-46,1-3-46,-1 0-78,3-2-113,-1 1-201,3-3-126</inkml:trace>
  <inkml:trace contextRef="#ctx0" brushRef="#br0" timeOffset="98681.09">1604 7315 1726,'-4'-8'-4,"2"3"21,-2-1 15,-1 0 11,1 4 7,0-1 2,4 3 1,-9-3 4,9 3 4,0 0 1,-12 4-1,8 2 5,0-2-2,2 3 1,2 1-5,-4 0-7,8 1-3,-4 1-3,4-1-4,-2 1-4,2-1-3,2 2-2,0-2-25,3 0-36,-3 0-45,3 1-57,1-2-47,-1-3-61,-1 0-122,0-5-245,2 3-104</inkml:trace>
  <inkml:trace contextRef="#ctx0" brushRef="#br0" timeOffset="99118.74">1717 7328 1631,'3'-5'3,"-3"-2"23,0 7 14,0-8 10,2 6 10,-2 2-5,0-7-6,0 7-4,0 0-6,0 0 7,0 0 5,0 0 2,0 0 8,22 12 3,-14-4-3,-3 0 1,3-1-2,-1 2-2,-2-1-3,0 2 0,0-2 0,1 0-4,-2-2-9,0 2-3,0-2-3,-2 0-1,3-1-3,-3-1 2,0 1-5,-2-5-4,0 0-4,0 0-4,0 0-3,0 0-3,0 0-1,0 0-2,-15-13-4,11 4-1,4 0-5,-2 0 0,0-4 1,2 2 0,2 0-2,-2 1 0,3-1 2,0-2-3,1 4-2,0 0 1,1 0 0,1 1 0,2 0-1,1 3-2,1 1 2,0 1-1,0-2 0,0 5 2,1-2 0,2 4-1,-5 0 1,3 1 0,-1 4 1,0-2 3,2 3 1,-2-2-2,-4 1 1,3-1 2,-3 1 2,-2 1-1,3-2 0,-3 0-4,0 2-26,-1-3-39,1 1-49,-2-1-51,-2-5-69,2 4-142,-2-4-302,0 0-174</inkml:trace>
  <inkml:trace contextRef="#ctx0" brushRef="#br0" timeOffset="99357.96">2098 7152 1787,'1'-7'15,"2"4"25,-1-2 7,-2 5 5,4-5 8,-3 1-1,-1 4 14,12 0 11,-12 0 7,15 6 2,-7 0 3,2 1 7,4 1-3,-2 1-3,1 2 3,1 4-7,4 2 3,-6-3-11,1 3 2,0 1-10,-7-1-5,0 0-9,-1 1-16,-5 5-39,-5-7-63,-3 7-91,-4-5-117,-2 0-231,-4 3-14,-4-2 67,3-1-110,0-4-52</inkml:trace>
  <inkml:trace contextRef="#ctx0" brushRef="#br0" timeOffset="101629.9">2920 7439 1439,'-9'-7'-40,"8"4"17,1 3 15,-2-5 23,2 5 19,0 0 11,-2-7 6,2 7 9,0 0 5,-2-5 2,2 5-2,0 0-3,0 0-4,-4-4-8,4 4-3,0 0-5,0 0-8,0 0-5,0 0-3,0 0-3,0 0 0,-10 12 3,6-3 11,-3 3 2,-2 3 4,1 4 14,-3 6 5,1 5-3,-5 3 3,-2 7-4,3 2 2,-2 3-4,4 5-5,-1 0 2,0 3-5,4 0 0,3 0-5,0-2-4,4 1 2,4-6-1,2-3-1,2 5 0,5-4 4,4-3 0,0 3 6,4-9 2,6 2 4,3-3-10,6-2-3,0-6 7,7 2-9,2-6 1,2-2 0,1-3-2,-1-4-7,-1 0 5,-4-5-3,3-1-7,-3-5 7,-6 1-6,2-6-5,-1 1 8,2-4-5,-1-1 1,-2-6-3,0-2-10,-4-5 5,5-4 0,-1-4-3,-4-7 0,9-17 0,-6-1-8,-3-6-1,-4 0 1,-8 5-1,-3 5 0,-2-2-6,-5-2-3,1-2 2,-3 1-2,-4 1-2,-4-1 0,0 10 11,-4-6-10,2 7-6,-3 3 5,-4 0 4,3 4-1,-5 0-4,-1 4-1,-2-2-3,-2 5 2,-4 5 0,-3-1-1,-9 4-2,-4 1 1,-5 5-5,-3 1-2,1 7-4,1 3-4,-5 1-10,3 6-5,-3 1-5,5 1-10,-5 7-8,3 1-7,1 2-13,9-2-11,-1 2-16,6 3-14,1-3-19,3 2-14,4 3-21,2-4-16,6 1-15,-1-1-41,8-1-99,-2-4-273,1 1-118</inkml:trace>
  <inkml:trace contextRef="#ctx0" brushRef="#br0" timeOffset="102008.01">3057 7853 1729,'8'-3'17,"-1"-1"22,1 1 21,-4-1 31,2-2 16,2 0 9,-3 3 7,0-3 3,-1 2-5,2 0-6,-4 1-10,-2 3-15,9-6-6,-9 6-13,6-4-11,-6 4-9,0 0 1,9 15-7,-7-6-4,0 6-4,0 5-3,0 1-1,2 4-4,1 1 0,-1 3-4,0 2 0,2-4-1,-4 5 1,5-1-4,-2-2-2,1 0-10,0-2-30,0-1-23,-2-4-39,0-2-43,-2-1-53,4-2-45,-2-3-47,-2-5-149,-2 1-49,-2-7-115,2 1-84</inkml:trace>
  <inkml:trace contextRef="#ctx0" brushRef="#br0" timeOffset="102198.49">3044 8052 1559,'-6'-3'77,"-1"-1"21,3-1 5,-1 4 8,5 1 8,-3-4-6,3 4-10,0 0-10,13-7-12,4 2-8,4 4-7,11-1-6,12 0-6,5 2-4,9 0-33,5 0-60,-2 0-76,2 2-70,1-2-134,-5 0-145,0 0-88,1 2-59</inkml:trace>
  <inkml:trace contextRef="#ctx0" brushRef="#br0" timeOffset="103956.86">3940 7960 1406,'0'0'-70,"0"0"24,0 0 14,0 0 13,0 0 16,0 0 9,0 0 8,0 0 6,0 0 7,0 0 4,0 0 2,0 0 1,0 0 2,0 0-3,0-7 1,0 7 4,0 0 4,0 0 1,0 0 3,0 0 5,0 0 1,0 0-1,0 0 1,0 0 4,0 0 4,0 0 1,0 0-1,0 0 0,0 0-3,0 0 0,0 0-3,0 0-3,0 0-3,0 0-3,0 0-4,0 0-6,0 0-1,0 0-5,0 0-3,0 0-1,0 0 0,0 0-2,0 0-2,0 0-3,0 0 4,0 0 3,0 0 2,0 0 2,0 0 2,19 9 2,-19-9 3,7 2-4,0 1 0,3 0 3,-4-1 1,1 0 2,2 2-1,2-2-2,2 1 1,0 2 5,1-2-4,2 1 1,-2 0 13,3 0-8,0-1-4,2 1 0,-2 1-1,2-2-5,0 1-5,3-1 0,5 4 6,0-4 1,3 1-1,4 2 0,3-2-1,6 1 1,0-1-1,5 2 0,10-3 0,1 1-2,0 0-2,3-1 0,-1 4-21,3-4 14,-2 2-6,5 0 2,-2-1 2,1 1-7,-4 1 0,3 0 1,-1-1-1,-1-1-5,-3 1 2,-3 2-1,-4-4 1,3 3 1,-6-2-5,-4 0 0,1 0-1,-1 0 5,0 1-7,2-1 0,-2 0 1,3 0 0,-3-1 1,1 1 1,-3 1 1,-2-4-3,1 3 2,-1-2 0,-8 0 2,1-1-3,-2 2 5,0-2 1,0 2-1,-2-3-1,1 0-1,-2 3 6,2-1-4,-3 0 1,-3-2-1,-3 1-1,-2-1 2,0 3-1,-3-3 3,-4 2 1,0-2-1,0 0 2,-2 2 1,-1-2-2,-1 0 0,-1 0-2,2 0-4,-5 2 3,-6-2-4,14 0 3,-14 0-4,14 0-3,-14 0 2,10 1 2,-4-1-2,-6 0-2,0 0 0,11-1 0,-11 1 0,0 0-1,0 0-2,10-2-5,-10 2-3,0 0-2,0 0-7,7-2-19,-7 2-35,3-10 4,-3 4-2,3 1 0,-3-4 5,0 0 2,3 0 5,-3 0 6,-3-1 2,6 2 5,-6-1 8,3 1 5,0 0-1,-3 1 5,3 0 10,-1 1 7,1 0 8,0 1 2,0-2-2,0 7-2,0-8-1,0 8 1,0-5-4,0 5 0,0 0 0,0 0 11,0 0-9,0 0-1,4 17 5,-1-7 0,1 0 4,-2 1 3,2 0 2,0 0 2,-2 3-4,0-3 5,2 0 4,-2 1-5,-2 0 9,0-1-2,0-1-3,-2-1 6,0 1 2,-2-3-6,0 0-1,-4 0 1,1-4-3,1 2 4,-3-3 0,-1-2-3,10 0 1,-18-7-6,13 2-2,-4-5 9,0-3-11,5 0-3,1-2 1,3 1 0,3-1-5,-3 1 5,4 2-5,-2-3 1,5 4-2,-3 0-2,3 3-2,-1 3 1,2-1 1,1 4 0,-1-1 4,-8 3 0,18 7-6,-12-2 8,2 3-1,-4-1-3,2 1 4,-4 3-2,2-1 1,-4 0 0,-4-1 3,2-1-2,-2-1 1,2 2 2,-2-6-17,-2 4-16,2-3-18,-3-1-39,7-3-40,-8 0-59,8 0-70,0 0-94,-11-7-188,9 4 45,2-3-142,0-4-132</inkml:trace>
  <inkml:trace contextRef="#ctx0" brushRef="#br0" timeOffset="106369.12">1335 11136 725,'0'0'101,"0"0"-28,-6 3-6,6-3-4,0 0 3,0 0 0,0 0-1,0 0-2,0 0 3,0 0 6,0 0 2,0 0 7,0 0 1,0 0 1,0 0 2,0 0 2,0 0 1,0 0 0,0 0-1,0 0 4,0 0-2,-7 1 2,7-1 4,0 0-3,0 0 2,0 0 2,0 0-4,0 0-1,0 0-1,0 0 2,0 0-4,0 0-6,0 0 4,0 0-15,0 0 0,0 0-8,0 0-6,0 0-8,0 0-4,0 0 0,0 0-9,0 0-2,0 0-1,0 0-4,0 0-3,0 0-3,0 0-6,0 0-4,0 0 7,0 0-5,22 0 2,-22 0-1,14 0-3,-7 0 0,6 0 5,-1 0-2,1 0 6,0-1 1,2 1 7,0 0-5,5-3 1,-1 3 7,2-1-8,1-1 3,0 2-3,-2-2-1,4 2-1,-1-2-2,3 2 3,-4 0 3,10 0 0,-4 0 0,1 0 1,3 0-3,-2 0-3,-1-2 4,1 2-3,-2 0-3,1 0-1,1-2-1,-2 2 0,-3 0-1,1 0 1,1-3-3,-2 3 4,0 0-3,-1 0 0,2 0 0,-3 0-1,0 0 2,-2 0-1,1 0 0,-2 0 2,2 0-5,-3 0 2,-3 0 5,4 0-3,-6 0 1,3 0 3,-2 0 0,2 0 1,1 0-2,-4 0 5,5 0-3,-2 0-2,2 0 0,1 0-3,-2 0 1,4 0-1,-3 0-4,-3-3 3,4 6-3,-4-6-2,2 3-1,-4 0-1,0 0 0,2 0 0,-3 0 0,-2 0-1,5-2-1,-3 2 1,2 0 0,-3 0 2,1 0 1,2 0-1,-1 0 1,2-2-1,0 2-1,1 0 1,3-1-1,-4 1-3,4 0 2,-3-3 0,1 3-1,-3 0-2,0-1 1,-2 1-1,2 0 0,-3-3-1,-1 3-1,0 0 3,-3-2 0,-8 2-2,14 2 0,-7-2-2,-7 0 3,12-2 1,-12 2-3,11 0 4,-11 0 0,9-1-1,-9 1-1,8 0 0,-8 0 5,0 0-5,0 0-2,11-2 2,-11 2-3,0 0 1,0 0-1,9 0 0,-9 0 3,0 0-1,0 0 0,0 0-3,0 0 4,0 0-1,0 0-1,10 0-8,-10 0-12,0 0-30,0 0-44,0 0-50,0 0-42,0 0-62,-28-8-73,18 4-65,-2-1-152,-8 1-72,-1-4 60,-6 2-330,-4-7-359</inkml:trace>
  <inkml:trace contextRef="#ctx0" brushRef="#br0" timeOffset="107118.04">1560 10635 2193,'4'-4'-100,"-4"4"41,6-3 19,-6 3 24,0 0 21,0 0 14,4-4 11,-4 4 6,0 0 4,0 0 5,0 0 4,7-2 2,-7 2 4,0 0 0,0 0 0,0 0-5,0 0-3,0 0 2,0 0 8,-9 13 9,5-5 4,-4 4 1,0 1 4,-6 5 1,2 4 1,-5 5-1,-2 2-5,-6 4 1,-1 2-2,0-2-13,-1 1 0,-1-1-5,1-2-3,4-5 3,2-4-7,-1-1 1,6-4-1,0-2 1,4 0 5,1-4-1,1-1-1,-1 0 8,2-1 8,3-1 3,0-4-3,0 1-6,2-2-7,-1-2-4,5-1-4,-7 4-6,7-4-3,-6 2-3,6-2-5,0 0-2,-6 2-2,6-2-3,0 0-3,0 0-1,0 0-2,0 0-1,0 0-5,0 0 3,0 0-3,0 0-1,0 0-1,-11-6 0,11 6-3,0 0 0,0 0-1,0 0-1,0 0-1,0 0 5,0 0-3,0 0-3,0 0 1,0 0-4,0 0 2,0 0-1,0 0-2,0 0 6,0 0-5,0 0 4,21 8 1,-14-5 2,4 1 0,-3 0 4,6 3 2,0 0 4,2 0 5,5 3 0,1-1 4,1 2 3,2 0 0,8 4 3,-6-2 5,7 2-2,0-2 1,-1 2-1,1-1 3,2 1-4,2-3-1,-4 0-2,3 0-2,-1-2-25,-5 0-42,3-1-45,2-1-57,-6-3-69,1 1-89,-3-3-95,2-1-197,-3 0 18,3 1 72,-5-6-275,1 1-269</inkml:trace>
  <inkml:trace contextRef="#ctx0" brushRef="#br0" timeOffset="109010.03">3332 10877 1883,'0'0'-153,"0"0"18,0 0 19,9-2 13,-9 2 14,0 0 6,0 0 12,0 0 8,8 2 11,-8-2 3,0 0 8,0 0 5,0 0 7,0 0 6,0 0 4,11 0 3,-11 0 5,0 0 6,0 0 5,0 0 5,0 0-1,6 3 6,-6-3 1,0 0-2,0 0 4,0 0-1,0 0 0,0 0 0,0 0-2,0 0-1,0 0-1,0 0 0,0 0-1,0 0 0,0 0-1,0 0 1,0 0-1,0 0-3,0 0 4,0 0-4,0 0 0,0 0 2,0 0 6,0 0-4,0 0 3,0 0 5,0 0 0,0 0 1,0 0-2,0 0 5,0 0-2,0 0-5,0 0 1,0 0-1,0 0 0,0 0 3,0 0 3,0 0-2,0 0 1,0 0-3,0 0 4,0 0-7,0 0 0,0 0 1,0 0-7,0 0 4,11-5-4,-11 5 2,0 0 0,0 0 4,0 0-4,0 0 1,0 0 1,0 0 2,4-3-2,-4 3 8,0 0-3,0 0 0,0 0 2,0 0 2,2-4 2,-2 4-3,0 0-1,0 0-3,0 0 0,0 0 3,0 0-1,0 0-4,0 0-5,0 0 1,0 0-2,0 0 6,0 0-8,0 0 8,0 0-2,0 0 8,0 0 4,0 0-1,0 0 3,0 0 5,0 0 4,0 0 3,0 0 5,0 0 4,0 0 0,0 0 0,0-6 2,0 6-2,0 0-5,0 0-6,0 0 3,0 0-2,0 0 2,0 0 2,0 0 2,-10-4 2,10 4 0,0 0-3,0 0-3,-7-4 1,7 4 5,0 0 0,-6-1 0,6 1 2,0 0 2,-11-4-1,11 4 2,-8 0 1,8 0-1,-11 0-3,11 0 0,-12 0 3,2 2-2,2 1 1,-2 1 0,-3 2 1,2 2 5,-3 0-3,-1 5 2,0 0 8,0 0 1,-1 3-7,0 1 2,2 2-1,-1-1-5,0-1-2,2 5 2,1-1 3,1-1-2,2 4 0,1 0 4,0 1 1,0 1-3,5 2-1,1-2 2,2 0 6,2 1 2,1-1 1,5 2 0,2 2 7,5-3 4,4-1 0,2-1 1,5-4-3,2 1-1,3-4-3,5-2-5,4 0-2,5-3-1,1 2-1,-1-8-3,-3 0-3,4-3-5,1-2-3,-3-2-3,3 0-3,-3-2-3,1-2-3,-3-3-1,1 0-2,3-5-3,-1-4-1,-3 1 1,-2-2-3,-1-3 3,-3-4-2,-9 4-2,5-7-2,-8 2-1,-4 0-1,0-3-3,-4 0-2,-5-1-3,-4 0-1,1 3 0,-8-6-2,-5 4-2,-1-4-1,-4 1 2,-5 1-4,-5 1 0,0 0 0,-8 1-4,-1 0 0,-5 3-2,-2 0 1,4 7-11,-9 0-15,8 3-16,-5 3-10,0 2-17,-1 2-9,1 3-23,4 1-16,0 4-22,3 0-23,1 2-20,-2 3-20,3 0-36,3 3-29,3 1-32,2 3-36,4 1-97,2 0-103,4-1 32,5 1-194,2 2-193</inkml:trace>
  <inkml:trace contextRef="#ctx0" brushRef="#br0" timeOffset="109694.36">3536 11176 1950,'-5'-4'25,"5"4"19,-6-9 27,4 3 26,-1 0 18,-1 1 13,2-1 4,2 1 6,-2-1-2,2-1-1,-2 2 7,2-1 9,0 6-4,-2-9-2,2 5-16,0 4-17,0 0-7,-2-8-15,2 8-16,0 0-7,0 0-3,0 0-7,0 0 4,10 25 1,-6-11 9,1 1 0,-1 4 1,-2 0-5,5 6-3,-5-1-6,2 3-4,0 0-3,0 0-5,1-1-11,-3 0-39,-2-4-45,2 2-53,0-2-51,-2-6-56,0 1-64,0 1-54,-2-4-88,-2-5-144,2 0 32,-5-3-272,3-1-286</inkml:trace>
  <inkml:trace contextRef="#ctx0" brushRef="#br0" timeOffset="109883.73">3373 11364 2328,'-7'-5'64,"1"0"22,3 1 19,-1 1 10,0-2 7,4 5-12,0-6-2,0 6-15,13-9-8,2 5-12,7-4-4,6 3-8,11-1-2,3-2-13,13 1-29,-4-1-61,1 0-80,2 3-98,-12-3-105,1 3-174,-1-3 28,1 0-156,-4 0-128</inkml:trace>
  <inkml:trace contextRef="#ctx0" brushRef="#br0" timeOffset="113909.26">6835 8285 1586,'0'0'-91,"0"0"20,0 0 17,0 5 8,0-5 19,0 0 14,0 0 15,2 4 8,-2-4 7,0 0 8,0 0 5,0 0 8,0 0 3,0 0 4,0 0 5,2 6 0,-2-6 3,0 0-1,0 0-2,0 0 2,-6 3 1,6-3 1,-7 8 1,1-4-4,0 1-4,-1 2-1,-4 1 0,1 1-4,-2 0-4,-5 1 0,2 1-2,-4 3-1,-5 1 1,-1 2 6,-3-1-2,-4 4 0,1-1-1,-6 5 1,2 0-1,-1 0 0,0-1 0,-3 2 2,4 2-1,-1-2-4,0 1 1,0-1-2,-1 3 0,4-1-2,-3 0-2,2 0-1,-2-3 1,2 2 0,3 0 1,1-3-2,2-2-2,-3 5-1,3-5 11,-2 2-3,4-2 0,-4 0-3,3 0-7,0-2 6,0 1-5,1-2 1,-1 3-4,1-4 2,1 2-6,-3-2-1,0 0 7,3 1-6,-3-1-1,3 1 3,-2-3-4,2 2-1,-1 0 3,3-3-2,-3-2-1,-2 5 4,4-2-3,-2 2-3,-2-3 1,3 1 5,-3 0 0,3 3-9,-3-3 3,-1 0-2,1 0 0,1 3 3,-2-3-4,1 2-6,0 0 5,2-2 0,-1 3-2,2-3 2,3 0-7,-2-1 8,1 3-1,1-6-4,0 4 0,2-2 4,-2-1-3,-1-1 5,2 2-3,-2-1-3,-1 1-3,0-1-1,2 1 2,-2-2 6,-1 1-7,1 0 1,1 1 2,-2-2-3,2 1 2,-1 0 2,1-2 4,-1 2-6,1-2 0,2 1 1,1 0 0,0 0-3,0-1 5,-1 2-1,2-1-1,2-2 0,1 1 4,-1-3 3,-1 5-10,2-2 1,4-1 6,-4 1-8,-1-1 2,3 3 4,-4-2-2,2 5-2,-2-4 1,4 2 1,-1-3-4,-2 2 1,2 1 4,0-4-7,0 2 7,5-1-3,-2 0-2,-1 0 11,2-1-16,0-2 1,2 1 3,0-1 4,-2 0-3,1 1 1,3 0-1,-3 0-1,1 2 2,-2-3-3,1 2 4,-1 2 1,1-2 1,-1-1-3,0 3-1,1-2 6,2 0-3,-4 1-5,2-3 1,-1 3-1,2 0 1,-1-2-4,2 1 7,-1-2-2,3-1-3,-2 2 4,2-1-3,-1-1 1,0 2 5,1-2-5,0-1-1,-1 3 3,-1-2-3,4-1 1,-2 2-4,-1 0 5,-2-1-5,2 1 0,2-1 1,-3 2 7,2-1-4,-5-2-4,6 4 3,-1-1 3,-2-3-2,3 3-2,-3-4 5,4 3-4,-3-2-5,3 1 4,-3-2 4,5 2-5,-2-3 1,0 1 2,0 0 2,2 0-6,-2-1 1,0 2 3,-1-1-1,0 1 4,1 1-2,-2 0 0,2 1-3,0-1 2,-3 1-2,3 0 2,0-2 1,0 0-4,2 2 2,-1-4-2,-1 3 0,2-2 5,2-4-2,-4 6 4,2-3 6,2-3 0,-5 6 9,5-6 4,-4 3-6,4-3 3,-2 7-1,2-7-5,-4 1 0,4-1-3,0 0-6,-4 7-3,2-5 5,2-2-1,-4 7-2,4-7 1,-3 5-2,3-5-4,-1 3 2,1-3 3,0 0-1,-4 7 2,4-7 2,0 0 1,0 0-1,-2 4 2,2-4-2,0 0-3,0 0 2,-4 3-3,4-3-2,0 0-2,0 0 0,0 0-2,-2 8 2,2-8-2,-2 6 0,2-6 2,-4 5-2,4-5 3,-2 5-1,2-5 3,0 0-1,-2 5-4,2-5 4,0 0 0,-2 3-1,2-3 0,0 0-1,-2 7 0,2-7 3,-4 5-1,2-1-1,2-4 2,-8 6-1,7-2-2,-4-1-2,5-3 3,-6 8-1,4-6 0,2-2 3,-5 5-3,5-5 1,-3 4 0,3-4 0,0 0 4,-5 6-5,5-6 3,0 0-2,-3 4 3,3-4-3,0 0 1,-3 4-4,3-4 0,0 0 2,-4 4 1,4-4-2,-4 5 1,4-5-5,-4 4 0,4-4 1,-5 4-1,5-4-1,0 0 3,-5 6-3,5-6 1,0 0 3,0 0-4,-5 4 5,5-4-2,0 0 0,0 0 2,0 0 0,-3 3 0,3-3-6,0 0-7,0 0 1,0 0-5,-4 4 0,4-4-7,0 0 2,0 0 2,0 0-9,0 0 4,0 0 0,0 0 1,0 0-6,0 0-2,0 0 4,0 0-20,0 0-22,0 0-15,0 0-24,0-11-36,0 5-57,2 0-44,-2-1-82,0-4-153,2 0-17,-2-1-177,0-4-172</inkml:trace>
  <inkml:trace contextRef="#ctx0" brushRef="#br0" timeOffset="114597.71">3423 10069 1811,'0'0'-30,"4"-5"12,-4 5 10,5-4 3,-5 4 1,0 0 11,0 0 20,0 0 11,4 14 12,-6-7 10,2 4 10,0 7 9,0 1 9,-2 1 5,2 7 3,-3 2 5,-1 1-2,0 6 1,0-1 3,-2-1-7,-1 2 4,-2-1-13,1 1-3,0-2-1,-3-1-9,3-1 3,-1-6-14,1 1-2,1-4-4,-1 0-7,2-6-6,2 0-2,-3-2-1,2-1-8,1-1 5,0-2 0,-1-1 7,4-3-1,-3 3 5,2-2-4,0-2 2,-2 1-1,1-1-1,3-2-3,-2 2-3,0-3 3,2 3-10,0-6-1,-5 5 3,5-5-7,-2 7 4,-1-5-5,3-2-7,0 7 3,0-7-4,0 0 0,0 0-1,-1 6-4,1-6-1,0 0 3,-2 5-5,2-5-1,0 0 4,0 0-4,0 0 0,0 0 4,0 0-4,0 0 1,0 0 1,0 0-1,0 0-5,0 0 8,0 0-3,0 0-1,0 0-2,0 0-1,15-11-2,-15 11 2,0 0-2,0 0-4,7-4 6,-7 4-1,4-3-7,-4 3 4,0 0-3,0 0 0,14 3 3,-14-3-3,22 2 1,-3 0 1,0 2 2,10-2 4,3 1 1,11-1 0,5-2 0,13 0 2,3-3 1,1 1-12,29-4-63,-8-1-77,1-2-118,-6 0-108,-13 1-186,-9 3-37,-10 1 84,-5-2-289,-1 1-282</inkml:trace>
  <inkml:trace contextRef="#ctx0" brushRef="#br0" timeOffset="120508.13">4249 11125 2017,'0'0'-107,"0"0"15,0 0 17,8-3 19,-8 3 15,0 0 17,0 0 11,0 0 13,0 0 17,0 0 7,0 0 8,0 0 6,0 0 10,0 0 4,0 0 5,0 0 1,0 0 0,0 0 2,0 0 3,10 0 0,-10 0-2,0 0-1,0 0 0,10 0 2,-10 0-1,0 0 0,13 3-3,-13-3-1,10 0-1,-10 0-1,0 0-1,10 0 3,-10 0-1,11 0-5,-7 2 1,-4-2 1,11 0-1,-4 2 2,-7-2 5,14 0-4,-6 2-10,2 0 9,0-2-5,0 0-1,1 2 7,4-2 1,0 0-10,1 1 6,2 2-1,0-3 1,4 1-5,-1 1 0,3-2 7,-2 2-2,8 0-1,-3-2 1,3 2-1,0 0-4,1-1-4,1 1 2,0-2-3,2 2-4,-1 0 3,1 0 1,6 0-2,1 2 2,2-1-4,1-3-6,1 4 1,-1-1 4,5 0-3,-4 1-1,13-1 1,0 2 1,-3-2 0,0 1 1,-7-4 1,1 4-4,-5-2 4,1 0-6,-3 2-1,0-4 2,-1 2-4,-3-1-3,-2-1 3,3 2-4,-3-2-1,6 3-3,1-3-1,-1 1-1,2-1-2,-2 2 0,0 0-3,-6-2 0,1 0-4,-1 0 2,-4 1-3,-3-1 0,-3 0-2,-2 0 0,-1 3 2,1-3-3,-2 0 0,-4 0 0,2 0-1,-4 0 1,2 0-1,-4 0 1,1-3-1,0 3-1,0 0 1,-3 0 1,2-1-2,-2 1 1,1-2-1,-3 2 1,1 0-2,-2-2 1,-1 2 0,-8 0-2,15-1 1,-7 1 3,-8 0-4,11-3 1,-11 3 0,10 0-1,-10 0-1,9 0 3,-9 0-3,8-2 4,-8 2-2,0 0-1,9-1 6,-9 1-2,0 0-3,0 0 3,0 0 0,8-2 0,-8 2 0,0 0 1,0 0-4,0 0-2,7-4 2,-7 4-2,0 0 0,0 0 2,0-5 3,0 5-4,0 0-2,-7-7-1,7 7 2,-4-5-1,4 5 0,-8-6 0,7 2-2,-3 1 2,4 3-1,-5-7-1,5 7 1,-3-5 1,1 1-2,2 4 1,-6-6 0,6 6-2,0-7 1,0 7 0,0-6-2,0 6-1,6-7 2,-4 3-1,1 0 2,2 1-3,-1-2 3,3 3 0,-1-2-1,1 0-1,-1 2 0,2 1-1,-2-3 2,1 2-1,-7 2-2,17-2 2,-11 2 0,-6 0-1,15 0-1,-15 0 2,13 4-1,-7-2 2,1 0 4,-1 4-3,0-2 1,-2 1 1,0-2 2,-2 6 1,2-4 3,-2 3-1,-2-2 2,0 1 4,-6-1-3,4 2 0,-4-3 3,2 1 0,-4-3 0,2 4-3,-3-3 1,0-3-2,-1 2 2,1-2-1,-1-1 0,10 0-3,-18 0 2,12-1 0,-2-2-8,1-2-8,6 1-8,-1-4-4,2 0-6,2-1 4,2-1-6,2-1 4,0 2-1,2-2 3,6 0 0,-4 2 3,3 0 1,0-1 1,2 5 2,-3-4-2,4 4 2,-4 1 1,0 0 1,-1 2 0,2 0 4,-3 2 0,3 0 0,-5 2 3,1 3 5,0 0 10,-3 0 6,0 2 8,-2 0 7,-3 0 8,2 1 3,-3-1-2,-3 3 0,0-3-3,-1 2-3,-2-1 0,-2-1-4,-4 0-1,4-3-1,-2 2-3,-3-1 0,2-5-3,0 3-2,1-3-2,0 0-3,10 0 1,-18-6-2,12 0-4,2 0-6,0-1-7,4-3-5,0-1-2,4 1-1,0-3 2,2 1 0,4 3 0,-4-3-1,2 3 1,0 0 1,1 2-2,-1 2 0,1-1 2,-1 3-2,3 1 1,-3 0-1,-8 2 4,18 4 1,-12-2 0,0 3 1,0 2 3,-3 0 4,2 2 7,-2 0 13,-1 0 3,-2 0 5,-2 0 0,-3 2-1,1-1 0,-2-2-2,0 2 0,0-3-2,-1-1-2,-2 1-1,1-1 0,0-2-2,1-1 1,-1-3-4,8 0-2,0 0 2,-20-5-5,16-1 0,2 0-1,2-1-4,0-1 0,2 1-2,2-3-2,1 1 2,-1 1-2,0 0 1,3 1-6,-1 3 0,1-1-1,-1 0 0,0 1-1,-2 3-1,2 0 1,-6 1-1,12 0 3,-12 0 2,6 5-1,-6-5 0,4 6 1,-4-6 2,0 5 0,0-5 3,-4 6 0,2-2 0,2-4-1,0 0 1,-6 3 0,6-3-6,0 0-18,-10 2-7,10-2-7,0 0-16,0 0-29,-10-8-38,10 8-40,-4-5-44,4 5-51,-6-6-70,4 0-72,-1 1-143,1 1-53,2 4 56,0-10-297,2 7-318</inkml:trace>
  <inkml:trace contextRef="#ctx0" brushRef="#br0" timeOffset="120669.63">7118 11056 2589,'10'3'137,"-2"-2"6,0-1 30,-2 1 28,-6-1 5,13 3-16,-13-3-18,11 3-21,-5-3-13,-6 0-30,8 1-54,-8-1-74,9 1-83,-9-1-89,11 3-95,-11-3-174,10-3-92,-10 3 53,6-1-230,-6 1-222</inkml:trace>
  <inkml:trace contextRef="#ctx0" brushRef="#br0" timeOffset="123910.3">6895 11131 979,'0'0'178,"0"0"-45,0 0-22,0 0-4,0 0-2,0 0-2,0 0-3,0 0-10,0 0 5,6-4-3,-6 4-2,0 0 4,0 0-1,0 0-3,0 0-1,0 0-3,0 0 3,0 0 0,6-2-2,-6 2 6,0 0 0,0 0-3,0 0 6,0 0 4,0 0 3,0 0-10,0 0-2,0 0 9,-4-11 0,4 11-3,-6-7 1,4 2-4,-4 1 3,4-1 0,-2-1 0,0-2-4,-2 1-3,0-4-4,-1 1-4,-1-2-7,-1-1-6,-1 0-4,-1-1-5,1-3-3,-4 2-6,2-2 1,-2-3-3,-2 1 2,2 2-2,-3-5-1,-3 1-2,2-3-2,-4 2-6,3-1 1,-4 0-5,0-1 4,-1 0-4,-6-4 2,0-2 7,-1-3 2,-2 0 2,-3 1 8,2 1-7,0 0-3,-1 4 1,2-2-14,-1 0-5,2 1-1,0 1-1,3 0 3,-3 1 5,5 3 2,3 2-3,1 0-3,-2 2-5,3 0 3,-1 0-6,0 2 6,0-2-4,-1 0-6,0-1-3,-1 0-2,0 1 1,-5-2 0,3 0-1,-4-7-2,-1 4 2,-2 0-6,1 0 2,2-5-4,4 7 5,-1 0-8,3-1 2,-3 0-1,3 2-1,1-1 0,2 5 2,2-1-2,1 1 3,2-1-1,-2 3-3,1-2-4,2 0 4,-1 2 0,0-1-2,0-1-3,-2 0 10,0 0-4,-2-2-5,-2-3-4,0 2 8,-3-3-2,-2 0-2,1 2-2,-1-1 3,-4-5 0,7 4-1,-3 0-1,1 0 2,2 0 2,-1 1-2,3-2 0,-1 2-1,4 1 3,-3 0 1,5 3-3,2 1 2,-2 0-1,2 3 4,0-3-5,0 2 6,1-2-9,0 3 7,0-1-3,0-2-2,0 1-2,0-1 8,-1-1-2,-1 3-3,2-3 4,-1 2-7,-4 0 3,3-2 2,-4-2 2,2 3-1,-2 0-4,4 0 4,-2 0-4,2 2 3,-2-2-1,1 1 5,2 1-7,-3 0 1,2 0 0,-1 0 1,1-1-2,3 3-3,0 2 6,-1-1-2,4 0-1,0 2-2,-1 3 0,1-2-3,2 1 2,1 1-3,0 0 2,-1 2-4,2 0 2,-1-1 2,2 0 4,0 3-6,1-4 3,1 4 3,-2-1-4,2 0 4,-1 1-3,1-2 3,-1 2-2,5 3 2,-10-6-4,6 3 7,0-1-3,0 0-3,0-1-1,-3 3-4,2-3 0,-1 1 5,2 0-3,-2 3 0,2-3 0,-1 0-4,-1 0 2,2 2-2,-3-1-2,3-1 4,0 0 0,-3 2 3,3-3-2,-2 5 0,2-4-3,0 1 3,-2 0 1,0 1 1,4-3-1,-3 5 3,5 0-3,-5-5 4,0 3-1,5 2 0,-3-2-2,3 2 1,-4-3-1,4 3 1,0 0-1,-7-2 1,7 2 4,0 0-4,-2-4 1,2 4 0,0 0 0,0 0 1,0 0 1,-4-2 3,4 2-2,0 0 0,0 0 2,0 0-1,0 0-1,0 0 3,0 0 0,0 0-1,-5-4 1,5 4 0,0 0 1,0 0 0,0 0 2,-5-2-2,5 2-11,0 0-9,-1-3 1,1 3 0,-4-4 2,4 4 3,-6-5-2,6 5 0,-1-3 4,1 3-1,0 0 3,-2-5-4,2 5 1,0 0 0,0 0-1,-4-2 3,4 2-1,0 0 2,0 0-2,0 0 1,-4-2 3,4 2-1,0 0 1,0 0 1,0 0 3,0 0 0,0 0-1,0 0 2,0 0-4,-4-4 1,4 4 0,-4-4 0,4 4 0,-4-2 2,4 2-2,-7-2 1,7 2-1,0 0 2,0 0 2,-3-4-5,3 4 1,0 0 2,0 0 0,-4-2 2,4 2 0,0 0-3,0 0 4,0 0-2,0 0 0,-3-4 0,3 4 3,0 0-1,0 0 0,0 0-1,0 0 1,0 0-1,0 0 1,0 0-1,0 0 3,0 0-1,0 0 1,0 0 1,0 0-2,-1-3 0,1 3-1,0 0-1,0 0-2,0 0 1,0 0-2,0 0-3,0 0 0,0 0-4,0 0-7,0 0-7,0 0-7,0 0-8,0 0 7,-4 13 4,0-5 4,0 0 3,0 3 2,-3 2-1,1 0 3,-4 3 6,5-1-2,-4 4 4,1 1 0,0-2 2,1-1 1,0 0 2,-1 4-3,4-3 0,-2-3 1,2 0-8,-1-1-5,1-3-1,-1 0 1,1-1 2,2-3 1,0 0 6,0 1 2,0-1 2,0-2 4,0-1 0,2-4-2,0 0 0,0 0-5,0 0-2,0 0-8,12-13-7,-8 5-1,3-2 2,0-3-10,1-2-5,0-3-2,3-3 5,-2 1 2,1-2-2,-2 0 1,1-1 5,1 3 5,-1-2 1,0 0 4,-3 5 1,0 3 8,0-1-3,-2 1 0,4 2 1,-4 1 6,-2 2-6,2-1 4,0 3-5,-3-1 6,4 0-3,-3 2 5,0 4-1,-1-5-2,3 3-1,-4 4 3,4-3-5,-4 3 8,0 0-5,0 0 1,8 9 4,-3-4-2,-1 2 4,1 1 0,1-1 0,-1 0 1,4 1 1,1 1 2,1 3 1,2-2 2,2-1-5,4 2 4,0-1-2,3-3 6,0 4 0,2-4-4,-1 1-20,3-3-27,-3 1-30,-4-3-36,-3 2-44,2-2-53,-1 1-46,-5-2-129,-3-2-157,-2 0 45,-7 0-111,0 0-107</inkml:trace>
  <inkml:trace contextRef="#ctx0" brushRef="#br0" timeOffset="124606.24">3498 8973 1791,'0'0'61,"0"0"-2,0 0 3,0 0 6,8-5-4,-6 1-5,4 1-8,3 1-5,-1-2-5,5-2-2,4 1 3,2-1 1,2-1 3,5-1-1,-1-2-2,-2 3-1,0-1-5,-3 2 0,-4 0-1,1 3-1,-4-3 4,0 3 0,-3-2-2,-1 1-3,0 3-3,-3-1-3,-6 2-4,0 0-1,0 0-1,0 0-3,-30 13-1,16-7-3,-10-1-3,1 3 1,-3 1-1,-2 1-1,3-3-5,2 4 1,-1-4-1,7-1 2,1-1-3,1 1 2,0-2-5,4 0 2,1-1-3,4-1 2,6-2-1,0 0 2,0 0-2,0 0 0,0 0 2,32-13 0,-18 7-2,5-1 0,-1 0 0,-4 3 1,0-2 0,2 0 3,-6 0 3,1 3 0,-3 0 1,1-1-6,-5 4-7,-4 0-4,0 0-14,0 0-35,0 0-43,-32 8-60,18-4-68,-2 0-170,-1-3-102,3 2-104,3-3-103</inkml:trace>
  <inkml:trace contextRef="#ctx0" brushRef="#br0" timeOffset="127839.94">5547 10219 588,'0'0'107,"8"-3"-19,-8 3-14,7-4-23,-3 0 11,-4 4-6,11-5-2,-7 1 2,3 0-4,-1 1 2,0-1 9,0-3-1,0 2 4,0 2 2,-2-1 3,2-1 1,-2 2 4,-4 3 3,6-4 5,-2 0-1,-4 4 1,7-4 1,-3 2 1,-4 2-3,5-5-1,-3 1-10,-2 4-7,6-7-5,-4 3-5,0 0-5,-2 4 2,4-8-1,-2 4 3,3 1 9,-5 3 2,2-7-3,0 2 0,-2 5-2,2-7-7,0 3-6,-2 4-5,4-8-5,-2 5 4,-2 3-1,2-8-12,3 4 7,-3-2-1,0 3-1,-2 3 8,3-6 6,-1 2-5,-2 4-1,2-6 6,-2 6 1,0 0-4,2-6 1,-2 6-1,2-3 1,-2 3-3,0 0 0,0 0-5,0 0-2,4-6-2,-4 6-4,0 0 1,0 0-5,0 0-2,0 0-7,0 0-3,0 0-2,0 0-1,0 0-4,0 0-3,0 0 2,2 13 2,-2-5 5,-2 2 2,2 1 2,0 2-5,0 2-4,0 1 3,0 1 4,0 2-7,-2 1 3,2-3-2,0 1 5,0 2-6,0-4 2,2 3-21,-4-4-34,2 3-21,-2-5-29,2 1-42,0-2-40,-2 0-37,2 0-41,-2-5-52,0-1-107,-3-2-89,3-2 24,2-2-126,0 0-105</inkml:trace>
  <inkml:trace contextRef="#ctx0" brushRef="#br0" timeOffset="128081.04">5649 10064 1710,'0'-14'39,"0"4"26,0 3 25,0 0 21,0 1 15,0 6 4,0-9-7,2 5-10,3-1-7,-5 5-12,10-3-2,0 1 0,3 2-1,2 2-3,4 0 8,3 2-10,3 2 0,5 1-6,1 3-4,5-1-2,2 2-7,-2 1-6,0 2-7,-1-5-6,-4 2-6,0 1-28,-2-3-23,-5-1-29,-2 0-31,-6-3-43,1 1-56,1-1-59,-8-3-76,-2 2-160,-1-1-22,-7-3-189,9 0-168</inkml:trace>
  <inkml:trace contextRef="#ctx0" brushRef="#br0" timeOffset="128388.21">6305 9786 2007,'0'-10'59,"2"1"23,0 2 16,-2 0 11,0-1 10,2 3 3,-2-1-6,0 6-10,3-8-14,-3 5-14,0 3-6,9-4-4,-9 4 20,12 9 4,-1-1 1,1 1-6,8 6-1,-6 1 0,6-1-4,-4 2-11,2 1 0,5 0-7,-7 2-5,5 1-22,-4-4-38,-1 3-28,-4-3-42,1 0-40,-3-3-66,1 1-67,-2-1-58,-1-4-123,-4-1-80,2-3 33,-2 1-109,1-3-81</inkml:trace>
  <inkml:trace contextRef="#ctx0" brushRef="#br0" timeOffset="128664.35">6661 9841 1613,'0'-15'31,"-2"2"34,0-1 34,0 4 34,2 3 17,0-1 9,-2 3-2,2 5-13,0-9-5,-2 6-14,2 3-18,0 0-4,-3-5-6,3 5 3,0 0 2,-10 13-7,6-6-2,0 1-7,-3 3-11,2 1-1,-1 0-4,2 3-7,2-2-6,-2 2-6,2-4-8,2 3-2,0-1 0,2-2-5,0 4-5,2-3 0,4 2 0,1-5-7,2 2-28,4-1-11,-1-3-40,4 0-30,-2-2-46,4-1-59,-3 0-78,3-4-80,-2-3-155,-2 2-1,0-1 60,-6 0-141,2-1-85</inkml:trace>
  <inkml:trace contextRef="#ctx0" brushRef="#br0" timeOffset="129079.82">6885 9866 1612,'-2'-5'91,"0"-2"10,2 2 12,0-1 8,2 0 2,-2 1-5,2-1-11,2 0-9,4 1-12,0-2-7,2 5-4,-1-5-3,6 3-10,-3 2 3,3 0-10,-4 0-7,4 2 0,-3 0-5,-1 2-2,-3 0 5,1 3-1,-3 0 8,-4 0-3,0 2 3,-4 4-12,0-4-5,-4 3 3,0-1-3,-3 3-6,2-2-3,1-1-4,-2 2 0,2-1-2,2-3-6,-5 4-5,6-4 0,1 0 2,0 1-2,0-1 0,2 1 2,4 0-5,0-1 3,6 1 8,-2-3 4,4 2-3,0 0 8,2 1 12,1-3-2,1 1 9,-1 0 3,0 1 3,-2 0 0,-1 0 0,1-1 0,-4-3-4,-1 3 6,-2 0 4,1 1 1,-5-1-5,-7 2-4,-1 1-3,-2-1-10,-9 0-35,0-1-33,-6 3-49,-3-3-57,-3-1-74,-3-1-86,-8-1-123,-7-1-168,-1-3 64,-14-3-280,1-1-291</inkml:trace>
  <inkml:trace contextRef="#ctx0" brushRef="#br0" timeOffset="129754.39">5606 8869 2101,'5'-7'-93,"-1"0"31,-1-2 26,1 2 16,-2-1 24,2 3 19,-4-1 16,4 0 9,-4 1 6,2 0 4,-2 5 0,2-7-5,-2 7-5,2-6-3,-2 6-8,2-4-4,-2 4-5,0 0-7,0 0 8,0 0 13,0 0 5,-4 20 0,2-7 7,0 4 3,0 3 7,0 0-1,0 6-2,-4 2-5,4-2-4,-5 3 0,2-1-7,1-1-1,0 0-5,0-3-7,-2-2-3,3-4-2,-1-1 8,2-1-11,-2-1-1,1-4-5,2 1 7,-1-2 8,-1-1 16,1-1 11,0-1-3,0-1 6,0 0-4,2-3-4,0-3-13,0 6-4,0-6-1,11 3-6,-11-3-5,16 0 1,-3 0-13,1 0 7,6 0-10,1 0 11,2 0-9,7 0-1,-1 0 4,3 0-7,-2 0-6,-1-3-15,-2 3-24,-2 0-19,-2 0-29,-1 0-36,-4-2-40,-1 4-62,0-4-60,-6-2-151,-5 2-90,0 1 50,-6 1-106,2-6-80</inkml:trace>
  <inkml:trace contextRef="#ctx0" brushRef="#br0" timeOffset="130044.89">6016 9241 1647,'4'-4'60,"-4"4"24,0 0 20,4-4 18,-4 4 13,0 0 3,0 0-8,0 0-9,0 0-10,6-1-9,-6 1-17,0 0-13,0 0 2,6 17 2,-2-8-7,0 4 6,1 5-7,2-1-6,-1 5 7,0 0-6,0 0-5,3 0-4,-1 4-6,-1-3-4,2 2-13,-3-3-27,2 1-33,-2-1-51,1-4-54,-3 0-71,2-3-71,-3-2-134,-1-2-106,0-2 70,0 1-102,-1-5-50</inkml:trace>
  <inkml:trace contextRef="#ctx0" brushRef="#br0" timeOffset="130326.42">6218 9361 1559,'0'-10'47,"0"0"38,-2 1 26,2 1 18,-2 1 14,2 0-3,0 1-6,0 6-15,0-10-16,0 5-10,0 5-12,-2-4-6,2 4-9,0 0-4,0 0-4,-19 11-4,13-3 3,-1 1-5,1 2-6,2-1 0,-2 2-8,-1 1 2,1 0-3,2 0-7,1 1 1,3-2-6,0 1 2,0 0 1,5-2-9,0 3 5,5-2-6,0-1-12,3-2-20,2 0-27,-1 1-33,4-5-40,0 2-54,1-1-49,1-6-69,-2 0-146,2 0-33,-1-4-138,-2 0-102</inkml:trace>
  <inkml:trace contextRef="#ctx0" brushRef="#br0" timeOffset="130788.86">6416 9351 1686,'-4'-5'29,"0"-2"13,0 0 19,0 1 13,4 1 6,-2-3-6,2 2-6,2 1-7,0-1-6,4 0-4,-2 1-3,4-2-3,-3 5-4,4-3-2,0 2-4,2-1-6,-3 1-2,1 3-3,-1 0-4,-8 0 0,14 0-3,-4 4-1,-4 0-2,-2 3 3,-1-5 2,2 6 0,-3 0 2,-2 0-1,0 0-1,0 1 1,-2-2-3,0 3-1,-1-2-3,2 1 0,-1-3-3,2 2 0,-2-3-2,0 1-1,-1 1-1,3-3-1,-1 1-1,1-5-3,0 11 1,0-5 0,1-1 1,4 1 6,-1 1 1,2 1 4,1-1 7,4 4 3,-4-4 4,4 3 2,-2-1 4,1 0 10,1-1-1,-2 2 1,-1 0-1,0-3 4,-2-1 0,1 1-3,0-1 2,-3 1 4,-2 1 5,-2-1 2,-2 0-9,-2 1-4,-5-3-2,-2 2-9,-1-1 0,-3 0-24,0-3-23,-2-1-30,-2 0-38,1-2-44,1-2-58,-1-1-58,-3-3-114,2-2-170,2-4 58,3-1-133,-1-2-99</inkml:trace>
  <inkml:trace contextRef="#ctx0" brushRef="#br0" timeOffset="131083.72">6887 9226 1711,'0'0'66,"0"0"19,0 0 12,0 0 13,0 0 12,0 0-7,-14 2-8,14-2-8,0 0-14,0 0-6,0 0-12,24-6-3,-18 4-6,4 0-6,1-1-7,-3 3-25,3 0-35,-3 0-40,3 0-52,-11 0-48,19 3-52,-12 1-114,1 0-148,-4 0-94,0 3-63</inkml:trace>
  <inkml:trace contextRef="#ctx0" brushRef="#br0" timeOffset="131251.49">6949 9414 1641,'-4'8'68,"0"-1"22,0-3 19,1 3 21,1-4 12,2-3-15,-2 7 5,0-2-7,2-5-9,0 0-10,9 5-11,-1-3-14,1-2-3,3 2-7,-1-1-18,6-1-39,-4 0-62,3 3-58,-1-3-72,-2-3-118,-1 3-214,0-1 63,-2-1-95,-2-3-45</inkml:trace>
  <inkml:trace contextRef="#ctx0" brushRef="#br0" timeOffset="143222.29">7468 9447 1037,'-5'-7'141,"1"4"-23,4 3-23,-6-6-18,6 6 5,-6-5-2,2 3-5,4 2-8,-7-6-1,7 6-4,-4-4-10,4 4 3,0 0 1,0 0 0,-13 10-3,9-3 2,-1 2 0,-1 1 2,1 4-1,0 1 4,0 2 1,0 0 2,1 2 0,-2 2-5,1-1-3,4 0-7,-1-1-2,2 3-4,0-3-5,2-1-3,-2 1-3,4-1-3,0-1-1,2-4-2,0 1 1,0-1-3,2-4 4,3-1 0,2-3 2,-3-1-3,3-2 3,-1-4 0,2 2 3,-2-5-5,1-1 0,0-3-4,-3-2-1,-1-4-3,-3-2 1,0 0-3,-4-4-3,-2 0 0,-2 1-2,-2 0 0,-2-1-1,-1 1-6,-1 3 1,-1 3-3,1 1-5,-3 1 6,0 3-1,-1 1-1,1 3-16,1 3-7,-1 0-11,3 2-14,-3 0-13,3 4-28,-2 1-20,3 0-24,-1 2-29,4 1-26,-2 1-31,0-2-69,4 1-113,0-1-219,2 1-115</inkml:trace>
  <inkml:trace contextRef="#ctx0" brushRef="#br0" timeOffset="143396.99">7766 9612 1766,'14'0'67,"-6"-2"15,-2 2 16,-6 0 8,11 0 6,-11 0-3,0 0-13,12 0-10,-12 0-10,9-2-14,-9 2-27,9 0-39,-9 0-48,0 0-47,8-1-49,-8 1-55,0 0-83,6-2-362,-6 2-143</inkml:trace>
  <inkml:trace contextRef="#ctx0" brushRef="#br0" timeOffset="143820.54">8049 9529 1797,'3'-4'15,"2"-1"28,-3 3 23,-2 2 24,3-8 17,0 4 5,-3 4 0,4-3-1,-4 3-10,2-7-7,-2 7-11,0 0-11,0 0-5,0 0-6,0 0-7,0 0-7,-19 19-1,14-11-7,-3 1-3,1 1-4,0 1-2,1 0-4,1 3-3,1 0 2,0-1-4,2-2-4,0 2 0,2-1-3,0 1 5,4-2-5,0 1 1,3 0 1,1-4-2,2 3 5,2-4-4,0-1 1,-2-2-1,5-3-5,-2 1 5,0-2-9,-1-2 5,1-1 1,-2-3-7,-1 0 6,0-3-3,-2-3-2,-2-1 3,-2 0-3,-2-4 2,-4 1-3,-2 1-1,-5 0 1,0 2-8,-1-1 1,-4 4-1,-2-1-8,2 4-13,-3-1-18,-3 2-21,4 3-24,0-1-31,-1 2-32,5-1-31,2 3-33,-1 0-30,0 0-85,4-2-121,7 2-129,0 0-79</inkml:trace>
  <inkml:trace contextRef="#ctx0" brushRef="#br0" timeOffset="144214.57">8358 9368 1516,'4'-5'58,"-3"-1"11,-1 0 25,5 1 28,-3-2 22,0 2 13,-2 5 10,1-10-12,2 10-16,-3 0-8,5-7-15,-5 7-13,2-6-17,-2 6-9,0 0-14,0 0-2,0 0-2,4 21 3,-4-7-12,0 1 1,0 4-6,2-2 1,0 4-1,0 4 4,3-3-12,0 3 2,3 0-2,0-2-6,0-2 0,3 1-2,4-4-5,-3 2-1,3-3-1,2-4-2,2 0-3,1-2 5,-3-2-5,2-2 2,-1-2-3,-1-2 0,-1-3-5,-5 0 5,2-3-7,-2-1 1,-2-1 3,-2-1 6,-4-2 1,-1 2-5,-4-1-4,-2 2 1,-6-1-8,-4 2-19,-2 2-27,-8 2-33,3 0-46,-4 2-58,0 2-76,-3 2-95,3-3-202,-1 3 37,0 3 64,4 2-110,2-4-64</inkml:trace>
  <inkml:trace contextRef="#ctx0" brushRef="#br0" timeOffset="151982.5">6837 8151 1617,'0'0'-46,"0"0"19,6-2 19,-6 2 21,0 0 17,0 0 10,7-3 5,-7 3 3,0 0 3,0 0 2,0 0 6,0 0 0,7-3 0,-7 3-1,0 0 1,0 0-4,0 0-1,0 0-4,0 0 0,0 0-6,0 0 2,0 0 2,16 3-1,-16-3-2,10 0 0,-10 0 1,18 0 0,-10 0 1,2 0 0,1-3 0,2 3-4,0 0 3,1 0-4,2 0 1,-2 0-4,3 0-4,0 0-3,2 0-2,0 0-1,2 0-2,-2 0-4,5 0-2,-4 0 0,4 0-1,2 0-3,-3 0 0,2 0 2,-2-2 0,7 2-2,0-1 2,1 1 2,3-1-1,3-2 1,-1 0-4,6 2 1,0 1 1,1-2 1,1-2 0,1 2-1,-1 0-2,1 1-4,1-1 0,-1 0 1,-1-2 0,1 2-4,-3 1 5,-3-2-1,-2 3-3,-1-1 1,-2-1-1,2 2 1,-2-2-8,-3 2 7,2 0-4,0-2 0,0 2 1,0 0-6,-3 0 3,3-2-1,-1 2 1,0 0-5,2 0 3,-2 0 2,-2 0-3,5-3 0,-3 3 3,1 0-4,-1 0-3,0 0 2,2 0 2,-3 0 0,0-2 2,3 2 1,-2-3-6,-1 3 3,1-2-1,0 0-1,-1 2 1,1-3 2,0 3-7,2-2 1,-2-1 2,3 3 3,0 0-2,3-3-2,-2 1 0,-1 2-1,-1-2 0,2 0 6,-2 0-1,1 2-4,-4-2 7,1 1-6,-1-2 5,1 2-3,-2-1 2,0 0-3,-1 0 1,1 0-1,-2 0 1,-7 1-3,4-1 6,-2 0-7,0 0 3,0 2-4,-1-3 4,-1 2 1,-2-1 2,0 0-6,1-1 4,-4 3 1,-3 0-4,0 0 3,-3-3-1,1 2 3,-1 1-4,1 0 8,-2-3-8,1 3 2,-2-2-4,3 2 4,-2-1-3,-1 1 2,-1-2-3,-7 2 4,16-2 2,-9 2-4,-1-3 3,-6 3-5,11 0 9,-11 0-3,8 0-3,-8 0 5,0 0-8,10 0 5,-10 0-6,7-3 1,-7 3-1,0 0 3,0 0-5,0 0-7,11 0-10,-11 0-10,0 0-10,0 0-15,0 0-31,0 0-48,0 0-41,0 0-53,0 0-76,-20-9-150,10 5-36,-2 2-99,1-2-93</inkml:trace>
  <inkml:trace contextRef="#ctx0" brushRef="#br0" timeOffset="152460.31">9704 7803 1742,'-4'-6'52,"0"-1"20,2 5 17,0-4 14,2 6 8,-4-7 1,4 7-9,-2-5-10,2 5-12,0 0-8,0 0-11,0 0-6,0 0-4,0 0-4,18 11-4,-3-4-5,2 6 2,2 0-1,7 4-2,2 2-1,2 1-1,7 0-3,-1 1-3,-4-1-1,-3-4 1,3 1-1,0-1-4,-5-1-2,-3-4 2,-6 1-2,2-2 2,-3-3 5,-5 1-1,4-2 9,-7 1-7,1-3 7,-1 1 2,1-1-4,-2 0 1,-2 1 5,0-2-6,-1 1-4,-5-1-2,0-3-7,-9 7 0,1-4-1,-2 3-14,-7-3 13,2 3-9,-10 2-2,3-1-5,-2 1-6,0-1-12,-2 3-7,1-2-14,1 1-14,0 0-10,2-1-22,2 0-16,3 0-20,3-3-28,-2 1-31,3-1-22,6 0-26,-4-1-24,5-1-95,-1-1-119,3-2-112,4 0-74</inkml:trace>
  <inkml:trace contextRef="#ctx0" brushRef="#br0" timeOffset="153048.31">10409 7868 1542,'2'-10'29,"-2"1"14,0-4 16,0 4 17,-2 0 23,0-1 14,0 1 7,2 0-1,-2 1-3,0 1-6,-2 0-7,0 2-7,0-1-12,-3 4-2,-4 0-5,1 2-2,10 0-4,-26 5-5,11 3 5,-1 4-5,-2 3 0,2 2 1,-4 6-1,0 4-2,7 1 0,-4 3-4,4 3 1,3 1 2,-1 0-2,2 3-5,2-1-3,4 1-5,1-6-5,4-1-1,0 1-2,4 1-6,5-1 0,3-3 0,5-1 0,5 0-3,1-6-3,7 2 5,6-5 1,-3-3-3,3-1 3,0-4 4,1-2-7,4-2 3,-1-4 5,1 1-4,-1-5-5,0-2 4,-1-3-5,-1-1-2,-2-5-2,-2 0-3,5-9-3,-6-4-1,-1-4-3,0-3-3,-6-4-1,-2-2-1,1-3-3,-7 0-1,0-3-1,-3 0-1,-7 3 3,-1 0-7,-5 1-2,-6 0 1,-2 2 1,-7 1-1,-6-2-1,-6 4-4,-8 2 0,-18-5-12,-1 12-16,2 5-4,-20 2-5,9 8-9,6 3-17,6 6-10,3 4-1,-3 3-13,1 7-11,-1 1-17,3 3-18,3 3-20,5 4-27,7-5-25,3 7-33,6-4-37,4 0-105,4-2-117,6 2-177,1-4-174</inkml:trace>
  <inkml:trace contextRef="#ctx0" brushRef="#br0" timeOffset="153364.25">10488 8020 1816,'0'0'30,"0"-5"29,0 5 16,-2-7 13,2 7 14,0 0 3,-2-5-3,2 5-7,0 0-11,0 0-9,0 0-10,0 0 8,0 0 8,0 0 4,10 19-3,-6-6-4,3 1 6,0 2-9,1 5-4,0 0-2,1 0-2,-1 2-8,0 0-12,0-2 0,0 0-4,0 0-6,-2-1-23,0-3-26,-2-1-25,1 0-43,-1-2-59,1-2-54,-3-2-50,0-1-127,-4-3-158,0 0 66,0-3-97,2-3-62</inkml:trace>
  <inkml:trace contextRef="#ctx0" brushRef="#br0" timeOffset="153538.44">10359 8174 1671,'-11'-4'97,"5"-1"26,-3 1 24,5 0 15,0 3 7,4 1 4,-2-7-21,2 7-11,17-8-18,4 6-10,7-4-10,4 5-11,13-1-22,1 2-41,3-2-69,1 0-98,-6-2-131,-1 3-282,-9-1 72,-4-2-163,-1 0-140</inkml:trace>
  <inkml:trace contextRef="#ctx0" brushRef="#br0" timeOffset="155520.35">6721 11089 1656,'8'-2'-64,"-8"2"12,0 0 20,0 0 15,7-2 24,-7 2 17,0 0 14,8-2 15,-8 2 9,6-2 12,-6 2 6,0 0 2,7-2 1,-7 2-1,8-1 1,-8 1-7,0 0 2,0 0-5,9-2-4,-9 2-1,0 0-5,0 0-2,6-3-3,-6 3-8,0 0-2,0 0 5,10 0 7,-10 0 1,17 0-4,-7 0-3,6-1-6,3 1-4,4-3-1,5 2-2,1 0 5,7-5-2,6 4 8,5-3 14,13 2 2,5-4-2,22 2-2,-15-1-7,-9 1-6,-2 1-3,-3 1 0,-9-1-12,-5 1-1,-1 0-2,-9 1-5,-6-1-4,2 2 0,-1-1-11,-9 0 6,1 0-3,-3 0 3,-2 2-5,-2-1 5,0 1-5,-3-3 3,1 2-6,-1 1-4,-2 0-15,-9 0-13,15 0-11,-6-3-18,-9 3-17,12 0-21,-8 0-33,-4 0-66,4-5-56,-3 3-55,-1 2-117,0 0-109,-7-7 65,7 7-116,-6-3-76</inkml:trace>
  <inkml:trace contextRef="#ctx0" brushRef="#br0" timeOffset="155862.8">8052 10869 1502,'-3'-5'34,"1"-1"12,-4 1 16,2-3 12,-2 2 30,2 1 18,-1-2 14,4 4 6,-3-3-3,-2 2-3,6 4-2,-3-7-2,1 3-2,2 4-14,-4-4-9,4 4-13,0 0-3,0 0-19,-4-3-5,4 3-12,0 0-4,0 0-2,0 0-6,2 23-6,0-10-2,-2 4-3,2-1 8,2 4 2,-2 1 2,-1-1-4,2 6 1,-3-6-7,3 5-5,-1-1 3,-2-4-7,2 0-12,-2 2-26,1-3-26,-1 1-23,3-3-34,-3-5-37,0 2-40,0-3-44,2 1-29,-2-4-48,0-3-93,0 1-89,0-2-186,0-4-158</inkml:trace>
  <inkml:trace contextRef="#ctx0" brushRef="#br0" timeOffset="156483.33">8017 10812 1799,'-3'-9'14,"0"2"20,0 1 21,3-2 18,-2 2 13,0 1 7,0 1 7,2-2-3,0 6-11,6-12-13,0 7-2,5 1-8,3-4-6,6 3 2,5-1 1,5-1 9,8-1-2,6 3 21,9-6 4,9 4-13,18-1 6,-10 1-8,-11 1-5,-3 2-6,-8 1-7,-3-1-5,-5 0-9,-7 2-5,-3-3-3,-2 4-2,-5 0-5,-1-2 2,-4 3-7,0-2-2,-3 0 2,-3 2-3,-2-2-4,4 2 3,-4 0-12,-2 0 3,1 2 4,-9-2-7,8 7-1,-5-2 3,-1 0-8,-4 2 4,2 6-2,-3-2 1,1 4 3,0 2-1,-2 4 2,-3 3 3,3 2 2,1 2-1,0-1 4,1 1 1,2 4-4,0-4 4,0 1-2,2-3 1,0 3-2,2-3 1,0 0-1,-1 0 5,3-3-4,-2-4-6,1 0 0,-1-4 1,0 2 0,0-4-3,-2-1 5,-1-3-6,3 0 4,-2 1 1,0-3-1,0 0-2,-2-1-7,0-2-4,0-4-4,-4 5-5,4-5 1,-13 2 0,2 0-3,-4-2 1,-5 0-2,-4 0-2,-6 0-5,-5 0-1,-8-2 2,-3 0-3,-4 0 3,-7 2-6,-2-2 1,7 2 0,1 0-5,-1-1-1,4 2-10,1-1-13,5 2-8,6 0-9,2-2-6,4 0-9,5 0-11,2 2-12,4-2-18,0-2-31,4 2-34,4-4-28,0 3-21,7-5-46,2 1-103,2-2-271,2-1-157</inkml:trace>
  <inkml:trace contextRef="#ctx0" brushRef="#br0" timeOffset="156937.49">8273 10982 1690,'0'0'5,"-4"-4"28,4 4 9,-4-3 14,4 3 5,-5-4 11,5 4 1,0 0-6,-5-4-4,5 4-5,0 0-3,0 0-5,14-6-6,-6 5-3,0-2-6,3 1-2,0 1-3,4-1-3,-1 2-2,-2-2-4,3 0 0,-5 2-5,4-2-1,-5 2 0,1-3-2,1 3-3,-5 0-1,-6 0-1,15 0 4,-15 0 6,5 3 1,-5-3-1,-2 8 0,2-8-4,-14 9 3,6-1-4,-3-1 0,1 1 1,-5 2-2,0-1-1,3 0 1,-4-1-2,2 3-1,0-3 0,2 0-2,2 2-3,-1-5 1,3 0-1,2 2 0,-2-2-2,2-1 4,4 1 2,2-5-2,2 6 1,-2-6 2,9 6-3,0-6-4,-3 2-25,4-1-34,3-1-31,-2 0-33,2 0-45,3-1-57,2-3-129,-2 0-310,3 1-159</inkml:trace>
  <inkml:trace contextRef="#ctx0" brushRef="#br0" timeOffset="157106.48">8558 11005 1822,'0'0'1,"-6"-2"11,6 2 12,-6-2 10,6 2 7,0 0-6,0 0-8,0 0-12,0 0-13,0 0-14,10-9-24,-10 9-33,18-3-35,-12 0-51,2 1-106,1-2-207,-2 0 24</inkml:trace>
  <inkml:trace contextRef="#ctx0" brushRef="#br0" timeOffset="157327.98">8641 10837 1393,'-2'-5'88,"2"5"15,0 0 14,-5-6 9,5 6 3,0 0-7,0-7-14,0 7-13,0 0-11,0 0-10,0 0-4,0 0-6,0 0-6,5 24-5,-3-16-3,1 3-6,0 2-14,1 1-50,1 1-59,2-2-60,-3 0-75,2 0-151,-5 1-312,2-2-173</inkml:trace>
  <inkml:trace contextRef="#ctx0" brushRef="#br0" timeOffset="164714.01">10260 10925 1420,'0'0'-31,"-5"-4"24,5 4 10,0 0 11,-7-4 18,7 4 9,0 0 10,0 0 7,-4-3 4,4 3 5,0 0-2,0 0 8,0 0 5,0 0-2,-4-4-1,4 4 0,0 0-2,0 0-1,0 0 2,0 0-2,0 0-1,0 0-1,0 0-5,0 0-1,0 0-5,0 0-6,-6-4-1,6 4 0,0 0-2,0 0-2,0 0-1,0 0-6,0 0-1,0 0 4,0 0 1,0 0-2,0 0-1,0 0-7,0 0 4,0 0-4,0 0-2,0 0-2,0 0-5,0 0-1,0 0-4,0 0 0,0 0 2,0 0 0,0 0-2,0 0 0,0 0 0,0 0 4,0 0-3,0 0-3,0 0 1,0 0-2,0 0-1,0 0 3,0 0-3,0 0 3,0 0 1,0 0-1,0 0 0,0 0 2,0 0-4,0 0-5,0 0 5,0 0 1,-15 4-13,15-4 3,-6-4-1,6 4 1,-6-2-2,6 2-1,-12 0-3,12 0 2,-12-2 3,4 0 5,8 2-9,-18-1-2,10 1-1,-3 0 1,1-2 2,0 2 0,-2 0-9,2 0 7,-2-3 3,1 3-1,-2 0-2,-2 3 2,3-6-1,-1 6 9,0-3-6,-1 0 2,-2 0-2,2 0 4,0 0 3,0 0-2,1 0-1,-1 0-3,-2 0 1,2 0 7,-1 0-9,0 0 8,0-3-7,-1 3 5,0 0-5,2 0-1,-3 0-3,2 0 9,0 0-10,1 0 2,-4-1-3,4 1-1,-3 0 3,2 0-5,-2 0 0,2 0 4,0 0 0,-2 0 2,2 0 1,0 0-4,1 0 5,-3 0-1,2 0-1,-1 0-4,0 0 4,0 0-1,1 1-3,0-1 4,0 0-2,1 3-4,-2-3 4,2 0-4,1 2 7,-2-2-7,4 0-2,-1 1 3,-1-1-2,-1 2 6,4-2-1,2 0 0,8 0-4,-17 2 4,9-2-1,-3 0 0,3 2 2,-2-2-4,-2 2 5,4-2-1,-2 0-4,1 2 4,-2-2-1,1 1-2,1 2 2,-1-3-4,2 1 2,-4-1 0,4 2 3,8-2-3,-18 2 1,9-2 1,0 2-4,-1 0 2,10-2 2,-15 2-2,9-2 2,6 0 0,-11 1-1,11-1 1,-11 0 4,11 0-7,-8 2 4,8-2-1,-6 2 0,6-2-2,0 0-2,0 0 2,-11 0 2,11 0-3,0 0 2,0 0-3,-9 2 1,9-2-7,0 0-5,0 0-8,0 0-6,0 0-4,0 0-6,0 0-6,0 0-9,0 0-7,0 0-10,0 0-14,-9 0-14,9 0-25,0 0-30,0 0-43,0 0-36,0 0-46,18-9-127,-11 7-72,1-2 28,2-2-80,5 3-32</inkml:trace>
  <inkml:trace contextRef="#ctx0" brushRef="#br0" timeOffset="165311.24">9407 10747 1494,'0'0'35,"0"-9"25,0 6 24,0 3 16,0-8 12,0 8 4,-2-6-3,2 6 0,0 0-10,0-6-5,0 6-6,-6-4-6,6 4-4,0 0-5,-21 4 0,8-1-3,1 4-1,-5 0 6,-5 3 2,4-1-5,-6 4-8,1-2-5,-3 2 4,-1 0-7,2 0 1,2-1-10,-3-1 0,2 1-7,4-1 2,1-2-7,1-1-4,3 0-2,3 0-2,-1-2-2,3-1 2,-1-1-6,3 2 1,1-3 3,-3 1 6,3-2 2,1 0 8,-1 1-2,4-1-2,3-2-3,-12 5-3,7-4-4,5-1-5,-5 4-2,5-4-4,-6 3 1,6-3-5,0 0 0,-8 3-1,8-3-3,-5 2-4,5-2 3,0 0-3,-6 4 1,6-4-1,0 0-1,0 0 4,-4 3 4,4-3-2,0 0 0,0 0 1,0 0-1,0 0-1,0 0 3,0 0 0,0 0 0,-6 5-2,6-5-3,0 0 2,0 0-3,0 0-3,0 0-2,0 0 2,-1 3-6,1-3-2,0 0 4,9 8-2,-3-4 3,3 1-2,-2 4 2,6-1-4,3 1 6,2 3-5,2 2 4,3-2 4,7 4 7,-1-3 0,3 3 2,2-3-3,0 0 1,-3 1 2,3-3-36,0 2-57,-2-3-75,-7-1-106,1-3-112,-1 1-229,1 0 20,-8-3 72,0 0-269,-4-1-264</inkml:trace>
  <inkml:trace contextRef="#ctx0" brushRef="#br0" timeOffset="167525.15">10491 10645 1969,'0'-6'-78,"0"6"22,-1-8 13,1 3 31,0 5 29,-2-6 19,0 3 16,2 3 12,-2-6 9,2 6 5,0-8 1,0 8 5,-4-4-1,4 4 6,-2-5-3,2 5-5,0 0 1,-5-4-12,5 4-3,0 0-11,0 0-3,0 0-2,-22 9-4,10-1 2,0 3-1,-4 2-2,0 4 5,0 3-2,4 1 2,-5 4-11,5 1 2,-1 5-2,4 1-5,3-1 8,2-1-3,4 0-3,2 1 2,6 1-4,5 0 4,4 1 9,8 1-1,3-3-2,6-3 8,4-1-4,2-1 1,4-4-2,1-5 1,2-1 7,0-1-3,1-6 3,-5-1-3,-3-3-2,-1-1 0,-5 0-1,3-6-4,-1 0 0,2-5-7,-2-2 0,-3-4-6,2-2-3,-4-2-4,-4-4 1,6-4-6,-6-3-2,-2-5-1,-5 5-3,-4-5-1,-1-1-4,-4-2-3,-2-1-3,-5 2 1,-2-2-3,-2 3 2,-2-4 0,-4 1-2,-3 1-2,-4 2-1,0 2 2,-3 1-8,-6 2 3,-7 1 0,-1 7 1,-9 2-2,-2 2 1,-2 7-2,-8 1 0,3 7-14,-10 4-10,1 2-7,-2 5-15,-15 8-13,11-1-14,14-1-25,2 4-25,4 0-27,6 2-28,1 2-23,9 0-37,7-1-32,4 2-61,6-6-109,6 1-51,4 0-177,4 1-168</inkml:trace>
  <inkml:trace contextRef="#ctx0" brushRef="#br0" timeOffset="167836.48">10837 10908 1848,'0'-8'32,"-2"-2"30,-1 0 32,2 3 29,-1-2 26,0 3 15,0-1 12,2 1-3,-3 3-10,1-4-11,2 7-12,0-8-7,0 8-22,-2-5-17,2 5-8,0 0-7,0 0-13,0 0-2,0 21-7,2-10-7,0 0-1,-2 6-1,3 1-1,-1-1-3,0 2-1,0-1-4,-1 0-3,2 2-27,-1-1-34,1 0-33,-1-2-39,-2 0-56,0-2-71,1 0-63,-1-4-101,0-1-153,-1 0 35,1-2-192,-2-2-192</inkml:trace>
  <inkml:trace contextRef="#ctx0" brushRef="#br0" timeOffset="168000.02">10678 11018 1955,'-8'-7'90,"2"1"21,2 0 8,2-1-5,4 1 3,2 0-12,4 1-7,9-1-5,4-2-10,7 2-7,6 1-8,6-2-26,1 2-76,2-1-108,-2-1-107,-1-1-239,-2 1 39,-4-1-133,-7 0-81</inkml:trace>
  <inkml:trace contextRef="#ctx0" brushRef="#br0" timeOffset="171174.82">11100 7961 1519,'3'6'-57,"-3"-6"16,0 0 17,0 0 16,0 0 10,0 0 6,0 0 18,3 3 8,-3-3 8,0 0 10,0 0 6,0 0 12,0 0 9,0 0 4,0 0 3,0 0 1,0 0 0,4 4 1,-4-4-4,0 0-3,0 0-5,0 0-5,0 0-4,0 0-8,4 4-5,-4-4-9,0 0-1,0 0-3,3 4-5,-3-4 10,4 6 1,-1-3 3,4 3-3,-2 0 0,2-1-1,1 2 1,0 3 4,0 0 4,4 2-7,-2-1 1,0 2 3,3 2-4,2 1-2,0 1 8,-3 3-7,4-3-6,-2 1 9,1 2-6,-2-3 5,2 5-5,-1-3 0,0 3 9,2-2-2,1 4-5,0-4 0,2 3-1,0-1-4,0 2-6,2-2 2,-2 2-5,4-2 2,1 2-1,-1-2 4,3 2-3,-1 0 0,0-2 0,3 2 0,-3-2-1,0 1-5,6 6 0,-4-7 0,-1 1 1,-2-1-2,0 2-2,1-3 0,-1 2 2,2-1 0,-6-3 0,4 2-3,-3 0-1,2-1 0,-2 0 0,1-1 2,-6-2-5,3 1 0,3 0-1,-4-1-2,0 1-1,1-3 0,-3 1-3,0-2 0,2 1 3,-2-1-2,0 2-2,-1-3 0,2 1 0,-2-1 2,-2 2 0,4-4-4,-4 2 1,5 1 2,-3-1-2,0 1 1,-1 0-1,2-3 1,0 2 0,-1 0 0,0 3-1,2-3 0,-2 0-1,2 4 1,-3-2-1,4 1 1,-1-1 1,-3 2-2,4-2 1,-2 2 2,2 0-3,-2 0 3,1 0 0,2 1-3,0 1 3,1-2 0,-4 2 1,3-2-4,-1 0 3,4 3-2,0-2 1,-1 2-1,0-1 1,-2-2-1,3 2 1,-2-4-1,0 2 2,-1-2-2,-1-1 1,2 3-2,-3-2-1,3 1 0,0-1-2,-1-1-1,-2 2 0,2 0 2,0-2-3,-2 1 1,2 2-1,0-3 1,-2 1 0,2 1-2,-3 1-1,2 0 1,-1 1 0,1-2 0,-1 1 0,1 3 2,-1-3-1,-1 0-1,-1 2 0,3-2 0,-2-1 3,-1-1-3,2 2 1,-2-5 0,2 5 0,-2-5 0,-3 0 0,1 0 1,-2-4 0,1 3 0,-3-2 1,1 0-2,-1-3 2,-2 2 1,1-3-3,-2 2 2,-2-4 1,2 2 0,-1 0-1,2-1 1,-3-1 1,0 1-2,-4-4-2,5 6 2,0-4-2,-3 1-1,-2-3 1,7 2-1,-7-2-2,4 4 0,-2 1 1,-2-5 0,0 0 0,0 0 1,6 3 0,-6-3 1,0 0-4,4 2 3,-4-2 0,0 0 2,0 0-3,0 0 3,0 0 0,0 0 1,5 3 1,-5-3 4,0 0 0,0 0 0,0 0 0,0 0-3,0 0 7,0 0-3,5 5-2,-5-5 1,0 0 6,0 0-4,0 0 2,0 0-2,0 0 2,0 0-3,0 0 0,0 0 0,0 0 2,6 2-3,-6-2 1,0 0 3,0 0-5,0 0 0,0 0 1,0 0-3,0 0 5,0 0-16,0 0 4,0 0 3,0 0-3,0 0-1,0 0 5,0 0-5,0 0 1,0 0 4,0 0-5,0 0 3,0 0-2,0 0-1,0 0 0,0 0 0,0 0 1,0 0-1,0 0-1,0 0 1,0 0 4,0 0-2,0 0-1,0 0-2,0 0 0,0 0 0,0 0 0,0 0 1,0 0 0,0 0 3,0 0-4,0 0 1,0 0 2,0 0-3,0 0-1,0 0 2,0 0 1,0 0-4,0 0 4,0 0 7,0 0-9,0 0 2,0 0-2,0 0-1,0 0 0,0 0 1,0 0-2,0 0-1,0 0-3,5 1 9,-5-1-2,0 0 4,0 0-5,0 0 1,0 0 0,0 0 0,0 0-8,0 0 8,0 0-2,0 0 0,0 0-3,0 0 6,0 0-4,0 0-1,0 0 4,0 0-4,0 0 2,0 0 3,0 0-2,0 0-2,0 0 0,0 0 2,0 0 2,0 0-4,0 0 0,0 0 3,0 0-8,0 0 8,0 0-1,0 0-2,0 0 3,0 0-1,0 0 0,0 0 0,0 0-1,0 0-5,0 0 8,0 0-2,0 0 1,0 0-3,0 0 1,0 0 1,0 0-2,0 0 2,0 0 4,0 0-5,0 0 1,0 0 1,0 0-3,0 0 4,0 0-4,0 0 0,0 0 2,0 0-2,0 0-1,0 0 2,0 0-1,0 0 1,0 0 0,0 0 1,0 0-3,0 0 3,0 0 2,0 0-2,0 0-5,0 0 4,0 0 1,0 0 0,0 0 0,0 0 1,0 0 2,0 0-3,0 0 4,0 0-7,0 0 5,0 0 1,0 0-4,0 0-1,0 0-1,0 0 2,0 0 0,0 0-1,0 0 1,0 0 0,0 0 5,0 0 1,0 0-7,0 0 2,0 0 4,0 0 1,0 0-3,0 0-1,0 0-1,0 0 1,0 0-2,0 0 3,0 0 0,0 0 9,0 0-13,0 0 1,0 0 0,0 0 5,0 0-6,0 0 6,0 0-4,0 0 0,0 0 4,0 0-5,0 0 2,0 0-2,0 0 0,0 0 2,0 0-2,0 0 2,0 0-4,0 0 4,0 0-1,0 0-2,0 0 1,0 0 4,0 0-4,0 0-1,0 0 4,0 0 0,0 0-3,0 0 4,0 0-2,0 0 2,0 0-6,0 0 2,0 0 2,0 0-2,0 0 0,0 0 0,0 0 0,0 0 5,0 0-6,0 0 6,0 0-5,0 0-1,0 0 4,0 0-3,0 0 2,0 0-4,0 0 2,0 0 5,0 0-8,0 0 2,0 0 1,0 0 0,0 0 3,0 0-3,0 0 2,0 0-3,0 0 0,0 0 2,0 0 7,0 0-8,0 0 0,0 0 1,0 0-6,0 0 0,0 0-1,0 0 2,0 0-2,0 0 0,0 0-1,0 0 1,0 0 4,0 0-4,0 0 4,0 0-1,0 0 1,0 0 0,0 0 1,0 0-1,0 0-6,0 0 6,0 0 3,0 0-4,0 0 1,0 0 1,0 0 0,0 0 0,0 0 0,0 0 2,0 0 2,0 0-4,0 0 2,0 0-2,0 0 2,0 0 0,0 0-2,0 0 0,0 0 1,0 0-3,0 0 1,0 0-2,0 0-5,0 0-6,0 0-4,0 0-6,0 0-13,0 0-11,0 0-17,0 0-23,0 0-15,0 0-17,0 0-41,0 0-32,0 0-29,-10-11-34,10 11-44,-6-5-43,1 0-62,1 1-108,-2 1-49,0-1 40,-3 0-227,1 2-240</inkml:trace>
  <inkml:trace contextRef="#ctx0" brushRef="#br0" timeOffset="172661.74">11369 10819 1925,'0'0'-72,"4"3"17,-4-3 17,0 0 12,6 4 16,-6-4 12,0 0 12,6 1 7,-6-1 9,0 0 1,7 3 1,-7-3 9,0 0 4,0 0 1,7 2-2,-7-2 2,0 0 0,0 0-1,0 0-2,6 2-1,-6-2-1,0 0-1,0 0-3,0 0-6,0 0 2,0 0 1,0 0-5,0 0-3,0 0 1,0 0-2,0 0-3,0 0-4,-13 5 0,13-5-3,0 0-1,-9 3-1,9-3 0,0 0 0,0 0 4,0 0 5,-8 3 4,8-3 4,0 0 2,0 0-3,0 0 10,0 0-2,0 0 3,0 0-2,0 0-1,0 0-1,0 0-7,0 0 3,0 0-1,26 2-2,-16-2 1,1 0-1,2 0 1,4 0-3,1 2 2,4-2 3,3 0-1,5 2 2,2 0 0,5-1 2,6 1 2,1 0 1,6 0 2,-4 0-7,2 0 1,1-1-7,2 2 11,-2-2-7,-1-1-4,3 4 7,-2-4-11,-1 2-2,2 0 4,0-2-5,1 3 0,-2-3-10,1 2 6,1 1-4,0-3 2,9 2-4,-4 0 2,-6-1 2,2 2-4,4 1-3,-1-1 11,-1 1 3,-5-2 7,6 3-7,-6-1-3,6 0 1,0 0-4,2 1 0,1-1 4,0 2-2,0-1-2,4 2 0,-3-3-3,0 2 1,3-1 1,-4 1 2,1 1 0,-1-1 4,-2-1 3,0-1 0,-1 2-4,-8-2 1,-2-2-4,-3-1 4,1 2-1,-9-1-4,3-2 0,-4 0-3,0 0 1,0 0-4,1-2 1,-2-1-2,1 2 0,-2-3-3,-1 2-1,0 0 4,-5 1-4,2-2 0,-4 3-1,-2-1 3,0-2-4,-2 3 0,-1-3 6,-1 3-4,-4-2-1,-1 0-1,-2 2 5,2-2-5,-2 2 2,-2 0-1,1-2 2,-9 2-5,15-2 1,-9 2 4,-6 0 1,13 0-5,-7-1 4,-6 1-2,0 0 0,11-3-2,-11 3-1,11-1 4,-11 1-1,8 0 3,-8 0 2,0 0-4,8-2 3,-8 2 1,6-2 0,-6 2-2,0 0-1,0 0 1,7-2 1,-7 2-1,0 0 0,0 0-2,0 0-1,0 0 1,0 0-3,6-2-2,-6 2-4,0 0-1,0 0-11,0 0-11,0 0-4,0 0-25,0 0-18,0 0-25,0 0-21,-16-6-34,9 4-35,-1 1-52,-4-1-46,-1-2-75,-1-1-117,0 0-40,-4 2-203,4-2-216</inkml:trace>
  <inkml:trace contextRef="#ctx0" brushRef="#br0" timeOffset="173049.67">14647 10675 1878,'6'-9'0,"0"-2"21,-1 4 14,-1-2 25,1 1 26,-1 1 28,0 0 13,-2 1-3,2 0 0,0 0-5,-1 1-3,1 1-2,-4 4-15,4-5-5,-4 5-16,4-5-5,-4 5-2,0 0-4,0 0 7,0 17-7,0-5 4,-2-1 2,2 7 1,0-1 2,-2 5-6,2 4 0,-2 3 3,0 3-5,0-3-2,-5 8-3,1-2-6,0 0-1,-3 1-6,0-1-5,1 0 0,0 2-7,0-1 0,-1-4-12,2 3-19,3-9-11,-3 3-4,4-4-10,-2 0-15,2-7-16,2 2-16,-1-3-19,0-4-14,2-2-36,2-1-41,0-3-42,-1 0-34,5-6-43,-6-1-77,8-1-95,-8 1 3,6-10-176,-2 1-135</inkml:trace>
  <inkml:trace contextRef="#ctx0" brushRef="#br0" timeOffset="173775.97">14755 10675 1669,'0'-17'-34,"0"4"25,0 1 21,0-1 20,0 4 20,0-3 13,0 3 13,0-3 7,0 1 6,0 1 3,0-1 1,3 0 0,-3 0-7,2 1-1,0-2-6,0 3 0,0-1-2,4 3-8,-2-3-9,5 0-3,1 1-6,3-1 1,2 3-3,6-3-3,3-2 4,5 5 9,9-3-3,2 3-5,11-5 3,2 5-1,2-3-2,0 3 5,1-1-2,-2-2-6,-1 3-3,0-1 1,-9 1-8,-2-1-1,-3 2-2,-8 1 1,-1-2 5,-4 5-1,-2-3 1,-6 1-3,1 2-1,-1-2-7,-2 3-2,-4-1-6,0 0-1,0 0-8,-3 0 1,1 0-5,-1 1-1,-9 1-9,13 1-4,-13-1 1,12 4-3,-8 2 1,-2 1 2,2 2 3,-3 1 0,-1 6-1,5 1 1,-5 3-2,0 8 5,0 2 3,-5 1 3,5 9 5,-1-1 4,1 3-1,-2 2 4,2 2-2,-2 0 3,2 0-3,-2-1 4,-1 5 2,2-5 0,-3 6 4,-1-6-2,2 5 1,-4-2 0,3-7 2,0-1-5,-3-2 3,1-3-1,-1 0-2,1-7-1,0 0-2,0-4-1,0-1-1,0-4-3,0-2 1,0 0-2,0-1 2,0-4-2,-1-1 0,1 0-5,-3-3 1,1-2-1,-3-1-4,1 1 2,-6-2-1,0-3-4,-3 2 2,-4-2-3,-5-1-11,-1 2-6,-9-2-2,3 2-8,-9-2-2,-1 0-4,-3 2-9,0-2-4,3 0-12,-4 0-12,3 0-11,1 0-11,1 0-10,7-2-12,3 2-17,2-4-26,2 0-31,0 1-32,6-3-38,3-1-21,-2-3-50,8-2-99,-2 1-49,-1 0-189,6-5-159</inkml:trace>
  <inkml:trace contextRef="#ctx0" brushRef="#br0" timeOffset="174225.9">14721 10869 1890,'-6'-7'26,"1"1"11,1 1 16,4 1 12,0 4 12,4-10 7,3 5 1,2 0 0,5 2-3,1-3 1,6 2 2,-2-2-5,9 3-2,0-1-5,-1 0-4,-2 0-9,-2 3-6,-3-3-1,-2 2-1,0 0-4,-4 0-5,-1 0-1,0 0-7,-2 2-3,-1 0 6,-4 2 8,0 0 1,-1 2 3,-3 2-5,-2 1 1,-4 2-2,-1 1 2,-1 2 0,-2 1 0,-2 2-5,-2 2-4,-2 1-5,3-1-2,-2-1-2,1 1-6,-1-3 2,5 0-6,-3-1 2,2-1-2,2-2-4,0 2-4,3-2 4,1-3 1,6 1 17,1 0 1,2 0-3,4 0 3,4-3-2,0 2-5,3-3 0,2 2-5,0-5 5,1 3-18,0-2-39,2-2-58,-3-2-75,2-3-82,2-3-95,-1-1-188,-6-3-25,-1-4 73,-4 2-192,-1-2-169</inkml:trace>
  <inkml:trace contextRef="#ctx0" brushRef="#br0" timeOffset="174376.07">15308 10834 1959,'4'-4'117,"4"0"-12,-2-3-5,2 5 7,0-3 7,0 0-3,2 1-10,1 2-13,0-2-21,0 0-37,-1 3-56,2-3-73,2 0-100,0-2-204,1 3-64,0-5-113,-2 2-81</inkml:trace>
  <inkml:trace contextRef="#ctx0" brushRef="#br0" timeOffset="174571.44">15633 10617 1934,'5'-5'215,"-1"2"12,-4 3 12,7-4-5,-5 0-18,-2 4-21,0 0 10,17 11-2,-9-1-10,3 3-17,0 5-13,-1 3-16,2 1-14,2 7-55,-4-1-70,0 5-80,-5-7-79,-5 1-92,-2-2-100,-7 0-184,-3 5-31,-12-6 54,-6 8-234,-3-8-228</inkml:trace>
  <inkml:trace contextRef="#ctx0" brushRef="#br0" timeOffset="175966.48">13510 10226 1832,'0'0'-113,"0"0"15,0 0 18,6-2 20,-6 2 15,0 0 15,0 0 11,0 0 11,0 0 9,0 0 5,7-2 12,-7 2 9,0 0 2,0 0 9,0 0-1,0 0 2,0 0 5,0 0 5,0 0 2,0 0 7,0 0 3,0 0 2,0 0 1,0 0-2,0 0 5,0 0 2,0 0-1,0 0 0,0 0-1,0 0-2,0 0-1,0 0-1,0 0-4,0 0 0,0 0-3,0 0-4,0 0-2,0 0-3,10 4-5,-10-4 15,0 0 4,4 6-2,-2-3-4,-2-3-4,5 6 4,-1 0 2,0 0-3,-3-1-8,6 1 7,-2 1-7,-1-1 6,3 4 5,-3 0 1,2-3 7,0 4-9,-2 0-5,3 1 1,0 0-8,1-2 0,-3 4 5,2-1-2,2-1 3,-4 2-1,4-1-3,1 0 4,-2 0-3,-2 1 0,2-1-3,1 1 2,-2 0-3,1 1 2,0-2-2,1 2 1,-1-2-3,1 1-1,-3 1-3,3-4 0,-1 3-1,0-2-3,0-1-1,2 2-3,-2-2 0,0 0 0,1 0-1,-2 1-4,1-2-2,0 0 2,1-1-4,-1 0 0,-2 1 0,0-3-1,2 1 2,0 2-2,-2-3 0,0 1-1,0-1-1,1 1 1,0 1 1,-1-1-2,2 0 1,-1 0 2,-1 1-3,0-1 1,-1-1 2,3 3-2,-1-5 3,-2 2-1,2 2-2,-1-1 1,0-1 1,1-1-1,0 1-2,-1 1 0,-2-3 0,2 3-1,1-3-2,-1 2 2,0-2 0,-2 3-2,3-2 1,0 0-1,-3-1-1,0 1 3,0-3-2,0 1 0,0 2 2,0-2-3,1-1 0,-5-3 1,5 7 1,-1-6 1,-2 3-3,-2-4 2,4 4-1,-4-4 2,4 4-1,-4-4 0,0 0 0,4 4 7,-4-4 0,0 0 4,7 2-1,-7-2 0,0 0-2,0 0-2,2 5 8,-2-5-20,0 0 2,0 0-3,0 0 1,0 0-1,2 4-3,-2-4-2,0 0 4,0 0-4,0 0-8,0 0-13,0 0-9,0 0 4,0 0 2,0 0 1,0 0-4,0 0-2,0 0-1,0 0-2,0 0-11,0 0-12,0 0-11,0 0-15,4-11-29,-4 11-31,-2-6-40,2 6-59,-8-6-81,1 1-102,-1-2-239,0 2 59,-6-3 76,0-3-349,-3 0-356</inkml:trace>
  <inkml:trace contextRef="#ctx0" brushRef="#br0" timeOffset="179992.49">11134 7982 1446,'0'0'-91,"0"0"24,-5 1 21,5-1 16,0 0 10,0 0 20,0 0 14,-5 5 11,5-5 18,0 0 6,0 0 8,0 0 6,0 0 4,0 0 3,0 0 0,0 0 1,0 0-3,0 0-1,0 0 1,0 0 0,0 0-3,0 0 2,0 0-1,0 0 0,0 0-1,0 0-1,0 0 0,0 0-1,25-6 4,-20 4-2,-5 2 2,20-2 0,-10 1-4,3 1 1,0-3 2,0 1-10,4 2 5,1-2 0,2 2-1,1-1-5,5 1 4,-2-2 1,6 4-11,4-4 10,1 4 1,2-2-5,10-2 3,0 4-8,2-2-2,1 0-10,8 1 11,0 1-1,2 0 0,-1 1 4,1-3 5,1 3 1,-2-3 2,1 2-3,-10-2-1,9 1-4,-8-1-4,-2 3-1,4-1-4,-2-2-3,2 0-1,6 0-5,1 1-2,-1-2-1,2 1-3,1-2 0,1 2-6,1-3 1,0 2-2,26-3-7,-13 0 1,12 0 0,-14 1-4,-7 0-1,19 0 0,-15-1-1,-8 1 1,-3 0-5,1 3 0,-3-2 1,-2 0-3,-6 0 3,-2 0 1,-6 1-3,3-1-1,-4 2 0,-6-2 1,-3 0 2,-1 0-3,0 0-3,-2 1 0,0-2 2,-1 2 2,-2 1-2,-1-2-5,-3 0 2,1 2 2,-3-2 0,0 2-2,-2-2 3,-2 2-3,-3 0 3,4-3-2,-1 3 1,-5 0 0,4-1-3,-4 1 1,-1 0 4,1 0-1,-1-1-2,0 1 0,-1 0 1,-10 0 1,17 0-1,-8-3 2,-9 3-1,12 0 1,-12 0-2,11 0 3,-5-3-2,-6 3-1,0 0 1,13 0 3,-13 0-2,6-1 2,-6 1-1,0 0-3,0 0 2,11-1-1,-11 1-3,0 0-3,6-2-7,-6 2 1,0 0-5,0 0-6,0 0-7,0 0-12,0 0-5,0 0-7,0 0-13,0 0-13,0 0-30,0 0-16,0 0-18,0 0-24,-25-8-29,12 8-32,0-2-29,-6 2-42,-2-2-100,-2 0-120,-7-2 35,2 3-93,-3-2-78</inkml:trace>
  <inkml:trace contextRef="#ctx0" brushRef="#br0" timeOffset="181923.79">13272 7936 1488,'0'0'-64,"7"-2"11,-7 2 16,6-3 2,-6 3 6,7-3 6,-7 3 6,11-3 14,-11 3-7,9-2 10,-4 0 4,-5 2 13,11-2 10,-11 2 6,5-4 11,-5 4 5,9-1 5,-9 1 0,0 0-2,7-3-1,-7 3-4,0 0-4,11 0 2,-11 0-5,0 0 0,14 0 0,-8 3 1,1-2 1,2 0-1,1 4-4,-2-1 4,1-1-1,0 3-2,-1-2 0,0 3-1,1-1 2,-1 0 1,-2 1-1,-1 1 0,0 0 2,-3 0 2,0-3-2,0 2-2,-2 1-5,-4-1-1,-1 1-1,-2 1-2,1-4-4,-2 1-1,2-2-3,-3 1-2,0-1-1,1 0-2,2-3-1,-1 3 0,1-2 2,6-2-6,-10 0 1,10 0-2,-9-6-5,9 6-2,-3-7-1,3 3 2,0 4-3,8-11 0,-4 4 1,2 0-4,0 2 2,0 0-2,3 0 0,1 1 0,-1 1 0,0-1 0,-1 0-3,2 2 1,-1 0-2,-9 2 2,15 0-1,-7 0 0,-8 0 1,13 2-2,-8 2 3,-5-4 0,4 6 5,-2-1-4,-2-5 3,-2 10 0,-2-5 0,-1 0 1,-2-1 3,3 1-3,-4-2 0,2 2 0,0-1 2,-4-1-2,4-1 1,0 0 2,6-2-2,-10 4 2,10-4-7,-11 0 10,11 0-6,-8-4 3,8 4-1,-7-4 1,7 4 5,-6-3 1,6 3 7,-5-4 6,5 4 2,-6-5-2,6 5 5,0 0-4,-5-3-4,5 3 1,0 0-2,0 0-3,-5-5-2,5 5-3,0 0-1,0 0-2,0 0-3,0 0-1,0 0-2,-6 0 6,6 0-8,0 0 0,0 0-4,0 0 1,0 0 1,0 0 1,-10 8 1,8-3-3,2-5 1,-4 7 7,0-1-2,2 0-4,-2-1 4,0 1 3,-3 2 3,3 2-1,-5-1 5,3 2 0,-2-2 3,-1 2-2,1 4 0,-2-2 1,-2 0-1,0 2 3,-1 0-2,0 3-1,1-3 6,-1 0-3,-1 3 0,-2-3 2,0 1 2,0 1 0,0 0-6,1-3 0,-2 1 1,0 3 4,-1-2 3,2 2-9,-1-1 5,-2 1-5,1-1-3,3 0 1,-5-1-3,3 2-2,-2 1 3,0-2-3,1 0 5,0 2 1,-1-2 1,0 0-1,2 1-1,-3 3 15,0 0-3,0 0 2,4-3-3,-1 2-1,-3 1-3,2-1 6,1-1 3,0 5-2,0-6 2,2 1-2,-4 6-7,0-2 4,2-1-1,0-2-4,0-1 1,2 2 0,-4 2 0,0 0-2,2 1-2,-2 0-2,0-2-1,2 3-5,0-1 0,0 2 3,-2-2 1,1 1-5,1 1 1,-3-1 1,3 0 0,-2 3-3,0-4 5,1 2-6,-2-1 0,0 1 2,2-1-1,-1 0-1,-1 0-1,0-2 0,0 3 4,1-4-3,1-1-2,-4 1 3,6-4-2,-3-1 2,1 1-1,2-3 0,-2 3-2,2-2 1,-2 0-2,0 0 3,-2-1-2,1 0-2,1 0 5,-2 0-4,0-1 1,0 3 3,0-3-2,-1-1 0,1 0-1,0 0-1,-1 2 2,1-3 0,-2 2 0,1-1-3,-2 0 0,4 0 1,-3 2-4,0-1 5,2-1 0,0 1-4,-1-1 1,5 3 2,-4-3-1,4 3 1,-3-6-3,1 4 2,4-1-1,0-2-2,0-1 4,2 2 0,-1-2-5,2-1 4,-1 2-1,-1-2 0,3 0 1,-2 4 2,2-4-4,0 3 5,-1-3-3,0 2 0,1-2 0,-1 2 0,1-2-4,-1 3 4,-1-3-2,2 3 2,0-4-3,2 1 4,-1-1-1,1-1-3,2 0 1,-4-1-1,5 0 1,-1 1-2,-2-1 4,2 0-1,1 0 0,0-2-3,1 3 0,0-1 3,-2-2 2,1 1 2,1-1-10,-1-1 5,1 3 2,1-2-3,3-4 2,-5 6 1,1-2 0,4-4 1,-5 5-4,5-5 2,-4 7-1,4-7-1,-4 3 2,4-3-1,-4 4 2,0 0-1,4-4-3,-7 6 1,5-3 1,2-3 2,-7 6-4,7-6 1,-6 5 1,2-1 1,4-4-1,-4 4-2,4-4 2,-4 4 4,4-4-3,0 0 5,0 0-5,-4 5 6,4-5-3,0 0 0,0 0 2,-4 3 0,4-3 0,0 0-3,0 0 2,0 0-8,0 0-18,0 0-21,10-13-23,-8 6-29,2 4-17,-2-5-39,0 1-50,2-1-55,-2-1-54,0 1-113,1-4-124,-1 3 50,-2-2-220,2-1-208</inkml:trace>
  <inkml:trace contextRef="#ctx0" brushRef="#br0" timeOffset="182316.01">11084 10111 1978,'0'-5'12,"0"0"15,0-2 20,0 7 21,0-9 23,0 3 5,0 6-4,-1-5-2,1 5-6,1-8-7,-1 8-6,0 0-9,0 0 0,0 0 12,0 0 5,0 0-4,-8 17 9,2-6 6,0 3-4,0 1 2,-3 0-1,2 3 0,-3 0 0,2 1-5,-1-2 3,1 5-2,-3-5-6,2 2-5,3-5-3,0 1-7,0-2-5,0-2-4,-2 0-6,4 0-4,0-4-5,2 0-6,-2 1-2,0-1-4,2-1 1,2 0-1,0 1 4,4 0 7,2-2 3,2 3 4,8-4 0,0 1-4,4-1-4,7 0-1,1 0-6,6-3 0,3-1-6,6 0-42,1 2-69,3-4-89,0 1-110,-2-5-129,5-5-194,-2-1 38,-3-5 72,-2 0-290,-5-7-277</inkml:trace>
  <inkml:trace contextRef="#ctx0" brushRef="#br0" timeOffset="183330.46">11265 8292 2084,'3'-7'-66,"-1"3"21,-2 4 34,2-7 24,0 3 19,-2 4 12,0-6 5,0 6 8,0-7 4,0 7 2,0 0-6,0 0 2,2-7-5,-2 7-6,0 0-6,0 0-6,0 0 10,0 0 8,0 0 3,-6 24 3,4-12-1,-4 3 3,4 4-2,-2-3-1,0 5-7,2-2-2,-2 2-6,2 0-2,-2 0-2,2-2-5,-1 2-2,-1-1 0,2 0-7,0-3-5,-1 0 1,2-1-5,-2-3-5,1-2-8,0-1-1,2-1 3,0 1-2,-2-7-13,2-3-5,0 0-1,0 0 2,0 0-2,0 0 0,17-21-3,-13 6 5,3-2-1,-3-6-3,4-3 5,0-5-3,2-3 4,-2 0-1,0 0 3,-1-1-1,-1 0 6,0 7 12,1 3 11,-3 1 15,-2 3 4,5 2-3,-5 3-2,0 1-7,2 0 2,-2 4-8,0 1-3,0 0-1,-2 1 0,2 2-5,2 3-1,-4 4-2,4-2-1,-4 2 6,0 0 2,14 17-1,-8-6 7,-2 3 5,4 1-1,3 3 7,2 2 0,0 3-3,5 1-5,6 2 7,-1-4-8,7 6 0,2-1 0,2-2-18,1-1-38,-3-4-55,0-2-82,0-1-94,-3-5-170,-5 0-125,-3-3 94,-6-1-185,-6-3-147</inkml:trace>
  <inkml:trace contextRef="#ctx0" brushRef="#br0" timeOffset="183677.27">10781 8903 1916,'-9'0'114,"9"0"16,-7 3 10,7-3 17,-6 1-1,6-1 2,0 0-14,0 0-14,0 0-16,0 0-11,12-13-12,2 9-9,2-1-8,3-1-10,3-1-5,2 0-12,2 2-34,0 0-38,1-2-47,-1-1-60,-1 3-79,1-4-83,-1-1-181,-4-2-14,-5 2-189,0-1-174</inkml:trace>
  <inkml:trace contextRef="#ctx0" brushRef="#br0" timeOffset="183871.88">11208 8582 1921,'0'-6'117,"0"6"24,2-6 4,0 3 3,-2 3 1,0 0-15,4-5-18,-4 5-13,0 0 3,8 12-7,-3-4 2,0 5-9,5 0-9,0 7-8,1 1-6,4 8 4,-3-1-51,3 2-84,-2 2-101,0-1-128,-3 1-274,-4-6 72,4 2 70,-6-2-154,0 1-79</inkml:trace>
  <inkml:trace contextRef="#ctx0" brushRef="#br0" timeOffset="186330.32">12810 9584 963,'0'0'124,"0"-6"-23,0 6-9,0 0-15,0 0-21,-2-5-9,2 5-5,0 0-10,0 0-7,0 0 0,-2-7-4,2 7-3,0 0 3,4-2 6,-4 2 9,0 0 6,0 0 8,0 0 9,0 0 10,0 0 9,0 0 2,0 0 6,0 0 5,0 0 1,0-7 1,0 7-1,0 0 2,0 0-7,0 0-3,0 0-3,0 0-7,0 0-5,0 0-2,0 0-7,0 0-3,0 0-1,0 0 3,0 0-13,0 0 2,0 0 1,0 0-4,0 0-2,0 0 5,0 0-11,0 0-1,0 0-1,0 0-3,0 0-3,0 0-1,0 0-9,0 0 3,0 0-4,0 0 0,0 0 2,-2 17 4,0-10 3,0 0 8,0 0-8,-2 1 2,2 1 4,-2 1-2,2-1 2,-4 4 7,1-1 1,1 1 1,-2 0 2,-1-1-1,1 2 1,1-3-4,-1 1 2,0 0-4,2-5-4,-2 3-4,2-3-2,1-2-1,-2 3-3,3-2-3,-4-3-2,4 3 1,0 0-2,0-1-4,-1 0 2,3-5 0,-1 4-2,-1 1-2,2-5-1,0 0-2,-4 6-8,0-2-20,4-4-22,0 0-26,0 0-21,0 0-30,0 0-41,0 0-37,0 0-42,0 0-38,0 0-39,0 0-97,8-15-106,-6 11 36,4-1-164,-2 0-142</inkml:trace>
  <inkml:trace contextRef="#ctx0" brushRef="#br0" timeOffset="186639.52">12875 9669 1644,'-2'-4'-18,"2"4"23,-5-7 23,3 3 23,2 4 20,-4-5 21,4 5 13,-2-6 11,2 6 3,-2-4 6,2 4 3,0 0-6,0 0-3,0 0-3,-3-5-16,3 5-6,0 0-8,0 0-9,0 0-7,0 0 3,0 0 1,24 13-11,-14-9 0,4 3-6,0-1-5,3-1-5,4 3 0,2 0-14,0-1 6,1 0-1,-1 2-20,2-3-28,-3-1-42,-1 1-49,-2-3-56,2 1-69,-6-2-86,2 0-168,-3-2-19,-2 2 74,-2-4-117,-2 2-44</inkml:trace>
  <inkml:trace contextRef="#ctx0" brushRef="#br0" timeOffset="186922.83">13352 9407 1596,'0'-10'103,"0"2"14,0 4 13,0-3 8,0 7 4,3-8 2,-3 8-10,2-5-13,-2 5-11,3-4-15,-3 4-9,0 0-6,0 0 5,10 15-7,-6-6-1,2 0 0,1 6-12,-1 0-3,1 1 0,1 1-3,0 1-4,1 1-8,-2-2-11,1 3 9,-2-4-19,1 1-29,-1 0-31,-2-3-47,2-1-56,1 1-70,-2-5-63,-1-1-156,2 2-83,-2-5 69,0-1-126,0 0-67</inkml:trace>
  <inkml:trace contextRef="#ctx0" brushRef="#br0" timeOffset="187203.77">13604 9426 1685,'0'-12'83,"0"5"28,0-1 21,4 1 17,-4 0 4,2 2 0,-2-1-9,0 6-9,2-7-14,-2 7-11,0 0-5,0 0 8,0 0 3,0 0-2,-22 18-10,15-9-1,2 2-3,-1 0-7,-3 2-2,-1 1-4,5 0-10,-1 1-3,-1-2-5,1 2-8,2 0-2,0-1-5,2 1-4,2-2-5,0-2-4,4 2-1,4 1-5,3-2-2,0 0-9,8-2-37,-1 0-37,4 0-47,-4-3-59,1-3-69,6 4-70,-5-8-91,-1 1-151,0-1 0,0-1-269,-2-2-292</inkml:trace>
  <inkml:trace contextRef="#ctx0" brushRef="#br0" timeOffset="187535.55">13897 9544 2296,'0'-6'49,"-3"0"17,3 1 18,3-2 8,-1 2 4,0 0-5,2-2-9,3 4-5,0-3-8,1 2 0,3 3-4,-1-2 2,0 6-4,2-3-6,-2 3 3,0-1-1,1 4-7,0 0 17,-5 1 4,2 3 9,-3-1 9,-1 3 9,-4-1 2,-2 0-1,-2 4-3,-5 1-5,-1-3-3,-3 4-6,0-1-8,1-3-5,-2 0-8,4 0-6,2-3-9,-1 0-7,5-1-1,0-1 0,4-1-4,4 1-15,4-2-19,7-1-17,-2 0-20,4-3-28,0-2-26,1 0-21,4 0-24,0-5-36,-4 1-44,6-3-85,-3-4-135,-2-4-140,-6-1 56,-5-5-270,-6 2-277</inkml:trace>
  <inkml:trace contextRef="#ctx0" brushRef="#br0" timeOffset="188271.49">12697 8514 2005,'0'0'-56,"13"0"34,-13 0 27,15 0 22,-11-3 20,-4 3 16,0 0 13,14 0 8,-14 0 6,0 0-6,11-1 8,-11 1-2,0 0-5,0 0-10,10 0-6,-10 0-4,0 0-8,0 0-5,6 1-4,-6-1 7,5 8 7,-5-1 8,2 5 0,-2-1-7,0 5 4,0 3-6,-2 0 3,2 3-3,0 5 17,0-1-8,-2 0-3,-1 1-11,3-5-1,-1-1-5,1-1-3,-3 0-2,3-3-11,-2-2-3,2-1 3,0 0-3,-2-5 3,2 2 4,0-2 10,0 1 10,0-4 11,-2 2 7,2-3 3,0-5 1,0 6-11,0-6-7,0 0-5,0 0-6,0 0-7,0 0-2,0 0-7,0 0-3,0 0-1,6-15-6,-6 15 0,0-8-6,0 8-3,3-5 2,-2 1-5,-1 4-7,5-8-6,-3 4-1,1-1 0,5 1-6,-2-2 1,0 1 2,4-1-2,2 0 2,-2 1-1,5 3 2,2-3-2,2 1-4,1 1-7,2 0-4,0 0-15,1 1-11,1 0-15,-2 2-24,3 2-16,-1-2-29,-2 2-32,-4-2-46,2 0-43,-4 2-46,-1-4-60,-2 2-151,0-2-22,-5 2 50,0 0-165,1-2-142</inkml:trace>
  <inkml:trace contextRef="#ctx0" brushRef="#br0" timeOffset="188548.19">13419 8814 1843,'0'0'80,"0"-5"20,0 5 14,-3-7 14,3 7 4,0 0 1,0-5-16,0 5-12,0 0-14,0 0-10,0 0-2,0 0-1,5 19 8,-3-7-22,2 3 11,1-1-2,1 4-7,-2 3 1,5 2-5,-3-2-9,0 2-3,-2-3-4,2 2-5,-1-3 0,2 0-11,-3-2-47,0 0-34,-2-4-50,2 1-51,-2-3-54,2 0-38,-2-5-69,3-2-116,-1 0-42,-4-4-159,11 0-127</inkml:trace>
  <inkml:trace contextRef="#ctx0" brushRef="#br0" timeOffset="188806.77">13598 8949 1682,'-2'-11'13,"2"1"29,-3 1 23,3 3 25,0-1 25,-1 1 11,1 0-5,-2 1 0,2-1-9,0 6-11,0-6-5,0 6-6,0 0 8,0 0-7,-14 2-8,14-2-6,-11 10 1,4-7 0,1 5-14,0-2-3,-1 1-7,1 0-8,2 1-4,0-1 1,0 2-9,-1 0-2,5-1 4,0 1-1,3 2-7,1-4-1,4 2 5,3-1-5,0 1-16,5-1-34,1-3-34,0 2-37,2-5-50,0 3-55,3-2-49,-4-3-87,2 0-162,-4-1 22,1-1-130,-4-3-105</inkml:trace>
  <inkml:trace contextRef="#ctx0" brushRef="#br0" timeOffset="189184.84">13798 8953 1729,'0'0'79,"-2"-7"28,2 7 23,-2-8 5,2 5 3,0 3 4,2-8-24,0 4-10,2 0-11,0 0-11,2 0-6,1 0-9,2 3-4,1-2-11,1 3-8,-1 0-4,0 0-2,2 3-2,-2 1-8,0-1-2,-1 3-4,0 3 2,-3-2 2,0 5 8,-2 0 4,1-1 7,-5 2-1,0 1 4,-5-1 0,1 3-3,-2-1 5,-2-2-5,-1 2-1,-2-2-6,3-1 2,0 1-8,-1-3-4,1 1-1,3-3-2,1 0-1,-2 0-5,2 0-4,-1-3 3,3 1-6,-2-1-1,2-1 1,0 0-6,2-4 1,2 7 2,0-3-3,-2-4-3,15 6 1,-7-4 1,2 1-1,2-3-24,0 2-38,0 0-37,6 1-40,-1-1-31,0-2-57,8 0-62,-4 0-111,0-2-137,0-1 34,3 1-187,-1-3-175</inkml:trace>
  <inkml:trace contextRef="#ctx0" brushRef="#br0" timeOffset="189433.38">14406 8995 1841,'-7'-5'59,"1"1"29,4 1 18,2 3 18,-7-5 6,7 5 0,-2-4-4,2 4-11,0 0-16,0 0-6,6-6-9,1 4-11,-7 2-8,13-3-5,-5 3-10,1 0-19,-9 0-30,14 1-42,-5 1-48,0 0-41,1 3-57,-4-4-53,0 6-136,-1 0-101,-3 0-113,-1 3-91</inkml:trace>
  <inkml:trace contextRef="#ctx0" brushRef="#br0" timeOffset="189581.49">14414 9215 1738,'-4'11'73,"0"-5"20,2-1 22,-1-1 20,1-1 7,2-3-4,0 6-11,0-6-15,11 6-5,0-6-11,3 5-10,6-5-21,0 3-51,0-3-82,2 1-102,-2-1-113,0 0-203,3-1 53,-6 1-112,3-3-47</inkml:trace>
  <inkml:trace contextRef="#ctx0" brushRef="#br0" timeOffset="194487.51">14889 9003 1524,'-13'-2'10,"8"0"10,5 2 13,0 0 12,-10-2 12,10 2 8,-6-2 4,6 2 1,0 0-2,0 0-3,-11 0-6,11 0-3,0 0 7,-7 6 19,3 0 3,-2 1-4,2 3 4,-2 2-3,-1 3-6,1-1 7,-1 3-10,1 3 0,0 1-9,1-2-2,1 1-10,2 2 1,0 0-6,4 0 0,2-3-10,0 2 1,5 0-3,0-3 0,1-1 0,1-5 3,1 0 5,2-1-2,0-3 3,3-3 2,-2 1 3,-3-6 10,1-2 0,4 0-2,-4-5-1,-3-1-2,3-3-8,-5-5-2,1 1 3,-3-6-14,1 3-2,-5-2-2,0-1-6,0 2-6,-2-2 2,-4 4-5,2-1-2,-5 3-5,-1 0-3,-3 2-13,-2 1-15,-3 4-13,-4 3-14,2 0-16,-4 2-17,1 2-25,-3 2-29,4 3-45,-1 3-40,-1 2-40,2-1-77,4 1-134,6-1-6,1 1-139,5 0-117</inkml:trace>
  <inkml:trace contextRef="#ctx0" brushRef="#br0" timeOffset="194670.46">15146 9258 1833,'12'-6'122,"-2"3"12,-2-3 10,-1 2 11,0-2 8,1 3 7,-2-1-4,0 1-24,-1 0-14,-1-2-12,-4 5-10,10-5-36,-6 5-47,-4 0-42,6-4-55,-6 4-58,8 0-61,-5 0-39,-3 0-49,9 0-133,-5-3-36,-4 3-121,0 0-71</inkml:trace>
  <inkml:trace contextRef="#ctx0" brushRef="#br0" timeOffset="194968.96">15405 9119 1783,'2'-8'130,"0"1"27,-2 2 16,1 0 18,2 0 20,-3 5-3,0-7-11,0 7-10,0-9-15,5 7-22,-5 2-9,2-6-17,-2 6-20,0 0-7,0 0 8,0 0 0,-2 21-6,2-8-6,-3-2-6,1 2-4,2 4-4,0 0-8,-3 0-4,3 0-8,0 2-2,0-1-7,3 1-4,-1-2-4,1 0-4,2-2-2,1 0-2,2-2-2,0 2-4,3-3-20,2-2-20,2 1-28,1-3-33,2-1-37,-2 0-47,4-7-60,-4 3-67,3-6-74,1-2-128,-6 1-100,1-5 50,-2 0-275,-3-1-299</inkml:trace>
  <inkml:trace contextRef="#ctx0" brushRef="#br0" timeOffset="195162.5">15663 9106 2449,'-2'-7'80,"0"7"12,2 0 8,-4-7-3,4 7-5,0 0 3,0 0 29,0 0 7,-2 23-1,2-7 8,0 0-2,2 6-10,0 4-7,-2 1-12,4 3-6,-2 1-14,1 1-64,-1-1-60,-2 1-72,0-1-94,-2-3-106,-5 0-194,-1 3-37,-5 0 51,-2-1-204,3 1-187</inkml:trace>
  <inkml:trace contextRef="#ctx0" brushRef="#br0" timeOffset="197207.01">14615 7940 1700,'4'2'-130,"-4"-2"18,0 0 18,5 3 18,-5-3 9,0 0 17,0 0 11,0 0 14,6 2 8,-6-2 8,0 0 5,0 0 6,3 4 2,-3-4 1,0 0 0,0 0 5,0 0 5,2 6-2,-2-6 7,0 0 5,0 5 1,0-5 1,0 0 9,0 0 1,0 7 5,0-7 6,0 0 10,0 0 4,0 0 4,2 3 10,-2-3 2,0 0 7,0 0-1,0 0 7,0 0-3,0 0 0,0 0 0,0 0-1,0 0 2,0 0-7,0 0 2,0 0-1,0 0 1,6 2-2,-6-2-2,0 0-1,0 0-2,12 0-9,-12 0-1,0 0-3,9 0-2,-9 0-6,0 0-5,0 0-5,13 0 2,-13 0 0,8 0-5,-8 0 0,0 0 3,13 3-2,-13-3-10,0 0 6,8 0-6,-8 0 5,0 0-3,0 0-2,11 0 2,-11 0 1,0 0-4,0 0-3,6 1-3,-6-1-2,0 0-4,0 0 2,0 0-2,0 0-5,7 2-1,-7-2 1,0 0-5,0 0-2,0 0-1,0 0 0,0 0 0,0 0-4,0 0 4,0 0 1,12 0 8,-6 2 7,-6-2 3,14 0-4,-10 1 0,-4-1-2,14 3 3,-6-3 2,1 2 0,2-2-4,-2 1-1,1-1 1,0 2 0,2-2 0,-3 2 1,4-2 2,-2 0 0,2 0-3,0 2 1,-2-2-4,3 0 2,1 0-1,-3 0 1,3 0-1,-1 0 1,0 0-3,0 0 0,4 0-1,-4 0-4,1 0 2,0 0-6,0-2 0,0 2 0,4 2 1,-3-4-4,2 4 1,-2-4-2,4 4-1,1-2 1,-1 2 1,1-2-4,3 2 4,0-2-1,4 1-3,1 2 2,1-2-1,0 1 0,3 0 0,-1-2-1,2 2-1,3 3 2,0-5 0,3 3-3,2-1 2,-1 0-1,5-1 0,-4 1 1,3 1-1,-3 1 0,3-4 0,-3 3 2,0-1 0,3 0-3,-2-1 3,3 2-3,0-1 4,1 0-4,-1 0 1,4-1 0,-1 1 1,-2-2-4,3 2 3,-2 2-1,-3-2 2,-1-1-1,1 2 0,-3-2 0,-1 1 1,1 0 0,-7 0 0,1 0 0,0 0 0,1 1-4,-1-3 4,4 5-3,-4-3 5,-3-1-4,0 1 2,-1-2 3,-3 2-5,-2 1 2,-3-1 1,-5-2-1,3 0-1,-6 0 0,-1 0 0,0 3 1,-2-3 0,-3 0 0,0 0 1,2 2-1,-4-2-1,-8 0 0,16 0 2,-9 0-1,-1 2-1,-6-2 0,13 0 0,-13 0-3,9 0 1,-9 0-5,0 0-17,10 0-13,-10 0-13,6 2-8,-6-2-7,0 0-11,0 0-5,0 0-12,0 0-9,0 0-9,0 0-12,0 0-16,0 0-18,0 0-23,-29-4-26,23 2-30,6 2-20,-14-3-27,4 1-80,4-3-103,-4 3-7,0-1-77,0-2-51</inkml:trace>
  <inkml:trace contextRef="#ctx0" brushRef="#br0" timeOffset="200582.27">16512 8078 1455,'0'0'-20,"0"0"28,0 0 17,0 0 15,0 0 16,5-3 10,-5 3 7,0 0 8,0 0 2,0 0 0,0 0 2,0 0-2,8-4-3,-8 4-1,0 0-1,0 0 0,9-2 2,-9 2 1,0 0 5,0 0 4,6-2-1,-6 2 1,0 0 5,0 0-3,0 0-6,0 0-2,0 0-4,0 0-5,11 0-8,-11 0 4,10-2 1,1 2-3,-11 0-2,23 0-4,-8 0 0,4 0-2,4 0-2,1 0 0,8 0-5,4-1 5,5 1-1,4-3-4,5 3 5,8 0 2,0-1 0,10-1 2,-1 0 5,22 2 1,-11-4 6,9 2 0,-10 1-3,-10 1-4,-1-2 1,-2 0-3,3 2-5,-8-2-2,-6 2-4,-4 0-8,0 0-4,-7 0-3,-4 0-5,-6-3-4,-2 6-3,-5-6-3,-1 3-1,-6 0-2,2 0-4,-6 0 1,1 0-4,-2 3-1,0-3-3,-1 0-6,-3-3-2,2 6-4,-3-6-4,2 3-7,-10 0-5,15 0-6,-15 0-7,13 0-9,-13 0-11,11 0-16,-11 0-13,8-1-21,-8 1-15,8 1-12,-8-1-27,0 0-13,9-1-18,-9 1-27,0 0-28,8-2-63,-5-3-43,-3 5-110,-3-7-85,3 7 47,-3-7-165,-2 1-154</inkml:trace>
  <inkml:trace contextRef="#ctx0" brushRef="#br0" timeOffset="201030.06">17890 7757 1971,'-7'-5'84,"0"0"26,1 0 19,4 3 14,2 2 17,-6-4-4,6 4 1,-4-4-5,4 4-2,-4-4-4,4 4-5,0 0-2,0 0-8,0 0-6,-5-3-12,5 3-8,0 0-6,0 0-4,0 0-10,29 4-3,-11 3-6,-1-3-5,6 3-1,1 3-4,3 1-6,2 2-5,1-1-3,0 2-6,-3 0-4,1 1-3,-3-1-5,-2-3-2,-2 1-4,-1 1-3,-2-3-4,-2 1-1,-2-3 0,-1 2-5,0-1 10,-3 0 10,-2 1 4,-1-1 9,-4 1 0,0 0 2,-3 1-2,-3 0-6,-2 3-2,-3 0 1,-5 1-5,-4 2 0,-2-3-8,-5 6-2,-1-1-5,-3 0 2,-2 1-4,4-4-30,-4 1-24,0-2-28,4-1-38,1-1-44,6-1-46,0-3-47,1-1-54,7-1-54,0-2-77,0-3-131,5 1-48,6-3 84,-6 0-275,6 0-281</inkml:trace>
  <inkml:trace contextRef="#ctx0" brushRef="#br0" timeOffset="201529.79">18542 7840 2139,'-1'-11'-10,"-3"2"30,0-3 20,-2-1 36,0 1 20,-1 3 14,2 1 8,1-1 8,-2 1-9,2 3-10,-2-3-3,-3 4-1,1 0-4,-5 4 6,2 0-4,-4 4-11,0 4 2,-3 1 4,-1 5-1,0 4-8,2-2-4,-1 8-6,3 1-1,3 4 0,2 2-2,-1 1-5,3 2-2,5-3 1,3-2-1,2 3-1,5-1-5,3 2-1,3-2-4,2-3-4,7-1 5,0-4-1,4 0-1,3-6-2,5 0-1,9-2 0,3-2 0,0-3-2,-1-4-1,1-4-4,-1-2-5,0-4-2,-1-4-4,2-5-5,-1-4 2,0-7-6,-5-2-5,-4-4-4,-4-5-8,-1 0-6,-9-2-6,-10 4-6,-3-2-11,-7 4-7,-11-1-5,-5-1-8,-14 1-19,-5 3-15,-8 4-13,-1 4-14,-4 5-16,-3 2-9,7 5-9,-3 5-11,3 4-21,-3 2-25,5 2-31,0 3-32,3 4-32,3 1-37,7-2-107,4 0-86,6 5 39,-1-2-118,10 0-96</inkml:trace>
  <inkml:trace contextRef="#ctx0" brushRef="#br0" timeOffset="201770.08">18641 7923 1798,'5'-8'84,"-1"0"31,-2 0 19,-1 3 23,4-1 17,-3 3 4,-2 3-15,6-8-12,-4 6-19,1-2-19,-3 4-11,0 0-10,0 0 4,8 14-2,-4 0-3,-2 1-4,3 3-6,-2 7-9,2 0-4,-2 1-1,0 1-12,0-1-25,1 1-37,-2 0-32,-2-2-46,0-2-67,-4-3-78,-1-2-81,-3-1-178,-3 0-46,0-4 81,0 1-169,1-4-122</inkml:trace>
  <inkml:trace contextRef="#ctx0" brushRef="#br0" timeOffset="201924.29">18440 8122 1707,'-8'-15'105,"1"3"33,2-2 21,3 4 3,4 0-1,3 3-17,2 0-8,7 3-19,5-2-7,9 4-11,6 2-17,8 2-48,-1 0-92,2 4-117,-3-2-180,-8-1-161,-2 3 82,-4 1-116,-1 1-52</inkml:trace>
  <inkml:trace contextRef="#ctx0" brushRef="#br0" timeOffset="203893.02">15780 10872 1486,'0'0'-24,"0"0"9,0 0 13,2 3 9,-2-3 17,0 0 7,0 0 2,5 5 8,-5-5 1,5 0 11,-5 0-1,7 5 0,-7-5 3,3 2 3,-3-2 2,0 0 2,7 3 7,-4 0 2,-3-3 8,0 0 8,0 0 7,0 0 3,0 0 7,10 1 1,-10-1-2,0 0 4,0 0 2,0 0-5,0 0-6,5 5 1,-5-5 4,0 0-2,0 0-5,0 0-3,0 0 0,0 0-2,0 0-1,0 0-5,0 0-4,0 0-6,4 3-1,-4-3 7,0 0 3,14 0-4,-7 0-8,6 0-4,0 0-5,1 0-5,7 0-5,0-2-3,9 1 2,2-1 3,2-2 0,8 1 5,2 0 3,16-2-4,1 3 5,2-3-5,21-2 6,4 3-4,-16-2 0,-8 4-2,-4-1-7,1 1-5,1 0-2,-7-2-3,-3 4-4,-1-2-3,-4 1-7,1 1-4,-5-3 1,1 3-5,-6-2 1,-4 2 4,-2 0-11,-1 0 1,-5-2 0,-5 2-3,1 0-3,-2 0-1,-2 0-1,-4-1 1,1 1-4,-2 0 5,0 0-3,-3 0-2,0 0 2,1 0 3,-11 0-3,17-2-4,-9 2 2,-8 0-2,15 0 2,-8-2 1,-7 2-4,13 0 2,-13 0-1,10 0 0,-10 0-1,11 0 0,-11 0 0,11 0 0,-11 0-1,6-3 0,-6 3-2,0 0 1,12 0 0,-12 0 1,9 3-1,-9-3 1,13 0-1,-13 0-1,12-3 6,-12 3 0,13 0-4,-13 0 2,13 0 0,-13 0-1,13 0-3,-13 0 4,7 0-2,-7 0 4,10 0-5,-10 0 3,0 0-2,13 0 1,-13 0-3,0 0 4,0 0-5,12 0 4,-12 0-1,10 0-4,-10 0 5,13 0-3,-4 0 1,1 0 1,-10 0 3,19 0-7,-11 0 4,4 0 2,-2 0 1,-10 0-3,19 0 3,-11 0-4,0 0-1,1-1 3,-9 1 1,17 0-3,-9 0 0,4 0 4,-12 0-3,16 0-2,-5 0 2,-4 0 2,5-2-4,-1 2 4,-1 0-3,0 0 4,2 0-5,0 0 4,0 0-1,2-2-4,-2 2 3,-1 0-3,3 0 3,0 0 4,0-3-7,-2 6 5,4-6 0,-2 3-5,1 0 0,0 0 5,0 0-1,-3 0 1,4 0-2,-2-1-1,-1 1 3,2 0-4,0 0 3,-1-1 3,0 1-7,-2 0 3,-1 0 3,3-3-6,-3 3 3,0 0 0,-11 0-2,18-2 2,-12 2-3,-6 0 4,16 0-3,-16 0 2,10 0 0,-10 0 0,8 0 2,-8 0-3,0 0 1,11-2-3,-11 2 0,0 0 3,0 0-3,0 0-5,0 0-8,9 0 1,-9 0-1,0 0 0,0 0 1,0 0 0,0 0 0,0 0 2,0 0 9,0 0-8,0 0 1,0 0 2,0 0 1,0 0 1,0 0 1,0 0 2,0 0-1,10 0 0,-10 0 3,0 0-3,0 0 0,0 0 2,0 0-1,0 0 2,0 0-2,0 0 3,0 0-4,0 0-2,0 0-10,0 0-9,0 0-8,0 0-10,0 0-11,0 0-14,0 0-10,0 0-13,0 0-8,0 0-7,0 0-5,0 0-12,0 0-4,0 0-7,0 0-10,7 2-21,-7-2-24,0 0-43,0 0-53,0 0-52,0 0-147,0 0-36,-15-11 44,15 11-206,-8-4-176</inkml:trace>
  <inkml:trace contextRef="#ctx0" brushRef="#br0" timeOffset="204513.99">18262 10607 2019,'-6'-6'65,"2"1"9,0 1 11,-3-1 12,7 5 14,-3-5 9,1 1-3,2 4-7,0 0-7,-4-6-4,4 6-13,-2-4 4,2 4-8,0 0-6,0 0 3,-4-3-14,4 3-6,0 0-1,0 0-2,0 0-2,0 0 19,0 0 15,0 0 6,0 0 2,0 15 0,4-10-1,0 4 1,0 0 3,4 0-1,0 3-8,0 2-2,0-1-3,4 2-5,2 2-7,-1-2-5,-1 2-5,4-2-1,-2 1-7,0-1-4,0 0-8,-1-1-2,-1-1-6,-2-4-3,1 3-3,-3-2-4,-1-2 1,1-3-2,-2 2-3,-1 1 0,-3-1 5,-2 1-2,-2-3-2,-3 3-2,1-1 1,-6 0-6,0-1 1,-8-1-1,1 3-23,-4-1-20,-4 1-14,-3-3-25,3 4-21,-3-1-33,6-1-21,-4-2-32,2 1-34,3 0-43,2-1-45,6-1-42,1-4-69,2 3-121,5-3-7,5 0-308,0 0-328</inkml:trace>
  <inkml:trace contextRef="#ctx0" brushRef="#br0" timeOffset="205087.91">19005 10655 2164,'-4'-4'-56,"0"0"28,-1-3 21,-3 2 24,2-1 21,-3 1 24,1 1 19,0-2 9,-4 3 7,2-1 5,0 0 1,-3 0 8,-1 2 5,0 1 4,0 1-1,-2 0-6,2 0 7,-4 1 1,0 1 2,-1 4-1,0 0-8,-2 1-4,-1 4-2,-1 3-5,0 1-4,0 4-5,-1 0-4,1 0-4,3 4-1,2 3 0,-2-4-12,6 2 1,2 3 0,0-4 2,4 4 6,4-3-3,2 3 0,6 0-2,0 1-4,7 1-7,4 0-5,3-2-4,6 5-3,6-6-9,3-3-1,6-2-6,5 0-4,5-4 0,1-5-10,4-2-6,1-2-1,2-1 1,-9-7-1,3 0 1,7-7-4,-5-1-1,1-2-5,-1-8 4,13-4-5,-15-3 2,-9 0-3,-1-1-5,-5-7 4,-7 1-3,-1-3-2,-10-1 0,1-2-2,-9 4-3,-2 1 0,-6 3 4,-2-1-4,-7 3 0,-1-3-3,-8 1-11,-10 0-8,-4 1-15,-6 3-17,-4 5-18,-7 1-17,-4 3-24,-2 5-6,1 5-29,5 3-25,-2 2-25,3 2-34,-1 4-29,0 2-36,7 3-27,-2-1-74,3 4-100,6 1-22,3 0-265,5 2-277</inkml:trace>
  <inkml:trace contextRef="#ctx0" brushRef="#br0" timeOffset="206074.09">19003 10894 2015,'5'-4'-14,"-5"4"30,4-8 32,-2 6 27,-1-3 37,-1 5 20,3-7 17,-1 3 21,-2 4 17,2-6 17,-2 6 6,0-7 2,0 7-4,2-4-14,-2 4-16,2-4-18,-2 4-17,0 0-17,0 0-16,0 0-10,0 0-5,0 0-7,-4 22-3,2-12-10,0 2-7,-1 3-5,2 0-1,-3 3-11,2-1-1,-1 2-7,-1-1-27,2-1-43,0 3-50,-1-2-55,-1-1-59,-2 1-74,2 1-79,-5-6-89,2 3-160,0-4 23,0-1 68,1-2-279,-1 0-271</inkml:trace>
  <inkml:trace contextRef="#ctx0" brushRef="#br0" timeOffset="206259.9">18854 11068 2223,'-4'-9'97,"4"-1"27,0 2 9,3-1 13,3 1 8,3 2 7,3-1 0,9 1-10,7-2-9,10 3-15,5 2-12,3-2-11,3 1-8,-3 0-43,1 4-74,-1-4-77,-4 4-100,-2-5-105,-5 3-215,-1-3 3,-5 0 66,-5 0-192,-5-2-139</inkml:trace>
  <inkml:trace contextRef="#ctx0" brushRef="#br0" timeOffset="208452.24">18472 10834 1599,'0'0'-89,"0"0"18,0 0 18,0 0 14,-2-4 11,2 4 10,0 0 16,0 0 2,0 0 6,0 0 11,0 0-5,0 0 9,0 0 6,0 0 4,0 0-3,2-8 8,-2 8-6,0 0 2,0 0 0,0 0-1,0 0 6,0 0-5,0 0 0,0 0 8,8-3 2,-8 3 5,0 0 4,0 0 2,0 0 2,6-2-2,-6 2 4,0 0 4,0 0-2,7-3 1,-7 3-3,4-4 1,-4 4-1,0 0 6,6-2-4,-6 2-1,0 0 1,0 0-1,0 0 2,0 0-2,4-3 0,-4 3-2,0 0 2,0 0 3,0 0-1,0 0 2,0 0-1,0 0 2,0 0-14,0 0 3,-12-8-9,12 8 5,-13-1 3,5-2 1,-1 3 3,-2-1 5,1 1-7,-2-2 4,-2 2 2,2 0 5,-3-2 2,0 2-5,-2 0 4,0 0-6,0 0 2,-1 2 1,-4-2-5,1 0-2,-2 2 0,4-2-3,-5 1-1,3-1-2,-3 3-4,2-3-3,-2 1-2,-2-1-6,1 2 0,3-2-3,-6 4-2,0-4-3,3 2-2,1 0-4,-1-2 3,1 1-2,0 1-3,-2 0 1,1 0-2,1 1 0,-4-3-2,-1 1 2,1 0-2,1 2 1,0-1-2,1 0 0,3-2-3,-5 1 2,3 2-3,2-3 0,-1 2-1,-1-2-1,1 0-1,3 2 0,-3-2 1,2 0-2,-2 0 1,3 1-3,-3-1 0,4 0 0,-4-1-1,4 1 1,-4 0-1,3 0-2,-3 0 0,4 0 2,-2-2-1,1 2 0,-4 0-1,4 0-1,-3-2 2,1 2 0,-1 0-2,4 0 1,-4-3 0,3 3-2,-3-1 3,4 1 0,-2 0-3,-1 0 3,2-2 0,-3 2-2,3-2 0,-2-1 0,2 2 1,-2 1 0,0-1 0,3-2-2,-1 1 0,-2 0 0,1 2 1,2-2 1,-2 2-1,0 0 0,1-1 0,1 1-1,0 0 4,-1 0-5,3-2 2,-3 2 1,2 0 0,-2-2-2,1 2 1,-1 0 1,2-2-3,-1 0 1,2 2 2,-4 0-3,3 0 2,-2-2 0,0 2-2,1 0 2,0 0 0,-1 2-2,-1-2 2,1 0 2,0 2-3,2-2 0,-3 2 0,4-2-1,-2 2 1,4 0 1,-4-2 1,3 1-2,1 1 1,1 0 0,0-2-1,3 2 0,-5 1 1,1-3-1,2 2 2,0-2-2,-2 3 2,2 1-2,-1-3 0,-3 2 1,4-1 1,-5 0-2,8-1 0,-1 1 4,-1 0-3,0 1 0,0-2 0,3 1 2,-1 0-4,2 0 1,1-2 2,0 2-1,2 0 1,6-2-2,-14 1-1,14-1-5,-10 0-4,10 0-5,-6 2-2,6-2-2,0 0-5,0 0-9,0 0-7,0 0-13,0 0-22,0 0-19,0 0-21,0 0-21,24 0-28,-24 0-31,0 0-41,12 0-40,-8 0-35,-4 0-73,6-2-147,0 1 36,1-1-215,2-2-205</inkml:trace>
  <inkml:trace contextRef="#ctx0" brushRef="#br0" timeOffset="209053.97">16371 10686 1822,'6'-5'-54,"-2"-1"35,2-1 25,-1 1 24,-2-1 23,1 0 17,0 2 21,0 0 13,-2-4 5,0 6 3,0-3 5,-1 0 6,2 3 11,-3 3-1,2-8-5,0 4 2,-2 4 1,3-5-9,-3 5-4,0 0-12,0 0-3,0 0-3,-23 5-3,9 3-1,-4 3-4,-3 0-2,-7 5-5,-2-1-9,-1 2-4,-1 0-7,-2 0-5,2 1-1,-1-3-8,3 2-4,0-2-5,7-3-5,-1-1-4,6-2-1,0 0-1,4-2-5,-1 1 1,4-3 1,-2 1 2,5 0 1,-3-2 2,3-1 3,1 1 2,1 0 1,0-3 4,0 2 0,-2-2 3,8-1-5,-10 4-4,6-2-2,4-2-3,-6 5-2,2-5-4,4 0-3,0 0-3,-9 5-3,9-5-1,-4 2-1,4-2-2,0 0-3,0 0 1,-4 3-2,4-3 0,0 0-2,0 0 1,0 0 2,11 7 7,-11-7 2,12 5 2,-4-3 2,1 4 7,2-2 3,1 3 5,4 0 2,2 5 2,1 0-1,3 1 3,5 4-8,0 0 0,3 2 0,2-2-9,4 4 2,2 2-3,2-4-15,0 2-7,1 0-35,-1-2-55,-2 0-73,7 0-70,-5-2-126,-7-3-127,3-2-223,1 1 77,-3 0 74,-2-2-448,-5-2-479</inkml:trace>
  <inkml:trace contextRef="#ctx0" brushRef="#br0" timeOffset="-213766.49">19697 10940 2516,'0'0'-106,"0"0"40,0 0 33,0 0 22,-2-8 22,2 8 23,0 0 20,0-6 13,0 6 10,0 0 8,0 0 1,0 0 2,-2-5 4,2 5 1,0 0-7,0 0 6,0 0-3,0 0-3,0 0 1,0 0-3,0 0-6,0 0 1,0 0-5,0 0-4,0 0-1,0 0-7,0 0-3,0 0-3,0 0-5,0 0-5,8-2 0,-8 2 3,22 0 0,-7 0 0,8 0-1,2 0 2,6 0-9,7 0 0,5 0 1,2-2 7,2 0 0,2 2 3,-1-1 3,-1-2-3,-2 2 1,1 1-1,-6-2 0,-6 0-3,-2 0-1,-5 0 0,-1 0-1,-5 1-4,-2 1-1,0-2-6,1 2-1,-3-3-2,4 2-5,-5-2-5,1 3-2,-4-1-2,1 1-2,1 0-3,0 0-1,-5-2-3,4 2 1,-6 0-2,-8 0 0,19-2 0,-12 2-3,1 0 3,-8 0-5,12 0 2,-4-3 0,-8 3-1,10 0 3,-10 0-4,0 0 1,12 0-2,-12 0 0,0 0 0,11-2 0,-11 2 2,0 0-2,8 0-2,-8 0 1,0 0 3,0 0-4,0 0 1,9 0 0,-9 0-1,0 0 1,0 0-2,0 0 1,0 0 0,0 0 1,0 0-2,0 0 1,0 0-1,0 0-2,11 0 2,-11 0 0,0 0-2,0 0 3,0 0-1,0 0-1,0 0 1,0 0-1,0 0 3,0 0 1,0 0-3,0 0 1,0 0 0,0 0-1,0 0 0,0 0 2,0 0 0,0 0-1,0 0 0,0 0 0,0 0-1,0 0 2,0 0-1,0 0-1,0 0 3,0 0-2,0 0-1,0 0 1,0 0 0,0 0 0,6-3-1,-6 3-1,0 0 1,0 0 1,0 0 1,0 0-2,0 0 2,0 0-1,0 0-1,0 0 4,0 0-2,0 0-1,0 0 0,0 0-1,0 0 2,0 0-1,0 0-2,0 0 3,0 0 2,0 0-6,0 0 4,0 0-1,0 0-1,0 0-1,0 0 1,0 0 0,0 0 0,0 0 2,0 0-2,0 0 0,0 0 0,0 0 0,0 0 0,0 0 0,0 0 0,0 0 0,0 0 1,0 0-1,0 0 3,0 0-1,0 0-1,0 0 1,0 0-2,0 0 2,0 0-2,6-2 0,-6 2 2,0 0 0,0 0-2,0 0 2,0 0-1,0 0-2,0 0 1,0 0-2,0 0-1,0 0 0,0 0 0,0 0 1,0 0-1,0 0 1,0 0 0,0 0 1,0 0-2,0 0 1,0 0 1,0 0-1,0 0 2,0 0 0,0 0 0,0 0 0,0 0 3,0 0-2,0 0-1,0 0 0,0 0 1,0 0-2,0 0 3,0 0-4,0 0 3,0 0-1,0 0 0,0 0 0,0 0-1,0 0 0,0 0-2,0 0 4,0 0-2,0 0 1,0 0-1,0 0 1,0 0 0,0 0 0,0 0-1,0 0 2,0 0-1,0 0 0,0 0-1,0 0 2,0 0-1,0 0-1,0 0-1,0 0 2,0 0 0,0 0-2,0 0 2,0 0-2,0 0 3,0 0 0,0 0 1,0 0-2,0 0-1,0 0 1,0 0-1,0 0 1,0 0 2,0 0-2,0 0 2,0 0 0,0 0-3,0 0 0,0 0 1,0 0-1,0 0 1,0 0-1,0 0 1,0 0 0,0 0 0,0 0 1,0 0-2,0 0 1,0 0 0,0 0 1,0 0-2,0 0 2,0 0 1,0 0-2,0 0-3,0 0 6,0 0-4,0 0-2,0 0 4,0 0-1,0 0 2,0 0-3,0 0 2,0 0-2,0 0 0,0 0 0,0 0 0,0 0 1,0 0 0,0 0 0,0 0 2,0 0-1,0 0-2,0 0-1,0 0 3,0 0-2,0 0 3,0 0-3,0 0-1,0 0 0,0 0 4,0 0-3,0 0 1,0 0 0,0 0-2,0 0 0,0 0 0,0 0 1,0 0-1,0 0 2,0 0-1,0 0 0,0 0-1,0 0 2,0 0-1,0 0 0,0 0 3,0 0-4,0 0 2,0 0 1,0 0-2,0 0 1,0 0 0,0 0-1,0 0 2,0 0 0,0 0 0,0 0-1,0 0 0,0 0 2,0 0 0,0 0-2,0 0 0,0 0 0,0 0 2,0 0-2,0 0 0,0 0 0,0 0-2,0 0 3,0 0-3,0 0 1,0 0 0,0 0 2,0 0-1,0 0-1,0 0 0,0 0 2,0 0-2,0 0-3,0 0-19,0 0-17,0 0-19,0 0-21,0 0-30,0 0-27,0 0-28,0 0-24,0 0-52,0 0-49,0 0-44,0 0-59,0 0-128,-25 0-38,25 0 77,-13-2-207,13 2-182</inkml:trace>
  <inkml:trace contextRef="#ctx0" brushRef="#br0" timeOffset="-212709.05">20576 10906 1726,'0'0'-75,"0"0"33,0 0 17,-8-4 18,8 4 16,0 0 16,0 0 12,0 0 10,0 0 7,0 0 6,0 0 6,0 0 5,0 0 5,0 0 0,0 0 5,-7-2 0,7 2 1,0 0 2,0 0 1,0 0-2,0 0-3,0 0-5,0 0 2,0 0-7,0 0-4,0 0-2,0 0-6,17-3-1,-17 3-7,20 0-2,-10 0 1,7-3 2,0 3-4,4 0 2,3 0 2,3 3-5,3-1-1,4-2 7,2 1-4,7 1 6,1 0 1,3 0-4,1 0 5,1 0-6,8 2 2,-7-4-5,10 1 0,-9-1-2,2 2 1,-1-2-4,-3 0-4,2 0-1,-7 2-3,-1-4-1,-7 2-2,-4 2-1,-4-2-1,-3 0-3,-4 0-1,-3 0 0,2 0-4,-5 0-3,-1 0-2,-1 0-4,0 2 0,-2-2-2,-1 0-12,0 0-10,0 0-11,-10 0-12,14 0-12,-6 0-7,-1 2-15,-7-2-14,11 0-14,-11 0-22,0 0-18,12-2-29,-12 2-26,4-2-42,-4 2-44,0 0-88,-6-8-128,6 8 18,-10-5-114,1-1-91</inkml:trace>
  <inkml:trace contextRef="#ctx0" brushRef="#br0" timeOffset="-212352.56">21708 10683 1642,'-2'-6'82,"-1"3"29,1-2 19,2 5 17,-4-7 15,4 3 16,0 4-2,-2-7-7,2 7-9,0 0-12,-5-6-9,5 6-7,0 0-20,0 0-11,0-6-17,0 6-9,0 0-6,0 0-6,9 16 0,-5-5-2,-1 2 2,1 1 2,0 3 0,-3 3-3,4 3 5,-3 2-8,0 0-4,-2 2-2,1-1-6,2 0-7,-3 2 2,0-2-19,2-1-10,-2-2-12,0-1-13,0-2-15,2 1-18,1-4-19,-3 0-25,3 0-27,-1-4-33,-2-2-40,2 0-37,0 0-44,2-5-56,0-1-107,-2-1-70,-1 0 31,-1-4-119,0 0-92</inkml:trace>
  <inkml:trace contextRef="#ctx0" brushRef="#br0" timeOffset="-211720.83">21773 10698 1590,'-2'-19'17,"0"6"33,2 0 18,-4-1 15,4 3 20,4 0 16,-4 1 1,2-1-1,0 0-6,5-2-5,-2 4-5,4-3-14,3 0-3,3 2-5,5 0-12,1 1-1,7 3-5,-1-2-3,9 1-1,4 3 1,-2 0 8,3 2-9,-3 2-2,-2 0-6,2 2-6,-3-2-2,0 2 1,-3-2-12,-2 2 5,-9-2-12,4 0 2,-6 2-2,0-2 1,-2 0 6,-6 0 5,6 0 9,-7 0-8,3 0 7,-5 0-5,-8 0-1,11-2-8,-11 2-3,4-4-2,-4 4-4,0 0-3,0 0-1,0-5-3,0 5-2,0 0-2,0 0-3,0 0-9,0 0 12,0 0-8,0 0-3,-15 13 5,11-4-4,2 0 2,0 3 8,0 4 8,-1 2 0,3 1 5,0 5 9,3 0 4,-3 4 5,4 3 2,-2 0 5,2 1-5,-2 4-1,2-2 3,-2-1-5,2-3 0,1 3-3,-2-3-6,-1-1 0,2 0 0,-2-3-5,0 1-1,0-4-3,-2-2-1,2-4-1,-2 2-2,2-4-4,-2-2-1,2 1-3,-2-3 0,0 0-2,0-1-2,0-2 0,-2-1-6,-2-2-4,-2 2-6,0-2-2,-3-1-11,-4 0-4,0-1-8,-3-2-9,-4 0-5,-3 2-6,-1-3-3,-6 0-2,2-3-10,-4 2-7,0 1 1,-1-1-9,0-2-6,-1 3-15,2-4-12,1 3-19,1-2-32,0 1-23,5-1-36,2 1-28,0-3-35,3 0-90,4-1-103,-2 1-192,6-2-171</inkml:trace>
  <inkml:trace contextRef="#ctx0" brushRef="#br0" timeOffset="-211286.46">22013 10864 1937,'-5'-4'57,"3"-2"19,2 6 15,-4-5 18,4 5 11,-3-7 0,3 7-9,3-8-12,1 4-7,-4 4-18,13-6-4,-3 1-8,6 4-2,0 0-4,0-2-8,3 1-7,1 0-4,-2 2-4,-2-2 1,-1 2-3,0 0-5,-5-1-8,1 1-3,-1 0-4,2 1 1,-6 1 2,-2 2-5,-2 0 2,-2-4-4,-6 12 5,2-7-2,-6 3-2,0 0 1,-2 1-2,-1-1 0,0 1-3,0 1 2,-1 0 1,0-1-5,2 0 2,2-1-8,-3-1 1,4 1 2,1-3-1,-1 4 4,3-4-4,0 1 2,2 0 3,2 0 2,0-1 13,2 1-6,4 0 3,0-1 1,-1-1-2,6 0-1,0 2-2,-1-3-9,3 1-33,0-1-41,1-2-61,0 1-61,4-2-54,-4-2-107,3-2-131,0 0 29,-4-1-115,-1-3-72</inkml:trace>
  <inkml:trace contextRef="#ctx0" brushRef="#br0" timeOffset="-211129.88">22294 10834 1572,'3'-7'-8,"2"4"16,0-3 14,2 2 5,1-2 5,2 3-3,-2 1-4,3-2-2,-2 2-12,1-2-37,-2 4-38,2-3-77,2-1-143,-4 0-133,1 0 72</inkml:trace>
  <inkml:trace contextRef="#ctx0" brushRef="#br0" timeOffset="-210966.77">22468 10703 1344,'0'0'166,"2"-7"18,0 1 9,-2 6 9,2-5 7,-2 5-16,0 0-22,6-4-28,-6 4-15,0 0-9,0 0-11,2 20-10,-2-11-10,-2 2-6,2 6-4,-2 1-47,-2 1-48,0-1-64,-3-1-71,1 7-74,-4-4-101,-6 1-184,-2 4 36,-4-2-120,-2-3-94</inkml:trace>
  <inkml:trace contextRef="#ctx0" brushRef="#br0" timeOffset="-209412.58">21132 10756 1534,'0'0'-65,"0"0"18,0 0 5,0 0 15,11 8 12,-11-8 17,3 5 15,-3-5 5,0 0 3,0 0 4,7 4 6,-7-4 5,0 0 2,9 2-2,-9-2 2,1 3 2,-1-3-1,0 0 2,0 0 7,0 0 0,5 4-3,-5-4-6,0 0-1,0 0-3,0 0 3,0 6 2,0-6-4,4 8-5,-4-8-3,1 7-2,-1-3-2,3 1-3,-1 0 0,0 0-4,0 0-2,-1 0-2,2 0 0,-1 0-4,1-2-3,-3-3 2,4 8 0,-2-5-3,-2-3 9,2 6 8,-2-6 9,2 3 9,-2-3 5,0 0 5,5 4 3,-5-4 6,2 4-3,-2-4-1,0 0 2,0 0-2,0 0 7,0 0 3,0 0 1,2 7 6,-2-7 8,0 0-1,0 0-8,0 0-7,0 0 1,0 0 8,0 0 2,0 0 3,0 0 4,-9-18-3,7 12 0,-2 1-2,0-3-7,-1 0 2,-3-1-3,0-5-4,-4 1-5,2-4-2,-5-1-8,-1-2 1,-1-3 0,-4-4-6,-1-1-2,-3-7 0,-1-2-2,1-2-3,-14-16 0,4 2-2,-3-1 2,0 4 1,-2 0-1,0-2 0,3 6 1,4 7-1,-10-7 0,9 8-1,-9-8-5,2 0-3,0-2-1,-7-6-5,1 2-1,-2-2-2,1-3 1,-1 2 2,5 2-6,-3-5 0,3 3-2,1-2-2,-3 0 0,5 1 1,6 1-3,4 14 2,4 1-6,4 5 3,-1-1-3,5 8-8,1-1 2,0 3-1,4 0 2,-4-1-1,6 7-1,-5-6 0,1 4 0,4 1-4,-4-2 2,-2-2-1,-1 3-3,3 1 1,-2 0 0,3 4 0,-1 0 0,1 2 0,0-3 0,3 5 2,-1-1-1,2 4 0,1-5 0,-1 4 0,2-2-2,-1 1 2,1 2 2,-1-4-1,1 2-2,0 0-2,1 2 0,0-4 2,0 1 2,-1-1-3,0 2-1,-3-5 1,-1 1-2,0-1-1,0 2-4,1-3-4,-2 3 0,0 0-1,2 0 1,-1-1-3,-2 1 1,4 2-1,-1-2 3,2 3 0,-2-2-1,2 3 2,0 2 2,1-2 0,-2-2 1,3 4-1,1-2 1,-1 2 3,0 0-2,0 1 0,0-2 4,0 0-2,2 1 1,0 3-1,0-3-1,-1 1 3,2 0-3,-1 3 0,0-2-1,2 0-1,-3-1 1,3 3 1,0-1-1,0-1 1,-1 3 1,2-3 1,-2 2-1,3 1 1,-3 1-1,1-2 3,4 5-3,-4-7 1,2 3 1,2 4 2,-5-6-1,4 3 0,1 3 1,0 0-2,-4-6-1,4 6 3,0 0-1,-5-5 0,5 5 1,0 0-2,-2-4 1,2 4 0,0 0-2,0 0 1,0 0 2,0 0-4,0 0-4,0 0-7,0 0 2,0 0 0,0 0 3,0 0-1,2 21 2,-2-10 3,0 2 0,0 6 1,-2 2 1,-2 2-1,-1 4 4,-1-2-2,0 3 4,-2 3-3,-3-1 1,1 0 1,-2-1-8,4-2-13,-4 0-13,1-5-20,0 2-16,1-4-22,-1 1-17,3-2-26,-1-4-27,1-1-28,1-1-15,1-5-12,0 1-29,0-2-54,-1-2-50,4-5-95,3 0-78,0 0-214,-6-12-229</inkml:trace>
  <inkml:trace contextRef="#ctx0" brushRef="#br0" timeOffset="-209218.32">19005 8093 1964,'10'-8'-58,"1"1"22,-2 2 24,1 1 24,-1 2 19,4 0 16,-1 4 13,3 0 12,2 2 10,3 4 7,2 1 6,4 3-4,0 3-6,4 0-9,-1 4-6,0 2-8,7 4-3,-2 2-31,-1-3-52,-3 2-66,2 3-82,-6-7-137,-4 0-176,-4-6-106,-3-1-91</inkml:trace>
  <inkml:trace contextRef="#ctx0" brushRef="#br0" timeOffset="-208916.75">18387 8736 1774,'-8'-2'57,"-1"0"25,9 2 25,-11-1 21,11 1 2,-10-3-9,10 3-12,-2-4-13,2 4-15,0 0-4,12-9-7,-1 7-8,6 0-8,0-2 0,4 3-11,0 1 0,1-2-26,-1 0-47,2 2-50,0-2-69,1 0-78,-3-1-211,0 1-42,-4-5-99,-3 4-79</inkml:trace>
  <inkml:trace contextRef="#ctx0" brushRef="#br0" timeOffset="-208716.67">18796 8562 1858,'2'-5'122,"0"1"12,-2 4 6,0 0 3,4-6-18,-4 6-11,2-4-17,-2 4-12,0 0-10,0 0-6,6 17-5,-2-8-6,1 2-4,2 4-35,-3 2-53,2 3-62,2 2-84,-1 2-134,1-2-208,-1-1 69,-1-3-77,-2-1-34</inkml:trace>
  <inkml:trace contextRef="#ctx0" brushRef="#br0" timeOffset="-207155.23">19060 10639 1341,'0'0'-76,"0"0"9,0 0 5,0 0 9,0 0 15,0 0 1,0 0 11,0 0 9,0 0 10,0 0 6,0 0 10,0 0 8,0 0 4,0 0 5,0 0 4,0 0 8,0 0 6,0 0 4,0 0 10,0 0 5,0 0 0,0 0 3,0 0-2,0 0-1,0 0-4,0 0-10,0 0 0,0 0-8,0 0-5,0 0 3,0 0-8,0 0-4,0 0-4,0 0-5,0 0-5,0 0-7,0 0-5,0 0-5,0 0-5,0 0 0,0 0-1,0 0 2,0 0 1,0 0 5,0 0-3,0 0 2,0 0-1,0-6 4,0 6-2,0 0-7,0 0-7,0 0-15,5-5-29,-5 5-34,0 0-46,0-8-106,0 8-196,-3-6 48</inkml:trace>
  <inkml:trace contextRef="#ctx0" brushRef="#br0" timeOffset="-205778.58">19531 10553 1139,'0'0'-24,"0"0"11,0 0 15,-12 0 4,12 0 9,0 0 10,0 0 6,0 0 3,-10 0 6,10 0 8,0 0 2,0 0 5,0 0 4,0 0 2,0 0 5,0 0 4,-8 2 3,8-2 8,0 0 3,0 0 10,0 0 4,0 0 1,0 0 6,0 0-1,0 0 4,-6-4 5,6 4-2,0 0 1,0 0 2,0 0 2,0 0-19,0 0-8,4-9-9,-4 9-7,4-7-8,-1 3 4,2-5-9,-1 4-2,3-2-2,-2-1-2,3-1 1,0-1-5,1-1 2,3-2-3,-1-3 1,4-1 1,-1-1 5,2-1 0,0 1-1,1-5 0,3-2 0,-2-1 0,2 2 0,-2 0-5,2-3-1,-1 2-3,0-1-6,2 1-1,-2-3 5,2 4-8,-2-2 2,1-2-5,-2 4-3,2-2-1,1-1-2,-3 3-6,2-4 0,-2 2 0,2-1-3,-1 1-3,0-3 0,0-2-4,5-1 2,-4-2-3,4 1 0,-2-4-1,5 4 0,-4-4 2,2 2-3,0-4 1,1 4 0,-1-4-3,1 1-3,0-1 2,-4 2-3,4 1 0,-3 1 0,1-1-2,-1 1-1,-3 5 1,1 2-3,6-5 3,-9 6 1,2-1-4,-1 4 1,0-4-1,0 4 1,-1-1-1,2 0 2,1 3-2,-4-3 4,2 4-2,1-2-3,-4 4 1,-1 2 1,2-2-2,-2 3 3,-1-1 0,2 1 1,-5-1-2,5 0 0,-2 3-3,-1-3 4,0 2-1,1-1-1,-2 1 1,0 0 1,3-1 1,-2 1-3,-1-2-1,-1 3 0,2-1 2,-2 2-1,-1-1-6,0 2 1,-1 0 2,2-2-4,-3 3 4,0 0-1,1-1 1,-2 1-1,1 2 1,-4-1 1,3 2 3,-3-1-3,2 3 3,-5-2-2,6 3 0,-5-2 4,2 2-3,-2 1 1,3-1-2,-2 0 2,1 2-1,-4 3 1,3-8 2,0 4-1,-3 4 1,4-5-4,-4 5 3,2-4 0,-2 4 0,4-5 1,-2 0 0,-2 5-2,5-5-1,-3 0 0,-2 5-1,4-7 0,-2 3-3,0 1 4,3-1-3,-5 4 0,4-8-2,-3 5 4,2-1 0,-3 4-1,5-6 2,-5 6 0,3-7-1,0 4-2,-1-1 2,-2 4 2,4-7-3,0 4 1,0-4-1,0 2 4,2-3-2,-3 2 3,2-1-3,1 2-1,-2-2 2,0 1 1,0 2 1,1-2 0,-3 3-1,2-1 0,-4 4 2,4-7-6,-4 7 2,5-6-2,-5 6 1,4-3-1,-4 3 1,2-6-1,-2 6-2,0 0 0,4-4 2,-4 4-3,2-5 0,-2 5 3,0 0-2,0 0 3,5-2-6,-5 2-5,0 0-15,0 0-15,0 0-29,0 0-26,2-5-39,-2 5-46,0 0-27,0 0-47,0 0-57,-24 7-135,9-9-117,-5-1 69,-8-1-143,-8-4-139</inkml:trace>
  <inkml:trace contextRef="#ctx0" brushRef="#br0" timeOffset="-204601.78">18985 7943 1641,'0'0'-78,"0"0"22,0 0 17,0 0 12,9 0 6,-9 0 12,0 0 10,0 0 9,9-1 9,-9 1 6,0 0 5,0 0 3,0 0 1,0 0 3,9 1 0,-9-1 3,0 0 1,0 0 3,0 0-4,0 0 1,0 0-2,8 2 2,-8-2 1,10 0 0,-10 0-2,14 0-1,-4 2-1,-2-2 0,5 0 5,0 2 2,2-2-1,3 0 2,2 0 1,1 2 2,2-2 0,2 0 1,0 2-2,5-2-1,2 0-4,0-2-2,0 2 2,3 0 1,2 0-3,-1-2 0,1 2-3,6-2-3,2 2 1,-3 0-6,5 0-3,-1 0-2,3-2-2,0 2 0,1 0-2,1 0 2,11 0-2,-3 0-2,3-2-1,-5 1 1,2 1-2,1-2 2,-10 0-2,7 2 0,2-2-3,-2 0-1,-6 0 2,0 1 0,8-2 0,-9 2 0,1 1 0,-2-4 2,1 2-5,1 0-1,-1-1 1,0 2-6,0 0 7,-1-5-2,-2 4-1,-2-2-2,3 1 4,-2-4 1,-1 1-2,-1 1-2,1-3 1,-2 3-5,3-3 2,-4 1-4,3-2-1,-1 1 3,-2-1-4,7 0 1,-2-2 0,-5 1 2,0 3 6,-1-2-5,-3-2 1,-4 4 3,-4-1-3,-1 0-4,-4 3 4,-3 0 3,-4 3-5,-1-5-1,0 4 2,-2 0-3,-2 1-2,-2-1 3,1 1-9,0 0-2,0 0 1,-2 0-1,2 2-1,-1 0 3,2 0-1,-2-2 0,-3 2 2,2 0-3,-10 0 4,16 0 3,-16 0 1,12-1-2,-7 1-4,-5 0 4,11 0-4,-11 0-5,0 0-5,12 0-4,-12 0-9,0 0-4,0 0-5,0 0-8,0 0-13,0 0-11,0 0-14,0 0-14,0 0-14,0 0-17,-18 9-26,12-7-18,-2 1-39,-4-3-86,-2 0-380,0 0-174</inkml:trace>
  <inkml:trace contextRef="#ctx0" brushRef="#br0" timeOffset="-203753.74">21123 7995 1680,'10'-4'-111,"-3"1"17,-4 1 17,-3 2 11,10-4 16,-1 0 13,-5 3 3,-4 1 11,10-5 2,-6 2 4,-1 1 6,-3 2-1,12-5 1,-8 4 5,-4 1-2,13-1 0,-7-2 1,0 0-1,-6 3 3,15-1 1,-7 1-2,2-2 4,-10 2 1,16 0 0,-7-2 0,-1 2 2,1-2-1,-1 0 4,-8 2-2,15-2 5,-9 1 8,-6 1 3,14-2 1,-10 0 5,-4 2 0,8-2 5,-8 2-4,8-2-2,-8 2-6,8-3-2,-4 0 1,-4 3 4,10-5 3,-6 3-1,0-3 6,-4 5-3,8-2 9,-4-4 5,-4 6 0,7-2-2,-7 2 3,6-4 0,-6 4 4,4-3-6,-4 3-2,7-3 0,-7 3-5,0 0 0,5-4-2,-5 4 0,0 0-4,6-4-2,-6 4-4,0 0 1,8-3-1,-8 3-1,4-4-3,-4 4-2,6-4-2,-6 4 5,7-4 2,-7 4 2,0 0 2,7-3-3,-7 3 0,0 0-2,0 0 2,6-2-3,-6 2-1,0 0-2,0 0 0,4-4-2,-4 4-1,0 0-2,0 0 1,0 0-2,0 0 3,0 0 0,0 0 0,0 0 0,0 0 0,0 0-1,0 0-3,0 0 2,0 0 0,0 0 2,0 0 2,-16 13 0,10-8 5,-4 7 2,-2 5 6,-4 3 5,-5 6-2,-2 10 0,-12 16 1,-2 1-4,-3 2-1,-4 3 0,-1 3-15,-1-5-47,3 2-43,1-1-60,-1-8-67,5-1-171,6-11-254,1-6-130</inkml:trace>
  <inkml:trace contextRef="#ctx0" brushRef="#br0" timeOffset="-202578.57">19560 10159 1686,'0'0'-26,"0"0"24,0 0 18,0 0 14,-11 0 17,11 0 13,0 0 6,0 0 1,0 0 1,-6 5 3,6-5 1,0 0 9,0 0 4,0 0 2,0 0 2,0 0 0,0 0-3,-2 2-10,2-2-1,0 0-9,0 7 18,0-7 9,-2 11-3,2-2 10,-2 5 5,0 1 4,0 2 2,-2 2 2,-1 4-2,-4 2 1,3-3-6,-2 3-6,-2 0-6,0-2-10,0 0-6,0 0-1,-1-2-11,3-2-5,1-4-6,0-2-6,1 1-5,2-1-2,0-4-7,0 1 1,0-3-3,0 2-1,2-1-4,-3-3 1,2 1 6,1-1-8,0 1-1,0-2 5,2-4 4,-4 7 0,4-7-1,-2 6 1,0-2-2,2-4-2,-2 3-2,2-3-4,0 0-4,0 0-5,20 0 2,-20 0-2,24-3 1,-7 1-6,2-2 0,4 0-4,4-2 1,6 1 2,4-5-4,13-2-9,1-1-33,1-2-44,25-3-60,-6-4-73,-2-2-90,1 0-83,-9-1-146,-15 5-86,-9 2 58,-13 3-329,-2 2-370</inkml:trace>
  <inkml:trace contextRef="#ctx0" brushRef="#br0" timeOffset="-201982.99">20401 9854 2196,'0'0'-111,"0"0"27,0 0 28,2 4 26,-2-4 26,0 0 18,0 0 16,2 3 8,-2-3 12,0 0 6,0 0 7,0 0 6,0 0 2,0 0-2,0 0-1,4 5-4,-4-5-8,0 0-2,0 0 25,-4 10 19,0-3-5,1 3 3,-3 1 5,0 2-6,-2 1-4,-1 3-7,-4 2-4,3 1-9,-5 2-4,0 4-3,2-5-17,0 2 12,1-1-13,1 0-17,1-1-39,2-1-30,-2-6-38,2 0-36,4-1-31,-3-4-27,7 1-29,3-5-24,-1-2-14,-2-3-46,0 0-63,21-8-318,-12 0-160</inkml:trace>
  <inkml:trace contextRef="#ctx0" brushRef="#br0" timeOffset="-201773.77">20465 9926 1739,'8'-15'-11,"-2"2"41,-2 2 39,0 2 29,-2 2 25,3 2 10,-3 0 8,1 0-12,-3 5-1,2-7-16,0 2-13,-2 5-9,6-3-8,-6 3 16,17 6-3,-5-1 6,4 4-4,4-1 1,2 4-2,1 1-8,5 3-9,-4 0-5,4 0-8,0 1-42,-4 1-34,3-1-48,-11-2-66,4-2-86,-5-2-78,-3-1-157,-2 0-73,-2-3 69,0-1-155,-4-3-104</inkml:trace>
  <inkml:trace contextRef="#ctx0" brushRef="#br0" timeOffset="-201510.21">20966 9757 1820,'2'-14'104,"-2"5"19,0 1 5,2 1 8,-2 3 2,0 4-8,2-7-17,-2 7-14,0 0 3,7 0 11,-7 0 9,11 13 7,-5-2-4,2 0-6,1 6-8,-1-3-8,1 5-9,0 3-12,-1-4-5,-2 3-5,2 1-24,-4-4-36,1 1-26,2 4-40,-3-6-50,-4 2-57,2-1-70,0-3-41,-2-4-65,2-3-124,0-1-29,0-3-182,-1-2-168</inkml:trace>
  <inkml:trace contextRef="#ctx0" brushRef="#br0" timeOffset="-201270.68">21195 9885 1862,'2'-14'20,"0"4"38,-2-1 21,0 2 29,0 1 23,0 1 10,0 1-5,-2 1-6,2-2-5,0 7-7,0-9-13,0 9-2,-6-1 1,6 1-6,0 0-12,-18 5-3,13 0 3,-5 2-3,4 0-7,-3 3 0,2 1-4,1 0-7,1 1-4,-1 0-6,0 0-5,5 0-5,1 1 0,1 3-5,5-5-5,0 3-5,2-3-38,2 2-35,3-1-55,3-3-64,-5-1-83,9-3-69,-2-1-168,-2-2-55,1 0 53,-2-2-174,2 0-153</inkml:trace>
  <inkml:trace contextRef="#ctx0" brushRef="#br0" timeOffset="-201081.88">21457 9876 1895,'2'-2'102,"-2"2"10,2-8-2,1 3 5,-2 2-1,-1 3 6,0 0 26,0 0 4,19 10-2,-9-4-1,0 5-6,0-2-13,1 4-11,-2 2-9,1-3-15,-2 2-55,4 1-53,-6-1-52,-2 1-69,-2 0-60,0-2-75,-4-2-174,-2-2-66,-3 1 54,-3-3-117,-1 0-74</inkml:trace>
  <inkml:trace contextRef="#ctx0" brushRef="#br0" timeOffset="-200211.42">20992 8763 1550,'2'-7'10,"-2"-1"20,2 0 24,-2 2 12,2-2 8,-2 1 17,0 1 14,0-1 5,2 1 4,-2 2-2,0-2-2,0 6-7,2-7-5,0 2-8,-2 5-9,0-7-9,0 7-5,2-4-7,-2 4-2,0 0-10,3-6-5,-3 6-2,0 0-7,0 0-2,0-5-6,0 5-4,0 0 2,0 0-3,0 0-9,0 0 7,0 0-3,0 0-4,0 0 2,2-6 0,-2 6-7,0 0 12,0 0-4,0 0 7,0 0 2,0 0 7,0 0 5,0-5 0,0 5 4,0 0-5,0-6-6,0 6-2,0-9-19,0 2-18,2-1-13,-2 1-19,-2-2-10,4-2-3,-4 0-3,2 3 3,-2-4 5,2 2 3,-3 1 4,3 2 4,-2-3 2,2 3 11,-2-1-3,2 1 2,-2 0 3,2 7 8,0-10-5,0 5 3,0 5 5,-2-7-5,2 7 5,-2-6-3,2 6 1,-2-6 3,2 6 13,0 0 15,0 0 0,0 0 1,0 0 2,0 0 8,-11 12 4,11-12 4,-4 9 5,1-3 4,1 1-3,0 2 2,0 1-3,-2 4-2,0-3 1,0 5-3,0-1 0,-2 2 0,-1-2-9,0 1 0,1 1 2,0 0-8,2-5 6,-3 5-6,1-2-6,0-2 0,1 0 5,1-4-6,-1 3-5,3-4 3,-2 0-1,2 1 1,0-4-1,-1 3 1,2-3 3,-1-1-3,0 3-3,0-4 2,2 2 0,0-5-1,-4 9 0,4-9 4,0 5-4,0-5 9,-2 4-11,2-4-4,0 0 4,10 2-1,-2-2-1,3 0 5,0-2-4,2 0-4,5 0 0,2 0-1,0-1-4,2 1-4,5 0-19,1-1-30,0 0-35,-3-1-49,-2 4-59,0-3-52,-1 0-67,-2-1-156,-2 0-42,-3 1-149,-3 1-159</inkml:trace>
  <inkml:trace contextRef="#ctx0" brushRef="#br0" timeOffset="-199878.51">21348 8794 1986,'-2'-5'56,"0"-1"31,0 1 25,2-1 24,-3 1 11,3 5-9,-6-8 3,6 8-14,-1-6-14,1 6-8,0 0-19,-2-5-8,2 5-3,0 0 12,-2 15 6,0-6 0,2 4-3,-2 4-3,2 5-6,-2-2-10,2 8-4,-2-2-8,2 1-2,0 3-5,2-2-6,-2 1-4,2 2-2,0-3-5,2 0-1,-2-2-21,2-2-37,4-1-34,-4-2-37,2-4-35,0-1-46,0-3-50,2-2-55,2-5-63,-2-4-138,-2-2-46,-6 0 77,15-6-107,-9-2-59</inkml:trace>
  <inkml:trace contextRef="#ctx0" brushRef="#br0" timeOffset="-199616.44">21457 8978 1493,'0'-8'58,"-3"1"35,2 1 21,1 0 18,0 6 9,-2-9 0,0 5-10,2 4-16,-2-6-11,2 6-10,0 0-1,0 0 10,0 0 1,-10 12-1,8-5-8,-3 3-2,3 2-4,0-2-13,-1 2-10,3 3 3,-2 1-10,2 1-5,2-4-3,1 4-6,1-1-9,1 1 6,1-2-10,2 2 0,2 0 1,2-3-7,1 1-13,3-2-19,1-2-24,2 1-30,-3-6-42,4 0-43,-1-3-56,0-1-51,-4-4-85,-1 0-147,4-3 0,-6-1-138,1-1-121</inkml:trace>
  <inkml:trace contextRef="#ctx0" brushRef="#br0" timeOffset="-199418.54">21742 9069 1628,'0'-5'23,"-2"1"35,2 4 22,-5-7 10,5 7 7,-3-4-3,3 4-10,0 0-11,0 0-4,0 0 10,0 0 10,-4 15-1,4-6-3,0 3-5,2 2-8,0 4-5,1 1-5,0 0-5,1 2-11,-1 2-8,0 1-42,1 0-43,-2-3-52,2 1-59,0-2-61,-2-4-104,-2-3-146,0 1-123,1-2-92</inkml:trace>
  <inkml:trace contextRef="#ctx0" brushRef="#br0" timeOffset="-198399.42">21653 9605 1595,'0'0'-12,"0"0"29,0 0 19,0 0 23,-2 5 10,2-5 8,0 0 1,0 0 1,0 0-1,0 0 4,0 0-1,0 0-1,0 0-3,0 6-5,0-6-3,0 0-10,0 0-5,0 0-7,18-2-3,-9 2-5,-9 0-4,17-2-4,-6 4-3,1-2-22,-2 0-36,2 0-44,-2 2-43,2 1-41,-1-3-39,-2 0-73,-1 0-109,-3 3-184,-5-3-65</inkml:trace>
  <inkml:trace contextRef="#ctx0" brushRef="#br0" timeOffset="-198231.48">21663 9711 1498,'-10'8'-10,"0"-4"27,4 1 23,0-2 22,0 0 19,2-1 16,4-2-3,-6 7 0,3-5-5,3-2-5,0 0 9,0 0-3,9 10-7,3-8-9,6 1-7,0 2-8,3-1-47,1-2-55,6-1-67,-3 1-63,0 0-131,-2-2-374,-1-2-174</inkml:trace>
  <inkml:trace contextRef="#ctx0" brushRef="#br0" timeOffset="-196683.56">22163 9346 1720,'0'0'-88,"4"-5"23,-4 5 17,0 0 20,0 0 21,0 0 18,0 0 13,4-2 5,-4 2 5,0 0 3,0 0 2,0 0-5,0 0-1,0 0 11,0 0 14,-2 14 5,-2-6-1,-1 1 6,1 3 5,-2 3-4,2-1-4,-2 1 0,2 2-6,-1-3-3,0 4-4,3 1-5,0-2 0,0 1-4,4-3 0,-2 2-3,2-2-1,0 1-1,6-3 0,-5-2-2,4 0-4,-1 1 1,2-4 3,1-1 1,-3-1 8,3-2-8,-1-3 0,1-1-4,-9 0-4,16-5-1,-6-1-3,0-4-1,-4 0-3,0-5 0,1 1-6,-1-3-3,-2-3 3,1-1-4,-5 3-1,0-1-3,-5-1 1,1 4-4,-2-1 1,-3 0-1,-1 3-2,-2 1-2,-2 2 1,2 3 1,-5-1-3,2 6-6,0-1-15,1 2-17,0 2-21,-1 2-27,1 0-24,3 3-27,-2 2-29,5 0-29,0 1-43,4-1-116,0 1-306,4-1-156</inkml:trace>
  <inkml:trace contextRef="#ctx0" brushRef="#br0" timeOffset="-196508.8">22306 9564 1840,'0'0'16,"14"0"19,-14 0 24,8 0 15,-8 0 3,0 0-5,9 0-10,-9 0-5,8 2-14,-8-2-29,0 0-37,0 0-53,8 2-47,-8-2-40,7 3-81,-7-3-341,0 0-86</inkml:trace>
  <inkml:trace contextRef="#ctx0" brushRef="#br0" timeOffset="-196071.21">22580 9494 1683,'2'-5'26,"0"-1"17,-2-2 19,3 2 26,-6 1 17,6-2 4,-6 2-11,3 0-9,0 5-8,-4-7-9,0 2-8,4 5-7,0 0-5,-15 0-6,15 0-3,-15 8-8,9-3 1,0 4-7,-1-2 5,0 3-9,3-1-5,2 0 0,-2 5-1,2-2 0,2 2-1,2 3-3,2-2-3,0 2 3,2 1-3,6 2 1,-2-3-3,-2 1 1,3 1-3,0-2-1,0 1-1,-3-3-1,0-2 4,0-2-6,-1 2 1,-2-2 2,-1-2-1,-2-2 1,0 4 2,-2-6-3,-2 0 3,-2 2-2,-3-4 0,0-1-1,1 0 6,6-2-8,-16-2 1,7 0 2,0-1-3,1-1 3,2-1-4,-1-2-1,1-3-13,4 1-15,0 0-11,2-5-14,2 2-16,2-1-15,0 0-22,5-2-22,1 3-36,3-1-35,2-2-70,1 0-120,4 2-179,-1-1-67</inkml:trace>
  <inkml:trace contextRef="#ctx0" brushRef="#br0" timeOffset="-195810.47">22902 9492 1540,'0'0'7,"2"-6"21,-2 6 20,0 0 22,0-5 9,0 5-2,0 0-8,0 0-1,0 0 7,0 0 3,-10 11-1,6-5 1,-1 2 6,0-1-4,1 3-1,0 2 3,2-1-5,-4 2 4,4 1-12,0-1-3,-3 0-5,3 0-3,0-1-5,0 0-5,2 1-2,0-2-6,2 0-4,0 0-3,2-1-2,3 2-4,-1-2-10,2-1-32,1-1-38,2-1-44,-1-2-45,1 2-42,2-4-39,-1-3-54,-1 0-87,1 0-51,-3-3-127,0-2-44</inkml:trace>
  <inkml:trace contextRef="#ctx0" brushRef="#br0" timeOffset="-195649.29">23029 9689 1482,'1'-7'16,"2"2"33,-1 1 23,-2 4 14,4-5 8,-4 5-5,0 0-1,0 0 26,0 0 8,0 0 2,0 0-2,-9 19-3,8-9-10,-3-1-5,-1 6-9,4 0-9,-4 1-4,1 3-14,1-3-23,-1 3-62,-4 3-73,2 0-92,-5-1-120,-2-3-207,-1 3 56,-1-5-96,-3 2-51</inkml:trace>
  <inkml:trace contextRef="#ctx0" brushRef="#br0" timeOffset="-193364.59">22491 10837 912,'0'0'266,"-13"2"-73,13-2-52,0 0-27,-6 3-12,6-3-3,0 0-5,0 0-6,-6 3 3,6-3 1,0 0-2,0 0 1,0 0 4,0 0 0,0 0 5,-5 4 2,5-4 1,0 0-10,0 0-4,0 0 0,0 0 3,0 0-2,0 0 0,0 0 3,9 7-2,-9-7 4,6 2 3,-6-2-1,8 2 1,-1 0 4,-7-2-3,15 3 4,-5-3-5,1 0-3,4 3-7,4-3-6,2-3-3,2 3-5,9 0-4,10-1 10,3 1 10,14-2-2,7 0 2,27 2 0,4-2-6,1 0-2,4 2-3,-1 2-13,1 0-3,-2-2-1,-1 0-12,-7 2-4,-15-2-3,-15 0-8,-11 0 0,-3 2 1,-3-2-12,-11 0 1,-2 0-4,-3 0-2,-5 0 1,-2 0-3,-2 1-4,-3-1 5,0 0-14,-5 0 0,0 0-4,1 0-10,-1 0-10,-4 0-11,-1 0-10,-7 0-13,16 3-9,-9-3-17,-7 0-12,10-3-8,-10 3-10,11 0-7,-11 0-7,8-1-14,-8 1-15,8-2-8,-6 0-11,3 0-21,-5 2-22,3-5-24,1 3-30,-4 2-30,4-6-58,-4 3-106,2-2-38,-2 5-232,0 0-225</inkml:trace>
  <inkml:trace contextRef="#ctx0" brushRef="#br0" timeOffset="-192441.2">22340 10693 2031,'-12'0'18,"6"-3"15,6 3 13,-11-1 11,11 1 12,-14 0 7,14 0 1,0 0-1,-13 0-6,13 0-6,-7-3-4,7 3 0,0 0-3,-10 0-1,10 0-3,0 0-2,0 0-1,0 0-1,0 0 6,0 0-2,0 0 3,-13 0 2,13 0-2,0 0 2,0 0-5,0 0-2,0 0-1,0 0-8,0 0 0,0 0-5,0 0-6,0 0 3,0 0-6,0 0 1,0 0 1,0 0-5,34 3-7,-25-2 11,1-1-16,3 0-2,-1-1 4,1 2-3,-2-1-8,0 0-8,0 0-21,-1 0-17,2 0-25,-4 0-30,-8 0-37,15 0-43,-10 3-41,3-6-61,-8 3-124,0 0-65,0 0 31,0 0-105,0 0-44</inkml:trace>
  <inkml:trace contextRef="#ctx0" brushRef="#br0" timeOffset="-192213.46">22502 10611 1633,'2'-6'127,"-2"6"15,0-8 11,0 8 1,0-5 4,0 5-6,2-5-10,-2 5-8,0 0-19,0 0-16,0 0-10,0 0-2,0 0-11,0 0-4,0 0-5,6 18-12,-4-11 1,-2 3-11,0-1-27,0 0-26,0 2-36,0-2-43,0 0-57,2 1-75,-4 0-86,2-3-155,0 3 13,0-2-186,2-4-130</inkml:trace>
  <inkml:trace contextRef="#ctx0" brushRef="#br0" timeOffset="-188608.67">22269 7757 1594,'-7'-2'-80,"7"2"15,-11-2 10,11 2 8,-6-4 9,6 4 7,-6-3 8,6 3 13,-6-4 5,6 4 14,0 0 7,-4-5-1,4 5 12,0 0 8,0 0-2,-6-2 5,6 2 1,0 0 7,0 0 1,0 0 2,-8-3-1,8 3 2,0 0 0,0 0 2,0 0 0,0 0 1,0 0-2,0 0 0,0 0-2,0 0-1,0 0-3,0 0-1,0 0 0,0 0-3,0 0 0,0 0-6,-6-4-1,6 4-3,0 0 0,0 0-5,0 0-3,-2-6-2,2 6-2,0 0-2,0 0-1,0-5 3,0 5 6,0 0 0,0 0 1,0 0 2,0 0 0,0-8-2,0 8-1,0 0-2,0 0-1,0 0-2,0 0-3,0 0 4,0 0 5,16 0 2,-16 0 5,16 0 4,-4-2-6,1 4 7,7-2-4,0-2 6,6 2 1,6 0 2,4 0 4,6 0 1,6-1-3,12 1 4,5-3-5,24-4 0,9 5 5,2-2 0,3 0-9,0 0 0,2 3-2,3-1 1,0 2 2,-2 2-3,0-1-3,-4 3-5,-3 0-4,-8 2 1,-2 0-6,-17-2-2,-13 1 1,-5-1-3,-7 1 5,-4-3-7,-3 1-5,-10 0-2,0-2 3,-7 2-3,-1 0-2,-2-2 3,-2 0-3,-2 4-3,-4-5 2,2 2-4,-1-2 3,-3 2-4,0-1-2,2-1 0,-4 2 0,-2 1 0,0-2-3,1 3 7,-3 0 2,-3 1-3,4-1 1,-5 1-2,2 2 6,-2-1-2,-2 1 3,2 1 0,-2-1 4,-1 3-4,0-1 0,1 1 2,-4 4 4,1-3-3,0 4-1,2 0 1,-1 2-1,-3 3 3,1 0-2,1 6 5,0-3-2,2 6 10,-1 0 0,0-1 6,0 3 3,-1 0 2,3 0 5,-2 1 0,0 2 3,3-5-3,1 4 0,-2 0-1,2 0-1,0-3 4,0 3 1,2-4-5,-2 5 3,1-5-2,3 4 5,-2-1 0,0 5 2,3-2-1,-3-2 0,0 3 1,0 0-2,2-2-1,-2-1 3,0-1-3,0 5-2,-2-5-3,1 3 0,-1-3-3,3 2 1,-3-2-1,0 3-1,0-3 3,0 2-4,-3 0-3,3-1-1,0-1 0,-1 3 0,-1-2-3,0-4 4,2 2-5,-2-1 1,-1 1-2,2-2 2,-1 0-3,0-1 0,0-3 2,-1 1 1,3-1 4,-2 0-5,-2-1 0,4-3-3,-5 1 1,3-2 0,0-1-6,0 2 6,-1 0 0,2-1-3,-1 2-6,0-1 8,0-3-4,-3 4-4,3-3 1,0 3-9,-2-4-4,2 7-2,0-6 5,0 2-4,-2 2-1,1-4 9,1 2-4,0 0-3,-3 0 2,3-2 0,0 1-2,0 2 4,0-5-4,0 4 1,0-2 2,2 0 0,-2-2-2,0 2 4,0-2 0,2 1-2,-2-1-1,0-2 0,2 2 0,-2-2 1,0 0 1,2 3 1,-3-3-1,1-2 0,2 1 3,-2 1-3,-1 0-2,3-2 2,-2-1-2,2-2 1,-2 2-2,2-2 6,-2 1-2,0-1-3,2 0-3,0-1 4,-2 1-2,2-1-4,-2 0 8,2 1 4,-2-1-7,0 1 0,2 0 6,-2-3-7,2 3 0,-2-1 2,2 0 0,-3-1 3,3 2 1,-2-1-4,2-1-1,-2 0-1,2-1 0,-2 1 1,0 0 4,2-2-12,-2 1 8,2-1 1,-2 2-3,2-3 3,0 1-9,-2-1 8,0 0-2,2 0 0,0-5-1,-3 10 7,3-7-6,0-3 1,0 8 2,0-8-4,0 6 3,0-6-4,-2 5 1,2-5 0,0 0-2,-2 8 4,2-8 0,0 3-1,0-3-4,0 0 5,0 8-1,0-8-2,-2 7 10,2-7-11,-2 7 2,2-7-2,0 6-3,0-6 5,-3 6 1,1-3-2,2-3 15,0 8-14,0-8 0,-4 4-1,4-4 0,0 5 0,0-5 3,0 0-1,0 0 4,-4 6-5,4-6 4,0 0 1,0 0-1,0 0 0,0 0-2,0 5 7,0-5-5,0 0 0,0 0 0,0 0 2,0 0 5,0 0-8,0 0 0,0 0-3,0 0 0,0 0 2,0 0 1,0 0-4,0 0 2,0 0-2,0 0 6,0 0-11,0 0 7,0 0 6,0 0-5,0 0 3,0 0-6,0 0 0,0 0 0,0 0 0,0 0 2,0 0-4,10-13-1,-10 13 1,7-3 7,-7 3-4,4-4-3,-4 4 1,5-4 8,-5 4-6,0 0-1,6-4 9,-6 4-10,2-3 2,-2 3 6,4-5-8,-4 5 6,0 0-4,0 0 0,5-4 2,-5 4-2,0 0 1,0 0 0,0 0 2,0 0-7,4-3 4,-4 3 2,0 0 0,0 0-1,0 0-2,0 0 5,0 0-2,0 0-2,6-5 10,-6 5-6,0 0-4,0 0 2,0 0-12,0 0 8,0 0-1,0 0 3,0 0-3,0 0 1,6-2 0,-6 2 1,0 0 4,0 0-1,7-3-4,-7 3-1,0 0 3,0 0-7,7-2 8,-7 2 1,0 0-1,6-3 1,-6 3 0,0 0 0,0 0-7,6-3 10,-6 3 2,0 0-6,6-1-1,-6 1 1,0 0 1,0 0 10,0 0-9,6-4-5,-6 4 6,0 0-2,0 0 4,0 0-11,0 0 7,0 0 8,7-2-9,-7 2-4,0 0 5,0 0-6,0 0 2,0 0 4,0 0-4,0 0 0,7-2 0,-7 2 2,0 0 3,0 0-4,4-4 3,-4 4 4,0 0-3,0 0-3,0 0-2,0 0-2,6-2 5,-6 2 0,0 0 1,0 0-2,0 0 0,0 0 1,0 0 4,0 0-7,0 0 0,0 0 2,0 0 12,0 0-12,6-1 0,-6 1-2,0 0 6,7-2 5,-7 2-12,0 0 1,0 0-1,0 0 1,7-2 1,-7 2-2,0 0 4,7-2-3,-7 2 2,0 0-2,0 0 0,0 0 3,7-4-4,-7 4-2,0 0-3,0 0-6,0 0-6,6-1-2,-6 1 3,0 0-2,0 0-4,0 0 2,7-3 1,-7 3 2,0 0 4,0 0 1,0 0 4,0 0-4,0 0 1,0 0 2,0 0 5,0 0-5,0 0 4,0 0-2,0 0 4,0 0-2,0 0 0,0 0 3,0 0-1,0 0-1,0 0 2,-18 8 3,18-8-1,0 0-3,0 0 9,0 0-6,0 0 3,0 0 0,0 0-4,0 0 2,0 0 1,0 0-2,0 0 4,0 0-1,0 0 0,21-5 2,-21 5 0,0 0-5,0 0 3,0 0-3,0 0 1,9-3 0,-9 3 0,0 0 2,0 0-4,0 0 2,0 0-3,0 0 3,0 0-2,0 0 2,0 0 1,0 0 1,0 0-2,0 0-2,0 0 3,0 0 3,0 0-4,0 0 2,0 0 4,0 0-4,0 0 0,0 0 2,0 0-4,0 0 2,0 0 0,0 0-3,0 0-4,0 0 5,0 0 1,0 0 2,0 0-4,0 0 1,0 0 0,0 0 2,0 0 1,0 0-4,0 0 4,0 0-2,0 0-3,0 0 3,0 0-2,4 6 4,-4-6-2,0 0-2,0 0 4,0 0-4,0 0 4,0 0-3,0 0 1,0 0 8,0 0-8,0 0-1,0 0-1,0 0-5,0 0-9,0 0-6,-4 9-5,4-9-2,0 0-8,0 0-7,0 4-11,0-4-8,0 0-12,0 0-8,0 0-19,0 0-13,0 0-13,0 0-13,0 0-18,0 0-15,0 0 6,0 0 3,0 0 3,0 0 3,0 0 12,0 0 14,0 0 10,0 0 14,0 0 11,-12-9 10,12 9 11,0 0 5,-7 0 8,7 0 7,-6-2 6,6 2-7,0 0-16,-7-2-39,7 2-55,-4-2-52,4 2-106,-6-6-128,6 6-183,-9-5-134</inkml:trace>
  <inkml:trace contextRef="#ctx0" brushRef="#br0" timeOffset="-187474.95">22793 10626 1741,'0'0'4,"-4"-4"15,4 4 12,0 0 10,0 0 19,0 0 13,0 0 6,0 0 9,0 0-4,0 0 3,0 0-2,0 0 1,0 0-4,0 0-6,0 0-7,0 0-10,0 0-3,0 0 3,-6 9 5,2-2 9,0 2 4,-2 2 2,-5 0 1,0 3 3,-2 1-3,-2 2-2,0-2 6,-1 2-7,-1 0 0,0-3-5,0 4-6,1-4-4,0 0-4,4-3-5,1-1-6,0-1-6,1 1 5,3-2-3,-1-3 1,2 0 3,0 2 1,-1-2 2,2 0 4,-1-2 1,2 1-4,0 0-3,0 0-2,4-4-6,-6 5-3,1-3-3,5-2-4,-6 5-4,6-5 0,-5 4-3,5-4-4,0 0 0,-6 5-5,6-5 2,-4 3-4,4-3 3,0 0-5,0 0-1,-4 5-3,4-5 1,0 0-2,0 0 1,-5 3-3,5-3-2,0 0 2,0 0-2,-2 4-1,2-4-3,0 0 2,0 0 12,5 7 5,-1-1 3,4-2 2,1 1 5,4 5 3,3-3 1,4 5-4,5 0 6,7 1-9,2 0-2,1 2 0,7 0-23,3 3-55,-1-3-62,1 0-59,-9-1-90,4-5-106,-1-1-163,-3 3-66,-2-2 58,-5-2-344,3-2-370</inkml:trace>
  <inkml:trace contextRef="#ctx0" brushRef="#br0" timeOffset="-186917.02">23825 11272 2531,'-10'-8'33,"1"2"1,0 1 1,1-1 22,2 2 27,0-1 6,0 0 7,0 2-4,2-1-12,4 4-9,-2-6-2,2 6-5,0 0 4,16-6-6,-8 6-5,-8 0-5,21 4-1,-6 0-5,0 2 1,1 1-9,0 1-5,-2 2-1,-1 1 1,0 0-3,-3 3-1,-2 1-3,1 0 0,-5 1-2,0-1 6,-1-1 7,-6 1-3,3-1 4,-4-2 10,1 0 5,2-3 8,-3 1 8,-1-7-8,1 1-7,4-4-3,0 0-6,0 0-3,0 0-4,0-17-4,4 8-3,3-5-7,1-1 0,6-4-19,-3 1-28,4-3-19,3 5-24,-1-4-22,-1 3-28,4 2-34,-2 0-42,0 1-42,1 3-38,0 1-32,-4 1-78,-1 3-80,2 1-28,-6 3-192,2 2-176</inkml:trace>
  <inkml:trace contextRef="#ctx0" brushRef="#br0" timeOffset="-186602.59">24270 11217 1887,'2'5'48,"-2"-5"18,0 0 4,-4 9 15,0-1 17,0-1 8,0-5 7,-7 5 2,6 0 1,-5 3-7,1 1 2,-1 0-1,1 1-10,-2 3-5,1 0-6,2 3-10,-2-3-10,4 2-9,0 0-1,2-2-8,2 1-5,-2-2-4,4 2 4,0-2-14,4-3 0,-2 0 4,4-3-5,0-1 6,4-1-2,0-1 5,0-2-1,1-3-1,2 0-1,-3-3 1,2-2-3,-2 1-3,5-3-4,-7-3-3,-1-1-2,2 2-6,-2-3 0,-5 0-6,-2 1-11,-2 2-24,-4-1-31,1 2-22,-3 0-24,-4-1-29,0 4-38,-1-1-46,2 2-46,2 2-40,-1-2-83,3 3-103,0-2 23,7 3-186,-8-4-142</inkml:trace>
  <inkml:trace contextRef="#ctx0" brushRef="#br0" timeOffset="-186331.09">24295 11332 1897,'5'-2'81,"-1"-1"7,-4 3 6,6-4 13,-6 4 16,4-5 5,-4 5-9,5-3-1,-5 3-4,0 0-11,0 0-2,8-1-4,-8 1-14,0 0 1,0 0-6,0 0-2,0 0 1,0 11-4,-2-6-7,0 3-6,0 1-4,0-2-7,2 3-6,-5 1-2,5-2 0,-2 3-8,4-1 7,-2 0-8,5 1-7,-3-3-1,2 3-13,0-1-22,2 0-28,3-4-31,-2 2-42,1-4-50,0 1-60,5-2-49,-4-4-80,3 2-102,-1-4-29,-1 0-195,1-2-171</inkml:trace>
  <inkml:trace contextRef="#ctx0" brushRef="#br0" timeOffset="-185890.19">24604 11318 1879,'2'-6'63,"-2"0"8,0 1 15,0 5 12,0-8 12,0 8 10,0-7 0,0 7-14,0 0-8,0 0-4,3-3 12,-3 3-4,0 0-5,0 0 1,2 15-6,0-9 0,0 4-6,-2-3-1,1 2-2,2 3-15,-3-3-5,3 4-4,-3-2-7,0-2-7,0 0-2,0 1-3,0-1-4,0-2-2,0 0-2,0 1-2,-3-3-1,0 1 1,2-3-6,1-3-2,-4 6-2,4-6 1,0 0-2,0 0-4,0 0 1,-17-11-5,15 4-2,2-2-1,0 1-3,2-1 1,0-4-3,4 2 4,1 0-2,-1 0-6,3-2 4,-1 4-3,0-1 3,4 3-1,-2 0 5,2-1 5,1 2 10,0 0 0,2 1 3,-3 4-4,1-5 0,0 6-3,-1 0 2,0 3-5,0 0 1,-2-2-2,1 4 1,-4-2-1,2 4-1,1-1-3,-4 1-28,-1 1-39,0-1-40,0-1-39,1-1-55,-4 3-67,4-4-60,-6 1-124,3-2-100,-3-3 45,0 0-236,0 0-224</inkml:trace>
  <inkml:trace contextRef="#ctx0" brushRef="#br0" timeOffset="-185674.42">24981 11157 2242,'7'-6'110,"-1"3"-6,0-1 2,2 2 15,2-1 10,-2 3 20,2 0-1,4 0-3,-2 3-7,3 1-10,-4 1 0,5 3-7,-3 1-9,-3 1-7,2 2-9,-4-1-12,-2 5-2,-4-3-16,-2 4-33,-4-2-41,-4 2-43,-7 2-54,2-2-58,-11 3-60,-1-1-62,-7-2-85,0-4-155,-2-1 21,-3-1-233,-2-1-227</inkml:trace>
  <inkml:trace contextRef="#ctx0" brushRef="#br0" timeOffset="-184198.32">24442 10950 1799,'0'0'-117,"0"0"27,0 0 17,0 0 16,0 0 17,0 0 15,0 0 14,0 0 15,0 0 11,0 0 17,0 0 19,0 0 19,0 0 13,0 0 13,0 0 7,0 0 5,0 0 0,-9-4-1,9 4-1,0 0 3,0 0-7,0 0-4,0 0-5,0 0-3,0 0-2,0 0-1,0 0 2,0 0-1,0 0 7,0 0 3,0 0 2,0 0 4,0 0 0,0 0 1,0 0 2,0 0 0,0 0-3,0 0-2,0 0-3,0 0 0,0 0-2,0 0 3,0 0-3,0 0-5,0 0-3,0 0-5,0 0-4,0 0-9,0 0-5,0 0-4,0 0-7,0 0-5,0 0-5,0 0-5,0 0-5,0 0 0,0 0-9,0 0-2,-7 9-3,7-9 4,0 10 3,0-4 3,0 3 5,0 0 4,0-1 15,-2 6 2,2 3-2,-4-2 2,0 3-1,0 6 1,0-2-11,-1 6 2,-1-2 0,0 1-1,-3 2 9,0 5 3,1-2-3,-1 3-3,2 1-1,-5-4-3,2 1 0,2 1 2,-3 0-3,1-4 2,-3 3-4,2-3-2,1 1 9,-2-1-9,2 1 0,-2-1 1,1 1-4,0-3 5,-3 3-11,3-3-1,3-2-3,-4 0 1,4-4-8,2 2 0,-2-2 5,-1 0-8,3-2 1,-1-5-3,1 3 0,2-1 0,0-1-1,-3 0 1,3 0 1,-2-2-1,0 0 1,2-1-2,-4 0 1,4 1 0,-2 1 2,0-2 0,0 0-3,2-1 1,-3 2-4,0-3-3,3 0 0,0-1 2,0 0-8,0-3 4,1 2-4,-1 1 2,0-2-1,2-1-2,-2 0 4,1 1-1,2 1 1,-1-2 0,2-1 1,-2 1 0,-1 1-2,1-1 2,2-1-1,-3-1 0,3 2 0,-2 1 4,2-3-7,-2 1 1,2 1 0,0-1 1,-3 1-3,3 0-1,-1 1 5,-1-1-5,2 3 0,0-3-1,0 2-1,0 2 4,0 1-15,0 0 1,2-1 2,-2 2-1,1-1 5,2 2 0,-1-1-4,0 0 1,3 0 4,0 1 1,-3 1-3,2-2 1,0 0 0,-2 1 0,-1-3 0,2-1 3,1 1-4,-1-1 1,-1-1 3,0 0-1,-2 2-1,2-3 2,0 2 0,-2-2-1,0 3 3,2 1-4,-2-3-1,0 3 3,0-1-2,2 0 2,-2 1 2,0 3-4,0-1 2,0-1 0,0 2-2,2-2 3,-4 0-4,2 1 2,0-1 3,0-2-6,0 1-3,-2-2-6,2 1 1,0-1 2,-2-1 1,0 2-2,2-1-2,-2 0 3,0 2 0,2-3 1,-2 0-1,-1 0-3,1 0 2,2 0-3,-2 3 3,-1-3-2,2 0 0,-1 3 0,0-3 4,0-1 0,-1 1-1,3-1 0,-1 1 3,-1-3 1,2 2 0,-2-2-1,2-1 0,-3 2 2,3-2 1,0 1 1,0-6-1,-2 7-1,-1-3 3,3-4-2,0 7 4,0-7-6,0 6 2,0-6 5,-2 4-2,2-4 1,0 0 3,0 7-2,0-7 0,0 0 1,0 0 4,0 0 0,-2 4-6,2-4 2,0 0 1,0 0 1,0 0-3,0 0-15,0 0-22,0 0-11,0 0-26,9-13-14,-9 13-18,5-6-23,-2 1-38,0-3-49,3 3-51,-2-6-69,5 2-87,-1-4-71,1 0-185,2-4 2,1-1 64,0-1-501,2 1-581</inkml:trace>
  <inkml:trace contextRef="#ctx0" brushRef="#br0" timeOffset="-181376.63">24403 11222 2684,'0'0'-227,"-8"-5"26,8 5 19,-6-10 19,3 6 20,-1-2 14,0 1 10,-1-2 13,1-2 11,0 1 10,0 3 7,-1-3 4,4 1 6,-3-1 9,2 1 8,-2-1 8,3 0 7,1-2 11,0 3 8,0-3 11,1 3 14,3-3 3,-2 1 6,0-1 2,1 0 8,0 1 6,-1 0 9,2 0 3,-2-3 7,2 3 6,-2-1 8,3 2 6,-5-1-2,2 1 3,0 1 1,0-1 3,0 0-6,3 2-8,-3-1 0,0 1-5,0 1-3,0-3 0,2 2-1,-2 3 2,1-4-3,-1 2 5,0 0-1,-2 5 0,4-5 0,-4 5-1,0-7 1,0 7 0,2-6 1,-2 6-1,0 0-5,2-6-6,-2 6-5,0 0-4,0 0-6,0 0-2,0-5-6,0 5-2,0 0-2,0 0-2,0 0 0,-2 17-2,0-10-3,0 3 5,0 2 3,0 1 2,0 2 3,-3 3 4,3-1 8,-2 1-1,0 5 4,0 2-2,-1 1 6,-1 1 1,1 8 0,-1 1 5,0 2 1,0 0-3,0 2 8,-4 0-4,4 1-5,0 0 3,0-2-6,-3 2-3,2-1-9,2 0 0,-2 1 16,-1-4-9,3 4-1,-1-3 4,-3 3-10,4-2 4,1-2-7,-7 1 2,8 0-1,-4-1 0,2-1-2,-2-2 4,1 2 2,2-4 0,-4 1 0,1 0 2,0-5 0,1-1-3,0 5 5,0-6-1,-4 1-1,4-1-2,0 0 0,-2 0-4,0 0-2,-1-2 2,0 3-4,1-3-1,1 3-4,-1-2-2,0 1-2,2 0 0,-4-2-1,2 3 0,2-1-2,-2-1-4,-1-2 4,3 2-4,-3 0 2,3-3-4,-1 3 4,0-2 1,2 2 0,-1-5 2,-1 4 0,0-2 0,2 2 2,2-4-1,-1-1 2,0 3 1,2-4 0,0 7 4,-3-2 0,4-2-4,-2 0 1,1 0 0,0 0-4,-3 5 14,1-1 2,0-1-3,2 4 0,-2-1-2,0-1-4,-1 2-1,1-1 1,0 4-3,-2-1 0,1 0-1,3 1-2,-5 6 0,5-1 1,-3 2-1,4 4 1,-1-1-2,-2 1 3,2 2 3,-2 1 1,2 5 5,-2 4 5,2-1 4,-7-1 1,6-2 7,-3 3 4,0-2 2,0-1 3,-1-1 4,-1 2 6,1-1 12,1 0-17,-1-3 2,3-3-19,-2 4-2,2-8 0,2 2-4,0-1 1,0 0-3,0 1 0,0-5 9,2 6-9,0-7-3,0-2 0,-2-3-1,2-2-3,0 3-5,0-6-3,-3 1 3,3-6-2,-3 0-7,3-3-2,0 2 1,0-6-1,0 0 3,-2-1-7,2 1 4,0-6-3,0 1-1,0 0 3,0-1 0,0-1 1,0 1-1,0-3 0,0 2-2,0 0 0,0-7-2,0 8 7,0-4-12,0-4-4,0 9-10,0-9-9,-2 4-9,2-4-11,0 7-6,0-7-6,0 0-12,0 4-13,0-4-12,0 0-17,0 0-22,-2 5-25,2-5-42,0 0-37,0 0-30,-2-14-43,2 8-53,2-5-43,0-5-129,2 1-79,4-10 49,-2-4-369,4-5-410</inkml:trace>
  <inkml:trace contextRef="#ctx0" brushRef="#br0" timeOffset="-180719.06">23529 13363 2463,'-5'4'-22,"5"-4"28,-2 5 23,2-5 21,0 0 18,0 0 16,0 0 10,-4 3 2,4-3-4,0 0 4,0 0-4,0 0-1,0 0-3,0 0-9,0 0-11,0 0-6,2 7-7,-2-7-5,0 0-7,2 12 12,0-6-2,3 3 7,1 4 2,0 0 3,3 5 4,-3-1-7,3 4 4,-2 0-3,6 7 1,-1-4-1,0-2 0,-4 1-2,5-3-4,-2 0 0,0-1-4,-3-5-2,0 1-4,-2-4 3,2 2 6,-2-4 3,-2-1 12,2-1 10,-1-5-9,5-2-1,3-1-5,-1-5-6,5-4-3,3-2-7,2-7-6,4-3-4,1-4-5,5-4-7,0-5-22,8-9-20,-3 7-18,-10 4-7,0 3-13,-6 4-16,1 4-19,-5 4-34,-3 3-31,-1 0-47,-2 3-49,-1 2-62,4 3-35,-4-1-56,-2 3-134,5 3-6,0 2-295,-1 2-321</inkml:trace>
  <inkml:trace contextRef="#ctx0" brushRef="#br0" timeOffset="-180317.09">24250 13614 2258,'0'0'-12,"-8"-7"35,4 3 25,1 1 25,0-1 24,3 4 22,-4-8 9,4 8 2,-5-2 5,5 2-5,-4-3-11,4 3-11,0 0-9,0 0-16,-6-3-10,6 3-11,0 0-4,-2 12-3,-1-4 0,3 1-8,-3 3-2,2 1 1,-3 4-2,2 0-1,-3-1-3,1 4 0,-2 3-4,0 0-19,0 0-48,2 0-36,-4-2-39,2-4-48,2 0-50,0-2-49,2-5-37,-2 1-82,2-5-92,4-1-10,-2-5-133,4 2-106</inkml:trace>
  <inkml:trace contextRef="#ctx0" brushRef="#br0" timeOffset="-179793.68">24314 13592 1667,'7'-17'17,"-5"1"36,2 5 21,-2-3 20,0 5 19,0 0 12,0 1-1,0 0-7,3 1-12,2-1-8,3 0-6,0 3-2,5-1-5,2 2-7,2 3-2,3-1-9,-2 0-3,0 2-11,-1 2-5,-4 0-2,2 1-9,-4 1 1,-3 4-4,3-1 0,-7 1-6,-5-1 1,-2 5 1,-5-2 0,-3-1-5,-5 2-1,1 0-3,-7 2-2,1 0 2,1-2-4,-2 1 0,2-3-1,0 1 0,6-5 0,-1 3-7,0-2 1,2-1 2,3 1-5,0-2 2,2 0 0,-1-1-4,2-1 3,1 3-4,4-5-1,0 0-4,0 5 6,0-5 0,0 0-7,9 3 6,-9-3-2,11 4 3,-8-1-8,-3-3 4,9 2-1,-3 1-1,1 1 3,-3 0-2,3 0-2,-1-1 5,-2 1 0,2 2 2,-1-2 3,-1 1 9,-2 1 8,0 0 1,-2 1 11,-4 0 11,2 2 3,-5-1 5,-3 3-5,-1-4 2,0 2-3,-3 0-6,-3-1-2,0 1-2,0-5-4,-2 3-5,0-1-1,-3-1-4,6-1-3,-3 0 0,0-2-26,4 3-27,3-5-30,-2 0-39,2 0-40,1-3-51,3 1-53,1 0-44,1-4-63,4 1-118,4-1-42,-2 6-200,6-8-205</inkml:trace>
  <inkml:trace contextRef="#ctx0" brushRef="#br0" timeOffset="-179443.17">24422 13847 1850,'9'0'14,"-2"2"38,-7-2 25,12 2 21,-12-2 17,10 3 10,-10-3 5,5 2-4,-1 0-11,-4-2-8,2 6 5,-4 1 1,2-7-12,-5 14 7,1-6 0,0 5-4,-2 0-4,0-1-11,0 3-5,-1 0-8,0 3-2,1-3-5,2 2-4,0 2-9,-1-6-6,3 5-5,2-3 2,0-2-4,0 1-2,2-3 3,3 0 2,1-3 3,2-1 0,3-3 3,4-2 7,-3 1 1,6-6 4,-2-3 4,3-3-4,-1 0-1,0-8-6,0 3-4,-6-3-2,1-2-6,-3-1-5,-3 3-5,-5 0-6,-4 3-3,-5-2-9,-3-1-35,-5 4-45,-2-2-48,-4 3-59,-4 2-73,3 3-95,-3-5-172,0 5-126,-3 0 94,1-3-354,-1 3-378</inkml:trace>
  <inkml:trace contextRef="#ctx0" brushRef="#br0" timeOffset="-157304.5">23929 15247 828,'12'-3'194,"-7"0"-58,-5 3-33,11-1-57,-11 1 52,6-2 8,-6 2 1,0 0-2,0 0 9,10-2 2,-10 2 3,0 0-1,6-3 0,-6 3-2,0 0-4,0 0 1,0 0-9,0 0-6,0 0 1,5-3-5,-5 3-2,0 0 7,0 0-15,0 0 6,0 0-5,-3-7-6,3 7-4,-8-7 0,2 7 1,-2-3 3,-3-1 3,-3 0 2,0 0-1,-2 3 4,-6-3-4,-1 2-5,-2 2-1,-3-2-3,-3 4-8,-1 4-3,-5-2-3,-3 5-4,-4 4-4,-1 1-4,1 5-3,3-2-5,1 6-1,3 1-3,1 0-3,1 0-2,2 5 1,8 0-4,3-3-3,3 3 0,4-1-2,2 1-2,5 1-2,4-2 1,6 1-1,0 0 0,8 1-2,2-1 2,8-1-2,3-2-1,7 4 0,4-6 4,7 0 1,1-6 6,0 0 5,3-5 8,-1-2 1,-1-1 0,-3-6 0,1-3-3,0-2-2,-1-5-3,0-5 0,5-7-5,-4-3-3,13-12-4,-7-10-3,-3-4-4,-8-1 2,-10 0-4,-7 3-3,-6 1-3,-7 2-4,-6 1 0,-4 2 3,-11-2-6,-4 4-19,-7 2-22,-5 6-21,-8 5-26,-1 4-23,-4 3-29,0 4-20,3 2-22,3 7-26,-2 0-27,4 4-31,5 4-39,1 4-35,-8-1-65,11 3-125,5 1 6,0 3-271,3-1-283</inkml:trace>
  <inkml:trace contextRef="#ctx0" brushRef="#br0" timeOffset="-157016.11">23579 15508 2185,'0'-11'55,"0"4"32,0 3 27,0 0 18,0 4 33,2-7 10,-2 0 5,0 7-5,0-6-18,0 6-14,0 0 11,0 0-3,0 0-12,0 0-9,7 20-9,-7-11-9,2 2-10,-2 3-9,0 3-14,0 0-8,-2 0-3,2 2-8,-6 3-13,5-4-39,-3 3-44,2-3-45,-1-2-47,-2 3-67,3-3-81,-2-3-78,-3 1-194,3-7-5,-1 4 43,2-4-246,0-2-246</inkml:trace>
  <inkml:trace contextRef="#ctx0" brushRef="#br0" timeOffset="-156864.86">23526 15598 2210,'5'-14'59,"1"5"6,5 1 12,2 0 5,1 3-3,6 1-8,2 1-5,0 1-15,7 2-31,1 0-58,-2 2-70,1-2-75,-3 0-152,1 3-102,-3-3-134,-4 2-73</inkml:trace>
  <inkml:trace contextRef="#ctx0" brushRef="#br0" timeOffset="-152560.61">19738 15516 1921,'0'0'-17,"6"0"22,-6 0 17,0 0 12,7-4 15,-7 4 15,0 0 9,0 0 8,0 0 4,0 0 6,4-4 0,-4 4 5,0 0 1,0 0 1,0 0-4,0 0-1,0 0-9,4-4-3,-4 4-1,0 0-1,0 0-6,0 0 4,0 0 4,19 6-3,-13 0-1,6-6-7,-2 2-5,1 1-6,8-1-6,0 1-2,1 0 1,8-2-8,4 2-2,-1 1 4,12-2-4,6 0 9,10 0-1,6 0 1,2 0-2,-2 1-7,3-3 0,25 2-7,-4 0-3,-11-2-3,-10 4-5,24-4-2,0 1-3,0 3-2,-3-2-2,2-2-1,0 2-5,-16-2-3,-7 0-1,0 0-2,-2-2-2,-1 0 0,1 2 2,-6-4 1,0 3-7,2 1 1,-5-6 0,1 4 1,-3-1-3,-7 1-3,3 0-2,-4-2 2,1 2-4,-1 2-1,-1-4 3,1 4-5,-5-3 1,1 2 0,-3 1 3,-6 0-5,2-3 5,-2 3-4,-1 0 3,2 0 2,-1 3 1,-2-3-1,1 0 6,1 1-4,0 2 0,4-3 3,3 4-2,1-2 3,-2 0-2,3 0 0,-8 0 5,1 0-5,-2-2 4,-4 3 1,-7-3 0,1 0 1,-1 0-4,-4 0 3,-2 0-1,-3 0 4,2 0-4,-5 0 2,3 0-1,-3 0 1,-1 0-11,1 0 2,-11 0-1,14 0-5,-5 0 2,-9 0 0,12 0 2,-5 0-2,-7 0 7,10 0-6,-10 0 2,0 0-1,13 0 1,-13 0-1,0 0-5,10 0 3,-10 0 1,0 0 10,9 0-10,-9 0 7,0 0-1,0 0-9,13 0 5,-13 0 8,8 0-6,-8 0 4,0 0 2,11-3-4,-11 3 1,9 0-2,-9 0 9,10-2-4,-10 2-3,0 0-1,8-2 1,-8 2 3,0 0-4,0 0 2,11 0-13,-11 0-12,0 0-17,0 0-28,7-2-36,-7 2-46,0 0-63,-11-8-51,11 8-99,-9-4-138,5-4 33,2 5-196,2 3-165</inkml:trace>
  <inkml:trace contextRef="#ctx0" brushRef="#br0" timeOffset="-152098.95">23261 15247 1955,'-12'-6'86,"-1"1"23,3-3 7,1 3 19,1 2 9,2-1 10,0 1 9,-2 3 0,4-6 1,4 6-11,-6-6 0,6 6-13,-6-1-8,6 1-6,0 0 5,0 0-2,0 0-6,0 13-9,4-6 5,4 3-2,2 1-4,0 5-8,2-1-9,2 4-7,4 6-8,3-4-3,-1 0-7,-2 0-6,4 2-4,-3-2-1,-3-3-5,1 2-7,-2-6-2,0 2 0,0-3 3,-4-1-3,-3 1 0,2-3 0,-3-2 7,0-1-8,-1-2-1,-2 3 0,0-1-6,0-4 0,-2 2-3,-2-5-7,0 6-2,0-3-4,0-3 1,-2 8-7,0-2-3,-2-3 0,0 0-1,-2 5-5,-1-7 3,-6 7 2,1 1-2,-3-2 0,-4 3-6,-5 1 0,-6 2 2,-1-2 1,-4 5-8,-2-3-41,-7 2-59,2 2-79,1-6-87,-3 5-134,-4-3-140,11-3-152,-5 6 61,5-3-555,3 0-651</inkml:trace>
  <inkml:trace contextRef="#ctx0" brushRef="#br0" timeOffset="-147813.91">17318 10865 2939,'0'0'-196,"0"0"38,0 0 33,0 0 32,0 0 26,0 0 25,8-7 23,-8 7 17,0 0 12,0 0 10,6-2 9,-6 2 6,0 0 1,5-3 2,-5 3 4,4-4 2,-4 4 4,0 0-1,4-6 6,-4 6 0,0 0-1,2-4 1,-2 4-4,0 0 3,0 0 1,4-4 3,-4 4-4,0 0 0,0 0 2,0 0-7,6-3-2,-6 3-3,0 0 0,0 0-7,0 0-1,0 0-4,5-2-3,-5 2-10,0 0 6,0 0-4,0 0 1,5 13-2,-3-7 4,-2 5-3,2 1 9,-2 5-3,0 4 0,-2 1-2,2 7-4,-5 3 10,3 10-14,-3 10 6,1 3-2,-4 0 0,1 23 2,-3-3-7,0 0 3,0-2-2,-4-2 8,4-12 1,2-6 6,-2-1-7,2 0-1,0-4-2,-1 0-4,3-6 0,-1-1 1,1-2 3,0-1-3,1-1-2,-1-3 1,2-3-2,0-3-4,0-3-2,-1 1 3,4-1-5,-5-5 0,4 0 5,0-5-3,2 3-6,-4-3 16,4-2-8,-2-2 2,0-2 5,2 3-5,-2-2-1,0-3-3,2 1-2,-2-1 1,2 2-5,0-4 2,-2 0 0,2 3-2,0-1 2,-3-2 5,3-5-3,0 7-3,0-1-6,0-6 7,0 9-3,0-5 2,0 3-2,0-7 0,0 7 4,0-1-4,0-6 1,-1 9-3,1-5 3,0 2-4,0-1 2,0 1 6,0-6-9,0 11 7,0-4-5,0 0 3,0 3 2,-2-3-3,2 0 1,0 5 4,0-3-2,-2 3 0,2 1 0,-3-1-2,0 1 1,3 3-1,-3-1 1,1 0 1,-1 1-5,1 1 5,-2-2-4,2 2 0,0-3 2,0 3-2,0-2 4,0-1-1,-1 2 0,0 0 1,2-2 3,-1 1 2,0-1 3,2 1 4,-2 0-3,-1 1 0,3-1-2,-1-1 2,-1 2 1,2 1-2,-2-2-4,2 0-1,-2 3 0,-1-3 2,3 3-4,-2-3 1,2 2-2,-2-1 5,2 1-7,-3-2 2,0-1 2,2 3-8,-1-2 9,2-2-3,-2 0-3,0-2 4,2 2-3,-3 0 0,2-1 2,-3 2-2,2-2-2,-1 5 5,0 0 7,-2-2-5,1-1 1,2 1-2,-1 2 1,-1-5 1,2 0-4,-2 0 1,1-2 1,2 1-5,-1 0 2,0-2 1,-1 1-4,-1-3 6,4 3-1,-4-2 1,2-1-3,0-1 2,0 2 1,0-3-3,0-1 2,2 1 1,0-5-3,-2 8 0,2-3-2,0-5 0,-3 7 2,3-7-2,-2 6 1,2-6 1,0 6-2,0-6-3,-2 5 4,2-5 1,0 0-4,-3 6 3,3-6 0,0 0 2,0 0 1,0 6-4,0-6 2,0 0-2,0 0 4,0 0-3,0 0 0,0 0-10,0 0 3,0 0-4,12-14-21,-10 8-25,2-1-26,2-2-56,-3-4-53,5-1-55,-2 0-63,-2-4-110,-1 1-135,0-5 60,0 1-287,-3-2-269</inkml:trace>
  <inkml:trace contextRef="#ctx0" brushRef="#br0" timeOffset="-147288.67">16811 12434 2057,'-2'-8'-40,"2"0"25,0 1 20,0-1 21,-3 2 18,3 6 12,3-9 8,-3 6 2,0 3-1,2-9 2,0 6 0,-2 3 2,2-7-5,3 4 0,-5 3 1,6-2 0,-6 2 2,13 0 1,-13 0 1,15 2-3,-5 3 4,-2 0 4,6 2 8,-2 3 1,1 5 9,2 2-3,4 7-2,-3 0-1,2 5-5,-2-1-6,2 3-2,-2-3-10,1 3-2,1-3-6,-5 0-2,3 1-7,-2-2 5,-4-6 1,2 0-1,-2-3-5,1 2-6,-4-7 2,-1 2-2,0-2 2,0-2 5,0-2 8,0-1 4,-2-1 8,0 1 4,-2-3-1,2 0-10,0-3-5,-4-2-5,0 0-6,15-7-6,-11 0-4,3-5-5,1-1-2,-1-6-4,3-2-2,0-4-2,4-5-5,-2 0-1,3-3-3,6-4-1,-1 2-16,5-1-14,0 3-27,-5 4-35,4 5-33,0 1-42,-1 2-50,0 4-65,0 3-61,-1 4-130,-1-3-125,-2 4 52,-2 2-337,0 1-358</inkml:trace>
  <inkml:trace contextRef="#ctx0" brushRef="#br0" timeOffset="-146951.26">17943 12529 2413,'-7'-13'-16,"0"3"22,1 3 27,4-1 20,0 1 19,0 2 12,2-1 0,0 6-1,-2-7-4,2 7-12,0-6-6,0 6 9,0 0-2,0 0-4,8 17 0,-6 0-9,-2 1-3,2 5-2,0 2-6,-2 1-4,0 5-1,0-3-6,0 3-2,0 1 2,0-1-5,-2-1-11,2-2-18,-2 1-35,0 0-37,0-3-44,0-4-51,2 0-45,0-3-47,0-2-121,-2-2-80,2-3-218,0 0-175</inkml:trace>
  <inkml:trace contextRef="#ctx0" brushRef="#br0" timeOffset="-146496.49">18036 12547 1955,'-2'-20'19,"-2"5"20,3 0 18,1 2 22,1 1 6,3 2-3,0 1-9,4-3 3,0 2-4,5 1 10,4 1 10,0 1-5,2 1-3,0 1-4,5 3-14,-4 0-5,2 0-1,-3 4-10,-3-2-5,4 4 0,-9 0-5,3 1 0,-5 2-4,-3 2-11,-2-1-6,-4 1 1,-4-1-4,-2 4 2,-3 0-2,-2-1-4,-1 0-1,2 1 0,-2-2-4,4-1 1,0-2 0,0 1-3,1 1-1,3-2 0,2 1-4,-1-1 2,6-1 0,1-1 0,2 5 1,3-7-2,-1 5-1,2-1 2,4 0-1,-2 0 1,1-1 2,-2 2-2,-1-1 0,1 1 4,-1-1-1,-4 3-2,4-5 8,-6 2 8,0 2 13,-2-1 9,-2-1 13,-2 1-9,-4 1-1,-2-4-4,-4 3-6,0 1 2,-5-2-8,-2 1-3,2-1-20,-3-1-26,-1-1-33,2 1-43,2-1-56,-1-3-64,2 3-61,4-5-164,-1 2-70,2-2 74,11 0-184,-10-4-120</inkml:trace>
  <inkml:trace contextRef="#ctx0" brushRef="#br0" timeOffset="-146286.46">18677 12618 1843,'11'0'135,"-3"0"7,0-1 1,-8 1-7,11 0 7,-7 4 44,0 0 6,-2 3-12,0 4-4,0 1-7,2 4-17,-8 2-14,8 2-11,-4 2-13,-4 6-10,4 2-13,0-3-15,-4 4-40,2 1-52,2 1-56,-4-3-62,-2 4-83,2-3-75,-4 3-156,-5-3-82,-4 0 47,-1-4-237,-2 2-210</inkml:trace>
  <inkml:trace contextRef="#ctx0" brushRef="#br0" timeOffset="-145180.64">17137 13505 1869,'-8'-5'-65,"8"5"12,-4-4 29,4 4 9,-5-5 20,5 5 16,-4-3 11,4 3 12,-2-5 12,2 5 11,0 0 7,0 0 9,-4-6 9,4 6 2,0 0 3,0 0-2,-3-5-1,3 5 3,0 0-1,0 0-6,0 0-1,0 0-2,-1-6-2,1 6-10,0 0 4,0 0-13,-2-4 3,2 4 4,0 0-6,0 0 2,0 0 0,0 0-2,0 0 4,-2-5-2,2 5 1,0 0-10,-5-4-3,5 4-1,0 0-3,-2-6-2,2 6-4,0 0-2,-5-5-4,5 5 3,-3-5-6,3 5 3,0 0 1,0 0-2,-3-4-2,3 4-1,0 0-2,-2-5-6,2 5-4,0 0-4,0 0-7,0 0 0,0 0 3,0 0-4,-5 12 3,4-5-2,-1 5 1,2-1 6,-2 4 4,0 5 0,-2 0-2,2 1-1,0 6-2,-1 3-3,-3 5 2,-3 4-3,2 7 1,-4 2 2,2 3-4,-9 18 16,0-2-3,-2 5 5,2-4 9,1 0 4,-1 6 6,2-2 7,-2 2 2,0-1 7,5-3 2,5-9 11,1-6-3,1-1 4,-1-4-10,3 1-7,-2-10-5,2 4 0,2-6-6,-2 1-9,0-3-7,2-9 2,-4 1-7,4-2-8,-3-4 3,4 0-2,-1-7-1,0 1-4,0 1-2,2-5-4,-3-2 11,2 2-17,1-5 2,-2 4 2,2-5-2,-2 3 1,2-2-2,0-3 1,-2 1-7,2 0 2,0 0 7,0-6-5,2 7 1,-2-7-5,-2 8-4,2-8 4,0 0-5,2 5 7,-2-5-2,0 0-1,2 4-3,-2-4-4,0 0-2,0 0 2,0 0-15,0 0-13,0 0-13,0 0-12,0 0-19,0 0-21,0 0-28,0-13-30,0 13-33,0-5-28,-2-1-25,2 1-27,-2 4-36,2 1-39,-4-10-22,-1 6-71,1-2-92,-3 3-8,1-1-339,-3-1-357</inkml:trace>
  <inkml:trace contextRef="#ctx0" brushRef="#br0" timeOffset="-144777.72">16443 15181 2258,'-2'-11'-1,"-2"3"35,2-4 24,2 0 14,-3 1 18,3 0 14,0 2 16,3-1 6,-1 2-5,-2-1 8,2 1 4,0 1 3,-2 1-2,2 1-7,-1 0 1,4 2 4,-5 3 5,0 0-5,15 5 0,-11 1 2,4 2-8,-1 3-5,0 2-7,1 0-10,-2 5-10,0 0-6,3 2-8,-3 3-8,-1 1-8,-3-1-2,1 0-9,0-2-2,-1 1-6,-2-4-3,0-1-4,2-2-4,-2-1 1,2-1-6,1-5 1,1-3-3,4-1-5,3-4-1,4-5-4,5-3-2,6-4-1,6-7-4,5-2-6,13-19-4,1 1-11,2-5-16,-5 2-19,-1-1-24,-7 6-23,-10 10-13,-7 2-24,2 7-18,-6 1-36,-1 2-49,-6 4-43,1 5-40,-3 1-37,-5 3-108,-3 2-86,-2 0 32,0 0-278,0 0-282</inkml:trace>
  <inkml:trace contextRef="#ctx0" brushRef="#br0" timeOffset="-144195.25">16776 15409 2039,'13'-11'-22,"-7"5"27,-2 2 18,-2-1 12,2 1 18,0-4 14,0-1 16,0 1 5,-1 1 3,-1-2 1,-2 2 0,2-1 2,-4 1-4,0 2-2,-3-3-14,-1 4-1,-2-1 5,-2-1-2,-2 4 9,-1-1-3,-1 2 12,-5 1-2,0 1 3,-3 4 7,4 1-3,-8 3 0,3 0-1,-7 4-8,3 6-1,-3-1 2,-3 4 1,0 6-5,0 1-3,1 5-4,4-1-8,-1-2-5,5 5-1,2 0-4,0 0-6,7-2-1,2-3-7,5 1 0,1-6-5,5 2-1,4-3-2,3 0-4,3-5-4,5-1-1,2-3-4,3-5 0,6-2-3,8-3-3,1-1 2,12-7 6,4-1 5,5-4 0,4-7-3,12-3-1,0-8-3,-4-1-3,-3-9-4,-1-2-1,-5-2-5,-2-7 0,-7 3-4,-5-6-1,-12 8-2,-8 3-1,-3 1 0,-7 2 0,-7 0-4,-6 9-4,-4-3-5,-5 4-2,-7-1-3,-6 6-7,-5 0-7,-5 5-10,-4 4-10,-4 1-14,-3 3-12,1 4-12,-3 6-21,3 1-25,0 2-21,3 1-17,2 7-19,1-4-19,4 1-29,2 3-30,9-1-22,1-1-22,2-1-73,3-2-84,4 1-14,3 0-226,4 1-200</inkml:trace>
  <inkml:trace contextRef="#ctx0" brushRef="#br0" timeOffset="-143904.27">16724 15412 1963,'5'-3'75,"-5"3"38,6-7 17,-5 0 10,4 7 13,-5 0-1,5-7-2,-5 7-7,6-2 2,-6 2 3,0 0-6,13 9 7,-9-2-3,-2 3-7,2-2-8,0 6-8,-2 3-12,-2 0-10,2 2-10,-4 2-11,2 0-5,-2 2-9,-1-1-22,0-2-32,-1 1-41,1 1-50,-2-5-49,-2 5-63,-3-3-71,2-5-64,-6 6-111,4-6-84,-2-7 25,-3 4-271,4-7-255</inkml:trace>
  <inkml:trace contextRef="#ctx0" brushRef="#br0" timeOffset="-143739.93">16540 15661 2196,'-6'-7'88,"2"0"26,-1 0 10,4 1 20,-2 0-7,7 1-7,3 1-8,3-4-20,5 2-7,9 0-9,3-2-8,5 1-18,6 0-28,-2-3-35,4 1-53,1 1-75,-1 1-76,-3-6-109,4 4-167,-5 0 29,2 1-178,-2-1-130</inkml:trace>
  <inkml:trace contextRef="#ctx0" brushRef="#br0" timeOffset="-142827.34">17341 15470 1667,'-11'0'6,"11"0"26,-8-2 16,8 2 12,-9-3 16,9 3 15,-8-3 7,8 3-1,-11 0-2,11 0-1,0 0 2,-8-1 4,8 1 3,0 0-3,-8-3 3,8 3-7,0 0-6,0 0-4,0 0 0,0 0-3,0 0-2,0 0 0,0 0-3,0 0 6,0 0 4,0 0 2,0 0-6,0 0-4,16 10-7,-8-10-4,1 2 0,4 3-5,1-5-9,1 3 0,5 1 1,3-4-1,-1 0 0,8 2 3,2 0 1,0-1-2,5-1-2,-1 0-7,6 0-5,3 3-4,-4-3-3,6 0-6,0 1 1,4 3-6,-3-4-1,11 7 0,1-5-4,3 4-4,0 0-1,2-2-3,-4-1-1,3 3 0,-5-2-2,2 0 0,-3 0-2,0 0 3,-2 1-5,4-5 0,-2 4-1,1 0-1,1-4-1,-3 1 3,1 3 0,2-2 0,0-2-3,0 2-3,1 2 4,-4-4-3,-5 3 2,-3-3-2,0 1 5,-6 1-4,3-2-3,-11 0 0,2 0 2,-4 2 0,0-2 0,-8 0-4,1 0-2,-3 0-4,0 0 1,0-2-3,-3 2 1,0 0 0,2 0-1,-3-2 5,0 1 0,-1 1 0,2-3 1,-1 3 1,-2-4-1,2 2 2,-2 0-3,-3 2 3,4-4 0,-1 3 0,-5 1-2,1 0-4,2-4 1,-5 2 1,4 2-1,-2-2-1,-2 2 4,1 0 0,2 0 1,-2 0-4,1-3 5,0 3-2,2 0 4,0-2 0,-1 2-3,0-2 1,2 2 3,-3-2-2,1 2 3,-1-2 0,-1 0-1,0 2 2,0 0-1,-3-4 0,1 4 4,-9 0 0,12 0-2,-6-3 3,-6 3 0,11 0 2,-11 0 0,0 0 2,9-1-4,-9 1 0,0 0 1,0 0-4,6-3 0,-6 3-1,0 0-10,0 0-35,0 0-65,0 0-90,0 0-124,-17-10-168,8 6-104,1 0 52,0-2-384,-1 1-407</inkml:trace>
  <inkml:trace contextRef="#ctx0" brushRef="#br0" timeOffset="-142645.54">20564 15565 2811,'-4'-2'77,"0"-3"-7,2-1-7,-2 4-23,3-3-56,1 5-92,0-6-98,-2 0-206,2 6-32,-7-10-194,1 3-135</inkml:trace>
  <inkml:trace contextRef="#ctx0" brushRef="#br0" timeOffset="-139066.47">12523 10904 1641,'0'0'-45,"0"0"31,0-5 14,0 5 18,0 0 10,4-5 18,-4 5 8,2-5 6,-2 5 5,0 0 5,2-4 4,-2 4-4,0 0 2,0 0-3,2-5-7,-2 5-2,0 0-8,0 0-3,0 0-4,0 0-2,2-5-7,-2 5 2,0 0 1,0 0 4,0 0 7,0 0 1,0 0-1,0 0 6,0 0 5,0 0-10,2 19 6,-2-14-5,0 0-1,3 1 5,-3 1-7,4 1-5,-1 2 5,-3-2-13,4 1 6,-2-1-6,0 1 1,2 2-3,0-2 4,0 3 1,3 1 8,-3 1 17,0-1-5,0 0 0,3 2-7,-3 1 4,3 1-5,-3 0-2,0 3-13,0-2-2,-1 0 0,4 0 0,-3 6-1,4-1 2,-4 1-3,0 1-2,-2-2-1,2 1 4,-2 1 4,2-2-4,-2-2-2,1 1-1,-1-1-2,-2 2-5,4-1 0,-3-1-1,2 0 0,-3-2-3,2 2-3,0 0-1,1-2 3,-3-1 2,2 3 5,0-3-4,-2 3 4,2-2-1,0-1 3,-1 2-1,3-2 0,-2 2-1,0-1 0,0 0-4,-1 1 1,2-4-2,-1 3-4,0-2 2,0 3 0,-1-3-2,-1-2-2,3 2 1,-3-2-3,2 0 3,-2 0-2,0 1-2,2-3 1,-2 0-3,0 1 2,2-2-4,-2 1 2,0 0-1,0-2-3,3 1 2,-3 0-2,3-3 3,-3 1-2,0 1 0,0-4 1,2 4 1,-4-4-4,2 1-1,2-1 3,-2-2-2,0 1 0,0 2-2,0-5 3,-2 3 2,2-6 0,2 8-3,-2-8 5,-2 5 0,2-5 5,0 8 0,0-8 1,0 0 6,2 6-1,-2-6 0,0 0 3,-2 6-3,2-6 0,0 0-5,0 0 0,0 0-1,0 6 0,0-6-2,0 0 1,0 0-5,0 0-1,0 0-2,-3 5 2,3-5-2,0 0-1,0 0 2,0 0-3,0 0 1,0 0-2,0 0 0,0 0 0,0 0 0,0 0 5,0 0-7,0 0 1,0 0 1,0 0 1,0 0-1,0 0-3,5 4 2,-5-4 1,0 0-2,0 0 2,0 0-2,0 0 0,0 0-3,0 0-7,0 0-8,0 0-12,0 0-12,0 0-14,0 0-9,0 0-19,0 0-17,0 0-25,0 0-28,0 0-27,0 0-43,0 0-53,6-11-51,-6 11-90,-3-12-169,3 5 74,-1 0-315,1-6-314</inkml:trace>
  <inkml:trace contextRef="#ctx0" brushRef="#br0" timeOffset="-133267.76">19342 11059 1219,'-2'5'38,"2"-5"14,0 0 13,0 0 1,0 0 3,4 5 4,-4-5 5,0 0 1,0 0-2,12-1 1,-12 1 1,0 0 1,11 0-2,-11 0-1,0 0-2,11 0-4,-11 0-5,0 0-1,8-1-5,-8 1-9,0 0-2,0 0-3,10 0-4,-10 0-6,0 0-3,0 0-3,12-3-2,-12 3-4,0 0-2,0 0 0,8 0-3,-8 0-3,0 0-2,0 0-3,0 0 1,12 0-1,-12 0-1,0 0-4,7-3-1,-7 3-11,0 0 0,9-1-8,-9 1-4,0 0-10,6-1-9,-6 1-6,6-3-2,-6 3-3,0 0-3,7-4-8,-7 4-12,0 0-14,6-1-10,-6 1-21,0 0-13,0 0-20,6-7-31,-6 7-100,0-3-255,0 3-38</inkml:trace>
  <inkml:trace contextRef="#ctx0" brushRef="#br0" timeOffset="-131562.21">15235 11064 1617,'2'5'49,"-2"2"4,2-2 5,-2-1 9,4 0 6,-4 0 0,0-4-6,2 5-6,0-1-6,0-2-3,-2 1-3,0-3-7,1 4-3,2-1-5,-3-3-4,2 5-3,0-2-10,-2-3-28,3 3-25,0-1-30,-3-2-38,2 4-35,-2-4-45,0 0-137,0 0-224,0 0-48</inkml:trace>
  <inkml:trace contextRef="#ctx0" brushRef="#br0" timeOffset="-129637.7">9626 10851 1412,'4'3'-45,"-4"-3"10,5 4 14,-5-4 10,6 2 11,-6-2 9,0 0 10,6 4 4,-6-4 11,4 1 10,-4-1 6,0 0 5,0 0 4,0 0 4,7 4 2,-7-4 2,0 0-2,0 0 4,0 0-1,0 0-4,2 4 0,-2-4-1,0 0 8,0 0 5,2 7 1,-2-7-1,-2 9-7,0-5-5,2-4 2,-2 9 1,2-1-3,-3-1 2,3-1 0,0 1-5,0 1 2,0 2-3,3-1-3,-3 1-3,2-1 10,0 1-3,0 1-3,0 1-1,2 0 8,-2 2-1,0 0-2,3 1-5,-4 0 7,4 2-4,0 1 1,-3-1-2,2 2-3,0 6 1,0-3-1,0 1-3,0 3-2,0-3 1,1 2-2,-2 2 3,1-1 2,-2-1-4,2 2-3,0 0-3,-2 0 1,0 0-7,2-1 0,1 1 2,-3 1 3,-2 0-4,2 0 2,0 2-2,0-1-2,-2 0-5,0 3-3,0-1 1,0-2-1,0 4-3,0-1-2,2-1-2,-2-1 0,2 2 0,1-1-2,-1-2 1,0-1-2,2 2-4,1-3 5,-1 2-2,0 0-1,-2 0 2,2-1 2,0 0-2,-2 2 0,2-1-2,-2-2-2,0 1 1,2 0-2,-2-1-3,-2 0 2,2 2-3,-2-6-2,0 4 2,-2 0 0,2-3-2,0 3-1,0-1 1,-2 1-3,2 0 1,-4-3 1,4 2 1,-2 3-1,2 0-2,-2-2 0,2 1 4,2 1 1,-4-3-4,2 2 2,0-6 1,-3 5-2,3-6-2,0 1 1,0 2 0,-1-4 0,1 6 1,0-6-1,0 3 0,0 0-3,0 3 2,0-5 1,-4 4 1,4-2 0,0-2-5,0 2 0,0-3 0,2 0-1,-2-3 0,0 0-1,2 0 1,-2-3 3,1-1-1,-1-2 0,0 4-2,3-6-1,-3 2 1,2 0 1,-2-1-5,0 1 2,0 0 3,2-2 1,-2 4-4,0-4 0,0 1 2,4-3-3,-4 3-1,0-3 3,0 0 0,2 4-3,-2-4 5,2 1-3,-4-1 2,4 4 0,-2-2 2,0-1-2,2 3-2,-2 0 4,0-2-2,2 3 0,-2 0-1,-2-1 1,2-2-2,0 3 2,-2-1 0,2 0 2,0 1-4,0 2 2,-2-3-2,2 2 2,0-1 0,-2 5-3,2-6 0,0 4 5,0-2-4,0 2 2,0-3-3,0 2 0,0-2 2,-4-2 1,4 2-3,4-2 1,-8-1-7,4-1-2,0-1-5,0 3-3,-2-3 1,2 3 2,0-2-2,0 1 2,-2 0 2,-1-1 1,2 1 0,1 2 0,-2-2 5,0 0-2,0 1 2,0-3-6,0 3-1,2-3-3,-2 0-3,0 0-4,2-1-9,-2-1-7,0-1-12,2-4-22,0 0-27,-5 6-26,5-6-23,0 0-16,0 0-20,0 0-33,-6-21-32,6 12-32,0-3-22,2-5-26,-4-2-83,4-3-80,-4-2 26,0-5-189,-3 1-152</inkml:trace>
  <inkml:trace contextRef="#ctx0" brushRef="#br0" timeOffset="-129166.75">9419 12755 1833,'-12'-16'-18,"2"-2"23,-2 3 19,1 2 17,0 0 26,3 1 13,-3 0 10,3 3 9,-1-1 1,3 3 1,-1-1-1,3 1-5,0 1-6,0 0-6,2 3-7,-1-4-8,0 4-5,3 3-10,-5-6 8,5 6 30,0 0-5,7 17 6,-3-1 5,3-1 1,4 8 4,5 2 3,3 7-3,4 4-4,2 3 0,11 11-6,3 0-2,-1 0-8,0-3-5,-5-5-8,-3-8-7,0-2-4,-1 1-3,1-3-7,-4-5-6,-3-2-1,1-1-4,-8-6-5,0 1 0,0-1-2,-6-5-2,3 1 15,-2-5 9,-2-2-5,-1-5-6,0 0-3,-8 0-4,14-14-7,-8 1-3,-1-5-2,0-9-6,-1-2-1,2-8-6,-1-4-10,-1-12-17,-2 0-18,2 2-12,1 1-17,-1 8-22,-3 4-18,4 4-24,0 5-21,-1 3-50,0 1-51,2 8-49,4-2-58,0 4-151,2 0-36,-2 3 78,4 4-232,0 1-191</inkml:trace>
  <inkml:trace contextRef="#ctx0" brushRef="#br0" timeOffset="-128868.69">10466 12664 1971,'-5'-6'23,"2"1"26,-1-1 18,0 0 18,0 2 18,2-1 10,2 5-4,-3-7-12,1 4-9,2 3-5,0 0 8,0 0 4,5 23 0,-1-8 6,-1 5 2,4 2-7,1 2-12,2 9 0,0 0-7,-2 1-12,3 2-3,0 0-9,-3 3-3,3-3-5,-4 0 0,0-2-12,-1 0-30,0-5-38,2-1-45,-6-3-59,-1-4-58,4-1-43,-5-5-62,2-4-122,0-3-51,-2-3 40,2-3-124,-2-2-61</inkml:trace>
  <inkml:trace contextRef="#ctx0" brushRef="#br0" timeOffset="-128462.34">10547 12573 1728,'-6'-19'80,"2"1"13,-2 5 5,5 2 8,2 0-1,5-1 2,2 2-1,4-1 5,8 0-5,3 0-2,2 4-10,5 2-11,-3 0-10,1 2 2,-2 1-12,-1 4-2,-1 1-9,-2 2-5,-2 0-4,-4 2-15,-3 2 4,-3 2-8,-4 2 1,-5 2-4,-2 1 2,-7 3-7,-3-1-3,1 2 0,-4-1 0,-2 0-4,2-2 2,2 0-2,0-3-3,4-3-1,0 1 3,4 1-4,2-5 3,4 3-2,2-4-2,4 4 1,3 0 2,2-4-6,1 3 4,1-1 1,2-1 0,-1 0 6,3 2 2,-5-2-2,3 2 8,-4-1 5,-1 1 5,1-1 6,-5 3-2,-2 2 0,0-3-1,-6 2-8,0-2 2,-6 5-9,2-1-9,-2 0-41,-2-2-49,-1 3-66,1-4-75,1-1-66,3-4-168,-2 1-35,4-3 44,2-3-157,0-2-103</inkml:trace>
  <inkml:trace contextRef="#ctx0" brushRef="#br0" timeOffset="-128178.36">11187 12779 1929,'7'-7'145,"0"4"5,2-1 7,-1 0 21,1 2 10,-1 1-5,5 1-9,-1 1-8,2 3-7,0 2-7,1 1-11,0 4-16,-2 3-7,-3 3-10,-2 2-8,0 3-10,-8 0-9,-6 7-6,-2 5-6,-8 5-6,-8-1-2,-1 1-12,-3 0 4,1-4-6,-2 0-2,2-3-3,9-7-4,0-2-5,6-4 3,6-4 0,6-3-1,8-1-5,5-3-4,6-3-2,9 2-12,3-7-28,11 0-34,3-2-41,11-5-43,-2-1-81,5 1-114,-8-6-165,-5 2-101,-9 4 50,-11-1-356,-8 1-383</inkml:trace>
  <inkml:trace contextRef="#ctx0" brushRef="#br0" timeOffset="-127219.66">9736 13922 2242,'-4'-5'-105,"4"5"44,-8-1 22,8 1 17,-7-2 17,7 2 6,0 0 14,-5-5 5,5 5 5,0 0 9,0 0 9,-4-5 6,4 5 8,0 0 10,0 0 6,0 0 8,0 0 3,-2-6 3,2 6 5,0 0-3,0 0 2,-2-3 2,2 3-4,0 0 10,0 0-2,0 0-5,0 0-6,0 0-11,0 0-10,0 0-5,0 0-5,0 0 24,0 0 3,0 0 3,4 19 5,-2-11 0,0 1 9,0 3-1,1 0-8,-1 4-10,3 3 1,-5 2-3,4 3-5,-4 2-2,4 2-1,-2 3-4,2-1-3,-2 8-4,2-1-4,-1 0-1,1 3-6,-2 1-6,0 0-2,0 1 1,-2 2-7,0-2-2,-4 8-5,0 3 1,-3 2-2,-1-2-2,0-3-3,-1-2-3,2-7 1,-1-2-2,0-3-2,2-2-3,-1-5-2,0-4 0,3-1-3,0-4-2,0-3-1,2-1 1,-2-1-2,1 0 2,1-6-3,-1 2 4,2-1-1,1-2-4,1 1 2,-1-5-6,0 5-9,0-7-10,3 4-16,-3-6-12,0 4-15,0-4-8,0 0-9,0 0-12,0 0-1,0 0-12,0 0-5,0 0 1,0 0-5,0 0 6,0 0-1,7-12 5,-7 12 0,0-8 1,0 8-4,0-5-2,0 5-6,0-9-14,0 4-22,0-2-33,0 3-32,2-2-33,-2 2-84,0-5-108,0 6 24,0-5-163,0-1-83</inkml:trace>
  <inkml:trace contextRef="#ctx0" brushRef="#br0" timeOffset="-126726.2">9342 14991 1904,'-5'-3'138,"5"3"-5,-5-8-6,3 4 6,2 4 7,-3-3 0,3 3-15,-1-6-7,1 6-12,0 0 1,0 0-3,0 0 14,0 0 6,0 0 8,0 0-3,0 0-8,20 12 1,-13-3-5,-1 3 3,2-3 0,-1 4-2,2 2-2,-3 2-3,4 5 0,-2-1-7,2-1-9,-4 4-6,2 0-6,-2-1-7,3 2-5,-3 0-6,3-2-6,-3-1-7,3 0-5,-3-4-7,-1-3-3,0 5-3,4-7-2,-4-1-1,-1-3-2,0 1 1,0-3 2,2-1-1,0-2-6,2-4-2,-8 0-2,22-7-3,-9-3-8,6-8-4,2-4-3,7-7 5,3-1-2,16-18 0,2 0-1,-2 0-3,1 4 0,-2-1-5,1 5-3,-10 6-14,-6 7-22,-1-1-37,-4 5-45,0 2-46,-2 2-47,-7 3-47,0 1-70,-1 2-67,-3 2-151,-6 0-49,2 6 53,-3-5-386,-2 7-413</inkml:trace>
  <inkml:trace contextRef="#ctx0" brushRef="#br0" timeOffset="-125856.52">9688 15440 2386,'0'-10'-47,"0"3"30,0-1 18,0-2 14,0 3 25,-2-3 19,2 1 12,0 1 12,0-5 5,0 2 1,0 1 1,-3-2 2,3 3 8,-2-4 0,2 1 8,-4 0 5,1 1-2,-3-2-1,2 5-5,-2-3-2,-5 1 0,2 0 2,-1 1-2,-3 3-1,-1 5 1,-2-5-8,2 4-6,-3 6-1,-2 1-1,-2 7-4,-1 1-5,-1 2-1,0 9-5,0-1-5,-1 9 0,-1 2-4,4 4-3,4 4-1,2-1-4,4 4-4,5-2-5,4-4-3,2 3-5,5 1-3,6-1-3,7-1-2,3 0-6,7-7 3,2 0-3,5-5-2,2-8-3,8-1-1,4-6 0,5-4-2,3-4-3,6-8-2,21-6 1,-1-5-3,0-6-1,-4-4 0,-6-4-1,-3-7-3,-7-3 0,-5-6-1,-9-1-2,-7-7 1,-10-1-2,-12 3 0,-11 2-2,-9 7 0,-10-9 0,-19-9-3,-5 4 2,-14 7-3,-6 5 2,-5 9-1,-12 5 1,10 14-3,7 1-8,-6 9-16,9 4-11,-6 4-20,2 6-25,1 3-25,8 4-33,3 4-29,6 2-39,7-2-45,6 4-52,6 0-32,0-3-104,9-1-119,2 0 44,4-4-336,3 0-340</inkml:trace>
  <inkml:trace contextRef="#ctx0" brushRef="#br0" timeOffset="-125618.48">9789 15504 2410,'0'0'87,"-4"-9"15,0 1-4,2 5 1,-3 1 19,5 2 3,-6-7-3,6 7-2,0 0 3,0 0 1,-4 12 0,6 0 9,0 5-8,0 0-1,2 9-10,1 6-11,-1 3-9,2 0-8,0 2-12,0 0-6,-2-2-16,2 0-40,-4 0-43,2-7-48,-4 5-59,0-9-75,0 7-87,-6-10-119,0-3-116,-1-1 44,0-8-298,-1 2-281</inkml:trace>
  <inkml:trace contextRef="#ctx0" brushRef="#br0" timeOffset="-125431.69">9496 15768 2499,'-14'-12'177,"1"2"2,3 2 15,1 3 25,5 1 1,-3-3-16,7 1-23,5-1-19,6 0-17,3 3-13,11-3-14,7 3-14,7-2-33,4-1-64,7 7-85,6-8-92,2 7-107,-2-3-95,2 0-182,0 1 19,-7 3 63,-5 0-261,3 0-224</inkml:trace>
  <inkml:trace contextRef="#ctx0" brushRef="#br0" timeOffset="-123783.67">10749 15574 1825,'0'0'-91,"-7"-7"18,7 7 10,-6-4 11,2 0 10,4 4 11,-7-5 16,7 5 15,-6-4 10,1 4 6,5 0 3,-6-5-2,6 5 11,-6-4 10,6 4 8,-4-4 6,4 4 5,-6 0 2,6 0-2,-5-7-1,5 7 0,0 0-5,0 0-5,-7-1-4,7 1-4,-6-3-4,6 3-5,0 0-1,0 0-4,-23 3-1,16-2-1,-1 2 1,2 1 5,-5-4 2,3 2 2,-1-2 3,0 2 6,1 0 3,0-2 3,8 0 2,-13 2 2,6-2 1,7 0-2,-10 2 2,10-2 1,-8 3 1,8-3-3,0 0 1,-9 0 1,9 0-7,0 0-2,-9 0 2,9 0-4,0 0 0,0 0-2,0 0 3,-10 2 8,10-2 5,0 0-5,0 0 7,0 0-9,0 0 5,0 0-4,0 0 5,0 0-5,0 0 1,0 0-3,0 0-4,0 0-2,30-2-6,-22-1-1,3 3-2,1 0-1,-1-2-1,2 2-1,0-2-4,1 0-3,1 2-1,0 0-6,0 0 0,-1-2 0,6 0 0,-6 2-2,6 0-1,-3 0-1,1-4 1,0 4 1,3-3 0,-2 2 1,2 1 1,-1-3 1,0 3-1,1-3 1,1 1-4,-4 1-1,4-1 0,-1 2-3,0-2 1,-3 2 0,5-4-2,-3 4-1,4-2 1,0 0 0,3 2-2,1-6 1,-1 3-1,2 1 3,1 0 3,2-3 5,0 2-1,2 0 0,-2 1-1,3-2-1,0 1-6,2 3 2,0 0-3,-2 0 2,1 0-1,2-5 0,-2 5-2,1 0-2,1 0-1,-3 0 2,1-2 0,-2 2-2,5 0 2,-3-3-3,0 0 1,-4 2-2,5 1 4,6 0-4,-9-3 4,2 0-4,-1 1-1,1 0 0,-2 0 4,1 2-4,-1-2 0,-1 2 2,-1 0 4,4 0 0,-4 0-4,1 0 1,1 0 3,-2 0-6,2 0 1,2 0 3,-2 0-3,-1 0-2,4-3 3,-1 3-1,-1-3-1,0 3 1,1-1-3,0 1 3,0 0-1,-3 0 1,1 0 0,-1 0-2,3 1 1,-3 2-3,-1-3 1,2 0 6,-2 3-2,4-3-5,-3 0 3,2 0 2,3 2-3,-2-2 3,6 2 1,3-2-1,-1 2 1,-2 0-5,3-2 2,-3 3 0,1 0-3,-4-2 2,1 2-1,-6 0 0,1-3 1,1 7 2,-5-7-1,3 0 2,0 7-2,-1-7-2,2 2 4,3 0-2,2-1 2,4 3-2,3 0 2,5-4-2,3 0-2,5 2 0,2 0 2,-3 1 0,-2-1 2,3 2-1,-6-2-2,-4 0 3,-4 2-3,1-2 0,-5 1 2,0-1-4,1 4 1,-7-6 0,-1 0 3,1 1-4,5 2 3,-5-3 0,-2 4 1,2-4 2,-1 0-3,2 0 1,-1 0 1,6 0-2,-4 0 1,1 0-2,3 0 0,-4 0-1,-2 0 2,0 0-3,0 2 2,-2-2-2,0 2 3,-1-2 1,-1 0-1,-2 2-2,1-2 0,-3 2-1,2 0 1,-3-2-1,-1 0-3,-1 3 1,1-3 1,-3 0 0,0 0 0,1 0-3,-4-3 5,4 6 0,-3-6-1,1 3 1,-1 0 2,-2-2-5,0 2 0,-1 0 3,-2-2 0,-4 2 2,1 0-2,0 0 1,-3 0 0,-1-2 3,1 2-3,-10 0 0,16 0 1,-8 0-7,-8 0 8,12-2-2,-12 2-3,13 0 2,-13 0 1,11 0-3,-5-2 3,-6 2-3,13 0 4,-13 0-2,12-4 1,-6 1 3,-6 3-4,12-1 2,-6 1 0,-6 0 2,8-3-2,-8 3 0,11-3 1,-11 3-4,6-2 2,-6 2 3,7-1-1,-7 1-2,0 0 3,0 0-5,0 0 1,7-4-9,-7 4-12,0 0-14,0 0-17,0 0-18,0 0-22,0 0-16,-16 0-30,16 0-37,-9-6-38,4 6-50,2-2-35,-5-4-88,2 3-77,-4-1-7,4-1-203,-2-1-169</inkml:trace>
  <inkml:trace contextRef="#ctx0" brushRef="#br0" timeOffset="-123413.18">16138 15282 1833,'-12'-6'63,"-1"0"25,6 4 17,-1-4 20,2 3 12,-1 1 18,3 0 6,4 2 7,-8-5-7,8 5 3,0 0-4,-5-3 8,5 3 17,0 0 6,0 0-6,0 0-8,0 0-7,10 18-1,-1-13 1,0 7-14,1-6-5,0 5-4,4 1-15,-1 0-4,5 2-2,-1-1-27,-1 3-9,4-2-5,-3 1-4,0 2-10,0-3-11,0 0-1,-5-3-9,4 6-1,-6-7 4,0 2 5,1 0-2,-2-2 5,-3 4 5,0-3-1,-3 2 1,-1-4 5,-4 3-2,-5 1-2,-1 1-11,-7-3-7,-4 3-4,-11 3-9,-10 4-14,-9-4-46,-20 10-56,-12-3-63,-4 3-95,-6-5-99,7 2-152,-5-2-248,-4-1 34,2 2 67,2-4-613,2-1-710</inkml:trace>
  <inkml:trace contextRef="#ctx0" brushRef="#br0" timeOffset="-97752.23">12017 13070 732,'0'-6'283,"-3"-1"-8,-1 1 3,1-2 14,3 3 5,-1-2-13,-1 5-25,2 2-22,-2-11-24,4 7-24,-2 4-17,2-5-18,4 3-12,6 0-18,-2 0-15,3 2-7,6 2-28,-3-2-37,5 2-49,1 0-50,-1 3-44,0-5-57,-2 4-66,3 2-46,-8-1-78,-1 2-116,-2-2-17,-3 3-228,-6 1-206</inkml:trace>
  <inkml:trace contextRef="#ctx0" brushRef="#br0" timeOffset="-97585.4">12082 13245 2032,'-24'9'36,"3"-2"35,3-2 35,3 0 30,2-2 23,5 1 19,0-2 2,0 0-6,5-1-7,3-1-16,0 0-11,0 0-15,21 4-9,-4-4-14,2 2-11,4-2-17,3 0-45,3 2-52,3-2-57,-2 0-63,-1-2-78,3-4-68,-2 3-164,0-3-54,-4 0 45,3-1-181,-2 0-139</inkml:trace>
  <inkml:trace contextRef="#ctx0" brushRef="#br0" timeOffset="-97379.6">12784 12887 1898,'2'-19'108,"2"6"38,-2 0 33,0 1 37,0 4 43,0 1 15,2-1-11,-2 2-20,0 1-26,-2 5-22,8-2 7,-8 2-6,14 13-15,-4 2-14,3 6-18,2 6-16,0 6-11,1 4-17,2 6-38,-4 0-38,2 3-69,-4 0-72,1-2-80,-3 4-117,-4-2-121,6 2-211,-6-8 50,-2 0 71,-1 0-335,2-2-340</inkml:trace>
  <inkml:trace contextRef="#ctx0" brushRef="#br0" timeOffset="-96207.52">19309 12839 2217,'0'0'-63,"-6"6"37,6-6 26,-2 5 27,2-5 27,0 0 23,-2 5 13,2-5 15,0 0 2,0 0-5,0 0 5,0 0-4,0 0-1,0 0-10,0 0 0,27-8-2,-20 6-8,2 0-7,0 1-5,1-2-5,1 3-6,-1-2-9,0 2-3,0-2-4,2 2-6,-2 2-1,3-2-45,0 2-40,-2 1-45,-1 0-49,3 2-56,2 0-49,-8-1-76,2 1-120,-2 1-19,-2 2-172,-3-1-133</inkml:trace>
  <inkml:trace contextRef="#ctx0" brushRef="#br0" timeOffset="-96024.96">19351 13108 1754,'-16'11'12,"0"0"38,2-4 32,6-2 27,-3 0 22,6 0 7,-2-2 6,3 1 3,4-4-11,-6 6-3,4-2-11,2-4-11,10 6-10,1-2-17,3-1 0,4 1-16,2 3-1,1-3-12,5 0-30,0 3-34,-1-5-53,-4 3-64,6-1-71,-2-4-70,4-2-150,-2 0-59,1-3-204,-2 3-175</inkml:trace>
  <inkml:trace contextRef="#ctx0" brushRef="#br0" timeOffset="-95480.37">20212 12782 2031,'0'-17'66,"2"2"36,-2 4 19,2-2 18,-2 1 11,3 2 11,-2 1 10,-1-1 8,3 3 1,-3 0-2,2 0-8,-2 1-11,0 1-12,0-1-13,0 0-11,0 6-7,0-7-6,0 7-6,0-9-3,0 6-6,0 3-6,0-5-5,0 5-7,0 0-8,0-7-4,0 7-7,0 0-6,0 0-5,0 0-4,0 0-6,0 0 0,0 0-6,0 0-2,0 0-1,0 0-4,-13 15-3,10-12-1,3-3-4,-1 8-2,1-5 0,0-3 0,-2 6 0,2-6-1,0 6-1,0-6 0,0 0 1,3 5 1,2-1-1,1-1 1,5 0-3,2-1-3,4 3 1,2 0-2,0-3 3,7 5-3,-1-1-1,1-1-1,-1 1-2,2-2 2,-2 2 0,-1-3-3,0 4 0,-6-5 0,1 1 1,-1-1-2,-4 1-7,-1 0-13,-2-1-20,-4 0-26,2 0-27,0-2-34,-3 1-32,-6-1-38,4 4-41,-4-4-45,2 4-42,1-2-38,-3-2-91,0 0-119,0 0 40,0 0-262,0 0-282</inkml:trace>
  <inkml:trace contextRef="#ctx0" brushRef="#br0" timeOffset="-95040.51">20899 12605 2332,'0'-14'44,"0"3"35,0 2 21,0 0 15,-2-1 6,-1 3 0,3-2 2,-2 3 8,2-1-5,-2 2-9,2 5-12,-5-8-5,-1 8 5,6 0-5,-17 4-2,4 3 5,-1 5-4,-1 2-3,0 4-2,-2 5-6,1 2-8,-2 1-5,4 3-7,-1 0-7,2 0-7,4-1-6,1-2 2,2 1-9,4-2-2,2-2-5,0 0-1,6-1-5,0 0 0,1-5-2,5-2-7,-1-1 2,4-6-2,-1-1-3,4-4 5,-3-1-8,4-4-3,-2-4 1,1-3-2,-1-4-1,2-5-4,1-2 0,-1-7-1,-7-2-2,1-1 0,-4 3 1,-5-1-1,-2-1-3,-2 5 0,-2-4-7,-4 3-6,-1 3-11,-4 1-12,-1 1-18,-1 1-13,-2 7-23,2 2-20,-3 1-36,-2 1-47,0 3-48,3 5-57,-5 0-73,6 0-167,0 0-8,-2 3 68,6 1-193,-3 2-167</inkml:trace>
  <inkml:trace contextRef="#ctx0" brushRef="#br0" timeOffset="-94848.88">21075 12792 1858,'8'-3'100,"-2"1"33,0-5 20,1 2 26,-1-1 25,-1 0 6,1 2-6,0-1-21,-1-1-16,1 2-20,-2 1-15,-1-1-15,-3 4-28,7-4-50,-7 4-58,0 0-80,16 4-86,-12 0-85,-2-1-180,-1-1-94,-1-2 87,0 0-186,3 9-141</inkml:trace>
  <inkml:trace contextRef="#ctx0" brushRef="#br0" timeOffset="-94628.6">21443 12586 1950,'6'-17'102,"-1"0"29,0 3 28,0 3 19,-4 3 11,2 1-7,0 1-14,0 1-14,0 3-15,-3 2-4,0 0-4,10 11-6,-6 2-13,0 4-10,3 7-8,-3 0-9,-2 5-10,0-1-26,-2 3-47,0-1-46,0 1-71,-4-3-68,2 3-73,-2-5-50,2-1-113,-2-6-116,-1-2 48,3 0-165,2-5-149</inkml:trace>
  <inkml:trace contextRef="#ctx0" brushRef="#br0" timeOffset="-94278.76">21750 12615 1942,'-5'-18'82,"0"1"46,0 2 27,2 2 18,1 1-2,0 1 14,2 1-9,2 1-13,8-2-11,-2 1-17,6 0-14,4 3-13,3 1-11,3 2-10,4 0-6,2 3-11,2 1-5,-3 0-8,1 0-4,-2 1-7,-5-1-3,-1 0-4,-4 0-8,-1 2-3,-3-2-1,0 2-5,-4 2 4,1 0 2,-2 3 5,-5 1 11,-1 1 11,0 7 6,1 1 2,-4 3 1,-2 2-3,0 2-1,-2 5-4,0 0-1,-1 0-7,2 6-4,-5 0-5,4-3-2,-2 2-4,2-3-5,-1-2-27,2 0-38,-2-3-53,1-2-42,2 1-57,0-4-55,2-1-38,0-3-53,0-4-119,2-4-119,0 1 27,5-5-267,-2-3-301</inkml:trace>
  <inkml:trace contextRef="#ctx0" brushRef="#br0" timeOffset="-93912.76">22546 12315 2268,'0'-26'16,"-2"3"44,2 4 27,-2 4 26,0 1 8,2 5-10,-2 1-5,2 3-12,0 5 25,0 0 6,0 0 14,-11 17 4,11 0 0,-3 4-2,3 6-9,-2 5-11,2 8-13,-2 6-6,2 9-9,0 2-8,-2-1-11,0-2-7,4-1-5,-2-9-9,0-1-1,2-5-4,0-6-6,3-3 0,0-5-9,1 0 2,2-9-5,3-2-2,-1-6-6,1-3 0,2-4-4,-1-5-4,0-5-2,2-3-1,-2-7-2,1 0-3,-5-6-3,-3 4 4,-1-2-3,-6 2-3,-5-1 0,-1 3-14,-3 2-14,-3 3-17,-7 2-25,4 5-31,-7 6-48,-1-1-57,-3 10-67,-2-1-78,-3 7-207,-7 7-19,-1 0 62,-1 5-251,-11 13-254</inkml:trace>
  <inkml:trace contextRef="#ctx0" brushRef="#br0" timeOffset="-92655.49">22656 14018 2020,'9'-2'-63,"-3"1"27,5-1 32,-4 0 28,3-2 25,0 1 22,0-1 13,0-2 15,0 2 9,-4 1 4,3 0 9,-4-1 1,2 1-3,0 1-7,-7 2-9,8-4-9,-8 4-13,4-4 1,-4 4-9,0 0-8,0 0-6,-21 8-6,9-4-10,-4 1 5,-1 1-10,-4 4-5,-2-1-17,-3 0-33,2 3-35,-2 0-41,3-4-52,-1 6-56,4-1-46,-2-1-93,3-3-137,4-2 12,5 4-110,2-4-75</inkml:trace>
  <inkml:trace contextRef="#ctx0" brushRef="#br0" timeOffset="-92458.85">22843 14212 1573,'12'0'53,"-1"-3"27,-3 3 21,-8 0 15,18 0 11,-12 0 0,-6 0-12,10 0-9,-10 0-10,0 0 6,0 0-18,-10 13-9,-3-9-4,0 4-8,-4 3-4,-2 1-29,-2 1-54,-5 4-74,1 0-82,-5 0-99,4-1-167,-7-1-218,6 2-159</inkml:trace>
  <inkml:trace contextRef="#ctx0" brushRef="#br0" timeOffset="-90821.04">19685 14096 1789,'-8'-3'2,"8"3"17,0 0 16,-10-2 14,10 2 13,0 0 16,0 0 8,-12 5 8,6-3 15,0 5 14,-1 0-2,-2 1 6,-1 5 4,-3 4 3,-1 2 4,-1 2 2,-3 3-2,0 2-8,1 2-7,0-1-9,3 1-6,-2 1-11,6-1-8,-1-3-9,5 0-4,2 2-6,2-8 3,4 0-4,4-2-4,7 0 0,0-3-5,6-3-7,1-2-3,4-2-5,-1-2-6,2-5-3,1-3-3,1-2-5,-1-3-3,1-8-2,-3-2-4,1-3 0,-3-3-4,-6-2-2,2-2-2,-10 6 1,0-6-5,-5 6 0,-3 1-1,-1 0-3,-5-2-1,-4 4-1,-4 0 1,-2 4 2,-1 1-1,-2 4-4,0-1-5,-1 5-21,2 3-32,-2 5-29,0-1-33,5 4-34,-3 0-40,1 4-44,5 2-46,3 0-48,0-2-128,6 1-76,3 2 48,2-2-210,2 4-192</inkml:trace>
  <inkml:trace contextRef="#ctx0" brushRef="#br0" timeOffset="-90643.92">20004 14441 2029,'12'-4'92,"-4"3"35,-2-3 22,1 0 15,-1 1 20,0-2 6,-2 4-18,3-3-13,0 0-10,-3 1-19,2 0-13,-2-1-20,-4 4-48,10 0-52,-3-5-73,2 5-89,1-5-104,-2 5-210,1-3-47,-1-1 79,3 3-180,-4-2-125</inkml:trace>
  <inkml:trace contextRef="#ctx0" brushRef="#br0" timeOffset="-90339.67">20271 14260 1703,'-2'-9'78,"0"1"41,0-1 34,2 1 15,0-4 27,0 3 5,2-1 2,2 3-8,0-2-6,8 1 0,0 1-4,7-1-11,5 2-4,1 2-14,0 2-13,1 0-10,1 4-12,1 3-15,-2 0-9,-5 0-7,4 2-11,-4 4-4,-2 0-2,-4 2-2,-3 0-3,-3 2-4,-3 1-3,-2 1-3,-1 1-6,-3 1-5,-5 0-3,1 3-4,-4 2-4,-3 0-1,1-1-6,-3-2-4,-2 1-22,3 0-33,-4-3-46,2 0-52,3-1-52,1-4-63,1-1-58,3 0-45,3-2-56,3-4-138,2-1-38,3-2 79,2 0-270,2-1-258</inkml:trace>
  <inkml:trace contextRef="#ctx0" brushRef="#br0" timeOffset="-89911.81">20930 14258 2177,'4'-11'62,"-2"0"43,0 1 35,1 3 26,-2 0 19,-1 4 6,3-1-8,-3 4-13,0 0 23,0 0 13,0 0-7,0 0-7,-13 17-8,9-5-13,0 1-19,0 0-9,2 4-16,2 3-11,0-3-13,-3 4-10,6-2-10,-3 0-6,4-1-10,-2-1-4,2 1-10,0-3-5,2 1-8,1-3-13,2-3-8,-1-3-7,2-1-5,-1-1 0,2-3-4,-1-4 0,1-1-4,1-1 2,-1-7-2,2 1 2,-3-3-2,1-1 1,0 1-1,-3 0 0,0 0 3,-2 2 6,1 1 3,-4 0-1,3 4-3,-2-2 0,0 3 0,-1 3 6,-3 2 4,0 0 1,0 0 4,0 0 9,0 19 1,-3-7-1,1 1-1,2 6-4,-4-2 1,2 2-3,0 0-4,-2 2-3,3 4-2,-1 0-5,0-3-31,0-1-23,-1 0-75,3 2-80,-1-6-71,-1 2-59,4 0-67,-2-9-82,4 1-128,0-3-6,5 2-434,-1-7-519</inkml:trace>
  <inkml:trace contextRef="#ctx0" brushRef="#br0" timeOffset="-89541.56">21423 14457 2784,'5'-20'-36,"-3"5"62,1 1 39,-3 2 35,0 0 34,0 3 15,0 1 17,-3-1 5,3 1-8,0 1-9,0 1-12,0 6-9,3-7 7,-3 7-2,0 0-8,0 0-13,11 18-5,-4-7-13,3 3-8,2 4-9,-1 2-7,3 1-7,-2 1-8,2 0-6,-4 2-5,2 3-7,-3-2 0,-2 0-6,-1-2-2,-4-1-2,-2-1-3,0-2-3,-2 2-4,-2-5 0,-5-1 1,0-2-4,-1-1-2,-1 0-1,-2-5-1,3-3-2,-3 0-1,5-4-1,-2 0-4,10 0 0,-18-8-2,12 1-3,2-3 0,4-4-1,4-5-6,3-6-5,10-3-12,3-9-16,8 3-22,17-13-18,1 3-23,3 2-24,2 4-37,-7 8-37,-6 3-47,3 6-57,2 2-51,1 0-130,-4-1-113,-7 7 54,3 2-299,-2 1-326</inkml:trace>
  <inkml:trace contextRef="#ctx0" brushRef="#br0" timeOffset="-89094.6">22561 14243 2271,'-7'-5'8,"5"1"40,2 4 38,-6-5 24,6 5 22,-4-4 10,4 4 5,-2-8 11,2 3 4,0 5-2,4-12-1,2 6-10,1 0-7,3-3-4,5 1-6,4-4-8,3 3-7,4-2-8,7-3-8,9-3-9,3 0-12,18-8-7,-8 5-8,13-4-7,-3 0-5,-11 5-6,-10 1-6,1 5-5,-7 0-2,-5 4-5,-1-3-2,-6 4-2,-3-1-3,-4 3-2,-2 0-4,-3 1-10,2 1-21,-6-1-25,-4 5-22,0-3-33,-6 3-27,0 0-26,0 0-20,7 8-34,-7-8-32,-9 11-37,3-3-29,-7-1-38,1 5-112,-7 0-80,-6 3 38,-1-1-138,-4 6-128</inkml:trace>
  <inkml:trace contextRef="#ctx0" brushRef="#br0" timeOffset="-88827.53">22593 14517 1692,'-6'8'32,"1"-1"46,1-4 42,2-1 34,2-2 18,0 0 25,0 0-1,13 2-6,-5-2 4,3-4-3,6 2-7,-1-4-12,5 4-12,5-7-13,4 1-18,4 0-11,3-1-11,6 0-14,5-3-7,2-1-6,-2 2-15,3-3-6,-2 2-10,-3 0-17,-5 5-19,-3-3-28,-2 2-31,-5 1-24,-3 2-29,-5-2-50,-4-1-67,-4 2-66,-3-4-73,-5 0-157,-2-1-42,-3 4 79,-2-6-184,-4 1-155</inkml:trace>
  <inkml:trace contextRef="#ctx0" brushRef="#br0" timeOffset="-88400.63">22955 13762 1753,'-11'-10'24,"1"1"39,1-1 39,0 4 45,5-2 27,0 5 20,0-1-5,0 2-6,4 2-6,-4-6-3,4 6 9,0 0 1,0 0-4,31 15-6,-12-4-4,4 4 1,7 4-5,8 8-5,13 8-12,2 3-6,-5 0-5,-6-5-12,-7-5-17,-1 1-4,-4-5-7,-5 0-1,-1-3-3,-8-3-10,1 1-1,-2-3 4,0-1-9,-3-2-4,-3-1 11,2-2-24,-3 1-4,0-2 4,1 2-7,-4-1 10,1-3 0,-2 3-8,0-3 1,-2 4-2,0-2 1,-4-1 0,0 3-5,-2-2-3,-2 5-4,-3-1-7,-4 4-3,-3 0 0,-4 4-4,-1 3 1,-9 1-5,-2 4-3,-5 0-2,-15 12-18,0-2-36,-1-1-41,6-7-45,7-6-56,2-1-56,4-1-71,5-3-108,1-4-104,9 0-224,-1-4 41,8-1 95,2 0-502,8-4-575</inkml:trace>
  <inkml:trace contextRef="#ctx0" brushRef="#br0" timeOffset="-83254.41">24594 10972 2710,'0'0'-202,"0"0"26,0 0 16,0 0 21,0 0 21,0 0 15,0 0 13,0 0 11,0 0 9,0 0 8,0 0 7,0 0 2,0 0 5,0 0 4,0 0 9,0 0-5,0 0 3,0 0 0,0 0 2,0 0-12,-18-9-16,18 9-33,-9-2-96,-2 1-56,4-4 231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0:49:35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1520 788 1336,'-5'-3'174,"5"3"-24,-10-4-15,10 4-9,-7-4-10,7 4 1,-6-4-11,6 4-9,-7-2-7,7 2-5,0 0-11,0 0-7,-6-3-8,6 3-8,0 0-4,-3 9 5,6-1 1,-1 3-3,2 2-6,1 2-1,-3 3 0,2 0-3,3 4-3,-4 1-3,2 2-4,-1-3-2,1 1-4,-1 0-4,0-4-2,0-2 3,-2 0-4,0-2-1,0-1-1,0-3 0,0 0 4,-2-3 10,2 1 20,-2-4-12,0-5-2,0 3-5,0-3-3,0 0-6,0 0 6,-6-18-10,6 8-1,-2-4 4,2 0-14,-2-6 4,4-1 0,0 1-3,0-2-1,2 0 5,4-2-9,-4 5 1,2-1 6,2 1-10,0 3 3,1 3 0,0 0-6,1 2-3,3 4 3,-1 2 1,2 3 2,0 2-3,3 2-3,0 3 3,2 2 2,1 2 2,-2 4-4,2-1 4,-3 0-3,1 5 3,0-2 4,-4-3-4,0 5 3,0-4-1,-6-2-2,3 2 0,-1-2 2,-3-1-2,1-3-2,-1 0 8,-1 2-5,-2-3 7,0-1-1,-2-1 0,0 0-2,-2-4-1,0 0 4,0 0-6,0 0-1,0 0 1,-12-15-1,10 5-2,0-2 5,2-1-2,2 0 6,-2 0-7,4-1-6,0-1 5,-2 2 0,6 2-3,2-3 4,0 4-3,0 0-2,5 1-2,0 2 3,0 1 3,0 2-3,5 3 0,-2 1 1,-1 1-5,-1 3 7,1 3-6,1 1 0,-2 1 6,0 4-4,-2-2 3,-3 0 3,-1 3-5,1 0-2,-2-2 7,-3 3-3,2-1 0,-2 1 0,-2-1-33,1-1-42,-3-2-52,1-1-60,1 0-61,-2-1-108,4-3-89,0-1-23,3-1-160,1-2-126</inkml:trace>
  <inkml:trace contextRef="#ctx0" brushRef="#br0" timeOffset="190.42">2585 903 1795,'-2'-4'61,"2"4"21,2-5 13,-2 5 10,0 0 6,2-9-1,-2 9-10,6-5-11,-2 2-10,4-4-6,2 3-11,0 1-4,2-3-24,4 2-35,-4 0-45,3 1-50,-1 3-53,0-2-50,-2 2-101,-2 0-113,1 4-148,-2-1-64</inkml:trace>
  <inkml:trace contextRef="#ctx0" brushRef="#br0" timeOffset="357.81">2667 1105 1555,'-4'7'6,"0"0"19,0-5 21,2 3 24,-1-1 17,3-4 14,0 7 7,0-7-5,0 0-6,11 0-11,-11 0-8,19-3-10,-5-1-3,3-2-7,4 1-9,7-4-32,3 0-51,7 1-60,1-1-61,-3 1-102,1-2-157,4 0-153,-1 1-67</inkml:trace>
  <inkml:trace contextRef="#ctx0" brushRef="#br0" timeOffset="1245.03">3953 838 1475,'-9'-2'-44,"1"0"19,1-1 19,-1 3 21,-1-3 26,2 2 17,0-4 20,1 4 10,-4-3 9,3 2 9,0-2 12,-1 0 5,1-1 3,1 1-2,-1 0-5,1 0 7,0-1 1,-1 1-2,3-1-12,0-2 0,2-1-10,0 3-9,0-3-9,2-1-9,4 0-5,0-1-11,4-2-5,3 2-6,2-4-7,0 4 3,5-1-9,-2 0-4,0 4-6,0 0 0,3 1-9,-1 4-3,0 2 3,0 2-10,-1 4 7,0-1 3,0 7-9,-1 2 5,-2 1 0,-2 2-3,-1 0-2,-4 0 7,-3 0-14,-4 4 4,0-2 6,-4 4-3,-5-2 3,0 2-5,-3-2 4,-2-2 0,0 2-6,-2-1 3,1-4 7,-1 1-1,0-2 4,-2 0 4,3-1-2,3-4 6,-1 1 7,3-4-1,-1 4 5,1-4-2,2-1 2,0-1 3,-1 1-2,4-1-4,-1 1-3,2-2-3,-3 0-1,5-1-3,-2 1-2,-1 0-2,5-4-3,-7 4-1,4 1 1,3-5-5,-4 2-2,4-2-3,-5 5 0,5-5 0,0 0-4,-4 4-1,4-4 4,0 0-2,0 0 1,0 0 2,13 4-1,-13-4-5,13 0 4,-13 0-2,17-3 3,-5 2 0,-2 1-3,6-3 2,-1 2 1,6-1-1,-4-3 1,3 5 0,0-2-1,3-3-2,-3 3 2,2 1-2,0-3-1,1 0 1,-2 2 0,0 0-1,1 0 2,-4-2-1,2 3 3,-3-1-3,-2-1 0,2 2-1,-4-1 4,0 2 2,-1-2 7,-2 0 9,1 0 11,-1 0 12,-3 2 9,0-1 5,1-1 7,-2 0 7,-6 2 7,12-5-5,-8 4-7,4-3-6,-8 4-5,8-8-4,-2 2-5,-2-1-6,-2-1-5,2-1-3,1-2-2,-3-1-13,0-1-29,-2-3-38,0 2-62,-2-1-56,2-4-59,-5 3-70,3 5-94,-6-6-136,0 5-125,0 2 69,-2-1-392,-2 1-448</inkml:trace>
  <inkml:trace contextRef="#ctx0" brushRef="#br0" timeOffset="5209.84">4294 1804 1386,'0'-6'191,"0"0"-70,0 6-25,-2-7-5,2 7-1,0-8-4,0 8-8,2-5-18,-2 5-8,0-5-4,0 5-13,0-4-4,0 4-4,0 0-3,0 0-2,10 14 0,-7-6-3,5 3-1,0 1-1,1-1 0,2 3-1,-3-1-1,4 4-4,0-2 3,2 1-1,-2-1-2,3 2 2,-2-4 1,2 2-3,-2 1 1,4-3-18,-5-4-38,3 1-34,-2 0-53,4-1-39,-5-3-78,2-1-427,-3-3-170</inkml:trace>
  <inkml:trace contextRef="#ctx0" brushRef="#br0" timeOffset="5482.79">4668 1772 1765,'0'-14'16,"-4"2"28,4 5 18,-2-1 20,2 3 10,-2 1 7,2 4-3,0-8-7,0 8-10,-2-5-12,2 5-9,0 0-5,0 0 3,0 0 5,-4 26 0,2-9-2,-2 3 3,2 2 0,-6 5-4,0 0-3,0 6-3,-1 2-6,-3 0 1,-3 4-8,2-2-5,1-1-1,-4 4-2,4 0-14,-1-4-21,1-3-23,-1-1-23,2-7-28,3-3-27,0-1-35,0-2-33,2-4-29,2 2-29,0-7-86,0-3-91,4 0-150,2-3-60</inkml:trace>
  <inkml:trace contextRef="#ctx0" brushRef="#br0" timeOffset="5794.81">4988 1727 1494,'0'-10'58,"-2"-2"17,2 2 14,0 0 15,-2 3 17,2 0 10,-2-1 6,2 1-6,0 2-12,-2 0-15,2-2-9,0 7-8,0 0-16,0 0-6,0 0-2,-11 15-6,5-2-1,2 4-5,0 1 1,-1 6-9,-2-2-2,3 5 0,2-2-5,-2 1 3,1 1-3,3 1-2,0-3-7,0 2-1,3-1 0,1-2-2,0-2 0,5 2-21,0-4-25,-1-2-37,5-5-48,0-1-62,3-1-55,-1-5-80,3-5-120,-4-1-46,3-1-136,0-5-105</inkml:trace>
  <inkml:trace contextRef="#ctx0" brushRef="#br0" timeOffset="6156.72">5241 1843 1693,'-3'-5'56,"-1"0"10,0 0 22,2 0 14,0 1 9,2 4 5,-6-8-7,5 5-7,1 3-11,0 0-8,1-12-8,5 8-10,2-1-6,2 0-5,3 0-7,1 0-6,4-2-4,-3 4-4,2-1-4,-3 2-1,2 0-6,-6 0 0,2 2-4,-1 2-2,-2 0-1,-1 2-1,-1 3 3,-5 1 3,0 4 2,-4 3 3,-2 2-1,-1-1 1,-5 4 0,-1 1 0,0 1-3,1-4-1,-2 3-5,0-2-1,4 2 0,-2-4-1,1 1-4,2-3 1,3-2-5,0 0 0,4-2 1,2 0 5,0-4 3,5-1-10,0 0-21,5-3-15,-2-1-15,6-2-4,2-2-26,3-1-42,5-3-57,2-2-49,-3-2-104,7-5-158,-2 0 44,-1-3-88,1-2-34</inkml:trace>
  <inkml:trace contextRef="#ctx0" brushRef="#br0" timeOffset="6430.74">5826 1612 1486,'-4'-4'57,"-2"2"17,6 2 13,-8-5 8,3 2 9,5 3 3,-6-4-4,6 4-6,0 0-5,0 0-1,16-8-4,-3 8 3,4 0-1,3 2-6,-1 3-3,6-2-11,1 4-2,1 2-9,-1 2-5,0 4 3,-2 1-3,0 3 3,-3 1 1,-8 1-3,0 2-1,-7 0-4,-5 4-1,-2 1-4,-5 0-16,-7 3-20,0 1-36,-6 4-47,-7 1-65,-1-2-66,-3-3-67,-2-1-146,-6-3-63,2 0-182,-1-1-160</inkml:trace>
  <inkml:trace contextRef="#ctx0" brushRef="#br0" timeOffset="6961.76">4476 2900 1724,'0'0'-25,"0"0"29,0 0 16,-8-3 16,8 3 15,0 0 16,0 0 12,0 0-3,-11-2-3,11 2-3,0 0-12,0 0-5,0 0-5,0 0-5,0 0-4,0 0-3,0 0-5,0 0-2,0 0 3,0 0 6,0 0 5,0 0 7,0 0 6,27 7 6,-14-4 5,2-3 0,4 0 4,11-5 0,3 2-3,11-2 0,16-3-1,25-7-4,4 0 1,4-7-3,10 2-3,6-3-12,7-2-1,5-1 0,2 1 4,4 0-5,-2 0 2,-7 2-7,-5 2 1,-10 2-5,-10 2-1,-8 2-3,-8-1-2,-23 6 1,-11 3-1,-9 2-1,-7-1 3,-1 2 9,-3-2 1,-4 2-1,-2 1-6,-6 1 1,-1 0-9,-6 2-12,-4 0-14,0 0-25,0 0-31,-12 13-34,1-7-43,-6 2-52,-2 1-67,-2 3-57,-6-4-127,-6 6-87,-2 1 50,-8 4-162,3 1-133</inkml:trace>
  <inkml:trace contextRef="#ctx0" brushRef="#br0" timeOffset="7302.56">5100 3672 2005,'-8'-8'127,"0"1"-2,1 2 0,1 1 5,-1 0 10,3 1-1,0-1-22,4 4-3,-6-6-21,6 6-4,0 0-10,-11 2-12,4 3-8,3 3 3,-2 3-13,0 4-7,-1 1-3,-3 5-1,1 2 3,1 1-6,-3 1-10,0 7 2,1-2-17,-3 4-22,1-5-43,-1 3-54,-2-3-62,4 0-64,-1-6-86,4-4-134,-2-3-15,3-5-193,4-3-159</inkml:trace>
  <inkml:trace contextRef="#ctx0" brushRef="#br0" timeOffset="7545.99">4838 3730 1946,'-4'-14'62,"4"5"19,-2 0 19,0-1 15,-1 3 15,3 3 7,0 4-8,-2-10-14,2 6-15,0 4-6,5-4-13,-5 4-7,9 0-9,-9 0-7,15 9-7,-3 0-2,-2 2 2,3 0-8,1 4-3,1 3-6,0 0 2,0 3-4,2 3-20,0 1-26,-2-2-35,-3 0-49,3-3-48,3 6-47,-6-8-62,2 1-127,2-4-105,-2-2 60,3-1-112,1-5-42</inkml:trace>
  <inkml:trace contextRef="#ctx0" brushRef="#br0" timeOffset="7827.84">5517 3664 1644,'-2'-11'118,"-2"4"11,0-1 4,-2-1 9,-1 4 3,1-6 19,2 7 1,-3-5 0,2 5-10,2 0-22,-2 1-7,1-1-23,0 0-10,4 4-12,0 0-8,0 0-3,-12 8-11,10-1-7,-2 3 2,2 1-8,-3 1-3,4 3-5,1 0-4,-2 3-6,4-2 0,-2 1 1,6 3 2,-2-3-6,2 2 3,2 0-2,-1 1-4,7-4-26,1 0-36,2-3-51,-3-5-57,4 0-66,5-1-58,-4-7-74,0 0-123,3-5-15,2 3-235,2-8-212</inkml:trace>
  <inkml:trace contextRef="#ctx0" brushRef="#br0" timeOffset="8164.79">5826 3600 1898,'-8'-8'44,"2"3"19,0 1 2,2 2 13,-1-2 14,5 4 14,-6-6 1,6 6 0,-5-3 0,5 3-16,0 0-12,7-10-6,0 7-6,1-2-6,2 0-9,-2 3-5,4 0-2,-2 0-3,-2-2-10,3 4-3,-3-1-2,-8 1-6,16 1 2,-10 3-4,-2 0 6,-2 3 3,0 6-1,-6-5 7,0 4 3,0 1-9,-6 4-6,2-1 7,-2 3-6,1-3-4,-1 1 3,2 0-9,-2-2-3,5-1 5,0 1-6,0-2-1,4-2-1,-1-2 8,2 4-1,3-6-3,4 0-6,1-1 8,4-2 0,0 0-22,3-4-24,1-3-39,2 0-52,-2-2-62,4-2-59,-5 0-87,6-5-167,-2 1 32,-2-4-157,2-1-123</inkml:trace>
  <inkml:trace contextRef="#ctx0" brushRef="#br0" timeOffset="8436.36">6168 3438 1768,'0'0'73,"-4"-6"5,4 6-5,-5-2 0,5 2 5,0 0 17,0 0 11,15-7 11,-5 5 5,4 4 2,4-2-1,6 2-9,1 3 1,3-3-10,2 3-10,-1 0-8,-1 3-2,0-1-9,-4 3 6,2 1 0,-3 0 5,-3 5-9,-6-1-2,-4 2-7,-5 1-4,-5 1-3,-5 2-8,-4 1-11,-4 3-18,-9 1-26,3-2-40,-2-2-40,-4-2-49,1-1-61,5-4-72,-4-8-82,6-1-145,-2 1-16,6-7 60,1 0-145,-2-5-90</inkml:trace>
  <inkml:trace contextRef="#ctx0" brushRef="#br0" timeOffset="8963.81">7726 2252 1726,'0'0'59,"0"0"13,0 0 14,0 0 18,0 0 12,0 0 3,0 0 0,0 0-10,0 0-11,0 0-9,11 4-14,0-8-4,5 1-6,1 1-9,5 1-7,-1-3-28,-2 1-41,3 3-47,-2 0-58,-1 0-60,-4 0-110,2 3-168,-5-1-176,-2 6-137</inkml:trace>
  <inkml:trace contextRef="#ctx0" brushRef="#br0" timeOffset="9142.26">7786 2629 1810,'-6'7'54,"1"-1"18,0-2 11,3-1 15,-2 3 10,4-6 7,2 5 4,-2-5-5,12 3-11,-2-3-8,-10 0-10,25-3-10,-12 0-33,4 1-55,-1-2-70,2 2-92,-4-1-116,-1-3-176,2 2-194,-4 0-158</inkml:trace>
  <inkml:trace contextRef="#ctx0" brushRef="#br0" timeOffset="9881.77">9514 2073 1823,'0'-6'64,"-2"-1"22,2 7 2,-2-7 2,0 3 11,2 4 6,-2-5 3,0 1-9,2 4-6,0 0-18,0-6-10,0 6-8,0 0-4,-5 15-3,2-1-4,-1 3 2,-1 6-3,0 2-3,1 3 5,-5 7 1,1-1-3,-1 4 1,1-2-1,-3 0-3,1-1-12,0-1 6,-2-3-3,2 1-8,4-8-23,-3-1-34,0-3-32,3-3-42,2-4-43,0-4-58,4-3-56,0-4-83,0-2-78,0 0-26,0 0-84,12-22-34</inkml:trace>
  <inkml:trace contextRef="#ctx0" brushRef="#br0" timeOffset="10114.53">9474 2131 1440,'4'-21'27,"-2"5"29,0 2 32,0 2 23,-2 4 15,2-1 9,-2 2-2,1 1-2,-1 0-11,3 3-17,-1-4-8,-2 7-12,4-5-10,-4 5-4,12 0-7,-12 0 9,16 10 7,-5-1 9,2 4 1,1 5-4,1 0 4,5 6-6,-4-2-9,-1 3-9,2 3-2,-2-2-10,-1 0-10,0-1-23,0 3-35,-6-3-28,4-2-43,-6 0-55,0-3-64,-2 0-63,-2-5-111,-2-2-115,0-1 41,-2 0-107,-2-1-63</inkml:trace>
  <inkml:trace contextRef="#ctx0" brushRef="#br0" timeOffset="10327.56">9344 2426 1586,'-4'-3'61,"0"-1"9,4-2 3,0 6 11,4-9 9,0 3-1,7-3 2,1 0-1,8-1-3,3-2-7,4-1-8,5-1-8,-2 0-4,1 2-8,1 0-19,-2 1-39,-5 0-50,3-1-65,-3 5-57,-1-1-113,-8 3-150,2-4-120,-4 7-60</inkml:trace>
  <inkml:trace contextRef="#ctx0" brushRef="#br0" timeOffset="10636.95">10098 2060 1691,'-6'-7'89,"2"2"16,-2-1 10,-1 0 16,0 1 8,1 1 5,0-1-10,2 2-15,-3 1-8,7 2-16,-10-3-6,10 3-12,-13 7-12,6-1-1,-1 5-10,2 2-8,-2 3 3,-2 2-3,6 3-10,-2 3 4,2-2 5,2 3-13,2-1 3,2-4-3,0 5-7,4 2-1,3-5-5,0 0 1,5 2 1,1-5-7,2-2-24,2 0-43,3-5-53,-2-3-71,8-1-67,-8-5-93,7-3-158,0 0 17,-2-7-137,3-1-112</inkml:trace>
  <inkml:trace contextRef="#ctx0" brushRef="#br0" timeOffset="10998.82">10389 2106 1665,'-12'-5'84,"4"1"17,2 2 2,2 1 3,0-4 5,4 5 4,0 0-5,-9-4-7,9 4-11,0 0-12,0 0-5,19-5-6,-5 2-5,6 3-5,1 0-8,0-2-3,-1 2-9,3 0-2,-2 0-4,-2 0-7,-2 2 1,-1-2-5,-2 7 0,-2-3 0,-4 3 9,-1 1 10,-7 3 0,0 3 8,-5-1 1,-1 4 0,0 0 0,-4 2-3,-4 0-4,2 0-5,-2 1-8,3-3 5,0 2-8,-2-2-6,7-5-1,-2 2-4,2 0-4,1-4 7,0-2-3,5 1 2,5-1-4,0-1-1,3-3 2,4-1-1,3 1-11,2-4-20,2 2-17,5-6-31,-2 0-52,4-1-68,2-2-72,-3-3-114,-1-2-150,3-5 35,-4-2-169,0-1-150</inkml:trace>
  <inkml:trace contextRef="#ctx0" brushRef="#br0" timeOffset="11282.43">10923 1922 1782,'0'-6'44,"0"6"20,-1-7 5,1 7 4,0-6 11,0 6 5,1-5 2,-1 5 2,12-4-2,-12 4 8,20 2-3,-4 0-3,-2 5-2,8 2-4,-1 1 1,0 3-2,3 2 10,3 4-16,-3 0 11,3 3-8,-2 0-1,-4 1-5,-2 2-2,-1-1-8,-4 3-5,-8-2-4,0 1-3,-6 2-6,-2-1-9,-2-2-21,-2 2-30,-2-1-39,-1-2-42,-4-2-59,5-5-71,-1-3-67,-1-2-174,3-5-44,4-1 47,-2-4-156,5-2-113</inkml:trace>
  <inkml:trace contextRef="#ctx0" brushRef="#br0" timeOffset="11462.73">12028 2123 1844,'0'0'86,"6"-3"11,-6 3 1,6-4 4,-6 4-8,6-4-6,1 2-8,2 2-11,-1-1-6,4-2-6,3 3-14,0-1-43,1 1-56,2 1-77,1-1-66,-2 3-140,-2-2-339,-2 3-174</inkml:trace>
  <inkml:trace contextRef="#ctx0" brushRef="#br0" timeOffset="11622.88">12144 2341 1962,'-5'5'47,"1"0"22,0 0 18,1-3 14,0 3 6,3-5-5,0 0-4,0 4-1,0-4-12,12 3-5,-12-3-5,26-3-9,-9 1-27,0 0-52,2-5-69,3-1-91,-6 1-110,5-3-185,-4 3-211,-1-3-174</inkml:trace>
  <inkml:trace contextRef="#ctx0" brushRef="#br0" timeOffset="12152.76">13812 1745 1939,'0'-18'70,"-2"3"35,2 2 24,-2 3 17,2 1 17,0 3 6,0-1-5,0 1-17,0 6-5,2-10-16,-2 6-15,0 4-19,0-5-15,0 5-15,0 0 2,0 0-11,9 27-3,-5-8 0,3 3-8,-1 5-1,-2 3-7,3 5 4,-1 1 0,0 0-7,-2 3 1,-3-1-1,4-1-3,-2 2-3,0-9-23,-1 2-39,2-3-33,-2-2-49,-2-5-62,4 2-64,-2-7-57,0-2-110,0-4-100,2-1 36,0-2-152,0-4-127</inkml:trace>
  <inkml:trace contextRef="#ctx0" brushRef="#br0" timeOffset="12438.91">14342 1613 1820,'-4'-12'92,"2"5"11,2-1 2,-2 5-1,0-1 0,2 4 0,-2-6-12,2 6-8,0 0-10,0 0-6,0 0-3,4 15 1,0-2-2,0 3 0,2 5-3,2 4 3,3 3 3,0 5-2,-1-3-4,1 5-7,0-1 0,-3 0-7,3 3 0,-5-4-8,2 4-3,-3-3-20,0 0-26,-3-6-39,-2-6-58,2 1-64,-2-2-65,-2-4-98,0-2-158,0 0 41,-1-4-151,1-2-102</inkml:trace>
  <inkml:trace contextRef="#ctx0" brushRef="#br0" timeOffset="12643.13">14099 1985 1762,'-7'-2'46,"0"-2"2,3 2 0,4 2 1,0 0 3,9-9-1,2 5-2,3-1-7,12 0-2,5-3-2,10 3-2,7-3-14,6 1-44,1-1-57,0 3-41,2-3-40,0-1-140,-2 1-245,-2-2-48</inkml:trace>
  <inkml:trace contextRef="#ctx0" brushRef="#br0" timeOffset="13619.99">16465 1455 1472,'5'-4'5,"-1"1"23,1-3 21,-1 2 18,1 0 17,-5 4 15,6-10 12,0 7 3,-2-1 4,0 1-2,0-2 2,1 1-8,-1 1-1,-4 3-2,7-6-9,-7 6-5,6-4 1,-6 4 0,4-5 3,-4 5-12,0 0-8,0 0-3,0 0-9,-28 15-12,10-3 6,-12 3-14,-11 4-1,-6 1 1,-15 7-13,-6 1-7,2 1 8,0 0-7,3-2-6,13-3 6,4-5-12,6 1-4,7-6 12,-2 3-15,7 0 2,3-6 3,2 0 1,4 0-13,5-3 7,-4-1-6,6 1 1,-1-3 7,0 4-9,5-4-2,-1-1 10,3 2-7,2-1-1,4 1 6,0-6-2,8 11-3,3-9 11,8 3-3,2-5-4,11 2 3,6-2-6,11-2-1,10-1 5,4-1-2,3 4-9,21-5 7,0-1 4,-13 4-4,-15-2-3,-8 3 3,-4 1-2,-3-2 4,-10 0-6,-2 2 4,-3-2-1,-5 2-5,-3 0 7,-2-2 1,0 2 2,-4 0-3,-2 0 1,-3 2 4,-2 0-5,0 0 1,-2 1-4,-4 3-2,-2 0 3,-2 1 5,-2 3-2,-4 2 0,-4-1-2,-2 6 3,-6 1 0,-3 2-5,-5 3 1,-4 4 3,-1 1 1,-4-1-6,2 0 6,0 2-3,2-1-1,-1-2-2,6-2-1,4-4 0,0 1 2,3 0-8,2-6 3,4-1 1,0-1 2,2-1-4,3-3 4,-1 0-2,3 1 6,-1-4 2,2 1-8,-1-2 2,2 2-2,2-1 6,0-2-4,0-1-5,-1 1 8,3 0-4,2-4 1,0 6 6,0-6-10,12 4 6,-2-4 0,6 0 5,5 0-8,2-3 3,7-1 1,8 1 2,5-3 1,3 1 0,7-1 6,2-2-1,1 0 10,-15 3 4,7-1 5,-4-2 1,-6 3 3,2 1 2,-9-2 0,-1 2 0,-4-1 4,-3 0-3,-4 2 0,1 1-3,-6-1-5,3 1 0,-4 0-3,-3-1-11,1 1-31,-1 1-38,-1-1-28,0 2-46,-9 0-62,0 0-79,6-2-70,-6 2-156,0 0-33,-26 5 50,7-3-198,0 5-172</inkml:trace>
  <inkml:trace contextRef="#ctx0" brushRef="#br0" timeOffset="13867.6">16163 2752 1981,'-6'-2'170,"6"2"-6,-11-3-11,7 1-15,4 2 19,-6-7 13,3 4 5,3 3-12,-3-7-18,1 2-18,2 5-12,-5-5-16,5 5-27,0 0-50,-2-4-60,2 4-42,0 0-42,0 0-43,0 0-46,5 14-35,-3-7-61,0 1-103,-2-1-62,0 5-140,0-3-112</inkml:trace>
  <inkml:trace contextRef="#ctx0" brushRef="#br0" timeOffset="14026.45">16126 2909 1699,'2'8'6,"-2"-1"5,2-1 2,-2 1 13,2-1 18,-2 1 9,1-1 14,2 1-2,-1 2 1,0-1-4,0 1-2,-1-2-4,4 3-7,-2 2 2,0-4-8,0 3-3,1-2-1,-2 0-21,2 0-44,1 1-56,-1 0-60,-2-5-84,3 2-452,-4-2-172</inkml:trace>
  <inkml:trace contextRef="#ctx0" brushRef="#br0" timeOffset="14238.94">16409 2934 1838,'4'-6'90,"-3"0"26,2 1 10,-1 1 9,0 0 14,-2 4 5,7-7-3,-3 5-17,1-3-10,1 2-21,2-4-7,1 4-12,3-1-7,4 0-6,0 3-31,1-3-34,0 2-51,-2 0-56,0 0-57,-2 2-54,-3 0-86,-2 2-132,-2 2-37,-6 1-140,0 3-105</inkml:trace>
  <inkml:trace contextRef="#ctx0" brushRef="#br0" timeOffset="14379.91">16460 3076 1643,'-2'5'-16,"-3"2"21,3-3 28,0 0 26,2-4 19,0 5 14,0-5-1,11 2-10,-3-2-6,5 0-8,4-2-5,2-3-23,-1 1-46,6-1-64,2-2-63,-3-2-124,0-1-368,0 1-123</inkml:trace>
  <inkml:trace contextRef="#ctx0" brushRef="#br0" timeOffset="14606.2">17165 2694 1760,'0'0'97,"4"-6"17,-2 2 7,-2 4 3,2-4 0,-2 4-5,0 0-10,0 0-6,0 0 1,0 0 7,18 9-10,-14 1-6,2 0-5,0 2-12,-2 2-3,3 1-8,-1 2-2,-2 2-16,5 3-31,-5-5-41,1 0-65,-1 0-76,0 0-102,0-1-207,-4-6-3,-2 2 63,-2-2-139,2-3-53</inkml:trace>
  <inkml:trace contextRef="#ctx0" brushRef="#br0" timeOffset="15584.44">15657 985 1479,'-6'-2'33,"6"2"26,0 0 11,0 0 7,0 0 6,-6-4-4,6 4-7,0 0-7,0 0-9,0 0-4,0 0-6,2 14 2,0-6 1,2 1 8,0 2 2,2 4 4,1-2-2,-3 2 1,2 3 0,1-1-4,-1-2-3,3 2-1,-5-2-8,2 1-3,-2-3 0,-2-1-3,1-3-5,4 1 3,-5-1 4,2-1 8,0-1 11,-2-2 14,0 0 9,-2-5-10,0 0-3,0 0-9,0 0-5,0 0-10,-10-21-1,8 10-16,-4-3 9,3-3-7,2 2-10,-1-2-1,2-1 1,0 3-2,-2 2-5,2-1-1,2 2-7,-2 0 3,2 0-4,-2 3-5,1 1 4,6 1 0,1 1-10,-2 4 8,3-2-4,2 4-4,3 2 4,-1 2 2,3 2-4,0-1-2,0 5 10,-1-1-6,2 3 2,0 0-2,-1-1-2,-2 0 5,-2 0-5,1 0 1,-2-2-3,-3-1 10,3-1-1,-5 0-4,0-3 13,0 2-8,-1 0 6,0-5 4,-5-1-3,0 0 0,0 0-2,0 0-5,0 0 10,-14-13-18,10 4-1,-4 0-3,-1-4-2,1 1-6,-1-2 0,1-1 1,1-1-3,1 3 0,2-2 7,0 0-5,2 2 5,-1-1 0,3 3-3,0-1 4,5 1-1,1 3-1,2-2 1,1 3 5,6 2-9,-2-2 3,3 5 7,4 2-4,-4 0-1,4 5 9,-4 0-8,3 2-1,3 2 7,-7 0-5,5 4-1,-2 1 5,-2-1-2,-3 1-3,1 3 8,-1-2 0,-3-1-1,0 4 0,-2-2 1,1 0 3,-3-1 0,0 3-12,1-1-37,-1-1-47,-1-3-60,3 2-65,-4-2-76,2 0-153,0-1-51,4 0-180,-2 1-172</inkml:trace>
  <inkml:trace contextRef="#ctx0" brushRef="#br0" timeOffset="16781.35">18067 1734 1766,'0'0'-34,"11"0"39,-11 0 23,3-4 22,-3 4 19,7-6 16,-7 6 12,4-7 6,-1 0 4,-1 2-2,0-1-1,-2-2 4,2 2-1,-2-1 0,2 0-10,-2 0 0,0-1-1,2 3-9,-4-2-4,2 1-8,0 0-10,-4 1-7,0 1-5,-5 0-1,1 4-13,8 0-6,-22 4 1,6 1-10,-2 5 5,0 3-8,1 0-4,-1 5 0,2 2 4,1-3-9,0 5 0,2-1 1,5-1-6,0 2 0,1-3-2,3 0 2,1 0 1,6-2-7,-1-1-6,3-1-6,3-2 7,0-4-4,1 1 1,1-2 3,1-3 4,-2-3 0,3 1-6,-2-6 8,1-1-6,-2-2 4,3-1 6,-3-5-8,1-1 7,-1-3 7,0-1-4,-1-3 10,-1 1-1,0-2 7,-3 4 9,4 0 1,-4 2 3,0-1-7,-1 3 3,2 4-9,-3-1-4,2 0-3,-1 2-6,-1 1-1,0 3-3,-2 4-3,4-2-3,-4 2 2,8 12 1,-5-3-3,3 3 4,1 1-1,-3 2-9,2 3-17,2 1-26,0-2-26,2 1-42,-2-2-52,0 3-54,1-6-74,3 4-170,-3-3-59,0-3 72,1 0-160,-2-1-111</inkml:trace>
  <inkml:trace contextRef="#ctx0" brushRef="#br0" timeOffset="17450.79">18359 1926 1648,'0'-4'55,"2"0"30,-2 4 6,1-8 3,-1 8 7,3-4 2,-3 4-6,0 0-7,0 0-7,0 0 2,0 0 3,0 0-3,0 0 3,11 16-5,-8-8 2,0-1-6,0 2-10,-1-1 2,2 2-8,-3-1-5,5 1-3,-4-3-10,0 1 1,0-1-3,0 0-2,-2-2-6,2 0 3,0 2-3,-2-7 1,2 7 9,-2-7-7,0 4-6,0-4-9,0 0 5,0 0-5,0 0 0,0 0-1,0-21-7,2 11-2,0 1 1,0-1-2,0-1-11,0 2 7,4-2 3,-4 1-9,1 0 3,2 1-1,-3 1-7,4 2-5,-2 0 6,2 2-7,1 1 4,-7 3 7,15 0-8,-15 0-2,15 6 7,-7-2-3,0 1-3,-1 3 5,4-1-8,-3 2 12,-2 1-2,3-3 2,-2 2-2,-1-1 2,-2-1-2,2-2 2,-2 1 0,1 0 3,-4-1 0,4-1 5,-3 1 1,-2-5-4,2 3-9,-2-3 10,0 0-10,0 0 3,0 0-8,0 0 10,0 0-8,-9-17 5,9 9-9,0-1 1,0-1-5,3-1-1,-1-2-1,2 1 0,0-1-4,1-1 2,1 2 3,0 2-1,-1 0-4,3 2 4,-2 1-1,3 1 2,0 2-1,-1 3 2,2 1 3,1 0 1,0 3 5,0 1-4,-1 0 0,0 3 3,3 4-1,-2-4-2,-3 3 14,3 2-2,-3-2 3,1 1 4,-1 2-2,-1-1 5,-1 0-1,-2 1 1,0-4 0,-2 3 0,0 0-3,0-4-6,0 2-21,1-2-37,0-2-49,-3-1-56,2-1-74,-2 1-113,0-5-137,0 0 10,0 0-191,0 0-158</inkml:trace>
  <inkml:trace contextRef="#ctx0" brushRef="#br0" timeOffset="17738.72">19126 1414 1889,'-3'-14'85,"1"4"17,0 3 7,0 1 7,-2 0 9,4 3 3,0 3-6,-4-7-13,4 7-9,0 0-12,-2-2-13,2 2-1,0 0-4,-6 17 3,4-6-7,0 5 4,-1 3 5,1 3-4,2 2-4,-2 5-2,4-3-8,-2 6-3,2-4-2,3 2-3,-1-1-5,2 0-4,0-3-1,2 1 1,2-3-6,0 0-20,0-4-36,2-1-35,0-4-45,1-3-60,-1-2-68,4-5-48,-4-1-127,0-4-109,1 0 49,-3-4-170,4-3-133</inkml:trace>
  <inkml:trace contextRef="#ctx0" brushRef="#br0" timeOffset="17895.04">19428 1482 1796,'0'-10'50,"-2"1"18,2-1 11,-2 3 6,2-1-3,0 1-7,0 0-8,0 2-10,0 0-12,0 5-29,0-9-41,0 9-32,2-3-33,-2 3-37,0 0-56,0 0-125,0 0-247,9 17-56</inkml:trace>
  <inkml:trace contextRef="#ctx0" brushRef="#br0" timeOffset="18082.74">19469 1591 1489,'4'10'-17,"-2"-1"22,-1 0 24,2-1 27,-1 1 21,1 1 10,1 0 10,1-2-1,-3 4 0,2 0 2,-2-1-5,2 0-7,0 1-8,-2 1-5,0-2-7,0 1-7,2 0-1,-1-2-23,-1 2-33,1-2-51,-1-1-59,0-1-46,0-1-87,-2-5-134,0-2-216,4 5-90</inkml:trace>
  <inkml:trace contextRef="#ctx0" brushRef="#br0" timeOffset="18403.5">19637 1276 1728,'0'-6'67,"0"3"13,0 3 0,0-8 1,0 8 5,3-4 6,-3 4 10,0 0 5,0 0 7,22 12-1,-9-5-2,-1 3-1,6 4-4,0 1 4,1 3-8,5 7 3,-4-2-4,2 3-11,-2 2 0,0-2-1,-3 4-11,-2-1 2,-2 1-4,-3 1-6,-5-4-8,0 1-2,-2-1-6,-3 0-6,-3-3-13,-2-1-23,2 0-30,-4-4-36,2-4-35,-3-1-47,-2-3-53,3 0-54,0-4-89,1-4-152,-1-1-27,-1-2 70,8 0-152,-4-7-92</inkml:trace>
  <inkml:trace contextRef="#ctx0" brushRef="#br0" timeOffset="19035.82">20162 1407 1600,'0'-5'70,"0"5"33,-2-10 24,2 6 18,0 4 14,-2-7 3,2 7 5,0-8-10,2 4-9,-2 4-13,2-5-6,4 2-13,0 1-12,6 2-5,6-5-15,1 2-5,4 0-6,4-1-8,-1 4-15,2-5 4,-7 3-4,0-2-2,0 2-5,-2 1-5,-2-2-7,-3 2 6,-1-1-3,-1 0-6,-2 2-6,0 0 1,1-2-13,-2 2 3,-5 4-1,0-1-1,-2 5 1,-2 1 4,0 3-8,-2 3-2,-2 1-2,-2 2 6,-1 4-6,0 2 3,-2 0 1,2 0-2,-3 0 2,0 0-3,2 0 3,0-1-4,-1-2 5,1 0-3,2-3 2,-1-1-3,3-3-1,-3 0 3,3-3 3,0 1-3,2-3-1,-2-1 2,2-1-2,-2 1 4,2 0 5,0-3-1,-1 1 1,3 1 0,-2-5-5,2 5 0,0-7 1,-3 7-3,1-3 0,2-4-2,0 6 0,0-6 0,7 3 2,-7-3-2,13 4-2,-3-2-1,1-2 1,4 0 4,0 0-4,2-2 0,3 0 5,0 0 4,5 1 1,-4-3 4,1 0 5,-2 2 4,0-2 6,-3 2 7,-1-1 7,0-1 7,-4-1 6,0 5 4,0-3-2,-2-1 0,-2 3-4,1-1-8,-1-1-6,-1 1-2,-1 0-8,-6 2-5,11-1-8,-5-1-15,-6 2-16,10-2-21,-10 2-19,0 0-29,12-2-25,-12 2-37,0 0-42,8-4-58,-6 0-70,-1-3-50,-1 0-147,3-3-58,-6 0 52,6-2-266,-3-1-270</inkml:trace>
  <inkml:trace contextRef="#ctx0" brushRef="#br0" timeOffset="19509.57">20805 885 2078,'0'0'-12,"0"0"22,0 0 19,-14 2 24,14-2 13,0 0 17,0 0 4,0 0 2,0 0 3,27 5-2,-14-5-1,-2 0 1,9 2-5,-1-2-1,1 1-10,1-1-7,-2 2-9,0-2-4,0 2-5,-4-2-6,2 2 1,-3-2-7,0 2-27,-2-2-33,-4 2-51,3-2-62,0 0-71,-11 0-129,14-4-166,-7 0 55,-1 1-140,-1-4-86</inkml:trace>
  <inkml:trace contextRef="#ctx0" brushRef="#br0" timeOffset="19696.26">21400 635 1768,'4'-7'75,"1"2"2,-1-1 3,0 2 13,0-1 3,-2 0-6,-2 5-9,7-6-11,-2 5-24,-5 1-39,4-4-47,-4 4-25,0 0-23,0 0-40,5 11-52,-5-5-123,3 2-268,-6-1-73</inkml:trace>
  <inkml:trace contextRef="#ctx0" brushRef="#br0" timeOffset="19892.51">21457 814 1552,'2'8'-8,"-2"4"25,0-2 32,2 1 32,-2-1 23,3 0 18,-3 0 18,1 0 5,-1 1 2,3 1 1,0 0-7,-1 3-7,2 0-4,-2 0-10,0 0-9,0 3-12,2-3-9,-4 2-9,2-1-16,0 2-38,1-1-61,-3 1-79,0-3-97,-3 0-120,1 0-179,-3-2 35,4 0-147,-3-4-119</inkml:trace>
  <inkml:trace contextRef="#ctx0" brushRef="#br0" timeOffset="30464.41">12141 2155 339,'0'0'140,"0"0"-28,0 0-22,0 0-5,0 0-12,0 0 13,0 0-12,0 0-2,0 0-4,0 0 4,0 0 1,0 0-3,0 0 0,10 1-1,-10-1-3,0 0 0,0 0-3,0 0-2,0 0-3,0 0-2,0 0-3,0 0-4,0 0-3,0 0-5,0 0-2,0 0-4,0 0-7,0 0 1,0 0-5,0 0-2,0 0-4,0 0-5,0 0 6,0 0-6,0 0 6,-18 0-1,18 0 5,0 0 1,0 0 5,0 0 0,0 0-1,0 0-1,0 0-3,-15-4 0,15 4-4,-8-1-1,8 1-3,-11 0 0,5-2-4,6 2 1,-11 0-1,11 0-1,-10-2 0,10 2-1,0 0-1,-10-2-3,10 2 4,-9 0 1,9 0 3,0 0 1,0 0 3,-11-2 4,11 2-3,0 0 4,0 0 2,-6-2 1,6 2-3,0 0 2,0 0-1,0 0-4,0 0 3,0 0-2,0 0-3,0 0-4,0 0 1,11-8-3,0 5-1,5 1 0,-2-3-2,5 2 1,2 1-1,6-4 1,-2 3-5,1-1 3,0-2 1,0 1 1,0 0-2,-2 0 3,-3 1 5,-3 1 1,1-1 0,-4-1-1,2 4 1,-7-2-2,4-1 0,-4 4-3,0-3 1,-1 1-5,-3 0-2,3 0-8,-1 2-22,-8 0-35,11 0-23,-11 0-25,6 4-38,-4 1-53,-2-5-79,-2 7-149,2 1-49,-4-3-48,0 3-28</inkml:trace>
  <inkml:trace contextRef="#ctx0" brushRef="#br0" timeOffset="30897.05">12082 2522 1337,'-6'-4'-28,"6"4"21,0 0 20,-4-5 15,4 5 16,0 0 10,0 0 9,-2-4 1,2 4 0,0 0 5,0 0 0,0 0 3,0 0 0,7-8 2,1 6-1,-2-1-1,0 3 0,3-2 1,2-1 0,0 1 0,7 1 0,-1-1 2,4 0-2,1-1-2,4 3 2,0-5-3,2 3-2,-1-2 3,1 3-2,-3-1 2,3-1-8,-4 2 2,-3-3 0,-1 2-10,2 0-4,-4 0-1,0 1-11,-2-1 2,-2 0 0,-2 0-7,1 0-6,-3 0-2,1 2-12,-2-2-18,-1 2-22,-8 0-39,14-2-49,-10-1-57,4 3-68,-8 0-132,4-4-174,-4 4 64,0 0-95,-2-8-78</inkml:trace>
  <inkml:trace contextRef="#ctx0" brushRef="#br0" timeOffset="39868.27">4804 5281 743,'15'0'253,"-15"0"-68,0 0-34,0 0-16,8-3-8,-8 3-8,0 0-6,0 0-9,0 0-2,9 0-4,-9 0-7,0 0-1,0 0-7,0 0-3,0 0-8,0 0-9,0 0-5,10 0-10,-10 0-6,2 6-2,2-2 4,3 4 1,2 1-1,1 4 2,1 3-3,3 1 0,1 2-4,0 0-4,5 1-2,-2 4-2,1-2-4,3 0 0,-4 0-10,0-5-26,-2 0-42,-1 1-47,0-3-55,1 0-45,-6-5-67,5-2-125,-5-1-63,0-1-110,-1-2-64</inkml:trace>
  <inkml:trace contextRef="#ctx0" brushRef="#br0" timeOffset="40142.49">5276 5256 1628,'-2'-11'63,"-1"1"25,3 3 14,-1 0 10,1 2 4,-2 2 2,2 3-10,-2-7-11,2 7-13,0 0-6,0 0-2,-6 14-1,1-1-2,0 4-4,-1 6 4,0 4-3,-1 2 1,0 6-5,-2 3-6,-2 1-7,1 4-4,-4 1-5,0 2 0,1-4-4,-1 0-4,3-5-4,-2-2-27,3 0-26,-3-5-28,5-5-34,-1-3-42,2-5-44,3 0-39,2-2-55,0-4-116,2-4-83,0-1-141,4-3-101</inkml:trace>
  <inkml:trace contextRef="#ctx0" brushRef="#br0" timeOffset="40442.64">5477 5288 1596,'7'-15'41,"-7"1"27,2 3 24,-2 1 19,0 1 17,0 1 15,2 3-1,-2 2 5,0 3-10,2-11-18,-2 11-10,0 0-9,0 0-10,0 0-6,-10 15-10,5-2 1,-1 3-6,-2 1-4,3 4-5,1 4-3,-2 0-3,0 0-7,-3 3 9,6 1-9,1-1-10,-3 0 2,2 1-4,3 0-2,-2-2-10,2-5 7,2-1-19,1 2-17,4-4-23,1-1-37,0-5-53,2-4-64,5 1-69,-2-5-106,2-3-151,-1-2 19,4-2-159,0 0-145</inkml:trace>
  <inkml:trace contextRef="#ctx0" brushRef="#br0" timeOffset="40784.04">5737 5392 1793,'-6'-9'53,"2"4"18,0-1 12,2 0 14,-2 3 12,0-3 8,2 2-4,2 4-10,-5-7-11,5 0-9,0 7-9,7-7-6,1 3-7,2 0-9,1 0-2,4 2-10,1-1-4,0 3-3,-2 0-4,-1 0-2,-1 2-2,2-1-2,-4 5-8,1-1-2,-3 7 8,-4 0-4,-1-1 4,-3 6 14,-5 1-1,-1 0 4,-5 3 1,1 1-3,-3-1-3,-2 1-1,3-2-5,-3 0-3,4-1-2,1-2 1,1-1-4,1-3-1,2-1-4,-1 0 2,4-2-5,1-1 8,7 0-13,2-3-10,1-3-20,2-1-28,5-2-37,0-2-44,2 0-46,2-2-23,3-5-81,3-1-155,-4 0-50,3-1-149,-2-2-135</inkml:trace>
  <inkml:trace contextRef="#ctx0" brushRef="#br0" timeOffset="41052.46">6222 5223 1864,'-2'-7'78,"0"-3"18,0 3 17,-2-1 12,4 2 8,-2 0 1,0 1 3,2-2-23,4 5-8,2-3-6,3 3-13,4 2-2,4 0-8,1 4-8,6 4-1,2 1-5,1 5-2,1 3-3,0 2-2,-4 2-7,-1 2-1,1 2 9,-8 3-5,0-1-4,-6-1-3,-8 2-6,-2 1-25,-7 5-34,-6-3-44,-9 6-57,-10-4-74,-7 16-67,-13-9-113,-1-1-151,-2-2 38,-2-1-167,-2-2-151</inkml:trace>
  <inkml:trace contextRef="#ctx0" brushRef="#br0" timeOffset="41374.25">5028 6229 1896,'-8'-2'88,"8"2"2,-4-4 5,4 4 9,0 0 18,-4-3 3,4 3-3,0 0-4,6-8-14,0 4-13,4 0-6,6 3-4,2-5-3,8 2 3,6-3 1,8 0 1,22-1 4,27-4 3,12-5 1,5 0-2,8 1-3,7-3-7,3 2-4,-3-1-11,-4 4-3,-8 0-5,-10 1-5,-10 1-16,-20 2-26,-15 5-34,-12-1-31,-9 3-44,-3 0-52,-10 0-56,-3 3-52,-9 0-45,-4 0-119,-4 0-91,0 0 44,-32 11-142,7-2-112</inkml:trace>
  <inkml:trace contextRef="#ctx0" brushRef="#br0" timeOffset="41649.77">5378 6513 1934,'-7'-4'127,"3"2"4,4 2 7,-8-4 6,8 4 9,0 0-17,-6-3-12,6 3-17,0 0-13,0 0-7,0 0-4,-12 15-13,6-6-6,0 4 0,0 5-10,-6 1-6,5 4-7,-4 0-5,0 2-2,-3 3 7,3 2-11,-2-1-16,-1 3-40,1-3-42,-3-2-49,4-6-52,3-1-49,0 1-41,-3-8-88,3-2-98,0-2-7,3-3-111,-1-3-63</inkml:trace>
  <inkml:trace contextRef="#ctx0" brushRef="#br0" timeOffset="41879.97">5098 6600 1548,'0'-15'57,"-2"4"27,2 0 21,0 3 13,0 2 13,0 1 2,0 5 1,2-10-14,0 8-8,5-1 0,-7 3-3,13 3 2,-3 1-1,3 4-2,-1-1-6,6 6-12,-4 1-3,3 3-4,-1 0-15,2 0-2,4 7-3,-4-2-5,1-1-8,1 1-18,-2 2-42,-2-5-37,0 2-52,-1-4-65,2 1-72,-6-3-85,3-5-135,0 0-33,-2-1-181,2-3-165</inkml:trace>
  <inkml:trace contextRef="#ctx0" brushRef="#br0" timeOffset="42123.25">5747 6457 2049,'-7'-11'98,"-2"2"23,3 0 8,-2 2 3,2 4 6,-1-2-5,0 3 8,7 2-2,-16 7-5,7 0 6,1 5-6,2 1-3,-1 3-1,0 4-13,3 3-13,0 2-1,2 0-13,0 1-9,4 1-3,2-1-7,2 1-7,3 0-6,2 2-8,1-3-18,3-3-47,5 0-38,-4-8-70,2-2-80,2-2-96,-3-4-138,1-4-131,0 0 39,4-6-277,-4 0-294</inkml:trace>
  <inkml:trace contextRef="#ctx0" brushRef="#br0" timeOffset="42458.23">6064 6607 2199,'-4'-7'57,"0"2"23,-1 0 10,3 2 13,0-3 10,2 6 16,-7-6-7,7 3-13,0 3-14,9-9-11,-2 3-9,3 2-6,5-2-11,2 3 1,-1-2-7,1 3-10,1 2-4,1-1 0,-5 2-13,-1 1 6,0 1 0,-3 2-7,2 3 10,-8 1 0,0 1 3,-4 1-1,-4 3 5,0 3-1,-6-2 9,2 2-4,-2 0 4,-1 0 0,0-2-5,3 1-5,0-2-4,1-1-5,-1-2-1,3 0-2,1-2-1,4 2-2,3-4 0,3 1-1,2-5-5,5 1-5,-1-2-25,8 0-26,3-4-31,2 0-42,3-2-58,-1-3-71,1 0-74,-3-2-153,-1-4-70,-4 3 51,2-1-203,-3-2-184</inkml:trace>
  <inkml:trace contextRef="#ctx0" brushRef="#br0" timeOffset="42715.64">6516 6469 1891,'0'-8'47,"-1"3"13,1-1 1,1 1 8,2-1 18,3 0 20,1 1 10,4 5 3,1 0 5,3 0-4,5 0 11,0 5-4,2 3 6,3-1-6,3 2 4,-1 8 5,0-3-8,-1 3-9,-5 2-8,0 4-8,-6-4-8,-2 5-5,-3-4-10,-3 5-4,-7-5-9,-2 7-6,-5-1-7,-1-2-17,-3-2-27,-3 1-34,0-5-29,-2 1-50,-1-4-47,0-3-58,0-1-71,0-7-81,0 0-134,3-4-32,-4-4 45,3-2-191,3-3-166</inkml:trace>
  <inkml:trace contextRef="#ctx0" brushRef="#br0" timeOffset="42953.77">7335 5820 1780,'2'-7'35,"2"4"13,0-1 4,0 0 4,1-2 11,0 3 11,4-3-1,3 3-5,-3-3-7,6 0-7,0 1-3,2 1-8,0 1-5,0 0-10,0 0-40,0 3-52,0 3-71,-4-3-74,-1 1-149,-3 6-261,-2-2-112</inkml:trace>
  <inkml:trace contextRef="#ctx0" brushRef="#br0" timeOffset="43112.84">7436 6029 1698,'-4'7'54,"0"-1"23,0-2 13,1 0 15,-1 1 11,2 0 2,2-5 8,4 6-5,-4-6-18,15 4-4,-4-4-12,3 0-23,2 0-58,0 0-92,3-3-109,1 2-194,-4-2-61,0 2-143,-6-1-94</inkml:trace>
  <inkml:trace contextRef="#ctx0" brushRef="#br0" timeOffset="43890.93">8463 5617 1253,'-2'-7'219,"0"1"-49,-2-2-25,2 0-5,0 1-13,-2 0-4,4-1-8,-3 1-4,3-1 3,-1 0 1,1 1-9,0 1 5,-2-1 1,4 0-2,-4 2 6,2 5-6,-3-10 0,3 7-5,0 3-7,-3-8-6,3 8-12,0 0-12,0-6-6,0 6-7,0 0 4,9 25 3,-4-9 1,1 4 1,2 6 3,-2-1-1,3 8 3,0 1-6,-1 0-5,-1 3-3,1-1-5,-2 0 1,0-1-7,1 0-3,0 0-3,-5-4-20,2-5-30,-2 1-30,2-2-31,-2-7-33,0 1-27,2-1-33,-4-7-38,2 2-41,0-3-57,1-3-95,1 0-101,1-5 1,1 1-238,-6-3-226</inkml:trace>
  <inkml:trace contextRef="#ctx0" brushRef="#br0" timeOffset="44254.81">9419 5511 2152,'2'-13'60,"0"-1"18,-2 2 21,0 0 26,0 0 17,0 0 14,0 3 4,2-1 3,-2 2-13,0 1-12,0 0-13,0-1-15,0 2-14,0 6-13,2-7-10,-2 7-8,0 0 0,0 0-1,8 21-1,-4-7-3,3 4 3,-1 3 2,1 3 5,-1 5-1,0 0 0,1 0-5,-1 3-6,2 0-3,-1 1-2,0-7-6,-3 3-3,0-1-5,0 0-2,0-4-4,0 1-13,-3-4-32,4-2-30,-2-1-43,0-1-27,0-5-37,0 2-33,-3-7-55,2 3-60,-2-5-54,-2 0-103,-1-3-88,-1-2 39,4 0-193,0 0-191</inkml:trace>
  <inkml:trace contextRef="#ctx0" brushRef="#br0" timeOffset="44481.59">9179 5757 1948,'-10'-4'69,"1"1"17,5 0 12,-2 1 12,4-2 8,2 4-5,2-9-3,6 3 1,7-1-4,6-1-5,6-1 1,5-3-13,4 2-8,5-1-7,-4 0-7,1 2-6,3-1-20,-5 2-30,-2-2-48,-6 5-78,1-1-89,-10 2-137,0 1-187,-2-1 59,-4 1-151,-3 2-116</inkml:trace>
  <inkml:trace contextRef="#ctx0" brushRef="#br0" timeOffset="47474.85">11129 5300 1634,'7'-7'-6,"-5"5"13,0-3 13,1 0 11,-3 5 17,1-10 13,2 4 11,-1-3 7,-2 1 0,2 1 3,-2-1 0,2-2 2,-2 0 0,1 1 1,-1 0 5,0-2-4,0 1-6,0 3 4,-1-3 1,1 2-3,-2-2-4,2 3-14,-2-1-4,2 1-1,-5-1-7,1 3-7,0 0-3,-5 1-6,1 1-5,-1 1-3,-1 2-4,0 3-2,-7 3-3,4 4 0,-5 2-8,2 3 3,-3 2-1,4 2-1,-4 4 0,4 3 0,0 1-6,3 3 4,1-1 1,4-2-4,3-2 5,2 1-2,2-2-4,0-4 7,4 1-4,1-1-1,1-4 0,0 1 5,5-4-4,-1-4-1,4 2 6,-2-4-3,2-3-1,0-2-2,-2-2-2,1-2 1,1-3 1,2-4-5,-2-1 2,1-4 0,0-3 0,-3-3 1,1 1 3,0-7 1,-4 1 2,1 1-1,-5-3 8,2 2 4,1 2 5,-4 1 18,0 2 3,-2 4 3,2-1-1,-3 2-1,-1 1-3,3 2-7,-1 0-7,0 4-8,-2-1-5,3 4-3,-1-1-4,-2 6-1,0 0 3,0 0 0,6 18-3,-4-8-5,0 6 3,0 1-2,3 0 3,-1 6-3,3 0 0,-1-1-1,0 3-1,2-2 4,0 0-4,2 0-1,-2-1-29,2 2-27,1-4-40,0-3-45,-1 1-64,3-1-71,-4-6-86,6-2-139,-5 2-45,0-4 68,3-1-165,0-2-135</inkml:trace>
  <inkml:trace contextRef="#ctx0" brushRef="#br0" timeOffset="48269.67">11670 5520 1610,'0'0'-69,"-6"-2"24,6 2 14,0 0 19,0 0 13,0 0 17,0 0 12,-10-2 13,10 2 10,0 0 3,0 0 6,0 0 5,-4-5 3,4 5 1,0 0 0,0 0 7,0 0 0,0 0 8,-2-4-6,2 4 0,0 0 1,0 0-5,-4-4-3,4 4-4,0 0-4,-4-5-4,4 5-6,-2-8-7,2 4-2,0 4-6,-2-9-1,0 2-4,0 0-4,2 1 0,-2-1-1,2-1-3,-2 1-3,2-3-1,0 1-1,0 2-7,0-3 4,2 3-3,-2-4-2,2 2-1,2 1-5,0-2 3,2 2-2,0 1-7,3 0 4,2-1 0,1 1 0,-1-1-1,4 4-1,-2 1 0,-1 1-4,3 0 1,-2 4 2,4 3-1,-5 1-3,2 3 2,2 3 9,-2 2 9,0 6 10,-4-1 13,-2 5 10,1 0-3,-5 0 5,-2 1 0,-2 4-5,-4-2 1,-2 1-1,-5 5-9,-1-3 0,-6 1 0,0-1-8,-2-1 1,-1-1 0,1-1-5,-4-5 0,3 0-7,4-5 0,0-2 2,-2-2-2,6-2 0,1-2 1,-2-1-6,4-5-2,-1-1 1,3-2 3,0 0-6,8 0 0,-14-5 0,12-2-2,0 1 2,2 2-2,2-5 4,3 3-5,1 1-1,3-1-3,1 0 4,5 1-3,2 1 1,2-1 0,1 5 4,2 0-5,2 0 3,-1 0 0,7 5 3,-3-3-3,0 2 2,3-1-3,2 3-1,-4-2 3,2 0-1,-1-1-6,-1 1-40,2 0-47,-7-4-60,4 0-85,5-4-92,-3 0-164,1-1-77,0-3 55,5-3-244,2-3-242</inkml:trace>
  <inkml:trace contextRef="#ctx0" brushRef="#br0" timeOffset="49171.57">18650 2310 1856,'0'0'-113,"0"0"25,0 0 17,0 0 12,0 0 17,0 0 6,13 0 5,-13 0 9,14 0 4,-6-1 7,0 2 3,6-1 1,-2-1-2,3 2 0,2-1 5,0 0 4,2 0-6,-2 2-1,-3-2-2,2 0-9,-4 2-11,-1 1-11,-2-3-2,-3 0 4,-6 0-8,0 0-5,0 0-3,0 0 0,-18 7 2,6-7 4,2 2 10,-4-2 3,2 0 5,0 2 6,-1-2 5,0 0 8,2 2 1,-1-2 10,4 1 7,-4-1 5,12 0 5,-14 0 4,14 0-4,0 0 1,0 0-4,0 0-2,0 0-1,0 0 1,40 4-9,-21-2-22,0-2-42,0 0-111,1 0-19,-8 2 65</inkml:trace>
  <inkml:trace contextRef="#ctx0" brushRef="#br0" timeOffset="50174.77">12444 4872 1081,'5'-7'288,"-3"1"-111,2-1-49,0 1 5,-1 2 4,-1-2 3,0 1-14,1-1-1,0 2 0,-1-1 0,-2 5-5,5-7-5,-5 7-8,4-5-10,-4 5-6,0 0-12,4-2-15,-4 2 1,0 0 4,0 0-6,-6 15 0,1-5 5,1 4 3,-2 0 1,-1 3-3,-1 5 5,1 2-3,-1 5-1,0 2-5,2 3-7,-1 3-2,0-2-1,3 4-4,-1-2-6,5 2 1,0-5-6,3-2 0,1 1-6,8-2-1,-2 1-3,4-8-27,3 0-38,3-2-43,-2-5-51,4-5-69,-1-2-72,2-3-72,-2-3-156,-1-1-34,-2-1 48,0-4-198,0 0-175</inkml:trace>
  <inkml:trace contextRef="#ctx0" brushRef="#br0" timeOffset="53786.59">12930 4932 1946,'-1'-4'44,"-1"-2"14,2 6 14,-4-8 16,4 8 14,-4-5 4,4 5-5,-4-4-8,4 4-10,0 0-12,-2-6-4,2 6-8,-2-3-5,2 3 0,0 0-1,0 0 6,0 0 7,0 0-5,0 0 9,0 17 1,0-10 12,0 3 1,0 2 7,0-1 5,-2 6 0,2-1-4,0 2-10,-2 1 2,2 2-7,-2 1-8,2-2-5,-2 3-5,2-2-6,-3 2-2,3-2-8,0-2-3,-3 1-8,1-4-28,2-3-31,0 2-45,0-3-43,0-3-52,0 1-76,0-7-82,0 2-141,0-5-82,0 0 51,0 0-224,0 0-212</inkml:trace>
  <inkml:trace contextRef="#ctx0" brushRef="#br0" timeOffset="54686.27">13311 4638 1990,'1'-6'23,"2"4"23,-3 2 27,2-9 19,-2 9 16,2-5 7,-2 5 1,2-5 0,-2 5-6,0-5-7,0 5 1,0 0 0,4-4-2,-4 4-9,0 0-2,0 0-4,0 0 1,5-3-11,-5 3 2,0 0-10,0 0-6,0 0-4,0 0-5,0 0-5,0 0-9,0 0-3,0 0 7,0 0 0,12 5-4,-12-5 1,10 4 3,-5-1 1,1 2-2,1-2-4,-1 1-1,0 1-2,2-3-4,0 5-2,0-2 2,0 1 2,1 2-1,1-3-3,-1 5 6,2-1-3,1 2 0,-1-2 6,0 6 0,3 2 6,-1 2 5,-2 2 2,-1 2-2,1 7 0,-5 0-4,-2 5-2,-2-3-1,-4 8-1,-1-2-5,-2 3-2,-1-2-2,-5 5-3,1-6-1,-1-1-2,-2-3 0,1-2-2,0-1 0,0-3 0,2-6-2,-1 0 6,3-1-3,1-6-3,-2 1 1,3-3 0,-1-2 0,4 0 4,-1-1-1,0-3 1,-1 2 0,0-4 0,1 3-4,2-4-2,-2 1-1,2-1 0,2-4-6,-4 6-3,4-6-1,-4 3-2,4-3 0,0 0-2,-5 4 4,5-4-7,0 0 2,0 0-4,0 0-4,0 0-7,0 0-7,0 0-3,0 0-5,0 0-4,0 0-3,0 0-1,0 0 0,0 0 1,0 0-4,0 0-1,0 0 2,0 0-1,6-15 0,-6 15 1,0 0 2,0 0 4,0 0 0,0 0 0,0 0 5,0 0 2,0 0-1,0 0 4,3-6 2,-3 6-1,0 0 2,0 0-2,0 0-6,0 0-2,0 0-6,0 0-8,0 0-3,0 0-3,4-3-8,-4 3-5,0 0-4,0 0-21,0 0-10,0 0-14,0 0-8,0 0-16,-2-10-15,-3 5-25,4 1-42,1 4-53,-7-12-73,1 4-158,2 3-28,-5-3 64,3 0-169,-2 1-127</inkml:trace>
  <inkml:trace contextRef="#ctx0" brushRef="#br0" timeOffset="56016.23">14226 4842 1826,'-3'-6'76,"3"6"14,0 0 19,-2-5 15,2 5 16,0 0 13,-5-4 0,5 4 12,0 0 3,0 0-2,0 0-3,-3-6-5,3 6-6,0 0-9,0 0-7,0 0-10,0 0-9,0 0-10,3-7-11,-3 7-9,12-3-8,-1 1-9,-1 2-8,6-2-5,2-3-4,3 3-8,5-2-3,-4 0-6,2 3-2,-1-1-4,-1-2-3,0 2 0,-2 0-5,-1 1-3,-2-1-2,0-1-1,-6 2-2,4 1-5,-5-2-2,0 2-2,-2 0-2,-8 0-6,16 2 0,-15 2 2,2 3 0,-6 3 3,0 4 1,-4 1 1,-4 3 0,-5 7-1,-2 4 6,0 0-5,-3 8 2,-3 0 2,1-2-1,-2 0-2,-1 0 1,3-3 0,1-3 0,4-5-1,1 0 1,-2-4-1,8-3 2,1-4 0,0 0 0,1-1 2,2 0 2,-1-3-1,3-1 3,-1-3-1,-1 1-1,3-2-3,0-2 0,4-2-3,0 0-1,0 0-1,0 0 0,0 0-1,0 0 0,0 0-1,0 0-2,0 0 0,0 0-1,4-16 0,3 15 0,-1-3-1,5 0 0,-1 0 0,3 1 2,6 1-2,-2-2 1,2 1-3,2 1 3,1 2 0,-2-3 0,4 3-3,-3-2 5,3 2-1,-4 0 0,2 2 1,-1-2-2,-5 0 2,4 0 2,-6 0-3,2 0 5,-4-2 2,1 4 11,-1-4 8,-4 2 8,3 0 6,-2-2 3,-1 1-5,1-1-1,0-1-3,-4 1-4,4-1-2,-2-1-1,-1-2-3,0 0-2,1 1-4,-3-2 1,2-1-1,-1-1-4,-1-2-9,0 2-14,-2 0-27,0-3-36,0 0-36,-2 4-50,0-2-44,0-4-59,-2 5-82,-2-2-92,2-1-196,-2 3 46,0-3 63,-1 0-288,3 1-298</inkml:trace>
  <inkml:trace contextRef="#ctx0" brushRef="#br0" timeOffset="56312.24">14505 4449 2244,'-10'-9'51,"-1"1"17,2 3 10,3 1 18,2-2 25,0 5 12,0-3 2,0 0-5,4 4-12,-5-5-13,5 5-13,0 0-4,11-10-17,-3 5-10,9 2-4,2 1-5,5-2-1,6 0-14,0 3 5,2-2-13,-2 3-36,2-1-26,-3 1-40,-1 0-52,-2 0-58,-2 0-69,-2 0-127,-1-2-152,-1 0 75,-4 0-163,1-2-118</inkml:trace>
  <inkml:trace contextRef="#ctx0" brushRef="#br0" timeOffset="56556.54">15071 4135 1753,'0'-11'72,"-2"1"24,0 1 24,2-1 24,-3 0 29,1 3 19,2 0 11,-2-1 0,2 2-15,-2 3-14,2-4-22,0 7-16,-3-8-19,3 8-17,0 0-11,0 0-6,0 0-8,5 24-9,-1-7-5,1 3-5,1 6-2,-2 1-4,4 5-20,-1 1-61,-2 4-52,-2-6-70,1 1-93,-4-3-102,0-1-233,-2 2 45,0-4 67,-4 1-191,2-5-156</inkml:trace>
  <inkml:trace contextRef="#ctx0" brushRef="#br0" timeOffset="57950.45">15748 4591 1785,'0'0'27,"0"0"25,0 0 7,0 0 14,0 0 14,11 0 11,-11 0 2,0 0-1,0 0-7,0 0-8,0 0-13,6 4-10,-6-4-6,2 5-9,0 1-2,1 4 2,-1 2 1,2 1 10,-2 5 0,5 3 3,-2 4-3,2 2 3,-1 0 0,0 5-1,2 1-16,-2-2-4,0-4-1,0 2-5,-2 2 4,0-5-2,3 1-11,-3-1-13,1-1-33,-4-5-34,2-2-56,-1-3-58,2 3-50,-6-7-110,0-5-150,-3 1 17,1-1-130,0-3-93</inkml:trace>
  <inkml:trace contextRef="#ctx0" brushRef="#br0" timeOffset="58161.1">15568 4922 1705,'-4'-6'82,"0"1"4,5-3-7,-1 3 0,5-3 12,4 2 12,3 1-3,8-3-1,4-1-9,13-3-6,9 0-9,5 3-6,3-3-7,-1 4-6,1 1-16,-1-3-43,-2 3-59,-9 2-75,-1-3-95,0 4-220,-2 0 20,-8 3-106,1-1-42</inkml:trace>
  <inkml:trace contextRef="#ctx0" brushRef="#br0" timeOffset="58743">17199 4844 1592,'4'-3'105,"-2"-3"8,-2 0 8,0-2 13,2 1 17,-2-3 2,0 2 12,-2-1-10,2 0-8,0-1-10,0-2-11,0 2-5,0-2-7,0-2-4,-2 3-3,2-2-5,-4-3-4,2 3-6,-4-4-9,2 4-6,-4-3-6,2 3-5,-2 0-3,0 2-11,-2-1-6,-2 0-2,2 2-8,-5 3-5,2 2-5,-4 1-7,1 2 1,-2 2-5,-3 4-2,5 1-1,-6 4 1,3 3-7,2 3 5,0 3-4,2-2 2,2 5-1,1 1-3,4 0 2,2 2 5,0-2 0,4-1-1,2 0 1,2 0 2,4-2-4,-2 1 2,2-3-9,2-1-2,0-2-5,3-1 1,-2-3-1,3-3-6,-1 1 0,-1-6-1,2 0 5,-2-2-3,0-2 1,1-4 6,2 0-6,-3-5 4,1 2-5,-3-5 3,3 1 1,-2-3 1,-3 0 2,0 0-5,0-1 3,-2 2 8,0 2 8,1-3 2,0 5 4,-3 1 1,2 1-5,-3-1-3,2 3-6,1-1 0,-2 3-4,-1 0-6,-1 5-1,10-2 5,-10 2-1,0 0-1,15 10 2,-7-3-1,0 3 2,1 0 2,-1 1-1,1 2 2,2 3 0,-1-3-7,1 4-41,1-1-35,-1 1-54,0-2-74,-1 4-78,-3-6-127,-2 3-174,3-3 76,-6 0-298,4 0-296</inkml:trace>
  <inkml:trace contextRef="#ctx0" brushRef="#br0" timeOffset="59193.35">17364 4875 2281,'-2'-8'27,"-2"-2"19,4 3 23,-1-1 18,1 1 10,0-1 3,0 2-8,1-1-14,5 0-4,1 0-8,0 2-8,3 1-7,4-2-5,1 2-6,2 3-3,0-1-1,0 2-5,-1 0-3,4 2-2,-5 3 6,1 1 4,0 2 0,-4 2 10,-2 1 6,2 2 7,-2 2 8,-6 0 5,-2 2 9,-4 2-6,-2 0-6,-4 3-6,-6 0-7,-4 4-4,-2-2-1,-1-2-6,-2 2-4,-2-4-3,1 1-3,0-3-4,4-3 0,0-2-3,4-1 2,-1-2 7,4 1 6,1-2 8,0-1 5,4-1-1,0-1 5,0-1-6,2-1-4,-2 2-1,4-1-7,0-4-4,4-1-3,0 0-3,10 6-5,2-6-3,0 0 0,5-2-3,5-1 0,0 2-4,6 0 0,0-2-3,-1-1 3,-1 0-2,1 0-13,-1 1-27,-3-1-40,-2 2-52,3-2-42,-6 0-59,1-1-71,3-2-79,-6-3-156,-2 3-58,-4-3 56,-2-2-299,1 1-310</inkml:trace>
  <inkml:trace contextRef="#ctx0" brushRef="#br0" timeOffset="59550.1">17921 4403 2187,'0'-18'-17,"2"4"30,-4 3 22,2 0 26,0 1 30,0 3 22,0-3 14,0 5 14,0-3 1,0 2-4,0 1-8,0 5-7,0-10-13,0 10-14,-2-4-17,2 4-7,0 0-5,0 0-4,0 0-4,-9 25 0,5-6-7,0 2 2,0 5-1,2 2 5,0 0 6,-2 2-6,3 2-5,-1 3-2,4 4 2,3-2-7,-3-3-3,6 3 2,1-1-5,1-1-7,3-6-30,0 3-42,5-6-41,0-4-47,1-5-65,-1-3-76,4-4-74,1-3-171,-4-1-15,-2-4 58,1-2-223,-2-4-186</inkml:trace>
  <inkml:trace contextRef="#ctx0" brushRef="#br0" timeOffset="60868.03">18279 4368 1894,'0'0'-9,"8"-4"29,-8 4 15,7-2 19,-7 2 15,4-3 8,-4 3 3,0 0-4,9-2-7,-9 2-2,0 0-7,0 0-4,5-2-5,-5 2-2,0 0 2,0 0 3,0 0 0,0 0 3,0 0-3,0 0 7,0 0-8,0 0 3,0 0 10,0 0-10,0 0 6,0 0 6,0 0 3,0 0-7,0 0-9,0 0-6,-14-13 7,12 9-12,0-4-4,0 3-9,0-3-2,-1-2 3,3 2-13,0-1-2,0 1 2,3 0-4,-3 4-5,2-5-1,-2 3-2,2 3-4,2-1-1,-4 4 1,9-2-5,-9 2 3,14 4-1,-6 1-1,2 1-2,0 4 0,0 1-1,1 3 0,-2-1 3,1 6-2,1 0 7,-5 0 0,0 3-2,0-2 0,-6-1 2,0 0 5,-2 1 11,-2 0-5,-2-1-8,-5 2 7,1-4 0,-5 0-5,4 0-1,-3-3 1,-2-1 10,2-4-8,0 1 1,3-1-3,-2-3-2,0 2 3,3-4-2,-3 0 0,6-2-4,-1-2 11,0 0-9,8 0-4,-13-2 1,6-2 3,7 4 0,-6-4-8,4 0 3,2 4-1,0 0-7,6-10 7,-6 10-4,13-2 4,-4 0 6,3 2-2,4 0-2,-2 0 1,5 2 9,2-2-4,0 0 3,0 5-1,2-3 4,-1 2-6,-1-3 1,-1 3-4,0 0 1,0-2-2,-2 2-6,1-1-27,-1 1-35,-4 0-34,2-3-43,-2 2-57,2-1-67,-3-2-93,1 0-140,-4-2 1,2-1-211,0 2-202</inkml:trace>
  <inkml:trace contextRef="#ctx0" brushRef="#br0" timeOffset="61139.97">18733 4063 2047,'-10'-4'84,"6"-1"11,2 3-1,2 2 7,-6-5 2,6 5-4,0 0-12,0 0-5,0 0 5,0 0 17,14 24 17,2-7-1,2 6 2,10 7 3,-1 3-1,18 11-3,-3 1-3,1 1-10,-9-10-4,-4-2-8,-3 1-7,-8 0-6,-4-4-5,-11-2-12,-6 0-24,-9 3-48,-10 4-68,-13-4-88,-16 10-111,-11-5-144,-1-5-167,-2-1 52,-3-2-302,-1-5-320</inkml:trace>
  <inkml:trace contextRef="#ctx0" brushRef="#br0" timeOffset="65321.79">12540 3655 2212,'0'-7'-19,"0"7"8,2-6 3,-2 6 0,0-5 0,0 5 3,0 0 7,0-6-2,0 6-4,0 0-8,0 0-15,0 0-19,5-5-24,-5 5-18,0 0-23,0 0-39,10 11-111,-8-6-211,-2 3 22</inkml:trace>
  <inkml:trace contextRef="#ctx0" brushRef="#br0" timeOffset="65528.93">12602 3955 1316,'0'7'23,"2"-2"1,0-1 4,-2 2-5,0-6-2,4 10 0,-2-6-13,0 1 7,0-1 0,0 2-5,2 1 6,-2-1-7,2 2 7,1 0-3,2-1-3,-1 1-1,0 1-22,2-1-34,2 1-40,-3-5-66,2 0-282,0-3 57</inkml:trace>
  <inkml:trace contextRef="#ctx0" brushRef="#br0" timeOffset="65706.74">12820 3945 1290,'4'-4'42,"0"1"-2,0-1-2,0-2-2,0-1-1,5 2-2,0 1-6,1-2-3,3 1-1,1 1-2,4 0-10,-4 0-27,4 3-25,-2 2-24,-1-1-37,-2 0-77,-1 4-235,-2-2 75</inkml:trace>
  <inkml:trace contextRef="#ctx0" brushRef="#br0" timeOffset="65848.24">12949 4085 1151,'-2'7'4,"2"-4"18,0-3 10,0 0-3,0 0-2,6 5 0,-6-5-5,17-2 2,-6-1-12,6 1-26,-1 1-38,4-6-59,-3 4-133,1-3-72,0-2 167</inkml:trace>
  <inkml:trace contextRef="#ctx0" brushRef="#br0" timeOffset="66060.45">13291 3701 955,'-2'-8'149,"2"2"-5,0-2-11,-2 1-12,2 2-11,0-1-12,0 6-15,0-8-9,0 8-8,0 0-10,0 0-2,0 0-4,14 18-5,-8-2-3,-1 0-3,2 5-26,2 4-43,-1 5-54,5-1-69,-7-3-161,5 6-248,-5-6-63</inkml:trace>
  <inkml:trace contextRef="#ctx0" brushRef="#br0" timeOffset="66741.31">17813 3563 1607,'0'0'78,"-4"-10"-3,2 5-10,2 5-7,-2-5-5,-1 1-5,3 4-4,-2-5-11,2 5-25,0 0-43,-2-6-50,2 6-31,0 0-39,0 0-126,0 0-194,0 0 17</inkml:trace>
  <inkml:trace contextRef="#ctx0" brushRef="#br0" timeOffset="66948.17">17753 3798 1421,'2'7'81,"0"-2"4,-2 1 4,3-2 4,-3-4 9,3 7-2,-1-2-10,-2-5-9,4 6-12,-4-1-7,1 0-10,-1 0 1,3 1-8,-1 2-4,0 0-7,2-1-18,0 0-26,-2 3-35,3 0-44,1-3-48,1 1-64,-2 0-132,0-2-245,-1-1-79</inkml:trace>
  <inkml:trace contextRef="#ctx0" brushRef="#br0" timeOffset="67165.79">18010 3698 1617,'0'-6'67,"-2"2"4,2 4-4,0-8-4,0 8 7,0-8-4,0 8-7,2-8-6,4 5-10,0-1-1,1 0-12,2 1-20,1 1-28,0 0-36,2 0-38,-1 2-37,-2-2-55,4 2-106,-5-1-217,-8 1-13</inkml:trace>
  <inkml:trace contextRef="#ctx0" brushRef="#br0" timeOffset="67320.23">18070 3766 1296,'-5'5'-6,"2"1"36,1-2 26,0 0 26,2-4 13,-2 6 3,2-6-10,0 0-11,0 0-8,0 0-11,15 0-23,-15 0-30,19-3-42,-6 3-28,2-5-73,2-1-153,-5 0-203,4 1 0</inkml:trace>
  <inkml:trace contextRef="#ctx0" brushRef="#br0" timeOffset="67667.18">18355 3452 1408,'0'-7'26,"0"0"2,2 1-5,0 1 7,1-1 13,3 1 4,0-1 4,2 2-6,1 0-7,2 0 1,-1 2-9,3 1-1,-2 1-7,1 0-1,-1 1 0,0 1 0,1 4 9,-3 2 8,-1-1-2,-2 4 8,1 1 0,-5 0 2,0-1-1,-2 4 2,-2 0-1,0 3-4,-3-3-2,-1 2-4,2 1-3,0-4-6,-3 0-2,3 1-1,0-5-4,0 0-1,2 1 0,0-4 0,0 2-1,2-3 2,2-1 0,4 2-2,2-1-2,9-3-6,3 1-40,9-1-73,3-3-107,9-6-261,2 2-172,0-6-140</inkml:trace>
  <inkml:trace contextRef="#ctx0" brushRef="#br0" timeOffset="68626.23">14554 3571 1692,'0'0'-25,"2"-3"17,-2 3-5,1-5 4,2 0 2,-3 5 7,2-5 4,-2 5-2,4-7 0,-4 7-9,1-5-10,-1 5-20,6-2-14,-6 2-19,4-4-28,-4 4-47,0 0-268,0 0 77</inkml:trace>
  <inkml:trace contextRef="#ctx0" brushRef="#br0" timeOffset="68835">14633 3659 1063,'4'4'-25,"-3"0"11,-1-4 3,7 5 4,-5 0 7,0-1 12,2 2 11,-2-1-6,2 1 1,-2-1-2,5 1-4,-2-1 3,0 1-2,0-1-1,1 4 1,1-1-3,1 3-8,-2-2-31,-1-1-34,1-3-90,-4 3-162,3-3 170</inkml:trace>
  <inkml:trace contextRef="#ctx0" brushRef="#br0" timeOffset="69070.72">14863 3600 1016,'0'0'84,"0"0"-8,2-5-6,-2 5-5,3-6-2,0 2-4,-3 4-8,8-5 0,2 2-11,-4 0-3,0-1-6,2 2-21,1 0-21,-1-1-25,4 3-26,-4 0-24,-8 0-41,14 0-88,-14 0-165,13 0 108</inkml:trace>
  <inkml:trace contextRef="#ctx0" brushRef="#br0" timeOffset="69230.76">14939 3672 993,'0'7'4,"-1"-2"25,-2-1 14,3 1 19,0-5 13,-2 8 12,2-8 0,0 0-3,0 6-9,0-6-8,0 0-3,15 0-18,-15 0-27,19-4-34,-8 0-35,3 1-51,-3-4-83,1 2-287,2-2 21</inkml:trace>
  <inkml:trace contextRef="#ctx0" brushRef="#br0" timeOffset="69444.51">15215 3284 1373,'0'0'56,"4"-4"-3,-4 4-2,4-5-7,-4 5-4,6 0-8,-6 0-4,0 0 1,0 0-3,14 11-5,-10-3-2,4 1-1,0 4 5,1 2-6,-1 1 0,1 4-31,-1 4-45,3 1-39,-3-3-70,-2 3-345,0 0-18</inkml:trace>
  <inkml:trace contextRef="#ctx0" brushRef="#br0" timeOffset="70829.38">15071 4093 1345,'-2'-5'-31,"2"5"16,0 0 8,0 0 17,-2-6 0,2 6 12,0 0 3,0-6 3,0 6 3,0 0-3,0 0 5,0 0 4,0 0 9,0 0 11,0 0 4,2-5 9,-2 5 5,0 0 3,0 0 3,0 0 2,0 0-2,0 0-2,0 0-4,0 0-3,0 0-7,0 0-7,0 0-7,0 0-3,0 0-6,0 0-5,0 0-3,0 0-7,0 0-4,0 0 1,0 0-3,0 0 1,6 13 3,-4-6 5,-2-3 4,2 6-1,0-2-2,0 3 1,0 2 1,3 3 5,-3-1 1,2 2-3,-1 0 2,0 2-6,1 1-2,1-2 0,-3 2-1,2 0-7,1-2-1,-3 0-1,2-3 1,-2 3-3,0-5-2,2-1-1,-2 0-1,-2-1 1,1-2 2,2-2 2,-1 1-2,-2 1 7,2-5-4,0 2-3,-2 1 1,0-7-1,2 5-12,-2-5-38,6 2-46,-6-2-74,8-10-84,-3 3-181,0-6-90,-3 1 62,0-5-152,0-1-98</inkml:trace>
  <inkml:trace contextRef="#ctx0" brushRef="#br0" timeOffset="72214.08">19744 4309 1691,'0'0'33,"-13"0"18,13 0 15,-6 2 15,6-2 19,0 0 11,0 0 2,-10 0-4,10 0-8,0 0-5,0 0-6,0 0-4,-7 2 1,7-2-6,0 0-13,0 0 0,0 0-1,0 0-4,0 0 9,0 0 4,0 0 3,0 0 0,32 1-7,-11-1-2,0-1-8,3-1-7,6-2 2,-1 0-6,-1 0-6,1-2-6,-2 1-4,2-3 6,-5 2 0,-2 2 1,-3-3 2,0 1 2,-4 1-2,-1 1-4,0-2-3,-2 5-4,-4-4-6,3 4 0,-2-1-9,-3 0 6,-6 2-9,0 0-3,0 11-1,-6-3 0,-3 5 0,-4 6-1,-1 2-2,-6 4-1,2 4 0,-4-1-2,-3 7 4,-3-4 1,0 2 0,3-3-1,0 1 1,4-4-1,-1-3 1,2 3 0,1-4-2,3-2-2,2-2 0,2-2-1,-2-2 0,4-3-1,-1-1 2,3 1 3,1-2-4,-1 1 4,1-5 1,3 1 0,0-2 1,-2 2 2,2-2-4,1 0 1,0-3 2,-1 3-5,4-5 4,-4 8-3,0-7 2,4-1-3,-2 6 1,2-6-2,0 0-3,0 0-3,6 5 0,-6-5 3,14 2-2,-6-2-3,2 0 3,3 3-1,4-6-1,0 3 1,3 0 0,1 0 3,2-2 3,0 1 8,1 1 5,-3-2 9,4 0 5,-4-2 10,1 2 11,-2-2 5,0 3 8,-2-5 3,1 1 7,-1 3 0,-2-5 1,0 3-2,0-1 2,-3-1-1,0 1-9,0-1-6,-3-2-5,1 3-8,0-3-1,-3 1-4,-2 0-10,-1 2-2,2-3-4,0 2-3,-1 1-5,-1-3-5,-1 1-11,0 0-19,0 0-30,-1-3-34,-2 2-42,2-1-43,-3 2-44,0-3-49,0 0-46,0-1-67,-4-2-73,1 0-179,1-2 39,-3-1 69,2-3-307,1 0-307</inkml:trace>
  <inkml:trace contextRef="#ctx0" brushRef="#br0" timeOffset="72567.82">20041 3637 2247,'0'0'42,"-11"0"28,11 0 19,0 0 19,-12 0 24,12 0 6,0 0 9,0 0-8,-9-3-14,9 3-11,0 0-10,0 0-14,13-9-7,-3 8-7,5-5-11,2 5-7,4 0-10,3-2-32,-1 3-31,3-1-42,-5 1-45,6-3-55,3 6-70,-5-6-68,-1 3-173,-2-3-36,4-1 76,-3-2-129,1-1-60</inkml:trace>
  <inkml:trace contextRef="#ctx0" brushRef="#br0" timeOffset="76762.13">5244 7908 3096,'-3'-4'3,"3"4"-5,-1-5-2,1 5 0,0-5 7,0 5 2,0 0-2,0 0 9,0 0 11,12 10 1,-4 0 4,0 1-1,2 2 0,3 2 2,4 2-5,2 1 3,3 0-6,0 1 1,4 3-1,-2-4-1,5 3-4,1-1-23,-5-4-37,-3-2-47,-2 1-47,-1-3-60,0-1-57,-4-3-125,-3-3-99,0-1-143,-2 0-121</inkml:trace>
  <inkml:trace contextRef="#ctx0" brushRef="#br0" timeOffset="77018.25">5721 7846 1813,'-4'-15'73,"2"4"22,-2 1 18,2 3 5,-1 1 2,3-1 3,-2 5-13,2 2-5,0 0-12,0 0 1,0 0 14,-7 13-1,3 0-7,0 6-2,0 8 2,-2 5-2,-1 4 3,1 5-6,-4 5 0,-2 0-9,0 3-11,0 0-4,0-1-10,-2-1-4,2-1-5,1-2-4,0-7-8,2-4-33,0-1-31,4-5-41,0-3-40,2-6-53,1-2-54,4-5-63,-2-4-107,3-1-121,6-4 7,-1-4-197,7-1-186</inkml:trace>
  <inkml:trace contextRef="#ctx0" brushRef="#br0" timeOffset="77298.01">6044 7919 2116,'-1'-12'78,"-2"4"22,-1-3 17,0 4 13,2-1 14,0 0 18,-2 1-1,2 2-17,0 1-23,0-1-10,2 5-5,0 0-8,-14 9-7,8 2-5,0 0-8,0 2-9,2 5-4,-1 1 0,1 5 0,2 1-1,0 0-5,2 1-4,2 3-5,0-2-2,2-2-5,1 1-1,1-1-4,0-3-4,2 2-2,4-5-24,0-2-43,2 1-47,4-8-64,-3-3-71,5 2-68,0-7-66,2-2-128,-3-2-50,1-2 42,1-3-183,0-3-165</inkml:trace>
  <inkml:trace contextRef="#ctx0" brushRef="#br0" timeOffset="77630.75">6346 8032 1854,'-5'-9'57,"1"1"23,2 3 18,-2-1 17,0 1 18,2-1 8,0 2-6,0-2 5,2 1-21,2-1-10,4 1-10,2 0-14,1 0-9,5-1-4,1 0-10,0 1-11,3 1-4,-1 2 0,-1 0-13,1 1 2,-4 2-3,-1 1-5,0 0-2,-1 5 4,-2 3 5,-5-1-2,-2 6 12,-4-1-8,-4 1 8,2 4-4,-6 3 1,-4-2-8,2 1 1,-3 1-3,2-2-3,2-1-4,1 0-7,0-4 1,4-1 1,-2 0-6,2-3 4,4 0 0,2-1-2,3-3-1,6 0 0,3-2-2,0 0-3,3-2-9,4-1-23,0-2-27,3-2-28,-2-3-48,3-3-56,1 3-69,-4-7-132,0 0-180,0-5 70,-6 3-249,1-5-231</inkml:trace>
  <inkml:trace contextRef="#ctx0" brushRef="#br0" timeOffset="77906.38">6685 7722 2169,'-2'-7'62,"0"1"10,-1 0-1,3 3 10,0 3 8,0-8 12,7 6 15,-1 1 8,6 1 4,2 1-3,2 3 3,5 0 0,1 4-4,0 1-1,4 1-2,-3 2-5,5 6-4,-2 1-4,-1 2-3,0 2-1,-4 2-5,-1 2-8,-8 2-6,1 0-6,-9-3-8,-2 6-5,-2-3-11,-6 5-16,-5-5-31,-3 4-41,-1-3-49,0-1-54,-4-4-55,-3-1-73,2-4-72,-4-2-148,1-5-83,4 0 49,-2-6-261,3-1-267</inkml:trace>
  <inkml:trace contextRef="#ctx0" brushRef="#br0" timeOffset="78181.88">7790 7881 2217,'-4'-4'97,"2"0"-10,2 4-3,0 0-9,0 0 0,0-8 7,0 8-4,12-5-9,-3 3-3,3-3-6,6-2-6,0 4-5,2-4-8,1 4-9,4-3-34,-4 3-52,-1-1-60,-2 2-73,-1 0-89,-4 0-143,-2 4-28,-5 0-120,-4 1-69</inkml:trace>
  <inkml:trace contextRef="#ctx0" brushRef="#br0" timeOffset="78336.54">7845 8081 1793,'-4'7'132,"0"0"10,-1 0 12,3-3 26,2 0 9,0-4 5,7 3-14,-7-3-18,18-2-15,2 1-15,1-3-13,4-2-48,4 1-79,1-4-108,7-2-145,-3 1-264,-1 1 20,-1-2 64,-2-2-151,2-4-91</inkml:trace>
  <inkml:trace contextRef="#ctx0" brushRef="#br0" timeOffset="79016.73">9605 7565 2695,'-2'-7'121,"0"5"-12,2 2 8,-3-8 0,3 8-20,-1-7-11,1 7-19,0 0-25,-2-5 0,2 5-14,0 0-4,0 0-1,-10 14 8,6 3-3,0-2 3,-5 6-2,1 4-8,0-1 2,0 3-3,-4 5-2,4 1 3,-2-2-2,0 2 1,-2-1 6,4-1-25,-2 2-41,1-9-39,-1 1-50,-1-4-63,2-2-55,-1-4-79,2-3-120,-2-7-43,2-1-160,2-1-146</inkml:trace>
  <inkml:trace contextRef="#ctx0" brushRef="#br0" timeOffset="79260.96">9326 7640 1748,'-2'-16'12,"-1"3"39,0 1 28,3 4 18,0 2 15,-2 0 3,2 1 2,-2 1-7,2 4-12,2-7-8,-2 7-2,5-5 10,4 5 0,-9 0 0,18 10-4,-3-2 3,-2 3 1,6 5-2,-1-1-6,4 6-6,-2 0-8,3 1-5,-2 3-9,0-3 0,3 4-8,-3 0-2,-1-4-17,3 0-47,-1-1-46,-5-3-56,2-3-68,-2 2-69,-2-9-79,-1-1-151,2-2-22,-2 0 59,-1-5-103,0-2-49</inkml:trace>
  <inkml:trace contextRef="#ctx0" brushRef="#br0" timeOffset="79507.87">9874 7507 1708,'-9'-12'91,"3"3"21,0 1 20,1 3 12,1 1 11,2-1-2,2 5-15,-7-4-19,7 4-7,0 0 4,0 0 11,-12 11-9,8-1-2,2 1-2,0 3 4,0 2 0,2 3-9,0 3-11,2 0-6,0 4-11,2-2-8,0 1-4,4 0-8,1-1-2,2-1-3,1-2-12,2 0-29,1-5-42,5 2-53,-1-5-77,0-3-86,0-5-84,0-1-160,0-4-63,2 0 53,1-4-211,3-1-200</inkml:trace>
  <inkml:trace contextRef="#ctx0" brushRef="#br0" timeOffset="79840.14">10250 7574 2070,'-4'-6'75,"0"1"24,0 0 13,2 3 11,2 2 6,-6-8-5,6 8-10,6-10-16,0 5-7,2 0-9,2-1-11,6 3-9,1-1 1,0 0-11,2 3-4,0-2-6,-2 6-7,0-3 1,-4 3-1,1 3-8,-3 2 6,-2 3 6,-3 0 9,-4 3 5,-2 1 3,-2 0 2,-4 3 0,-2 0-2,1 1-1,-4 0-6,1-1-2,2-1-4,-2-4-11,4 1 0,0 1-6,0-4-4,2 0 1,-1-2 0,5 1 1,0 0-4,5-2 3,3-1-4,2-3-2,4 2-6,2-5-14,3 3-38,0-4-31,2 0-27,3-1-51,-1-5-78,1 0-70,-2-2-132,-3-3-118,-2 0 51,1-3-214,-4-1-203</inkml:trace>
  <inkml:trace contextRef="#ctx0" brushRef="#br0" timeOffset="80129.35">10577 7427 2013,'-10'-7'44,"0"1"25,4 0 28,2 2 18,-1 0 11,2 3 8,3 1-8,-2-6-7,2 6-12,4-7-7,2 4 1,4 2-7,4-2-10,0 3 2,3 3-9,2 1-7,2 1-3,3 4-4,-1 1-9,0 4-4,1 5-1,-1 3-6,-1 1 2,-4 4-9,-1-1 5,-2 1-7,-4 1 1,-3-2-3,-5 0-1,0 0-3,-3-2 1,-3 0-10,0 0-20,-4-2-21,-1 0-33,0-4-33,-1-5-45,-2 2-59,3-5-63,-4-3-66,3 0-127,0-6-55,1-1 46,8 0-136,-8-5-93</inkml:trace>
  <inkml:trace contextRef="#ctx0" brushRef="#br0" timeOffset="80381.68">11234 7308 1862,'4'-6'147,"-2"3"17,0-2 8,-2 5 16,2-6 7,-2 6-10,0 0-19,0 0-20,2-3-16,-2 3-14,0 0 4,6 14-3,-2-5-4,0 6-9,4 0-6,0 0-6,-2 6-6,2 2-7,1 0-7,-1 2-3,1-1-10,-3 2-2,1-2-8,-3 0-38,0 0-42,2-2-58,-6-3-88,1 1-94,-2-5-137,-3-1-195,0-2 78,-2 0-323,2-4-333</inkml:trace>
  <inkml:trace contextRef="#ctx0" brushRef="#br0" timeOffset="80571.44">11121 7568 2308,'-7'-11'45,"3"2"20,2 1 7,0 0 9,2-2 1,4 3 5,0-1-1,5 1-8,4-3-7,4 1-9,4 1-2,2-1-9,4 1-8,1 1-38,2 1-40,0 0-38,1 1-50,3 2-64,-2-1-92,5-1-163,2 0-8,-5 2-97,4 1-49</inkml:trace>
  <inkml:trace contextRef="#ctx0" brushRef="#br0" timeOffset="81050.59">12107 7361 1606,'8'-4'70,"-2"0"18,-2-2 18,-1 1 23,0-3 9,-1 1 9,0-1 1,0-3 1,-2 2-2,0 0-3,0-4-12,0 1-5,-4 0-6,2-5-12,-2 5-3,-2-2-10,0 3-8,-3-1-7,0 0-12,-1 3-10,-3 4-10,-4-1-6,2 4 0,-3 2-7,-2 2-1,-1 6 1,0 1-13,0 2 3,1 3-8,2 1 3,2 4-1,4 0-4,1 1 0,3 2 6,2-1-6,3-2-4,3 3 2,3-2-2,-1-1 3,4 2-4,0-3 1,3-1 0,-3-2-2,2-4 1,3 0-4,-2-2-3,1-6-2,1-1 2,0 0-5,-1-4 0,0 0 1,-2-4 2,4 0-1,-2-2 0,1-3-1,-1 0-2,-1-2 4,-2-1-1,1-1-6,-2 0 7,-2 2 2,2-2 7,-1 5 12,-2-2 11,3 3-1,-4 1-4,2 0-8,-2 3-5,2-1-2,-3 1-2,-1 5-2,0 0 2,18 5-2,-12 1 0,0-1 1,2 5-4,0 1 2,0 2-3,0 0-20,1 2-37,4 3-36,-5-2-56,3-4-56,-3 8-71,1-5-63,-5 0-170,3 1-35,-3-3 49,0 0-209,-2-4-191</inkml:trace>
  <inkml:trace contextRef="#ctx0" brushRef="#br0" timeOffset="81424.39">12256 7513 1950,'0'-6'47,"0"-1"22,2 2 14,-2-2 18,2 1 12,0 2 2,3-3-6,-1 1-10,2 2-13,3 3 3,-1-1-3,1 0-4,1 2 2,-10 0-5,20 5 2,-12-1 4,2 6 5,-2 0-1,-1 0 17,0 5-1,-3-3 5,0 6-1,-4-1-1,-3 2-5,0-2-1,-1 1-9,-5 4-3,-2-1-8,-3-1-4,0 0-8,-2-1-7,1 0-4,-2-2-7,2-3-5,1 1-1,0-5-5,4-1-5,2-2 4,-3 3-5,5-3-3,-3-1-5,3 0-1,2 0-4,-1-1-3,5-5-5,3 5-3,-3-5 2,0 0-3,16 0-1,-5-3 1,2 1-2,1 1 1,6-3-3,-1 1 0,0-2-29,0-1-37,3 2-45,-4-1-43,-1-3-71,4-1-74,-2 0-80,1-6-172,-6 3-58,-1 1 90,0-6-321,-1-3-320</inkml:trace>
  <inkml:trace contextRef="#ctx0" brushRef="#br0" timeOffset="81722.28">12673 7081 2406,'-3'-10'54,"2"0"19,-1 5 26,0-1 11,2 2-1,0 4-1,-2-6-16,2 6-10,0 0-1,0 0 22,0 0 1,-13 16-2,11-6 2,-2 1 4,2 4-5,0 0 2,-2 2-4,1 1-7,0 1-8,1-1-4,2 2-8,0-1-5,0 1-7,0 0-3,5-3-6,0 2-2,-1 0-5,4-4-2,0 2-8,3-1-35,2-6-38,4 5-42,-3-8-53,3-1-64,0-2-71,0-1-61,3-5-128,-4 1-117,0-3 75,-2-4-262,3 0-251</inkml:trace>
  <inkml:trace contextRef="#ctx0" brushRef="#br0" timeOffset="81949.78">12957 7103 2089,'0'-7'22,"-2"1"24,2 1 15,-2-1 14,2 1 8,0 5-2,-2-8-7,2 8-9,0 0 7,0 0 9,0 0 9,0 0-3,19 16 5,-15-6 3,2 1-2,0 1-11,2 2-5,-2 2-13,0 0-5,-2-2 0,2 1-12,-2 2 2,3-3-23,0 0-49,-3-1-43,-1-1-55,2-2-64,0-1-51,-1-3-104,-2-1-131,2 1 6,-2-3-135,-2-3-98</inkml:trace>
  <inkml:trace contextRef="#ctx0" brushRef="#br0" timeOffset="82248.73">13046 6963 1638,'-5'-7'77,"0"-1"27,3 1 17,-1 4 14,-1-1 12,4 4 3,-2-6-9,2 6-4,0 0-5,0 0-2,15 0 2,-15 0 2,25 6-1,-10 0 2,2 2 0,4 1-8,0-1-3,0 6-7,1 0-7,-2 1-5,4 2-7,-5 0-2,-2 0-2,-2 3-4,-3-1-2,-2 0-6,-4 0-6,-6 0-6,-2 0-5,-2 4-10,-6-2-30,2-1-35,-4 0-54,1-1-48,-2-4-57,-4 0-64,7-1-80,-6-4-81,4-3-145,0-2-5,1 1 46,0-2-226,3-3-215</inkml:trace>
  <inkml:trace contextRef="#ctx0" brushRef="#br0" timeOffset="82906.75">13634 6993 1942,'0'-8'65,"0"8"26,-1-6 22,1 6 14,1-5 26,-1 5 16,0 0 1,0 0 2,3-6-10,-3 6-12,2-3-11,-2 3-6,4-4-17,-4 4-12,10-5-9,0-1-9,-2 4-6,4-5-6,4 2-7,-2-3-6,5 2-2,-2-1-6,2-2-4,1-2-3,-2 4-4,-1-3-5,-2 3-2,0-1-2,-5 3-2,4-1-1,-6 3 0,0-4-5,0 4-2,-1 1-6,-1-3-2,-6 5-3,0 0-2,9 10 0,-11-2-2,0 2 0,0 3 2,-5 2-3,0 3-1,1 3-1,0 0 3,-2 1 0,-3 1 2,2 0-2,-1 1 1,-1 0 1,-1-3 1,1 1-3,2-1 4,-1-2-1,0 0-1,0-3 0,4-3-2,-2 1-1,4-3 1,-2-2-2,1-2 0,1 3 3,0-3-2,2 0 0,-3 0 0,3-1 0,2-2-2,2 1 1,-2-5-3,11 6 1,-2-2 2,-1-2-2,2 0-2,4 1 1,0-3 1,1 0-1,2 3 0,0-3 1,1 0 0,0 0 2,0-3-1,0 3-1,-1 0 9,-2-3 11,2 1 8,-4-4 7,3 3 8,-3-1 13,-1-2 0,-1-2 2,-1 3-2,2-4-8,-2 1-5,-2-1 0,0 0-7,2-2-2,-4 4-3,0-5-8,-2 0 2,0 1-4,1 1-4,-1 1-12,-2-2-16,0 1-26,-2 0-43,0 1-52,0 1-53,-4 1-61,0-3-74,2 2-84,-5 0-179,-1-2-45,2 0 64,-3-2-373,0 3-414</inkml:trace>
  <inkml:trace contextRef="#ctx0" brushRef="#br0" timeOffset="83144.23">13877 6636 2558,'-13'-7'44,"8"-1"31,-1 3 18,2 1 11,2-1 14,2 5-25,-2-8-4,2 1-9,4 2-12,2-1-6,3 0 3,4 3-14,1-3-2,3 3-5,2 1-12,-2-2-28,2 2-38,-2-2-54,-3 2-69,4 0-68,-6-1-81,3-2-171,-2 3-5,-2-3-151,-3 2-130</inkml:trace>
  <inkml:trace contextRef="#ctx0" brushRef="#br0" timeOffset="83344.45">14152 6332 1978,'0'-10'142,"-2"5"13,2-1 13,0 6 8,-2-7-2,2 7-14,0-4-21,0 4-10,0 0-6,0 0 7,10 15-7,-4-2-13,2 0-12,4 6-8,-2 3-8,1 0-6,3 2-33,1 4-54,0-1-72,-5-3-89,4 3-107,-6-2-211,-4-3-47,-3 4 52,2-6-209,-3-1-187</inkml:trace>
  <inkml:trace contextRef="#ctx0" brushRef="#br0" timeOffset="85393.98">15077 6655 1764,'0'-9'-60,"0"9"34,0-4 20,0 4 18,0 0 16,0-7 20,0 7 13,0 0 8,0-6 6,0 6 2,0 0 1,2-5 3,-2 5-2,0 0 4,0 0-1,0 0-5,-2-6-1,2 6-4,0 0-6,0 0-9,0 0-3,0 0 13,0 0 15,-4 20 8,2-8-5,0 3 4,-3 4-3,-1 5 0,-1 0-6,-1 3-11,-2 5-4,1 1-6,-2-1-3,1 0-1,-1 1-5,1-1-9,1-3-2,0-3-1,-1-1-8,2-2-18,1 0-27,-2-4-30,3-2-24,1-3-32,0 1-31,0-4-31,1-2-43,2-1-41,-3-2-78,4-2-93,-3-3-60,4-1-144,0 0-119</inkml:trace>
  <inkml:trace contextRef="#ctx0" brushRef="#br0" timeOffset="85656.09">14901 6858 1783,'0'-9'30,"0"-3"28,0 4 28,0-1 20,-3 1 18,6 0-5,-3 3-6,0-1-16,0 6-4,7-7 4,-3 5 2,-4 2 8,18 2 1,-6 3-1,0 3-1,3-1 3,2 7-8,0-2-8,2 5-4,0-3-7,0 3-9,2 5-6,-3-5-8,5 0-2,-6 0-4,2-2-21,-3 2-40,-1-3-37,0-2-43,-2 1-46,-3-4-58,0 0-53,2-1-55,-4-4-144,0-2-49,-1-1 41,-7-1-108,15-3-63</inkml:trace>
  <inkml:trace contextRef="#ctx0" brushRef="#br0" timeOffset="85938.74">15420 6597 1593,'0'-16'93,"-2"5"25,-1 2 24,1 1 16,2 0 13,0 2 7,-3 1 9,3 5-11,0-8-19,-1 4-17,1 4-16,0 0-14,0 0 13,0 0 11,0 0-2,0 17-3,1-5 0,2 3-4,2 2-1,-3 3-9,1 1-6,3 3-8,-2 1-9,-2 1-8,2-1-7,2 2-6,-2-1-7,1 0-6,1-4-7,-1 2-31,-1-6-41,2-1-42,-1 1-50,5-5-46,-4-1-65,5-5-78,0-3-65,1-1-146,-2-3-56,1-1 55,2-3-248,0-2-252</inkml:trace>
  <inkml:trace contextRef="#ctx0" brushRef="#br0" timeOffset="86298.12">15712 6653 2158,'-2'-7'48,"0"1"28,0 1 20,-2 1 14,2-2 12,2 6 6,0-9-17,0 3-8,4 3-9,2-4-15,2 4-3,6-4-5,0 4-11,2 1-5,4-2 3,-1 2-11,2 1-3,-2 1-6,1 1-8,-3 1 0,-1 0-8,0 2 5,-4-1 1,-2 6 3,-1-1 15,-5 3 5,-2 0-1,-2 0 4,-4 7 1,-3-3-1,-3 4 4,0 2-1,-1-2 0,0 0-7,0-1 0,0-1-8,4 0-1,0-5-8,-1 2-1,0-1-4,5-1-1,-1-1-3,4-1 1,0-3 0,4 1-2,2-3-3,3 2-3,6-2 4,2-3-6,5 2-2,0-2-22,1-2-46,3 0-34,2-2-56,-2-2-69,3 1-77,-4-8-94,0 0-171,-1 0 16,-1-2 68,1-6-193,-6 2-160</inkml:trace>
  <inkml:trace contextRef="#ctx0" brushRef="#br0" timeOffset="86591.79">16256 6461 1795,'-10'-13'74,"1"2"32,1 2 20,2 1 20,4 1 16,-2 2 5,1 3 6,3 2-8,-5-6-9,5 6-16,0-5-10,0 5-11,0 0-2,0 0-3,30 7 1,-13 2 0,3 0 0,2 2-4,8 4-1,-2 2-6,8 6-6,-3 2-7,2 0-7,-5 3-5,-3 0 3,-6 0-5,0-2-1,-6 5-1,-2 0-3,-7-5-5,-6 1-4,-2-2-7,-4 3-12,-2-3-22,-4-3-31,0 1-45,-3-4-49,2 0-48,-2-3-58,0-4-62,3 1-69,-1-6-89,1-1-135,1-4 0,1-1-338,10-1-384</inkml:trace>
  <inkml:trace contextRef="#ctx0" brushRef="#br0" timeOffset="86866.2">16979 6496 2697,'-2'-6'68,"2"6"23,0-7 24,0 7 19,0-7 18,0 7-16,-2-5-13,2 5-12,0 0-17,0 0 9,0 0 7,10 15-2,-6-5-4,0 3-6,2 2-3,4 5-5,-2 0-8,0 1-9,3 4-3,-3-2-8,1-1-3,0 4-5,-4-4-24,4-1-41,-3 0-46,-2-4-46,0 0-72,1-1-73,-3-3-80,1-4-170,-8 1-76,0 0 46,1-2-267,-2-3-283</inkml:trace>
  <inkml:trace contextRef="#ctx0" brushRef="#br0" timeOffset="87045.12">16886 6753 2246,'-12'-10'96,"4"5"24,2-1 16,2 2 9,0 0 9,2-2-9,-2 1-15,4 5-17,10-10-12,0 3-9,8 1-8,0 0-7,6 1-8,3-1-20,3 3-47,2-2-58,-1 0-70,-1 0-83,0-2-78,1 1-192,-3 0-26,0 1 65,-3-1-124,3 1-65</inkml:trace>
  <inkml:trace contextRef="#ctx0" brushRef="#br0" timeOffset="87582.37">17947 6537 1565,'0'0'63,"2"-8"11,0 1 16,-2 2 8,2-3 13,-2-1 11,2 0 5,-2 1-4,2-1 2,0-2-9,-1 0 0,-1 0-3,3-2-6,-3 3-13,0-2-1,0 1-1,-3 0-2,2 1-6,-1 1-3,-2-1-5,-2 2-7,-1 0-9,0 3-5,-3 1-5,0 2-6,-3 2-8,0 2-1,-2 2-2,1 1-2,0 6-1,2-1-11,-3 4 1,3 1 5,1 2-9,2 1 3,3-3 4,2 3-2,-1-1-8,5 0 4,0 1 2,0-3-4,5 0-3,-1-3 4,2 0-5,3-3 2,-1-2-5,0-1 2,4-4-2,-2 1-3,0-6 0,2-1 3,-2-1-7,0-3 4,3-1 0,-2-5-4,-1 1 0,-1-1 3,1-3-4,-1 4 4,0-1 3,-3 4 6,0-4 15,0 4-3,-2 3 0,-1 0-6,3-1-4,-1 1-4,-1 5-4,0-1 0,-4 3-3,0 0 2,19 8-3,-13 0 3,2-1-1,-1 4 0,4 3 3,-3 1-4,0 0 2,3 2-28,2 0-38,-3 0-47,-1-1-55,1-1-70,1 2-70,-4-3-130,-1-1-121,-4 0 47,2-2-227,0 1-225</inkml:trace>
  <inkml:trace contextRef="#ctx0" brushRef="#br0" timeOffset="87928.71">18186 6655 2052,'0'-9'51,"2"3"30,-2-1 21,2-1 15,0 3 9,0-3-6,0 3 1,2-3-13,3 1-9,2 2-4,1 1-6,-2 0-2,4 3-9,0 1 2,0 0-8,-1 1 0,2 3-1,0 3 0,-3 2-4,-2-1 6,1 5 1,-2-2 1,-6 4-3,-1-1 0,0 3 0,-3 0 0,-5 0-4,-1 2-8,-1 0-1,-2 2-5,-3-5-8,1 2-2,3-2-3,1-4-3,-2 1 2,4-2 1,0-2-1,2 1 0,-1-3 2,1 1-4,1-3-5,3 0-5,0-2-5,2-3-4,0 0-1,9 4-1,-9-4-5,15-1-12,-15 1-25,20-6-32,-4 1-27,0 0-30,4-1-44,1-3-55,2-1-60,5-3-52,-1-5-106,0 1-121,3 0 23,-2-4-257,-3 3-273</inkml:trace>
  <inkml:trace contextRef="#ctx0" brushRef="#br0" timeOffset="88180.52">18749 6336 2135,'-2'-14'23,"0"3"40,-2 2 23,2 2 27,-3-1 14,4-1 8,-3 4-2,2-1-4,0 0-12,2 6-4,-8 0 5,8 0-4,-10 10-2,4-1-3,-2 1-2,5 4-6,-4 3-4,3 1-3,-1 1-6,2 1-10,-2 1-2,5 0-7,0-2-6,0 1-4,2 2-7,1-3-4,3-1-2,0 0-4,3-3-15,2 2-39,3-4-41,2 1-50,0-9-57,-1 2-62,2-4-64,0-6-70,1 0-134,-2-2-46,-4-2 47,3-2-180,-2-2-165</inkml:trace>
  <inkml:trace contextRef="#ctx0" brushRef="#br0" timeOffset="88491.06">18964 6332 1799,'0'-10'55,"3"3"28,-3-1 16,2 3 12,-2-2 6,2 0 0,2-1-5,1 3-7,0-1-6,7 0 5,1 3 1,1-1-8,1 2-1,2 0-4,0 2-18,0 0 0,0 2-8,-3 0-6,2 2 9,-4 2-1,-1-1 7,-1 2-1,-5 2 7,-1-1 5,-2 4 1,-4 0-4,0-1-2,-5 2-5,1 2-5,-3-1-6,1-1-6,0 1-6,2-2-7,-1-3-7,0 2-2,3-3-7,0-1 0,2 3-1,4-3-1,2-1-1,2 1-4,6 0-7,-2-4-17,0-1-33,2 1-38,4-3-49,-3 0-50,3-3-61,2-1-51,-2-4-69,4-2-139,-3-4-47,-3 1 46,0-5-192,-4 1-179</inkml:trace>
  <inkml:trace contextRef="#ctx0" brushRef="#br0" timeOffset="88756.33">19309 6082 1963,'-4'-7'65,"2"-1"26,0 3 20,0 0 18,2 1 13,0 4 3,-2-7-7,2 7-9,2-5-15,-2 5-5,16 0-1,-16 0-4,22 5-8,-4-1 1,3 6 4,-1 0-3,4-1-1,2 6 1,1 2-6,1 2-2,-5 2 0,2-1-4,-3 6-4,-3-2-1,-5 1-3,-2-2 0,-4 0-5,-6-3-2,-2 2-9,-6 2-2,-1-3-19,-4 2-29,-1-1-43,-3-4-52,0-1-48,-4-2-61,-3 1-74,4-4-79,-7-5-160,1 2-68,0-1 54,2-5-259,-2 0-266</inkml:trace>
  <inkml:trace contextRef="#ctx0" brushRef="#br0" timeOffset="89934.41">20736 3367 2065,'4'4'-60,"0"-1"12,-4-3 14,7 3 17,-7-3 13,7 2 4,-5 3 8,-2-5 1,8 0 8,-8 0 11,4 7 6,-4-7 13,2 5 3,-2-5 8,-2 8 4,2-8 2,0 6 1,0-6 4,-2 6 5,2-6 1,-9 3 1,9-3-3,0 0 2,-7 4-5,7-4-7,-10-2-7,10 2-2,-8-5-10,3-1-2,-1 0-4,4-2-3,0 1-6,-1-3-2,3 2-5,0-3 3,3 1-8,-1 1 0,0-1-4,4 2-3,-1-1 2,1 1-6,2 1-1,-2 2-1,4-1 0,0 0-1,-2 4-4,-1 0 6,3-1-5,1 3-2,-11 0-3,17 7 0,-7-1 2,-2 3-1,2 0 0,-5 4-1,2-1 3,-1 4 2,-4 3 12,0-1 6,-2 2-6,0-1 5,-7 5 1,0-3 0,-4 4-2,-4 0 0,-3 3 1,-2-3-1,-1-1-3,-1-3-1,2 0-1,0-6 3,1-3-2,3 1 0,-2-3 1,4-4 1,-1 0 5,4-4-1,-2-2-2,5 0-1,0-3-8,2-2 3,4-1-3,-3-1-6,5-1 0,2 0-1,3 1 1,1 0-3,-2-1 2,4 3 1,5-3-8,0 3 0,0-1 2,-1 5 2,6 0-1,-2 1 3,5 1 0,-2 0-7,4 6 4,1 1 2,1 1 2,1 1 1,2 2 0,1 3-14,3-2-46,-2 2-69,-1 0-96,-2 2-168,-1-1-154,-3-1 68,-1-2-145,-2 4-121</inkml:trace>
  <inkml:trace contextRef="#ctx0" brushRef="#br0" timeOffset="90870.78">19800 6138 1862,'-2'-6'99,"0"-1"10,2 5 8,0 2 7,-2-7 9,-2 2-2,4 5-7,8-6-11,-4 2-9,4 0-13,2-1-1,6 1-12,0-2-6,7-1 4,0-1-11,4 1-11,0 0 3,3 0-10,-5-1-4,2 1-3,-1 0 2,-5 1 0,1 0 3,-6 1 6,-1-2 2,0 4 1,-2-2-4,-3 2-6,0 1-6,-2 2 0,-8 0-9,4 5-1,-4-5-5,-8 15-1,0-2-3,-1 2 4,-5 3-5,1 6 0,-4 2 3,3 1-3,-4 2 3,2-2 3,-1 4 1,0-2-4,2 2 2,1-4 3,-2-1-4,6-3-2,0-4 1,0-2-3,2-2-2,2-1 0,0-1 1,-1-2 2,3-3 2,2-1-2,5-1-2,2-2 2,4-2-1,1-2 1,6 0-4,0-2-2,6 2 1,-1-1-4,4-4 2,2 1-5,-1 3 3,1-3-4,-1 0-11,0-2-32,-1 3-51,0-1-43,-2-3-69,-3 3-84,-4-4-99,1 3-180,-4-4 10,0 2 66,-1-3-215,4-1-195</inkml:trace>
  <inkml:trace contextRef="#ctx0" brushRef="#br0" timeOffset="91127.62">20142 5721 1968,'-13'-6'94,"3"0"23,4 1 4,2 3 11,-2-3 15,6 5 21,-8-2-5,6-3-8,2 5-21,6-8-13,2 4-8,2 1-17,5-3-7,2 3-9,2-3-9,3 2-17,4-1-32,0 3-34,-1-5-41,1 1-59,-1 2-69,1-1-84,-1-1-192,-4-1-66,-2 1 80,-2-2-169,0 1-111</inkml:trace>
  <inkml:trace contextRef="#ctx0" brushRef="#br0" timeOffset="91688.62">20640 5392 1730,'-6'-7'77,"-1"0"12,1-1 18,0 1 21,-1-2 17,3 1 18,-2 1-2,2-3-9,0 3-1,2 0-14,-1-3-13,1 1-8,4-1-19,1 0-4,3 1-14,-2-1-8,4 3-5,1-1-16,-1 3-4,0-2-4,1 5-11,2-1 1,-1 6-5,-2 2 0,4 4-8,-2 5-1,0 4-3,1 4 3,-2 4 2,-3 3-5,-2 3 4,3 5-6,-3-4-3,-4 0 2,-2 1 3,0 0-7,-5 3 5,-1-5-1,-3 1-2,0-5 0,-3-1 4,-2-4 1,4-4-1,-2 0-3,0-4 6,2-3-7,-1-3 3,3 1-1,2-7 0,-2 1 1,2-1 3,8-3-2,0 0-4,-12-8 0,12 4 1,0 4-5,3-12-5,2 7 5,-1-1 1,4 2-6,2-1-3,2 0-1,0 4 1,5 1-1,1 0-2,0 1 5,6 2-2,-5 0 2,6 1-3,0 2 2,1-1 1,0 1 4,-4-2-5,0 2 5,-1-4 2,-2 1 10,-1-1 13,2 0 15,0-2 18,-4 0 2,2-2 7,-4-3 1,1 0-3,-3-2-8,4 0-5,-6-1-5,-1-1-4,1-3-6,-1 0-4,-1 1-7,-2-2-14,-1 0-37,-2-1-35,0 2-40,-1 1-41,-2 2-53,-2 0-66,-1 3-56,-3-3-45,0 7-126,-2-3-75,2 5 51,6 0-230,0 0-228</inkml:trace>
  <inkml:trace contextRef="#ctx0" brushRef="#br0" timeOffset="92052.24">21755 6021 1924,'0'-5'29,"0"5"40,0 0 25,3-9 25,-3 9 26,0 0 18,0 0 19,0-5-7,0 5-2,0 0-8,0 0-6,0 0-18,0 0-15,0 0-12,0 0-14,0 0-5,0 0-4,-13 16-4,6-5-8,-6 2-6,2 2-2,-2 3-3,-3 1-7,-2 5-7,0-2-4,0 2 0,-1-2-7,-2 4-19,2-2-44,-1 1-51,4 1-54,1-9-54,0 0-67,3 1-57,-3-7-79,4-1-123,2 0-14,-1-2-289,2-4-294</inkml:trace>
  <inkml:trace contextRef="#ctx0" brushRef="#br0" timeOffset="92309.64">21441 6160 2246,'-2'-9'23,"2"0"32,-2-1 28,2 3 26,0-2 17,0 2 18,0 1 2,2 0-5,-2 6-9,2-9-10,0 3-5,2 5-14,0-3 0,2 2-10,-6 2-2,17 4-7,-7-1-4,4 3 1,2 2-5,0-1-9,4 6 4,4-1-8,1 5-7,1-2-1,4 4-7,-3-1-4,-1 1-23,1-3-42,-2 4-41,0-5-43,-5-2-48,-1 2-63,2-3-70,-8-7-97,2 4-166,-1-6 28,-1-1-256,0-2-266</inkml:trace>
  <inkml:trace contextRef="#ctx0" brushRef="#br0" timeOffset="92604.48">22134 5876 2150,'-6'-15'69,"2"4"10,2 2 20,0-2 23,-1 4 23,3 4 24,-1-1-8,1 4-11,-2-8-19,2 8-12,0 0-11,0 0 5,0 0-3,-10 15 1,5-5 4,-1 5 1,2 0-3,-1 5-1,-2 2-5,4 2-7,-2 0-4,2 2-8,2 2 0,-1-2-5,4 1-8,-1-1-5,5-1-7,-1 2-4,4-3-4,0 0-6,6-4-5,-3 1-30,6-6-44,-2 1-63,3-3-64,-1-6-78,-2 2-90,4-9-93,-4 1-172,3-2 17,-2-4 70,-2-2-300,5-5-289</inkml:trace>
  <inkml:trace contextRef="#ctx0" brushRef="#br0" timeOffset="92946.3">22391 5972 2250,'-4'-9'47,"2"-1"21,0 3 24,0 0 16,2 2 14,0 0 3,0 5-6,4-11-7,-1 8-14,4-1-6,3 0-3,-2 2-11,4 0-3,1 1-7,2 1-7,-2 1-4,1 1-5,-1 0-8,2 2-5,-5 2 10,1-1 13,-2 2 12,-1 3 10,-4 0 8,-2 2-2,-4-1-2,-2 2-8,0 2-5,-4 1-6,-2-3-8,2 2-6,0 1-6,0-3-5,1 0-6,-2-2-2,5 0-7,0-3-1,0 1-2,2-1-1,2-1-1,2 0-1,4-1 0,0-2-4,6-1 0,-2 1-3,4-2-1,0-2-8,2 2-28,1-2-43,3-2-56,-2-2-59,2 1-78,0-7-98,0 1-160,-1-6-76,-5 1 58,0-3-304,-2 0-323</inkml:trace>
  <inkml:trace contextRef="#ctx0" brushRef="#br0" timeOffset="93193.55">22870 5584 2239,'2'-9'38,"0"5"14,0-3 5,4 3 31,4 1 29,0 3 29,4 2 20,4 3 10,5 2 6,5 3 7,1 5-1,7 6-3,2 1-2,-2 5-3,3-1 2,-5 6-4,-3-2-9,-1 5 14,-5 1-7,-4 0-10,-8-1-27,-8 1-14,-6-5-6,-10 3-12,-7 4-27,-10 0-41,-17 7-78,-5-1-105,-8-6-110,-1-4-157,-8-2-200,-8-6-71,-5-1 104,-5-6-487,-2-5-536</inkml:trace>
  <inkml:trace contextRef="#ctx0" brushRef="#br0" timeOffset="94700.77">5160 9169 993,'0'-7'142,"4"5"-41,-4 2-9,2-7 8,-2 7-2,5-6 0,-5 6-2,2-3-9,-2 3 1,0 0-3,0 0-6,4-6-3,-4 6-9,0 0-8,0 0-5,0 0-7,0 0 13,3 15 6,2-6 4,-3 3 1,5 5 3,-3 0 3,4 5-4,1 0-1,2-1-3,-1 2-6,2 0-3,1-3-5,2 0-3,0 1 0,2-4-10,2-1-1,-3-3-2,6-4-3,1-1-3,-3-4 3,0-1 2,2-3-6,-1-2-5,-2-2 2,3-5-8,-2 2-2,-1-5-1,-1-2-5,-5-1-3,1 0 2,-4-1-2,-1-1 0,-2 2-5,-1 1 1,0-2 9,-2 5 1,-2-1 2,2 2-5,-2 1 1,3 1-3,0 1-6,-3 2-1,0 3 0,-2 2 4,0 0 0,2 14-6,0-2 3,2 5 3,-2 3 3,0 4 8,-2 5-2,2 3-1,0 1 1,1 4-1,-1 4 2,-2-1 2,0 2-7,-2-1 1,-5 1-2,3 1 0,-4-4 1,-1 1 3,-2 2-3,-3 1 1,0-10 3,0 2-4,-3-5-1,0-2-1,0-3 3,1-4-2,0-4 0,2-1 0,-1-5-3,-2-5 1,2-3-2,3-3 2,-2-1-3,0-5-2,1-4 3,0-3-5,3-3 3,-1-4-5,1-1-3,4-4-2,2-1 6,0 0-2,4-2-5,4 0 2,-2-1-1,4 3 1,2-1-3,0 0 6,3 4-7,2 0 3,2 2-19,-1 2-18,4 2-21,-2-1-26,3 6-37,3 0-41,0 1-45,4 3-41,2 1-60,1-1-84,7 3-69,0-4 8,3 4-108,1-1-67</inkml:trace>
  <inkml:trace contextRef="#ctx0" brushRef="#br0" timeOffset="95009.81">6259 9474 1572,'2'-6'7,"-2"-2"24,0 0 12,-2-1 13,2 1 25,-2-1 21,2-1 17,-2 3 17,-1-3 9,1 3-6,-2 0-1,4 0 2,0 1-11,0 6-4,-4-9-8,4 5-14,0 4-22,-4-3 1,4 3-4,0 0-7,-16 14-12,10-2-7,0 3-6,0 1 0,-3 4-3,3 2-4,-1 2-3,5 0 2,-2 0-5,4-2-2,2 3-7,2 0-2,3-2 1,-1-1 2,4-1-8,1 1-4,5-5-19,0-2-28,1-2-30,5-2-40,-4-2-53,6-1-48,-3-5-59,-2-1-124,2-2-135,-1 0 65,-2-5-168,0 0-123</inkml:trace>
  <inkml:trace contextRef="#ctx0" brushRef="#br0" timeOffset="95468.93">6602 9515 1716,'0'-9'63,"-2"3"18,0-2 3,2 2-4,0 1 1,-2-1-2,2 6-10,0-6-1,0 6 14,0 0 1,6 14-1,-2-7 2,0 6 0,2-3-2,1 6 11,0 1-6,-1 1 3,-2-1 0,2-1-6,1 1-5,-1 0-1,0-1-8,-2-1 2,1-2-5,-1 1-6,1-4-8,-3 1-2,0-2 0,0-2-4,2 1-2,-4-2 2,2-1-4,-2 0-3,0-5-1,0 0-5,0 0-6,0 0-1,0 0-5,-4-18-1,4 9-6,0-4-3,2-3 2,-2-1-4,2-2 1,-1 2-4,4-2-2,-1 2-1,3-2-3,0 1 2,1 1-2,0 2 1,3 2-4,-1 0 6,0 1 1,4 4-6,-2 1 1,3 3-3,-2 2 2,0 2 1,-1 2 1,0 4-4,2-1 3,-2 3 2,0 2-3,-2 0-1,0 3 5,1-2 4,-3 2-5,-1 3 6,1-3-3,-1 0 0,-3 0-15,2 1-28,0-2-44,-2 1-52,1-4-66,-2 1-72,1-3-62,-2 0-151,-2-2-23,0-5 46,2 3-159,-2-3-120</inkml:trace>
  <inkml:trace contextRef="#ctx0" brushRef="#br0" timeOffset="95730.89">7018 9350 1797,'-3'-11'109,"-2"6"9,2-1-3,2 2-1,1 4-1,-2-5-5,2 5 7,0 0 14,0 0 12,22 7-4,-12 1 10,5 2 4,4 2 8,-1 0 4,4 5-4,4-1-5,-1 5 4,-2-3-2,1 7-7,-1-1 1,-2 0 1,0 3-14,-3-1-8,-4 5-11,-6-6-13,-2 4-10,-3-3-29,-3 1-48,-4 0-69,-3 2-78,1-3-79,-4-4-99,-6 0-116,2-3-221,-1-2 43,2-2 79,0-3-320,3-3-328</inkml:trace>
  <inkml:trace contextRef="#ctx0" brushRef="#br0" timeOffset="96722.81">8176 9336 2444,'-2'5'46,"-3"2"4,2-4 4,1 2 15,2-5 15,-2 7 14,2-7-4,-4 5-8,4-5-8,0 0-5,16 2-15,-16-2-1,20-3-2,-3 1-11,3-2-2,1 0 0,6 0-11,5 1-26,-3-3-48,3 1-45,-2 0-56,1 3-75,-3-4-101,0 4-191,-5-1 58,-3 1-136,-6 2-90</inkml:trace>
  <inkml:trace contextRef="#ctx0" brushRef="#br0" timeOffset="96910.78">8483 9581 1757,'-9'12'95,"2"-2"4,1-3 3,2 2 14,2-6 20,0 1 19,0-1-8,2-3-10,-2 7-13,2-7-11,0 0-8,8 3-5,2-3-9,6 0-7,5-3-17,4-2-31,2 1-39,5-1-49,3-3-61,0 2-70,5-1-35,0-1-109,1-1-156,7-2 34,-7 2-108,5-4-58</inkml:trace>
  <inkml:trace contextRef="#ctx0" brushRef="#br0" timeOffset="98130.28">9541 9115 1440,'-3'-5'-25,"3"5"19,0 0 21,0-6 11,0 6 15,0 0 7,0 0 11,0 0 0,3-5 2,-3 5-3,0 0 0,0 0-5,0 0-2,3-7-2,-3 7-1,4-6-1,-4 6 1,2-4-1,-2 4 3,4-3 1,-4 3 1,0 0-1,2-4-2,-2 4 1,0 0-6,4-4 2,-4 4-7,0 0-4,5-3-1,-5 3-4,0 0-4,6-4 1,-6 4-4,4-4-4,-4 4-1,6-4-1,-6 4-4,6-2 0,-6 2-3,8-1 1,-8 1-1,6-4-1,-6 4-3,7-2 0,-7 2 0,7-3 0,-7 3-3,0 0 3,13-1-4,-13 1 2,9 0-2,-9 0 0,10-2 1,-10 2-2,11 3-2,-5 0 3,2 1 0,-2 1 9,4 3 5,-2 3 7,-2 0 9,2 5 3,4 3 7,-4 2 4,-2 4 5,2 1 9,-1 3-2,-3-1-4,-2 3-4,0 1-2,-2 1 1,0-3-9,-2 3 0,-2-2 1,0-6-8,-1 2-2,1-4 7,0 0-11,0-4-3,0-3 2,0-1-1,-1 0-8,3-6 6,-1 3-4,-1-5-5,2 1 0,2-4-1,0-4-3,0 0-6,0 0 5,0 0-5,6-19 2,2 5-6,-2-3-2,2-5-5,3-2-13,-1-8 1,1 0-10,2-3-3,-1 0-1,-2-2-2,2 0 5,0 4 7,-4 0-3,-1 7 3,-1 1 7,1 2 5,-1 2 3,-2 3 5,0 2 2,1 3 4,-1-1 5,-3 4-1,2 0-4,-1 2 3,-2 1 0,0 4-1,0 3 9,0 0 2,0 0 4,0 0 7,-12 20 8,8-9 1,-1 2 8,1 2 1,2 2-1,-2 4 2,4 0 0,-4 2-3,4 1-1,4 3-4,-2 0 1,2-1-2,0 0-2,5-2-6,1 1-1,0-2 4,6-1-13,-2-2-33,6-3-40,-2-2-41,5-1-47,1-6-65,-1 5-70,5-8-62,0 1-128,-1-4-49,-1 0 48,1-1-159,2-2-125</inkml:trace>
  <inkml:trace contextRef="#ctx0" brushRef="#br0" timeOffset="99464.12">10468 8919 1652,'0'0'-41,"8"-4"20,-8 4 20,6-4 17,-6 4 5,6-4 17,-6 4 14,3-4 2,2 1 5,-3-1 4,-2 4 0,3-10 8,1 7 6,-4-3 10,2 1 8,0 1 2,0-2 0,-1 1 1,3-2-6,-2 3 10,0-2 2,-1 1-4,-1 5-2,0-9-2,3 5-1,-3 4 6,0-8-5,0 8-6,0-5-8,0 5-7,0 0-8,0 0-10,0 0-10,0 0-6,0 0 3,-13 19-5,7-7-2,-3 8 0,1 3 4,2 1 4,-5 7 2,1 1 2,7 3-3,-4-1-4,4 0-4,3-1 3,2-1-9,-1 4 0,6-2-2,-1-1-2,6-3-2,0-3 0,1-1-1,7-2-1,1-5-5,-2-4-20,5-3-38,-2 1-35,1-4-36,0-3-43,-4-2-50,3-4-54,-4-2-48,-1-6-115,0 1-114,-1-3 36,3-4-208,-5-3-198</inkml:trace>
  <inkml:trace contextRef="#ctx0" brushRef="#br0" timeOffset="99977.8">10926 9036 2041,'0'-7'60,"0"7"7,0 0 0,0-5-1,0 5-1,0 0-1,0 0 30,0 0 7,7 12 2,-5-1-1,0-2 5,2 6-4,0 0-9,0 3 5,0-1-5,1 4-4,0-3-6,-3 2-2,2-1 1,-2 2-7,0-4-1,0 0-3,0 0-7,0-5-4,0 1-8,0-2 2,-2-1 3,2-1 0,-2-1 4,2-3 4,-2 0-8,0-5-8,0 0-6,0 0-4,0 0-4,0 0-1,-10-18-7,8 7-2,2-4-5,0-2-1,-2-2-4,4-2-3,0 0 0,0-2-5,4-2 1,-2 6-2,1-2 1,2 2-3,-1-2-3,0 4 3,0 2-3,3 0 0,-1 4 2,3-1-3,0 4 4,-1 0-1,0 5 0,2-1 1,-2 4 5,3 0 2,-3 4 3,3-1 4,-2 5 5,-1 0 12,0 4 13,-1 1 9,-1 0 2,-1 0 4,-1 4 0,1-2-6,-3 3-1,0-1-5,0 1-8,-2-2 0,3 1-5,-4-2-3,2 0-2,-1-1-5,-2-2-18,2-3-23,1 2-28,-2-2-31,-1-2-32,0 1-48,3-3-56,-3-5-52,0 0-54,0 0-45,0 0-87,0 0-127,-3-20 14,3 11-314,0-6-356</inkml:trace>
  <inkml:trace contextRef="#ctx0" brushRef="#br0" timeOffset="100272.48">11197 8748 2565,'-3'-8'35,"2"2"21,-1 0 19,2 2 16,0 4 2,0-5 5,0 5-14,0 0 7,8-4 25,-8 4 15,0 0 6,30 9 6,-15-2 3,1 2 5,6 4 0,1 6 2,3 0-2,0 3-9,-4 0-3,4 3-7,-1 5-4,-1 3-8,-2 1-12,-4-5-7,-3 3-7,-5-1-10,-2 2-5,-3-1-9,-5-1-10,-3 0-16,-3-1-19,0 3-29,-2-3-42,-3-5-50,3-2-46,-3-1-43,2-4-57,-3-3-67,4-2-70,-7-1-124,8-4-125,-3-2 79,-1-3-373,-1-1-402</inkml:trace>
  <inkml:trace contextRef="#ctx0" brushRef="#br0" timeOffset="100874.24">12135 8794 2560,'0'-7'26,"0"2"21,2-1 25,-2 6 24,0-11 16,0 7 21,2-1 14,-2 5 16,0-10-4,2 5-12,-2 5-16,0-5-10,0 5-16,0 0-17,0 0-6,0 0 24,0 0-2,17 15 1,-10-1 0,4 4-2,-1 3-3,1 3-5,-2 0-8,1 7-6,2-1-6,0-1-8,-4 2-5,0-5-5,0 1-8,-1 0-28,0-3-38,-1-2-48,0 0-59,1-3-45,-5-4-53,2 1-47,-2-3-69,-2-4-93,-4-3-148,2 1 16,-5-5-331,1 0-377</inkml:trace>
  <inkml:trace contextRef="#ctx0" brushRef="#br0" timeOffset="101092.39">11973 9014 2337,'-9'-7'2,"4"-1"28,1 1 10,2 1 14,0 1 22,2-3 8,4-1 2,3 2 3,4-3-1,5-2-5,7 2-8,5-4 1,4 3-6,3-3-8,2 2-8,1 0 1,-2 0-16,0 2-3,0 1-15,-8 4-45,2-1-56,-1 0-70,0 3-71,-6-4-110,3 4-160,-5-1 45,0 1-137,-1 0-84</inkml:trace>
  <inkml:trace contextRef="#ctx0" brushRef="#br0" timeOffset="101730.98">13258 8753 1652,'0'0'51,"0"0"34,2-5 17,-2 5 3,0 0 14,0 0 5,-4-9 8,4 2-2,0 7 3,-2-8-4,-1-1-13,1 1 0,0 1-3,0 2-4,-2-5 0,2 3-7,-3-2-2,1 1-9,0 1-13,-2 2-3,2-3-10,-5 2-7,0 1-8,-1 0-2,-5 3-5,-2 1-7,-2 1-1,-2 3-5,-3 4-3,3 0-2,-2 4 0,0 3-8,4 0 0,-3 4 0,4 1-5,3 0 6,2 0-3,2 2-5,5-1 5,2 0 1,0-1-3,6-2 3,0-2-3,2 1 1,4-3 0,3-1-1,2-5-2,2 0 3,-2-2-5,6-3 0,-3-2 0,2-2-1,-1-4 0,1 0 0,2-4-2,-2-3 0,-3 0-1,2 0 1,-4-5-2,-1 3-2,2-3 1,-4-1 0,-2 3-1,0 1 1,0 1 11,-2 1 11,-2 1 2,2 1-3,-2 2-3,1 1-7,-1 1-3,0 1-5,-2 1-3,2 5 4,-4 0-2,0 0 3,16 5-4,-11-2 3,0 6-1,3-2 0,-1 4 0,6 2 3,-3 0-9,3 1-36,-1 1-47,3 2-43,-2-3-53,-1 0-70,1-1-67,-3-2-130,-1 0-121,0 1 48,-5-3-240,3-1-249</inkml:trace>
  <inkml:trace contextRef="#ctx0" brushRef="#br0" timeOffset="102104.64">13497 8848 2151,'0'-5'65,"2"-1"18,0 0 17,-2 1 15,2 1 11,0-2 4,3 3-18,-5 3-11,9-11-11,-1 8-2,0 1-2,3-1-13,1 0 2,4 3-1,-2 0-6,1 3-8,0-3 1,1 7-3,-1 1 4,-1 1 5,-6 2 3,0 3 5,-6 0 1,-4 4-4,-3 1-4,-5 2-5,-5 6-8,-6-1-2,1-1-1,-8 6-9,1-8-3,3-1 0,-4-1-3,5 0 4,0-4 1,4-3 4,2-1-2,1-3 2,5-1-4,-1 1-3,2-1-2,2-3-3,-2 1-6,5-3-4,3 1-2,2-5-2,0 0 0,0 0-6,12 0 0,-12 0 0,21-2-4,-7-3 1,2 3 0,3-1-9,-2-3-23,0 2-38,3-1-41,-2-1-51,4-2-46,-6 1-63,5 0-69,-3-6-96,-1 4-124,2-3 0,-1 1-305,-1-5-338</inkml:trace>
  <inkml:trace contextRef="#ctx0" brushRef="#br0" timeOffset="102520.77">13830 8523 2290,'-2'-6'-15,"2"6"36,-5-7 30,3 3 22,2 4 10,-2-7 18,0 2 9,2 5 13,-5-6 2,5 6-4,0-6 1,0 6 2,0 0-9,-4-3-16,4 3-6,0 0-10,0 0-12,0 0-14,0 0 0,0 0 7,0 0-1,-6 15-6,4-5-1,0 0 2,0 1 2,0 2-1,2 2 1,-2 4-1,2-2-5,2 2-1,-2 3-5,4-3 0,-2 3-4,2 2-4,0-6-3,3 5-3,-1-3-3,3 0 0,1-2-29,3-1-30,1-2-48,2-2-41,-5-4-46,7-2-54,-1 0-61,-1-5-47,0-1-116,1-2-110,-1-3 56,0-4-244,-2 0-229</inkml:trace>
  <inkml:trace contextRef="#ctx0" brushRef="#br0" timeOffset="102801.61">14164 8492 2077,'-4'-7'56,"2"1"21,0 0 24,0 3 19,0-3 15,2 6 8,-4-6-2,4 6-5,-3-5-19,3 5-6,-2-4-20,2 4-12,0 0 3,0 0 2,0 0 5,0 0-5,5 21 0,-5-12-11,2 0-2,2 2-8,-2 1-3,0 2-8,0-1-3,2 1-5,-2 1-2,2-2-4,-2-2-20,0 2-38,-1-2-43,6-1-41,-5 0-59,0 0-68,2-3-60,-2-1-128,-2 0-118,2-3 45,-2-3-187,0 0-175</inkml:trace>
  <inkml:trace contextRef="#ctx0" brushRef="#br0" timeOffset="103262.46">14241 8298 1832,'0'0'19,"0"0"38,2-6 22,-2 6 25,2-6 21,-2 6 18,0 0 7,0 0 2,0-5-4,0 5-12,0 0 1,4-4-13,-4 4-7,10 0-2,-10 0-3,17 2-7,-4 0-3,0 2 1,1 1-3,6 3-3,0 3-4,0 0 0,1 4-4,0-1 0,0 1 1,-3 3 0,-2 1-6,-2 0 2,0 2 1,-6 0-6,-1-1 1,-6-1-7,-2 1-2,-1 1-11,-7-1-4,3 2-6,-2-5-5,-1 2-1,0-2-5,3-2-7,0-2-5,2 0 2,-2-1-6,1-2 0,0 0-3,3-3 0,-2 0-1,2 1-5,0 0-11,0-2-12,0-3-33,2-3-26,-4 7-29,4-7-24,0 0-31,0 0-28,0 0-28,0 0-45,0 0-51,0 0-44,0 0-112,0 0-116,-11-10 37,11 10-271,-6-6-296</inkml:trace>
  <inkml:trace contextRef="#ctx0" brushRef="#br0" timeOffset="105378.24">15195 8397 2171,'0'0'-28,"-10"-2"22,3 0 30,7 2 27,-10-3 19,6 1 11,4 2 11,-8-6 15,2 2 4,2 0 3,4 4-5,-4-6-12,1 1-10,3 5-11,3-12-4,1 7-13,0-1 1,4 1-8,0-3-5,4 1-2,0 0-4,4 1-7,-2 2-7,3 1 2,1 1-3,-4 2-3,4 2-2,-1 1-9,-3 5 1,-2 1 6,2 3-6,-4 3 2,-1 1-4,-5 3 0,-2 0-6,-2 4 3,-4-1 0,-3 3-2,-1 1 4,0-4-1,-4 1 0,2 0-3,0-2 4,-1-3-1,2-2-6,1-1 2,2-1 10,-1-2-10,1-2 5,0-3 1,2-2-7,0-2 1,4-3-2,0 0-2,0 0-1,0 0-1,6-22-10,-1 10-4,7-3-5,-2-4-2,3-2 0,2-4-1,-1-4 2,6 1 3,-6-1 2,4 1 3,-1-1-2,-7 7 3,2 1 4,0 1 18,-4 5 0,0 0 4,-2 4 0,3-1 2,-4 2-8,1 3 2,-2 1-1,-2 2 4,-2 4 8,0 0 6,0 0 6,4 17-1,-4-7 4,-2-1 1,0 7 4,0-3-3,0 2-1,2 1-1,0 0 2,0 4-2,2-2-4,0-1-2,2 0-3,-3 1-4,5-2-2,-1 1 1,2-2-6,2-2-25,2 0-29,-1-1-29,2-2-30,-1-3-44,2-3-57,2 2-40,2-4-53,-4-4-100,3 0-124,0-2 25,0-2-164,-1-3-151</inkml:trace>
  <inkml:trace contextRef="#ctx0" brushRef="#br0" timeOffset="105632.6">15898 8233 1918,'-2'-5'47,"0"-4"26,0 4 20,0-1 13,-2 2 11,1 1-3,3 3-7,-1-6-11,1 6 9,0 0 12,-7 12 1,4-5 0,0 5 2,1 1-8,0 2 0,2 3-2,-3 0-4,3-1-10,3 3-7,-3-1-4,4 1-11,-2 0-3,5-3-10,-3 2-2,4 0-7,0 0-6,2-2-41,0 0-42,0-4-40,1-1-45,0 0-58,1-5-61,1 0-52,-5 0-102,3-6-112,0 1 16,-1-4-184,0 2-170</inkml:trace>
  <inkml:trace contextRef="#ctx0" brushRef="#br0" timeOffset="106086.65">16157 8361 1957,'2'-8'58,"-2"1"23,2 1 16,0 1 14,0 1 11,-2-2 0,0 6-7,5-7-11,-5 7-12,3-3 13,-3 3 2,0 0 6,10 12 3,-6-4-2,2-1 8,-2 2-12,0 3 5,0-1-8,3 1-5,-2-3-8,-1 4-10,-1-3-5,0-1-8,1 0-3,0 1-5,-2-3-4,0 0-7,1-2 1,-1 1-3,-2-2-3,0-4-2,0 0-11,0 0-3,0 0-4,0 0-4,0 0-12,-13-11-7,9 0-6,1 2-9,2-6-2,-1 0-10,2-2-2,0 1 8,0-2-3,2 1 1,-1 2 0,4-1 4,1 2 0,1 2 0,1 0-5,1 2 2,1 0 3,3 5 3,1-1-1,0 5 4,0-1 2,3 4 4,-2 1 6,2 3 1,0 0 1,-2 1 8,-1 3 2,2 2 8,-4-1 0,-1 0 3,-1 0 2,1 3-2,-2-1-3,-3-1 0,0 0-1,-1-2-2,-2 2 0,1-4-32,-2 1-54,5-1-48,-4-1-57,-2-1-63,6 2-54,-1-3-61,-2-2-129,3-1-67,-3 0 43,-4-2-209,17 0-203</inkml:trace>
  <inkml:trace contextRef="#ctx0" brushRef="#br0" timeOffset="106274.45">16731 8331 2163,'0'0'97,"4"-6"11,-3 1 18,4 0 0,-2 1 4,3-1-6,-2-1-6,5 0-17,3 1-8,2-3-13,0 1-9,0 3-7,4-2-2,-1-1-5,-1 2-19,2-1-41,0 3-49,0-5-61,-4 2-69,5 1-61,-1-3-159,-4 0-85,1 1 41,-2 0-109,-3-2-56</inkml:trace>
  <inkml:trace contextRef="#ctx0" brushRef="#br0" timeOffset="106508.23">17165 8040 1619,'4'-5'100,"-2"-1"24,0 0 15,2 3 11,-2-2 6,-2 5 9,5-5-14,-2 1-10,-3 4-20,0 0 15,0 0-6,14 12-2,-8-5-2,1 5-1,-1 1-3,2 2-8,-1 3-4,-1-1-13,-1 2-7,3 1-7,-4-2-5,2 1-12,-3-1-2,2-1-31,1 0-35,-2-2-41,0-1-36,-2-1-38,2-4-48,-2 1-45,2-3-64,-2-2-139,3 0-133,-2-4 67,-3-1-215,0 0-188</inkml:trace>
  <inkml:trace contextRef="#ctx0" brushRef="#br0" timeOffset="106874.57">17320 7775 2018,'-5'-5'78,"1"-1"19,1 3 8,2-1 13,1 4 3,-5-5-6,5 5-5,0 0-6,0 0 1,0 0 12,0 0 4,28 9 0,-13 0 2,7 3 2,-1 1 2,6 4 2,2 2-2,5 3-3,2 4-8,-1 1-5,-5-2-3,1 4-8,-6-3-5,-4-2-8,-1 3-3,-7 1-3,-2-3-6,-4 0-5,-5 0-3,-4-4-5,-2 3-9,-5-1-5,1-2-6,-2-2-10,-2 0-9,2-1-11,2-5-14,-3-2-19,3 0-16,-1 1-18,1-4-28,1-1-22,1 1-25,0-5-17,0 3-25,0-4-25,6-2-27,0 0-36,-8 0-35,8 0-60,0 0-116,0-9-51,0 9 70,2-13-168,3 7-119</inkml:trace>
  <inkml:trace contextRef="#ctx0" brushRef="#br0" timeOffset="107360.44">18438 7907 1852,'0'0'67,"0"-5"25,0 5 13,-5-3 11,5 3 5,0 0 4,0 0-2,0 0-15,-1-7-9,1 7 7,0 0 6,0 0 13,4 27 3,-2-14 0,2 4-3,0 3-4,0 2-4,0 2-7,3 1-5,-3 2-12,3 1-6,-3-4-7,0 3-9,0-3-5,-2 1-6,-2-4-41,0 2-48,0-5-56,0 2-59,-2-3-77,-2-2-84,0-2-152,-4 0-94,1-2 46,-2-4-231,1-2-228</inkml:trace>
  <inkml:trace contextRef="#ctx0" brushRef="#br0" timeOffset="107551.87">18285 8260 2208,'-4'-10'79,"0"3"10,1-3 13,3 1 7,3 1 4,-1-1-7,4-1-4,5 2-6,4-2-6,3-1-12,8 4-7,1-3-6,7 2-8,2 1-6,1 1-16,-5 0-35,0 3-44,3-1-63,-3 0-61,0 2-74,-5-2-167,-2 4-86,-4 0-181,1 0-170</inkml:trace>
  <inkml:trace contextRef="#ctx0" brushRef="#br0" timeOffset="108068.23">19503 8083 1965,'3'-5'71,"4"-4"17,-4 1 13,3 1 6,-1-4 15,-3 0-3,2-1 3,-2 0-8,0-3-4,0 2-8,-2 0-7,0-5-16,-2 3-4,0 0 5,0 0-4,0 1-11,-2 1-4,-4 0-7,0 2-9,-2 1 3,-3 3-4,-2 2-10,-2 1-1,1 4-7,-4 2-5,-4 5 2,4 3-6,-1 2 2,1 3 4,1 0-7,4 4-1,3 1 6,4 2-3,1-1-4,5 0-6,0 0 6,4-1-2,1-2 2,3-1-7,-1 1 5,2-5 1,1-1-1,2-1-3,0-6-3,0 1 12,1-5-11,0-1-3,-11 0 2,19-5 0,-11-1 1,0-1-1,0-2-6,4-4 6,-6 1-1,2-2-1,-2 1 4,3-1 11,-2 3 17,-1 0 8,-2 1-3,0 1 1,3 1-6,-3 3-5,-2-3-8,2 4-7,0 0-2,-4 4 1,0 0-5,18 8 3,-10-3-4,0 5 3,3 1 0,0 0-2,-3 6 1,5-2-2,-3 2-1,0 0-12,1 0-43,-1 0-43,1-2-55,-2-2-70,0 3-77,-3-3-107,-1-2-171,-2 1 40,2-3-261,-3 1-280</inkml:trace>
  <inkml:trace contextRef="#ctx0" brushRef="#br0" timeOffset="108432.01">19695 8197 2077,'4'-10'18,"2"1"33,-4 1 18,2 1 18,-2-3 14,2 3 14,2 0 6,0-2-6,3 3 8,-1 3-4,3-1-5,2 0-3,-3 4-5,6 0-11,-4 2-4,0 0-3,4 2-2,-4-1-11,-2 3 6,0 4 7,-1-1 1,-4 1-2,-2 1-5,-6 2 3,1 1-4,-5 0-5,-3 1-6,-3 2-3,1 0-5,-4 0-6,0-2-7,-3 0-1,4-2-8,0-1-2,2 0-4,3-3 0,-1-1-3,3 1 0,0-3-4,0 1-2,2 0-4,2-4 4,2 2 1,2-5 2,6 9 0,-2-6-3,6 1-2,0-2-2,2 0-2,1 0-2,6 0 0,2 0-5,1-1-22,2-1-35,0 0-48,1-1-53,3-3-72,-2 0-83,-3-4-87,1 1-176,-8-1-35,1-2 80,-4 0-305,4-5-310</inkml:trace>
  <inkml:trace contextRef="#ctx0" brushRef="#br0" timeOffset="108812.44">20182 7744 2242,'0'-12'-8,"0"5"34,0-1 33,0 0 31,0-1 16,0 3 21,0-2 5,0 3 12,0-2 1,0 7 0,0-7-9,0 7-6,0-7-20,0 7-13,0 0-2,0 0 9,0 0 1,-13 17-3,8-5 0,1 2 1,-3 3-4,3-1-1,-3 3-8,3 4-3,2 0-7,-2 1-5,1-3-6,3 3-6,3-2-6,-1 2-5,0 2-2,4-4-6,3 2-2,2-4-4,-1 0-4,4-3-30,4-2-40,3 0-36,0-2-55,0-3-52,-1-4-53,-2 0-63,6-3-63,-3-5-131,-2-2-91,-2 1 47,0-3-274,2-6-295</inkml:trace>
  <inkml:trace contextRef="#ctx0" brushRef="#br0" timeOffset="109204.98">20566 7807 2128,'-2'-10'33,"-1"3"17,2-1 26,1 0 32,-2 2 17,2-1 11,-2-1 16,2 2 2,0-1-7,2 2-11,0-2-16,4-1-10,0 3-14,2-1-7,3 3-9,2-1-10,2 0-2,-3 2-7,4 0-9,-2 0-1,2 4-4,-4-2-4,2 4-6,-3 0-9,2 0 4,-2 3 0,-1 2 7,-7 1 4,2 0 7,-3 1 3,-2 0-2,-4 3-1,-2 1-6,0-1-4,-3-1-5,-1 0-1,-1-2-3,2 3-6,1-4 0,0 1-6,0-2 1,3-1-6,-2 0-2,3-4 1,0 4-3,0-1 0,2-2 0,0 1 2,2-6 5,6 9-1,0-5 0,2 2-1,0-2-2,2 0 1,0-3-6,3 4 2,0-3 0,2-1-7,-1-1-22,2 0-37,0-1-44,3-4-50,-3 1-62,2-5-80,2-2-72,-4-1-162,1-1-35,-2-3 46,0 2-243,1-1-248</inkml:trace>
  <inkml:trace contextRef="#ctx0" brushRef="#br0" timeOffset="109528.43">21051 7502 2165,'-4'-10'33,"2"4"27,-2 1 18,2-1 13,-1 2 17,3 4 3,-2-6-6,2 6-8,-4-4-8,4 4 6,0 0 9,0 0 9,0 0-1,25 8 3,-13-2 2,2 1 0,0 3-1,3 1-1,3 3-9,-2 1-3,5 6-6,-1-2-6,-1 4-5,-2 0-5,0 2-8,-4-3-4,-2 2-6,0-2-3,-5 2-4,-4-2-2,-2-1-4,-4 0-5,-2 1-4,-4 0-11,-3-1-18,-2 0-18,-1-2-28,-4-2-32,3-2-30,-1 2-30,1-6-28,0-1-37,3-2-47,-1-1-58,3-3-54,3-2-120,-2-2-66,1 0 44,8 0-190,-11-4-175</inkml:trace>
  <inkml:trace contextRef="#ctx0" brushRef="#br0" timeOffset="110541.77">21536 7482 1786,'0'0'-39,"0"0"36,-4-4 28,4 4 28,-2-5 18,2 5 6,-2-6 16,2 6 14,0 0-3,0-7-9,0 7-4,2-8-3,0 5-6,4-1-5,0 0-7,2 0-3,4-1-4,2 2-4,3-1 2,3 3-2,0 1 2,6 1-3,-3 1-2,3 0-1,-1 4-6,-2 0-1,1 3 0,-1 1-8,-4 3-4,-2 4 4,-3 0-8,-3 3 2,-2 1-2,-3 1-2,-6 1-4,0-2-2,-5 4-1,-2-3-2,0-1 1,-4 0-6,3-4 2,1-1 0,0-3-2,-1-1 0,2-1 1,2-1-6,-2-4 1,2-1 0,-2-3-3,6-2-5,0 0-5,0 0 3,-5-17-10,7 5-4,1-1-5,5-4-2,0-4 1,2-4-1,2-4-3,2 3 3,-1-3 6,0 1-1,-3 3 0,3 2 6,-5 4 7,1-2 8,0 6 8,-3 1 6,-2 2-4,2 0-1,0 2-1,-1 3-8,-1-3 0,-2 4 4,3 2-5,-5 4 2,0 0 14,0 0-1,0 0-3,12 17 11,-10-7 8,2 0-3,-1 3 2,2 2 0,0 2-2,-1-1-2,3 1-3,-1 1-4,3-1 1,-3 1-4,2-1 1,3 0-6,0-1-26,1-1-32,0 0-45,2-6-54,1 1-67,3 0-66,-2-6-82,-2-4-132,1 1-24,0-4 43,2-2-138,7 0-105</inkml:trace>
  <inkml:trace contextRef="#ctx0" brushRef="#br0" timeOffset="110804.02">22514 7321 1768,'-2'-10'54,"2"1"30,-2 1 19,2 2 15,0-1 9,-2 1 7,2 6-6,0-10-15,0 10 0,-4-3 11,4 3-5,0 0-2,-8 11 4,3-2 9,1-1-2,1 4-3,1 2 0,0 2-5,2 1-7,0 0-10,0 0-7,2 3-8,0-1-8,2 0-4,-1 0-9,2-1-5,-1 2-5,0-1-4,2-3-8,-2 0-25,2 0-38,3-3-44,0 0-44,1-5-58,-1-1-59,1-2-67,-1-5-64,4 0-131,-5 0-54,2-3 44,1-2-177,-2-3-167</inkml:trace>
  <inkml:trace contextRef="#ctx0" brushRef="#br0" timeOffset="111258.55">22724 7420 1820,'2'-8'1,"-2"0"36,2 1 23,-1 1 16,-1 1 14,3-2 2,-3 7 1,0-8-7,2 6-10,-2 2 15,0 0 18,0 0 6,0 0 5,15 10-2,-10 0 8,-1 0-3,2 1 2,0 3 1,1-1-3,-3 2-7,0 0-8,2 0-9,-4 1-10,4-3-7,-5-2-5,4 0-7,-3 2-7,-2-6-2,2 3-7,0-3-3,-2-1-11,-2 0-10,0-3-7,2-3-4,0 0-16,0 0-9,0 0-5,-20-13-11,16 8-4,2-5-4,0 1-4,0-6 2,0 4 1,4-4 0,-2 3 1,4-5 6,-2 3 0,2 0 5,2 1-2,0 0 0,0 3 5,2-1 1,0 1 8,3 3 5,0-1 4,-1 1 5,1 5 5,1-1 3,-1 1-1,2 0 3,-1 4 8,1 0 1,0 2 3,0 0 4,-1 4 1,1-1 2,0 1-3,-3-1-2,0 3 0,0 0-1,-2 1-3,0 0-2,-4-1-1,1-1-3,-1-1 0,0 1-25,-2 1-35,0-2-42,2-1-45,-4-1-59,0 2-78,-2-5-70,2 1-173,-4-2-48,4-2 53,0 0-210,0 0-205</inkml:trace>
  <inkml:trace contextRef="#ctx0" brushRef="#br0" timeOffset="111459.81">23241 7343 2120,'2'-7'77,"-2"2"24,2-2 9,2 2 17,0-1 6,1 0 2,3 1-15,4-1-6,2-2-11,2 2-13,-2 1-5,5 1-8,-1 1-12,0-2-20,-3 2-37,3 1-50,-3-2-65,0 1-81,-5-4-119,1 1-229,0-1 68,-5-1-166,0-1-130</inkml:trace>
  <inkml:trace contextRef="#ctx0" brushRef="#br0" timeOffset="111822.61">23518 7052 1659,'4'-6'-33,"3"2"17,1 1 21,0-1 27,3 2 24,-2-2 17,3 4 13,1-1 6,0 1 5,1 1 6,1 3-3,0 0 1,0 1 1,-3 1-1,4 2-3,-4 0-3,1 2-4,-2 1-2,-4 2-7,1-2 2,-2 2-1,-4 2-5,-2 1-1,-2-1-2,0 0 4,-2 1-11,-4-1-5,1 0-4,0 1 0,1-5-7,-1 3-8,1-3 0,-1-2-2,4 0-4,-1-1-6,0 0 1,2-2-2,-4 0-2,4-1-3,2 1 2,0-6 2,4 9 1,3-5-5,0-1-3,3 1 1,-2-1-2,5-2-1,-2-1-2,2 0-13,-1-1-30,4-3-53,-2-2-55,1-2-60,4-1-67,0-6-65,3-1-147,-2-2-55,4-3 48,1-5-154,3-3-128</inkml:trace>
  <inkml:trace contextRef="#ctx0" brushRef="#br0" timeOffset="112129.2">24111 6629 1774,'-2'-8'23,"0"1"33,2 0 24,-2 4 22,2 3 17,-3-7 6,1 2 0,2 5-10,-2-5-6,2 5-8,0 0-4,0 0 18,0 0 17,0 0 2,17 20 1,-6-9 7,0 6-1,3 1 2,4 10-4,-2-1 2,4 8-5,5 4-4,-5 0-7,2 1-6,-1 5-10,-2-3-6,-2-1-6,-2 1-10,-6-4-6,-3 0-4,-4-1-8,-4 1-4,-6-4 4,-4-2-8,-4 1-21,-3 2-23,-5 0-41,0-4-46,2-5-52,3-2-48,-3-2-59,4-1-64,0-6-73,4-5-158,-1 1-80,0-3 60,4 0-303,5-5-331</inkml:trace>
  <inkml:trace contextRef="#ctx0" brushRef="#br0" timeOffset="112324.02">24897 7549 2512,'6'0'191,"-1"0"43,-5 0 28,5 1 30,-5-1 38,0 0-17,9-7-18,-6 5-15,-3-1-25,3 1-25,-3 2-27,0 0-25,5-6-60,-5 6-83,2-3-102,-2 3-118,0 0-122,2-5-118,-2 5-227,0 0 4,0 0 64,0 0-389,-24 0-450</inkml:trace>
  <inkml:trace contextRef="#ctx0" brushRef="#br0" timeOffset="134961.29">3025 12571 391,'-6'2'212,"-1"1"-60,2 0-36,5-3-31,-10 3 4,5-1 3,5-2 3,-7 4 2,7-4 4,-4 2 9,4-2 1,-7 1 1,7-1 0,0 0-4,-8 2-4,8-2-8,0 0-10,0 0-7,-11 3-7,11-3-7,0 0-7,-6 1-4,6-1-9,0 0-3,0 0-3,-5 4-7,5-4 2,0 0 0,0 0-2,0 0 1,0 0-2,0 0 3,-6 2 1,6-2-8,0 0-2,0 0-3,0 0 1,0 0-3,0 0-1,0 0-2,0 0-3,0 0-1,0 0-3,0 0 0,0 0 0,0 0-1,14 5 2,-14-5 0,25 0 5,-10 1 1,12-1 3,5 0-4,9 0 2,9-1-2,11-2 6,4-1-2,29-1 0,-1-1-3,7-2 0,-1 2-1,5-1-3,2 2 1,1-1-3,0 2 2,-4-3-3,-4 5-3,-1-3 3,-4 3-5,-19-1 1,-11-2 2,-3 4-4,-1-3 0,-11 0 2,-5 1 3,-1-1 4,-3 0-9,-7 0 7,-3-1 4,-2 3 10,-3-3 6,-3 3-2,-2 1 7,0 1-3,-6-2 3,-1 2-1,-3-2-7,4 2 3,-6-2-4,2 2-3,-1-1-6,0 1-1,-9 0-1,14-3-5,-7 3 3,-7 0-2,10-2-2,-10 2-3,11 0 4,-11 0-2,9-2-3,-9 2 0,0 0 2,7-1-3,-7 1 0,0 0-2,9 0-1,-9 0 5,0 0-12,0 0 1,0 0-10,0 0 1,8-3-10,-8 3 0,0 0-9,0 0-4,0 0-16,0 0-16,0 0-35,0 0-44,0 0-48,0 0-46,0 0-77,-14-5-154,14 5-19,-14-4-146,6 0-134</inkml:trace>
  <inkml:trace contextRef="#ctx0" brushRef="#br0" timeOffset="136880.71">1978 13566 1745,'0'0'-25,"-12"0"2,12 0 19,-10 0 9,10 0 23,-8 0 20,8 0 9,0 0 2,-14-2 7,14 2 5,0 0 6,-10 0 4,10 0-6,-4-5-5,4 5-1,-6-5-6,6 5-5,-5-3-3,3-2-4,2 5-8,-2-7-4,2 7-5,0-8-3,0 8-5,4-9-2,-2 7-4,3-2-3,-1 0-3,2 2-1,0 0-5,-6 2 1,18 2-1,-10 4 1,2 1-2,3 1-1,-2 1 2,-1 2-1,-1 4 0,1-1-2,-3 2-1,4 0 0,-3 1 2,-4 0-2,2-1 0,-2-1 2,1 3-1,-3-3 1,-1 0-2,-1 0 2,0-1 1,3-3 0,-3-1 0,0-1 0,0 0 1,-3-2-1,2-2-3,-1-2 2,2-3 0,0 0-4,0 0 0,-18-12-6,15 2-9,-1-5-1,0 0-1,-2-4 0,2 0 4,2 0 2,0-1-2,-3 1-2,5 2 5,-3 0 2,1 3 6,2 2 2,-2 0-4,0 3 1,0-2-2,2 4-1,0 0-1,0 4 1,0 3 1,0 0 0,0 0 1,0 0-1,20 15 4,-13-6 1,2 2 2,-1 3 2,-1-2-1,3 5-1,1-3-1,-3 3 3,3 0-3,-1 3 1,-2-3 1,4-1 0,-4-1 0,0-1-5,0 2-11,1-5-23,2 1-17,-3-2-25,3-1-33,-1-4-32,1-2-44,0-3-38,-1-3-94,2-2-306,0-7-122</inkml:trace>
  <inkml:trace contextRef="#ctx0" brushRef="#br0" timeOffset="137113.42">2352 13546 1667,'0'-9'-29,"-2"-1"33,0 3 24,0-1 26,0 1 21,2 0 12,-4 2-2,4 5-7,-1-10-9,1 6-8,0 4-4,0 0-7,0 0 2,0 0 1,0 0 3,-13 17-2,13-8-3,-2 4-1,0 0-7,2 0-1,0 1-4,2 1-2,-2 0-4,4 2-2,0 0-3,3-1 0,-2 1-3,3-4-3,-1 3-22,4-8-25,-1 4-43,4-4-40,1-2-46,-1-3-44,0-3-71,2 0-82,-3-3-240,1-5-93</inkml:trace>
  <inkml:trace contextRef="#ctx0" brushRef="#br0" timeOffset="137582.23">2608 13491 1649,'-3'-8'9,"-2"2"25,4 1 18,-1 1 10,2 4 7,-4-7 0,4 3-8,0 4-6,-4-7-7,4 7-8,0 0 1,0 0 1,0 0-2,0 0-2,8 20-1,-5-13 1,2 4-3,3-3-4,-4 1 1,2 4-4,0-2-1,-2 0-3,2 0-1,1-3 1,-3 1-5,1 2-3,-3-4 1,2 1-2,0-2 0,-2-1 3,0 2 0,-1-3 1,3 2 11,-2-2-4,-2-4-3,0 0 3,0 0-9,0 0-1,-7-14-6,5 5 4,0 0-5,-2-2 1,2-1-1,0 0-1,0 1-3,-3 0 1,5-3 5,-2 3-6,2-3 3,-2 4-1,4-2 2,0 0-1,1 1-1,1 1-2,2 0-1,0 3 2,1-1-1,1 5-1,-1-3-1,2 4 0,1 2 3,0 0-3,0 2 0,1 0 1,-1 3 0,-1 1 1,4 0 0,-5-1 0,1 5-3,2-3 2,-3 4-1,-2-4 2,0 4 0,-1-2 3,1-1-4,1 1-9,-3-2-31,0 1-31,0-3-37,1-1-40,-1 1-41,0-2-90,-4-3-149,0 0-211,11 0-131</inkml:trace>
  <inkml:trace contextRef="#ctx0" brushRef="#br0" timeOffset="137846.42">2868 13276 1802,'-6'-5'23,"0"-2"21,1 4 15,1-2 16,4 5 15,-4-5-1,4 5-8,-4-4-10,4 4-6,0 0 8,0 0 6,0 0-2,19 0 2,-19 0-4,21 7 3,-6-5-11,-1 6-1,4-1 0,3 2-3,-2 2 1,0 0-9,-2 1 3,2 0-6,-2 5 6,0-5-2,-2 5-5,-5 0 0,-2 3-8,-1-3-20,-2 2-40,-2-2-50,-3 0-69,0 2-81,-5-1-107,-1-3-195,0 0 23,0-2-136,2-1-129</inkml:trace>
  <inkml:trace contextRef="#ctx0" brushRef="#br0" timeOffset="140044.55">5107 11881 1677,'2'-8'9,"-2"1"21,0-1 20,0 1 17,-2-1 14,0-2 20,0 0 16,-1 1 8,1 0 1,-2-2 3,0 2-8,0 0-1,2 1 6,-3 1-9,3 0-6,-2 1-8,2-2-9,2 5-6,-3-4-18,3 7 2,-2-8-4,0 3-4,2 5 1,-2-5-17,2 5 1,-2-7-1,2 7-2,-2-5-8,2 5-2,0 0 4,0 0-2,-2-6-8,2 6 0,0 0-13,0 0 1,0 0 1,-4-5-7,4 5-2,0 0-5,0 0 0,0 0 3,4 16-4,-2-6 2,2 5 1,0 3-5,1 5 6,1 3-1,-1 3-1,1 5 2,0 4-1,0 0-2,1 2 1,-1-1-1,0 2-3,1 7 2,2 0 2,-3 1 7,0 0-9,0 1-1,1 1 7,-1 1 0,1-2-3,-3 1 3,2-1-3,-2 1-2,-2-5 1,3 5 5,-1 2-2,-2 7 17,2-3-4,0-2 1,0 1 3,1-5-5,-2-1-3,5 6 1,-2 0 8,0-1-3,0-2-1,0-2-2,3-1 1,-2 2-5,3 1 0,-3 3 0,-1-3 0,0-2 4,1 0-5,-1-8-2,1-2-2,-1 8 0,0-3-2,0-5 1,-2-3-1,0-4 1,2-4-1,-2 1-2,-2-2 1,2-3 0,-4 3-2,2-3 0,-2-5-2,0 0 1,0-2-3,0-2 4,0-2-1,0-1-1,0-3 5,2 1-2,-2-3 1,0 1 0,0-5-7,-2 2-26,2-7-26,-2 5-19,2-5-40,0 0-48,0 0-63,-16-20-74,10 6-73,0-7-162,0-4-18,-4-7 68,1-6-248,-2-8-220</inkml:trace>
  <inkml:trace contextRef="#ctx0" brushRef="#br0" timeOffset="141332.71">5120 12039 1847,'0'0'-68,"0"0"34,0 0 11,0-5 15,0 5 9,0 0 8,0 0 10,0 0 4,0 0 2,0 0 1,0 0 2,0 0 0,0 0 1,0 0 6,0 0 2,0 0 4,0 0 1,0 0 0,0 0 2,-10 0 3,10 0 2,0 0 1,0 0 1,0 0 5,0 0 1,0 0 3,0 0-2,0 0-5,0 0-6,0 0 5,-7-6-6,7 6-3,-3-3-4,1-3-1,2 6-2,-4-7-5,4 3-2,-2-3-3,0-1-1,2 1-2,-2 0-2,0-3-6,2-2 4,-2 2 4,0-4 5,2-1-4,-5-2-4,1-3 0,-1 1-2,1-4 1,-2-2 1,-4 1 0,1-7-3,-2 1 0,1-3-6,-3 1 5,3-2-6,-3 2-1,0 1 1,1 2-4,0 1 1,2 3-2,2 2 0,-1 4 1,0 1-1,3 0 2,0 3-4,2 3 3,-3-1-2,3 1-1,0 4 2,2-3-1,-2 4-1,0-1-1,2 2 0,0-1 1,-3 0-3,5 4 2,-3-2-2,3 5-1,-4-10 2,1 6-1,2 0-2,1 4 4,-2-6-4,2 6-2,0 0-1,-2-7 3,2 7 1,0 0 0,4-7-1,2 3 1,2 1 1,-1 1-3,3-4 1,4 4 0,2-3-1,4 2 1,4-1 3,3-2-2,2 3 1,8-3 0,3 0 0,11-2-2,2-1 1,33-4 0,3 1 1,4-1 3,7-1-4,6 0 1,8-3-2,5 5 4,0-3-1,-6-2-4,-4 5 2,-8 0 2,-10 1 3,-6 2-2,-20 1 3,-11 0-6,-12 4 2,-4-1 5,-6 2-2,-2-2-2,-6 3-1,0-2 1,-5 2 0,1 1 4,-4-2-4,-2 2-2,0-1 1,-4 2 0,3-2-1,-2 0 0,-1 2 0,-1-2 1,-1 2-1,0-2 1,-8 2-1,14-1-12,-8 1-7,-6 0-9,10-3-11,-10 3-8,11 0-2,-11 0-15,6-2-5,-6 2-8,0 0-8,0 0-6,11-1-4,-11 1-1,0 0-21,6-2-8,-6 2 0,0 0 8,0 0-5,2-6-7,-2 6-6,0 0-16,0 0-50,-6-8-305,6 8-11</inkml:trace>
  <inkml:trace contextRef="#ctx0" brushRef="#br0" timeOffset="142096.14">5588 10706 1311,'0'-5'-15,"0"-2"22,-3-1 15,0 1 27,2 0 28,-3-1 7,-2-1 20,1 1 15,1 0 1,0-2 2,-2 3 2,3-1 4,-1 3-8,0-1-10,2 0-11,-2 3-16,1-1-6,2-1-12,1 5-8,0 0-5,0 0-5,-14 12-3,12-2-6,-1 5-3,2 1-6,-1 4-3,4-1-2,-2 5-1,1 2-1,2 0-6,1 1 2,4 0 0,-4 1-3,2-1-3,-1-2-11,2-1-28,-1 0-34,1-5-40,-3-2-43,2-2-39,1 0-39,-7-2-79,2-3-143,-4-1-168,0-3-112</inkml:trace>
  <inkml:trace contextRef="#ctx0" brushRef="#br0" timeOffset="142252.75">5418 10969 1617,'-6'-6'9,"2"-2"9,-1 1 1,3 2 7,2-6 9,2 4 4,3-3-1,1-1-2,4 0-5,6 0-5,0 1-1,10-4 0,-3 5-13,9-3-37,-5 2-37,1 2-60,-5-1-70,4 2-337,-7 1-33</inkml:trace>
  <inkml:trace contextRef="#ctx0" brushRef="#br0" timeOffset="142588.75">5802 10769 1442,'8'-2'19,"-8"2"20,0 0 9,0 0 15,0 0 21,0 0 16,-24-3 6,24 3-2,0 0-11,-10 0-7,4 5-6,-1-1-1,1-1-6,0 3-5,0 2-11,-2 1 2,3-1-7,4 3-7,-1 1-2,2-3-3,3 3-2,0-1-5,4 2-3,2-3 1,-1 2-2,3-3-5,2-1-1,1-3 1,1 1-4,-1-3 1,2-1 1,-5-2-6,5-2-4,-3 0 4,-1-1 1,-1-3-4,-1-1 0,-1-1-2,-4-1-1,-1-2 0,-4 2 1,0 0-5,-2-2 0,-5 3 0,-4-2 1,1 2-3,-5 3 0,0 0-4,-2 2 0,-1 1-4,2 2-12,0 0-18,-1 5-28,1-4-32,6 3-31,0 1-46,2-2-44,0 1-87,2-1-129,6-3-176,0 0-105</inkml:trace>
  <inkml:trace contextRef="#ctx0" brushRef="#br0" timeOffset="142837.51">6066 10664 1622,'0'-6'31,"0"6"23,-6-10 15,4 7 24,0-2 18,2 5 5,-5-7-5,3 3-16,2 4-12,0 0-5,0 0-5,0 0-3,-13 14-7,13-6-3,-2 1-7,4 3-4,-2 1-2,4 0-2,0 0-5,3 3-6,2-3 1,-1 3-2,5-1-4,0-2-7,6 0-25,-5-2-37,2-1-46,0-2-52,1-2-56,-2-3-87,-1-1-136,-1-2-249,-1-2-161</inkml:trace>
  <inkml:trace contextRef="#ctx0" brushRef="#br0" timeOffset="143238.33">6263 10718 1789,'-4'-8'-15,"0"-1"36,-1 2 23,3 2 18,-2-1 11,2 0-1,0 1-4,0 1-10,2 4-11,0 0 5,6-6 7,-6 6 6,17 6 4,-7-2 3,3 3-2,0 0-7,-1 1-4,2 1-3,-2 2-4,-1-2-5,-2 0-4,3-1-3,-6-1-3,3 2-2,-3-4-4,0 1-3,-2 0 1,-2-1-4,-2-5-2,-5 8-5,5-8-1,-7 4-6,7-4-7,0 0-8,-17-8-2,11 2-4,1-1-1,-1-5-2,0 1 3,4 0 1,-1-3 1,1 3-1,2-3-1,2 3 2,3 0 0,1-3 1,0 5 1,5-3 5,2 2 4,-3 3 3,6 2 1,-2-1-4,1 2 4,0 2 4,0 2 0,-3 0 1,6 4 0,-6-1-3,2 2 3,0 2-1,-2-2-2,-1 4 2,-3 0 1,0-1-9,-1-1-26,0 3-42,-3-3-54,-2 0-60,-2 0-97,2-2-172,-2-5-46,-4 5-64,4-5-59</inkml:trace>
  <inkml:trace contextRef="#ctx0" brushRef="#br0" timeOffset="143463.46">6491 10439 1635,'-2'-13'61,"2"2"17,0 2 0,2 1 16,6-1 8,-2 2 8,5-3 2,3 5-2,2-2-3,2 4-7,1-1 1,2 6-3,0 0-5,2 4-7,1 3-13,0 3 1,-1-1-10,-3 5-7,2 1 1,-6-1-9,3 8 2,-5-3-7,-4 1-1,-2 2-14,-3 2-28,-5-2-42,-5 2-66,-1 1-79,-2-3-83,-3 3-204,-5-1-29,-2 1-155,-1-2-152</inkml:trace>
  <inkml:trace contextRef="#ctx0" brushRef="#br0" timeOffset="144673.66">5319 14428 1749,'0'0'-22,"4"-3"23,-4 3 19,0 0 11,4-6 14,-4 6 11,2-4 8,-2 4 7,0 0-1,0 0-1,0 0 0,2-7 1,-2 7 1,0 0 2,0 0 3,0 0-1,2-3 4,-2 3-1,0 0-1,0 0-5,0 0-2,0 0-2,4-4-6,-4 4 1,0 0-15,0 0-4,0 0 1,0 0-11,0 0-2,12-3 2,-8 1-4,-4 2-3,10-5-2,-4 5 1,3-3 15,1 1 4,8-1 3,-3 0-2,10-4 1,1 1-3,11-2 0,3-1 2,9-1-6,2-1 2,2 0 0,4-3 2,17-1-3,2 1-4,1-3-4,-14 4-2,-5 4-4,-1 2-2,-5 0-5,1-3-3,-1 2 5,-10-1-3,-1 6 1,1-1 3,-3-5 2,1 3 6,-1-1 5,-3 2-2,0-2 0,2 2 5,-3-4 2,2 3-3,-6-1-4,-1 2-3,0-1-1,-2 0-3,-4 1-4,2 1-1,-7 1-6,-2-2 4,0 3-3,-1-1-3,-4 0 4,-2-1-2,1 2 5,0 0-2,-5 1 2,2-3-4,1 4 0,-3-2-7,0 0-10,-6 2-8,12-2-20,-12 2-20,8-5-34,-4 3-37,-4 2-24,6-4-28,-4-1-40,-2 5-56,3-7-50,-3 2-114,0 0-119,0 5 40,-3-11-209,1 5-210</inkml:trace>
  <inkml:trace contextRef="#ctx0" brushRef="#br0" timeOffset="145317.1">6180 13695 2043,'4'-11'33,"-4"4"13,3 0 15,-1 4 10,-2-4 15,2 2 7,0 1-2,0-1-10,-2 5-9,3-6-7,-1 2-8,-2 4-6,8-4-3,-8 4-3,17 2 1,-8 0 1,1 2 2,5 2 7,0 1 2,2 0 12,-1 5-6,2 0 1,-2-1 1,-2-2-2,4 5-3,-6-2-2,-2-2 1,3 0-1,-5 2-3,-2-3-3,-3 0 1,0-1-7,-1 0-2,-2-3-5,-2 2 0,-1-4-6,3-3-6,-7 2-1,7-2 0,0 0 0,-16-12-6,9 4-4,4-5-4,-4 0-9,6-2 5,-1-2-14,2 0-8,2 0-8,-1 0-14,4 3-18,3-1-22,2 1-26,2 2-41,0-1-42,2 4-47,4 2-35,-3 1-71,5 0-123,-4 1-22,1 2-166,2 2-144</inkml:trace>
  <inkml:trace contextRef="#ctx0" brushRef="#br0" timeOffset="145636.31">6723 13586 1795,'4'2'34,"-4"-2"16,4 4 15,-4-4 8,0 0 17,0 0 23,0 0-1,-6 11 0,2-9-5,0 2-8,1 1-4,-2 2-7,1-2-6,2 1 1,-2 3-5,1 1-3,2-1-15,-1 1-4,2-1-6,2 1-3,-1 0-4,2-1-8,1-1 3,2-1-3,2 0-1,-2 0-2,2-1 3,0-3-5,3 1 1,-4-2-5,5-2 2,-1-2-7,-4-1 1,4 1 2,-2-3-10,0 0 6,-3-3-3,0 0-5,-1 1 5,-1-3-11,-6 0 4,0 2-9,-3-1-4,-3 2-4,0 1-9,-6 1-3,2 1-6,0 0-10,-5 4-11,4-2-21,0 2-26,-1 2-34,0 0-41,4 2-48,2-2-68,1-1-132,3 1-72,4-2-153,0 0-139</inkml:trace>
  <inkml:trace contextRef="#ctx0" brushRef="#br0" timeOffset="145909.57">6903 13555 1875,'2'-4'59,"-2"-3"25,0 0 18,-2 1 34,2 0 19,0 6 31,-2-7 4,2 7-8,-2-10-21,2 10-11,-2-5-21,2 5-16,0 0-17,0 0-4,0 0-6,0 0-8,0 0-6,-2 19-5,4-12-8,-2 3-3,2-1-10,0 2 4,0-2-12,0 3 0,2 0-1,0 1-6,2 1 3,3-4-9,-3 1-23,5-4-39,2 3-44,-3-5-48,6 1-70,-2 1-67,-2-7-54,4 0-123,0-3-87,-1 1 36,0-1-163,-2-2-152</inkml:trace>
  <inkml:trace contextRef="#ctx0" brushRef="#br0" timeOffset="146321.37">7168 13533 1774,'-5'-8'42,"3"3"30,2-2 23,-5 4 17,3-2 11,2 5 3,-2-7-4,0 5-13,2 2-9,0 0-10,-2-7-6,2 7 7,0 0-2,0 0 0,0 0-7,0 0-3,15 16 9,-10-11-8,-1 3-3,0-3 0,0 3-4,-2 0-7,2-1-5,0 1-14,0-1 2,-1-2 1,-1 2-7,3-1-2,-3-2-1,0 1-3,-2-5-7,2 8 4,0-7-1,-2-1-19,0 0-3,0 0-2,0 0 1,0 0-1,0 0-2,-13-11-11,11 2-1,-1 0 4,1 0-7,2-2-3,0 2 5,0 1 0,2-1 3,-2 0-7,3 1 5,2 1 4,-1 2-3,2 0-1,0-2-1,0 3-2,3 3 3,-1-1 1,1 2 5,-9 0-1,17 3 1,-9-1-7,2 2 7,0 1 4,-2-2 2,-2 2-5,3 2 2,-3-2 3,-1 3-5,3-2-24,-2 1-35,-1-2-51,-5 1-61,4 0-81,-7-1-135,2-2-184,1-3 68,-9 5-226,9-5-218</inkml:trace>
  <inkml:trace contextRef="#ctx0" brushRef="#br0" timeOffset="146560.06">7261 13363 1951,'-2'-9'94,"0"3"19,2-1-4,0 3 5,2-4 14,2 5 29,0-2 7,2 1-1,4 3 1,2-1-6,-2 2 1,4 2 2,4 1-4,-1 4 0,-2 0-2,5 3-10,-3 1-8,3 2-5,-6 0-15,1 3-11,-5 1-6,-2 0-11,-2 0-14,-5 2-26,-2 0-49,-3 1-76,-1 4-40,-4-2-63,-1 2-70,-1-3-98,-5 4-210,-4 0-45,0-4 74,2 1-288,0 1-304</inkml:trace>
  <inkml:trace contextRef="#ctx0" brushRef="#br0" timeOffset="147602.73">6871 14101 2026,'-4'-5'-126,"4"5"30,0 0 20,0-7 15,0 7 24,0 0 13,-4-4 18,4 4 16,0 0 8,0 0 11,0 0 10,0 0 4,0-6 6,0 6 7,0 0 8,0 0 3,0 0 8,0 0 3,2-5 2,-2 5-2,0 0 3,0 0 0,0 0-1,0 0-2,0 0-7,4-4-1,-4 4-5,0 0-1,0 0-7,6-6 2,-6 6 0,0 0-9,8 0-3,-8 0 3,10-3-7,-4 1 5,-6 2 2,12-4-5,-4 2 0,3-1 0,2 0 4,0 2-7,3-2-1,2 0 0,2-2-4,2 3-2,4-5 8,3 2-6,2-1 4,5-2 2,4-1-3,12-2 4,-1-4 4,20-3-2,6-1 1,-3 0 1,-4 0-1,-6 4-5,-12 1-2,-1 2-4,-2 2-3,-7-2-3,-2 3-6,-1 1-1,-3-1 1,-7 1-6,1-1 1,-4 4-5,-4-1 4,-2 2-4,-1-1 4,-3 1 2,0 2 0,-4-1 0,0-1-4,2 2 1,-4-2-2,-2 2 0,1-1-1,-2 2-3,1 0 1,-8 1-2,13-2-3,-7-1-1,-6 3 1,10-2 2,-7 1 0,-3 1-1,0 0 0,13-2 2,-13 2-3,0 0 1,8-5 2,-8 5-2,0 0 2,6 0 1,-6 0-4,0 0 3,0 0-4,0 0-6,6-5-5,-6 5-14,0 0-18,0 0-33,0 0-32,0 0-30,0 0-43,0 0-43,0 0-72,2-4-66,-2 4-131,0-3-46,0 3 45,0 0-177,-2-10-161</inkml:trace>
  <inkml:trace contextRef="#ctx0" brushRef="#br0" timeOffset="147968.78">8275 13498 1871,'-2'-7'48,"-2"4"12,2-4 17,-2 3 16,1-1 22,3 5 18,-5-8 12,2 5-6,3 3-10,-3-4-14,3 4-16,0 0-6,0 0-11,-2-7-12,2 7-4,0 0 14,0 0 1,4 18 2,0-9 7,1 5 8,0 0 8,-1 4 6,-2 1-3,2 7 1,0 3-1,-2 0-4,2 9-7,1 2-6,-2 1-9,0-2-7,-1 3-6,-2-2-6,2 0-5,0-2-7,-1-5-4,-1-1-17,0-3-28,4-1-31,-4-6-36,0-2-21,2-1-19,-2-2-26,0-5-44,-2-2-62,2-3-58,2-3-34,-2-4-84,0 0-120,0 0 16,-6-18-229,6 5-237</inkml:trace>
  <inkml:trace contextRef="#ctx0" brushRef="#br0" timeOffset="148748.55">8211 13586 2027,'-6'-11'-3,"0"2"14,1 1 22,3 1 15,-2-2 22,4 4 21,-2-1 10,0 0 0,2 1-3,0 5-12,0-15-12,2 8-1,2 2-1,2-3-4,1 0-2,1 1 0,3-1 5,6-1-6,7 1 14,-2-2-1,13-1 5,1-2-4,11-2 11,5-1 4,20-6-3,2-2-8,2 4-6,2-1-3,-2 2-12,-3 1-4,-12 5-5,-7 4-6,-2-3-3,-1 5-6,-9 0-7,-3-4 5,-1 7-2,-9-3-8,-2 1-2,0 2-3,-7 1-4,-1-1 1,1 0-3,-6 1-3,2 0 5,-4 2-7,-2-3-2,1 4 5,-2-2 1,-1 0-5,0 2 4,-8 0-2,15-3-3,-9 3-2,-6 0 1,12 3-3,-8-1 6,-2 4-4,0 1 5,0 3-1,-2 1 1,0 3-2,0 3 1,0 2 2,-2 6 3,0 1 6,0 4-4,2 1 0,-2 8 3,0-2 1,2 3 2,0 1-2,2 2 2,0 1 1,0 0-1,2 7-5,2-1 1,1-1 0,3 1-3,-3-10-3,-1-2 2,0 0-4,0-6 1,-1-3 0,-4-4-6,4 1-7,-1-9 3,-3 0-1,2-1 0,-1-3-1,-2-1 0,0-2-3,-2-1 4,-1-1-2,2-1-1,-1-1 1,-2-1-1,0-1-9,-6 0-1,5-1-5,-3-1-1,-6 2 2,2 2-1,-5-1-1,-2-3-1,-6 6 3,-7-4 3,-6 4-3,-5 1 1,-15 1 3,-19 4 1,-4-1 0,-4 2 1,3-2 2,2 0-2,14-4 6,11 1-5,2 0 3,0-1 1,10-1 1,1-4-1,5 1 1,2 2 2,5-4-3,6-1 2,0 1-10,3-3-19,1 0-25,4 0-17,0 0 8,3 0-20,3-5-12,2 2-13,0 0-9,1-4-18,3 1-26,1 1-26,2-1-29,2 0-26,2-1-31,-1-3-82,2 0-116,1-1 13,0-2-105,5-2-67</inkml:trace>
  <inkml:trace contextRef="#ctx0" brushRef="#br0" timeOffset="149349.97">8572 13793 1757,'-5'-5'91,"1"-1"12,-3 3 15,3-3 10,-2 0 9,2 1 7,2-3 5,0 1-12,-2 0-5,4 2-10,-2-3-9,2 2-9,0-1-1,0-1-11,0 1-4,2-1-13,-2 1-8,2-2-3,0 2-8,2-1-8,-2 3-2,4-3-15,-3 2 1,4 1 1,2-2-7,0 4-2,1-1-5,1-2 0,-3 4-2,3 0-2,0-1-5,-3 1 4,2 2-5,-1-2-4,-9 2-2,15-2 1,-7 2-1,-8 0 3,13 0-8,-7 2 6,0 0-2,-6-2-2,10 5 3,-6-3-2,-2 5 8,2-2-1,-4 3 9,2-1 0,-4 1 6,2 3-2,-2-1 1,-2 4 2,1-1 1,-1 2 2,-3 0 1,-1 4 3,0 0 2,-3 2 1,1-2-2,-1 1 2,2-4-1,1 1-3,0-1-3,0-1-2,1-2-3,0-1-3,1 0 1,0-3-3,3 0-2,-1-1-2,0-1 0,2-1 1,2-1 5,0-5 0,9 5 1,-1-5 1,-8 0-3,22-4 0,-12 3-3,1-2-2,3 1 0,1-2-2,2 1-1,-3-1-2,4 0-2,-2-2-6,1 3-31,-2-1-47,2-2-42,1 1-53,-2-2-55,4 2-74,-6-5-71,3 3-153,-2-3-38,0-1 82,-2-1-232,2 2-207</inkml:trace>
  <inkml:trace contextRef="#ctx0" brushRef="#br0" timeOffset="149506.32">8996 13684 1965,'-1'-5'60,"-3"1"27,-2-1 17,5-1 3,-3 0 9,2 1-10,2-1-6,0 0-13,2-1-9,2 2-7,5-2-19,-1-1-41,2 3-62,2-3-73,0 3-58,-2-3-96,4-1-131,-2 1-237,-1 1-144</inkml:trace>
  <inkml:trace contextRef="#ctx0" brushRef="#br0" timeOffset="149685.61">9164 13462 1805,'0'0'74,"5"-5"27,-5 5 8,2-4 8,-2 4-4,0 0-4,0 0 6,10 0 36,-10 0 6,11 15 0,-2-6-9,-1 3-8,-1 2-9,7 3-16,-3 0-13,-1 1-3,1 2-6,-1-1-41,1-1-51,-2 2-71,-4-5-92,2 0-100,-5-2-246,-1 1-26,-2-2 70,-3-3-179,-1-1-139</inkml:trace>
  <inkml:trace contextRef="#ctx0" brushRef="#br0" timeOffset="151073.72">6945 10930 1621,'0'0'-104,"6"-2"15,-6 2 11,0 0 15,0 0 11,0 0 7,0 0 9,0 0 1,0 0 9,0 0 3,0 0 3,0 0 7,0 0 4,11 0 3,-11 0 8,0 0-2,0 0 2,0 0 2,0 0-1,0 0-1,0 0-2,0 0 4,0 0-1,0 0 2,0 0 1,0 0-2,0 0 4,4 7 4,-4-7 4,0 0 2,0 0 1,0 0 9,0 0 2,0 0 8,0 0 0,6 1 7,-6-1 3,0 0-1,0 0 7,0 0 3,0 0-3,5 2-4,-5-2-7,0 0 0,0 0 1,0 0-5,0 0 9,9 2 10,-9-2 3,0 0 1,0 0-5,12 0-3,-12 0-5,8 0-1,-8 0-1,0 0-6,12 0 3,-4 3-6,-8-3-1,8 0-5,-8 0-1,8 0 1,-8 0-8,0 0 0,11 0 5,-11 0-4,0 0-1,0 0-2,0 0-1,10 0-2,-10 0 2,0 0-2,0 0 0,0 0-2,0 0 1,0 0-1,0 0-4,0 0 2,0 0 2,12 0-4,-12 0 1,0 0 1,0 0-3,0 0 0,0 0 0,0 0 1,0 0-1,0 0-1,0 0-2,0 0 0,0 0-1,0 0-2,0 0 0,0 0 0,0 0 1,0 0-5,8-3 3,-8 3-4,0 0 2,0 0 2,0 0-4,0 0-2,0 0 0,0 0 2,0 0-3,0 0 5,0 0-3,0 0-1,0 0-1,0 0 2,0 0 0,0 0 0,0 0 0,0 0 0,0 0 0,0 0 2,0 0-3,0 0 0,0 0 1,0 0 0,0 0 0,0 0 0,0 0 0,0 0 0,0 0-2,0 0-4,0 0-8,0 0-8,0 0-10,0 0 2,0 0-12,0 0-23,-11 12-10,11-12-21,-7 3-26,7-3-19,-7 5-22,6-2-30,1-3-66,-9 2-349,9-2-108</inkml:trace>
  <inkml:trace contextRef="#ctx0" brushRef="#br0" timeOffset="152364.55">6903 10887 1496,'0'0'-111,"0"0"18,0 0 16,0 0 18,0 0 13,0 0 7,0 0 10,0 0 3,0 0 9,0 0 2,0 0 10,0 0 3,-4-7 4,4 7 4,0 0 2,0 0 5,0 0 9,0 0 1,0 0 7,0 0 9,0 0 1,0 0 2,0 0 0,0 0 5,0 0-1,0 0-1,0 0-1,0 0-6,0 0-3,0 0-4,0 0-3,0 0-4,0 0-1,0 0 0,0 0-3,0 0-5,0 0-1,0 0 0,0 0 0,0 0-3,0 0 2,0 0 2,0 0-6,0 0 3,0 0-1,0 0 0,0 0 6,0 0-1,0 0 10,0 0 11,0 0 3,0 0-1,12 0 8,-12 0 1,0 0 2,0 0 0,15 0 0,-15 0 0,11 2-3,-11-2-1,12 0 0,-3 0 1,-9 0-3,16 0 2,-6 0 0,-2 0 0,2 0 2,-2-2 3,3 2-4,0 0 3,2 0-1,-3 0-1,2-3-4,4 1 0,-2 0-3,6 1 2,-4-2-3,3-1 0,1 1-7,0 1 2,4-2-3,1 1-5,3-1 0,0-2-4,3 2 2,7 0-3,-2-1 4,2-1-4,2 1-3,-1 3-1,1-5-1,3 4-5,-5-1 8,6 0-11,-2-2 1,0 5 3,3-3-2,-3 0 0,3 2-7,-4-2 2,5 2 1,-2-1-2,0 1 1,-1-2 1,1 1 2,1-2-5,0-1-1,3 2 3,-2-1-5,8-1 1,-1 0 1,-7 1 0,1-1 0,-3 0 2,3 1-3,-3 1 2,3-1-4,-3 0-1,1 2 3,-1 0 1,0-1 5,-1 3-5,0-1-1,-3-2-2,-4 2 2,0 0-4,0 2 3,-2-1 4,0-1-7,0-1 6,-1 0-1,-3 1-1,0 0-4,-1 0 5,-3 0 2,0-1-6,-6 3 3,2-2 2,-1 0-5,-3 2 1,0-3 13,-6 2-11,0 1 6,2-2 1,-1 0 3,-3 2-1,-2-3 8,1 3-1,0-1-1,-9 1-2,12 0 2,-6-1 4,-6 1-6,11 0 4,-11 0 1,8-3-1,-8 3-6,9 0 4,-9 0-1,0 0-3,9-2-1,-9 2-5,0 0 2,0 0 0,8-2-6,-8 2 4,0 0 1,0 0 1,0 0-2,0 0-3,10-2-2,-10 2 1,0 0-10,0 0 1,0 0-11,0 0-8,0 0-5,0 0 5,0 0-13,0 0-2,9 0-6,-9 0-4,0 0-4,0 0-7,0 0-14,0 0-6,0 0-7,0 0-13,0 0-21,0 0-29,0 0-27,0 0-34,0 0-64,-11-9-129,11 9-271,-6-6-172</inkml:trace>
  <inkml:trace contextRef="#ctx0" brushRef="#br0" timeOffset="154748.8">11314 10203 1429,'-11'-4'-61,"0"0"8,1 1 5,2 1 6,-1 0 5,0 2-15,9 0-24,-12-2-58,12 2-181,-9 0 168</inkml:trace>
  <inkml:trace contextRef="#ctx0" brushRef="#br0" timeOffset="156268.71">9722 10527 882,'0'0'12,"6"2"15,-6-2 8,6 3 7,-6-3 5,0 0 2,4 3-1,-4-3 3,0 0-5,6 4-3,-6-4-3,0 0-5,0 0 3,0 0-2,7 3-5,-7-3 1,0 0 7,4 2 7,-4-2-2,9 4-5,-9-4-1,10 2-1,-3-1-2,-7-1-4,12 2-5,-7 0 1,-5-2-6,13 2 0,-13-2-3,8 2-5,-8-2 0,8 2 0,-4 0 1,-4-2 6,7 5 5,-6-1 5,4 2 5,-5 1 0,4-2 6,-4 1 2,0 1 5,0 1 4,0-1 2,0 1 0,-2-1 2,-2-1 2,1 2 0,-1-2-4,-3-1-3,2 1-5,-1-1-5,0-2-1,-4-1-4,0-1-2,2 1-3,-3-2-5,0-2-1,1-1-3,1-1 0,-1 0-1,0-5 2,-2 2-3,4-2 0,0-2-2,0 0-2,0-1-1,4-1-2,0 3 1,2-2 0,0 1-3,2 2-1,0-2-3,2 3-1,2-1 0,1 4 0,1-1-3,1 2 1,1 2-1,2 1-2,-10 1 0,20 6-1,-10-2 2,3 1-2,-3 0 1,1 3 3,0-1-6,-1 4 4,-2-4-4,2 3 3,-6-3 2,0 4 0,-2-2 3,-2 0-1,-4-1 0,2-1 1,-8 3-1,3-5 2,-2 2-3,1-2 0,-3-2 2,-2 2-2,3-5 3,-3 0-4,1-2 4,0-1-5,0-2 2,2 0-2,-1-4-1,0 4-1,5-2-3,-1 1 0,2-2-4,4 1-2,1 1 4,1-2-4,2 4 4,4 0 0,-3 0-1,4 2-1,-8 2 1,18 0 1,-10 2 1,0 2-3,0-1 3,2 2-1,-2-2 0,-2 2 3,0-1-1,1 1 4,-1 1-3,-2-2 3,1-1-1,-3 3 0,0-2 2,-2 2 1,0-6-1,0 5 0,0-5 4,0 6 0,0-6-1,0 0-2,0 0 4,0 0-2,0 0-1,0 0-3,0 0 2,0 0-3,0 0 1,0 0-3,0 0 3,-2-17 1,2 17-2,2-5 0,-2 5-3,2-5 0,-2 5 0,2-5-3,0 1 5,-2 4-4,7-4 1,-7 4 2,8-2-1,-8 2 0,8-3 0,-8 3 2,14 0-2,-6-2 4,-8 2 7,16 0 4,-5-2 3,2 2-3,0 0 3,-1 0-1,6 0-4,-1 0 5,3 0 0,1 2 6,2-2-2,5 0 4,4 2 1,5-2-2,-2 2 1,9-2 3,6 1-3,0-1-2,9 0 2,2-1 0,4 1-2,0-4 2,1 2 5,21-3-2,-17-2 5,-5 1 4,-4 1 3,1-1 9,-1-2-7,20-1 3,0 0-3,-16-2 7,-8 4-10,-4 0-3,-6 1-3,-5 0-2,-1 2-5,-8 0-3,-1 1 0,-2-1-2,-3 0-5,-4 1 2,-2 3-7,-1-2-4,-4 0 1,-2-1-2,0 2 5,-1-1 1,-3 2-8,-1-2-1,2 2-10,-3-3-10,-8 3-9,14-1-3,-7 1-11,-7 0-8,13 0-6,-13 0-18,0 0-13,0 0-19,0 0-29,6 1-32,-6-1-42,0 0-61,0 0-126,-28-1-145,13 1 75,1-4-88,-3 2-57</inkml:trace>
  <inkml:trace contextRef="#ctx0" brushRef="#br0" timeOffset="156680.17">11327 10300 1590,'-11'-10'69,"2"2"19,5 3 32,-2-1 26,4 3 16,-3-3-3,3 2-2,2 4-11,-2-7-9,2 7-21,-4-6-10,4 6-12,-2-4-8,2 4-13,0 0-12,0 0 4,21 6-10,-8 0 6,0 1 3,4 4-1,4 0-3,-1 4 2,4-1-6,1 3-5,3 0-1,-2 1-2,-3-3-10,0 0 0,-4-2-2,2 1-1,-2-2-8,-4-3-1,-2 0-2,0 1-5,-3-2 0,0-2 2,0-1-3,-2 3 3,-4-2 6,-2 1 0,-4 0-1,0 1 1,-4-1-7,-7 3 1,2 0-2,-3-1-4,-4 3 1,-1-1 3,-2 0-15,2 1-14,-2 0-16,-2-1-19,2 0-12,1-2-13,2 2-19,2-2-19,0-1-21,3-2-21,0-1-25,2 1-27,3-2-42,2-3-68,0-1-125,0 0-79,6 0-137,-11-5-148</inkml:trace>
  <inkml:trace contextRef="#ctx0" brushRef="#br0" timeOffset="157276.17">11933 10173 1745,'-3'-7'-29,"1"5"30,2 2 19,-3-8 17,1 3 20,2 5 14,-4-5 7,4 5 8,-4-4 4,4 4 2,-4-6-4,4 6-2,-6-5 1,-1 3 2,7 2-5,-8-4-9,-1 2-6,9 2-4,-15 2-4,15-2-5,-16 7-1,8 1-2,-4 1 3,2 6-6,0-3 6,-1 7-3,2 2 0,1-1 1,-1 6 0,2 1 0,4-1-3,1 2 3,0 3-2,4 0 2,0-1 4,1 4-1,4-1 1,2 0-1,1-3-2,4 1 5,2-3 5,4-1 0,-2-3 2,5-1 0,3 0 3,2-4 3,1-2-3,3-1-4,0-3-3,2-3-4,-1-1-6,-2-4-4,2-1-5,-2-1-12,1-3-3,0-3-1,0-3-2,-2-3-1,3-2-3,-6-4-1,1-5-5,-2-4-1,-3-2 3,1-8-2,-6-6-2,-2-2-4,-2-1-1,-6-7-3,-3 8 3,-3 3-5,-2-2-3,-5 4-1,-1 2-2,-2 3-2,-6 0-2,-8 6-4,-1 6-9,-5 3-12,-4 3-15,-1 2-15,-3 7-20,0 3-27,-1 4-21,-3 3-20,-4 9-22,-1 1-29,0 4-24,4 5-32,6-2-32,2 2-26,5-2-98,5-3-119,6-2 43,2 0-85,6 0-74</inkml:trace>
  <inkml:trace contextRef="#ctx0" brushRef="#br0" timeOffset="157568.1">12085 10393 1593,'3'-4'52,"0"-1"29,-1 1 23,-2 4 23,2-8 11,-2 8 4,2-3-7,-2 3-13,4-4-16,-4 4-15,0 0-1,0 0 3,11 7 9,-6 1-2,1-1-3,-1 7-5,4-1-8,-2 1 1,2 1-8,-4 2-11,4 2-9,-3 2-1,1-4-6,-1 2-5,0-2-31,0 0-31,-1 0-32,0 1-45,-3-3-59,2 0-65,-4-5-83,-2 0-160,0-1-43,-5-4 58,1 3-84,-3-4-32</inkml:trace>
  <inkml:trace contextRef="#ctx0" brushRef="#br0" timeOffset="157711.46">11951 10605 1483,'0'-6'21,"2"-1"7,4 0 7,5-4 9,4 0 2,4-1-5,7 0-4,2 0-12,5 0-55,1 1-67,-1 0-167,-5 1-202,-4 1 27</inkml:trace>
  <inkml:trace contextRef="#ctx0" brushRef="#br0" timeOffset="161198.1">9619 13616 1177,'0'0'-33,"0"0"12,0 0 4,0 0 6,0 0 7,0 0 0,0 0 3,0 0 7,0 0 2,0 0 2,0 0 5,0 0 11,0 0 6,0 0 3,0 0 10,0 0 5,0 0 5,-6 5 3,6-5-2,0 0 6,0 0-1,0 0-5,0 0 1,0 0-3,0 0 0,0 0-4,0 0 2,0 0-1,0 0-6,0 0 3,0 0-1,-6 1-1,6-1-1,0 0-1,-9 4-3,9-4-6,-6 3 0,6-3-4,-9 3-4,9-3-2,-8 4-1,8-4-5,-8 2-3,1 1 3,3-1-2,4-2-2,-8 3 1,8-3 2,-7 3-1,7-3 3,-6 2 0,6-2 4,0 0 1,-8 2 7,8-2-1,0 0-1,0 0-1,0 0 4,0 0 5,0 0 3,0 0 2,0 0 0,0 0 0,0 0-1,0 0-4,0 0 7,29-2-5,-20 2-2,-1-2 4,2 2-2,2-2 3,0 1-1,0-2 7,6 1 3,-2 1-5,3-3 1,1 2-4,0-3-2,2 5-5,-1-5 0,3 3-1,-5-1 1,8 0 0,-4-1-5,-2 4 3,2-5-7,-1 3-6,-3 0 6,0-1-7,0 0 3,-4 2-3,0-1 3,-3 0-7,1 0 1,0 0-3,0 2-2,-5-2 0,1 0 0,2 1-2,-3 1-2,0-3-5,-8 3 6,12-1-2,-12 1-3,12-2 1,-6 2 0,-6 0-1,0 0 0,13-2-3,-13 2 3,8 0-7,-8 0 5,0 0-2,0 0-5,10 0 7,-10 0-2,7-2-1,-7 2 4,11 0-2,-11 0-1,8-2-2,-8 2 1,0 0 0,10-3 5,-10 3-4,0 0 0,7 0 1,-7 0 6,0 0-3,0 0 1,9-2 1,-9 2 0,0 0 0,4-2-2,-4 2 1,0 0 0,0 0 0,2-5-4,-2 5 6,0 0-8,0 0 2,0 0 0,0 0-2,0 0 0,4-5-2,-4 5-1,0 0 2,0 0-1,6-3-2,-6 3 0,9 0 0,-9 0-3,0 0-3,0 0 6,14 0-8,-14 0 7,9 0 4,-9 0-4,9 4-2,-9-4 7,5 4 0,-5-4 1,7 5-6,-7-5 6,2 2 0,-2-2 5,2 7-6,-2-7 3,0 0-1,-6 6 5,6-6-3,0 0 0,-8 4-1,8-4 1,0 0-1,0 0 0,-15-10 2,10 5-3,3 1-2,2-2 2,0-1-4,0-4 2,2 2-2,3 0 1,-3-1 0,3-2 3,5 3-4,-4-3-2,2 5 1,4-3-3,0 3 4,0-1-1,1 3 2,0-2 0,2 2 3,-3 3-3,2 0-4,-2 0 2,-2 2-1,2 2 4,0 0 3,-4 0-4,1 1 2,-3 1 0,-1 1 1,-2 0 4,1 1-1,-4-2 1,0-4 4,-4 9 2,0-3-5,0-2 3,-1-1-1,0 1-4,0 1 3,-1-4-4,6-1 2,-11 2 0,7 0 0,4-2-5,0 0 0,0 0 1,-17-4-2,17 4-5,-6-4 2,4 0 1,2 4-2,-2-5 0,2 5 2,-2-6 2,2 6-3,0 0-2,0-8 1,0 8-1,-2-5 3,2 5-4,0 0 1,0 0-1,2-7 2,-2 7-4,0 0 6,0 0 0,0 0-3,0 0 3,0 0 0,0 0-5,0-5 9,0 5-5,0 0 3,0 0 2,0 0 2,0 0 5,0 0 8,0 0 3,4-3 5,-4 3 0,0 0-1,4-5 3,-4 5 3,0 0 2,0 0 1,8-4 0,-4 4-1,-4 0-1,9-5 1,-2 1-2,-3 1 2,4-3-5,1 2 1,-1-2 2,0-3 4,6 0-7,-2 1 0,-1-4-1,6-3 1,0 0-5,-1-1 1,4-3-1,-2-1-2,5-4-1,-1 0-2,2-2 0,-2 2 0,6-6-2,-4-1-3,5 0 2,-3 1-2,-6 2-2,5-3 0,-5 3 1,1-1-5,0-1-2,-2-1 3,1 3 1,-4-3-2,4 2 1,-4-1-3,2 2-1,-4 1 1,1-2 1,0 2-3,0-1 0,1 3-1,0-2 1,-2 3-1,-1 1 1,4-2-2,-2 2-1,-1 0 3,2 4-1,0-6-2,-1 7 0,2-3 0,0-3 0,0 4 1,-2 1-1,0-2 1,4-3-2,-2 0 1,-1 2-1,2-3 5,-2 0-4,2 0-2,-3 2 1,3-2 1,2 0-1,-2 3 0,2-3 2,-5 4-2,5-2 0,-2 5 2,-4-2-1,3 1 1,-4 2-1,4 0 1,-5-1 0,4 2-2,-2-2 0,1 1 1,0 0-1,-2-3 1,3 3 1,0-5-3,2-2 1,0 4 3,0-3-4,-3 3 1,5-4 0,-2 4-1,1-3 2,-2 0 1,2 0-2,-4 3 2,0 0-3,0-1 3,0 1-1,-1 0-1,-1 0-1,0 0 3,0 1 0,-2 0-2,1 2 0,1-1 2,-3 1-1,-2 3 0,0-1-1,1 2 2,0 2-2,0 0 0,-3 0 3,0 2-2,-2 1 1,2 2 2,-1-4-3,0 3 0,1 0-1,-2 2 1,0-3 1,0 3-1,-2-2 0,2 2 1,1-1 0,0 0-1,-1 1 0,-2-1-1,2 1 2,-2 1 0,2 0 0,-2-1 4,2 0-4,-4 5 0,5-7 0,-5 7-2,4-6 1,0 0 1,-2 2-1,0 0 0,3 1 0,-3-3-1,2 1 5,1-2-4,-3-1-1,2 3 5,0-2-3,0 1-3,0-2 4,0 1-2,0 0 2,-1 0 0,2 2-1,-1-1-4,-2 0 2,0 1 0,2 2-2,-2-2 3,-2 5 0,2-6-2,0 3 2,-2 3 3,2-6-3,-2 6 2,4-6-2,-4 6 1,3-3 1,-3 3 0,0 0 2,0 0-1,2-6 1,-2 6-1,2-4-1,-2 4 3,0 0-5,0 0 0,0 0-1,2-7 3,-2 7-1,0 0-1,0 0 1,0 0 0,0 0-2,0 0 1,2-3-2,-2 3 3,0 0-1,0 0 2,0 0-1,0 0 3,0 0-4,0 0 2,0 0 3,0 0-2,0 0-1,0 0 1,0 0-2,0 0 1,0 0 1,3-5-1,-3 5-3,0 0 2,0-7-2,0 7 2,0 0-2,6-5 2,-6 5-1,0-4 2,0 4-3,2-5 1,-2 5 2,0 0-1,2-6 1,-2 6-1,0 0-1,0 0-1,2-6-2,-2 6 0,0 0-4,0 0 1,0 0-4,0 0 2,0 0-1,0 0 2,0 0 4,0 0-3,0 0 2,0 0 2,-17 15 0,11-11 0,-1 0 1,-1 1 0,-2 1 2,-4 1 2,0 0 0,-3 0-1,-4 1-2,-2-1-8,-2 1-11,0 1-12,2-1-12,-2 0-7,2-2-11,-2 1-9,7-1-11,-1 0-11,2-1-12,1 1-7,2 0-11,2-2-12,2-3-22,-1 3-22,0 0-29,3-3-29,1 2-23,3-3-39,4 0-127,0 0-81,0 0-152,0 0-156</inkml:trace>
  <inkml:trace contextRef="#ctx0" brushRef="#br0" timeOffset="161458.02">12184 10967 1856,'6'-2'20,"-6"2"19,8-4 30,-3 3 35,-5 1 22,0 0 12,11-5-2,-7 4-4,-4 1 1,6-4-7,-6 4-11,0 0-12,0 0-16,14 0-11,-14 0 14,8 10 8,-2-5-4,2 6-8,1 2-5,-1-3-6,1 5-4,2 3-5,-1 1-9,1 2 1,0 0-4,1-3-8,-5 6-7,4-6-45,-2 5-49,0 1-53,-5-7-74,4 4-91,-5-2-122,-1-4-166,-2 2 50,-2-2-198,-1-1-202</inkml:trace>
  <inkml:trace contextRef="#ctx0" brushRef="#br0" timeOffset="163104.25">11390 12072 1804,'5'-4'-86,"-5"4"23,0 0 17,0 0 15,0 0 14,0 0 15,0 0 12,0 0 10,0 0 4,0 0 11,0 0 10,0 0 6,0 0 9,0 0 9,0 0 10,0 0 3,0 0 3,0 0 0,0 0 0,0 0 0,0 0-5,12 8-3,-12-8-2,0 0-8,0 0 2,0 0 5,-8 9 1,1-3-8,0 0 1,-1 1-4,0 3-3,-2-1-8,-6 2-2,4 1-8,-1 0-3,-2 1-5,-2 0-3,3-1-11,-2 1-15,4-1-22,-3-3-33,4 0-35,1-1-34,-1 0-37,5-1-31,-2-2-23,4 0-27,-1-1-90,2-2-66,3-2-173,0 0-67</inkml:trace>
  <inkml:trace contextRef="#ctx0" brushRef="#br0" timeOffset="163390.34">11455 12161 1604,'7'-3'47,"-4"0"28,-3 3 27,9-3 22,-4-1 11,-5 4 6,6-2-8,-6 2-9,7-3-11,-7 3-12,0 0-13,6 0-10,-6 0-4,0 0-2,7 7-3,-1-3 1,0 2-1,-2 1 4,2 1 4,-1 4-3,2-3-6,-1 4-4,0-1-6,0-1-1,0 0-7,1 3-6,-1-1-1,1-2-4,-1 1-14,0 0-30,1-4-28,-1 1-37,-2 0-51,-2-1-55,5-3-54,-3 1-71,5-1-131,-3-1-74,2-2 70,-2 3-102,4-5-41</inkml:trace>
  <inkml:trace contextRef="#ctx0" brushRef="#br0" timeOffset="163696.55">11782 12060 1506,'-6'-6'56,"3"3"18,1-1 17,2 4 20,-5-8 14,4 5 3,1 3-5,-4-4-9,4 4-14,0 0-6,0 0-18,0 0 3,0 0 1,0 0-5,0 0 4,10 16 1,-6-10 0,5 6-6,-3 0 0,3 1-4,-2 0-13,3 0 2,-2 1-10,2 1-2,0 0-3,-2 0-5,0-2-15,0 3-29,-1-3-28,1-1-40,-4-3-46,3 2-58,-3-4-48,1 0-76,-1-1-132,0-3-30,0 2-142,-4-5-105</inkml:trace>
  <inkml:trace contextRef="#ctx0" brushRef="#br0" timeOffset="163983.96">12026 12064 1723,'0'-6'67,"2"2"18,-2-2 13,0 6 13,0-7 11,0 7-3,2-5-6,-2 5-8,0 0 5,0 0-4,0 0 0,-13 15-6,8-10 2,0 3-3,2 1-5,-3 1-6,2 0-3,-1 1-4,3 0-9,-2 0-7,2-1-3,0 0-10,2 2-1,0-3-7,2-1 1,0 1-3,2 1-3,3-3-2,1 1-4,0-1-2,6-1-7,-2 0-7,2-1-19,2-3-17,-2 2-37,1-4-45,-4-2-57,4 2-70,-1-4-72,4 1-175,-6-3-59,3-2 75,-3 1-152,4-4-110</inkml:trace>
  <inkml:trace contextRef="#ctx0" brushRef="#br0" timeOffset="164173.18">12337 12064 1751,'0'0'60,"0"0"10,0 0 10,0 0 9,0 0-1,0 0 7,0 0 30,0 0 2,0 0-3,10 16-3,-6-8 2,3 4-9,-3 0-12,2-1-6,-1 5-12,0-3-3,0 4-21,0-2-42,-4-2-80,2 3-100,-3-3-134,2 0-244,-2 0 75,0-1-176,0 0-137</inkml:trace>
  <inkml:trace contextRef="#ctx0" brushRef="#br0" timeOffset="168098.87">9702 10633 1638,'0'0'-69,"0"0"23,6-4 10,-6 4 22,0 0 14,0 0 9,6-3 16,-6 3 4,0 0 6,5-2 6,-5 2 4,0 0 2,0 0 6,5-4 4,-5 4 5,0 0 5,0 0 5,0 0 5,0 0 3,0 0 4,0 0 1,4-3-1,-4 3 1,0 0-9,0 0-3,0 0-5,0 0-6,0 0-6,0 0-6,0 0-3,0 0-8,0 0 0,0 0 0,0 0-8,0 0 1,0 0-5,0 0 0,0 0-2,0 0 3,6-3-3,-6 3-4,0 0 6,0 0 20,0 0-3,10 8 0,-5-4-4,-1-1 5,2 3-3,1-1-2,4 6 2,-3-2 1,2 3 3,6 2 1,-2 1-9,0-1 4,4 3 5,-1 0 0,3 7-1,2-4-7,-1 4 3,1 1-1,0-3 2,2 3-6,-3 0 2,3 1 4,-1-1-1,-2-1 5,3 1-5,-4 2 5,-1 0 1,3-2-2,-2-1-3,1 3-3,-1 0-1,-1-2 0,0 1 0,1 0-8,-2-1 3,-1 0 2,0 0-3,0 2-1,1-5-3,-2 3-2,1 0-1,0-2 0,-1 3 0,4-4-2,-3 0-2,2 1-3,-2-1 0,0 0-3,2 2 2,2 0-1,0-2-1,0 2-2,0-2-2,1 2-1,1 0 1,0-2 1,1 4-4,-1-2-1,-1-2 0,-2 2-1,1-1 0,0-1-1,-4 2-2,1-5 2,-4 2 0,1-3-3,0 3 4,-2 1-1,-1-2-3,2-1 5,0 1-4,-2-1-3,4 2 3,-2-2 0,-1-2 0,2 3 2,0-4-2,-3 1-2,3 0 1,-2-1 1,0-1-2,-2 0 4,1-2-3,-1-1-1,-4 0-1,3 1 2,2-2-3,-4 2 1,2-1 0,0 2 3,0-3-3,0 0 2,1-2 2,-2 4-1,1-1-3,1 0 0,2-1 1,-1 1 0,1-1 2,-2 3-2,0-3 0,1 0-2,0 4 5,2-1-3,-2 3 0,1-4-1,-2-2-1,-1 4 2,1-5-1,-1 4-1,-2-1 1,4-2 1,-4 1-1,-1-2 0,4 1 0,-2-2-1,0 1 0,-1-1 1,-1 0 2,-1-1-2,2 1-2,-2-2 1,0 1 3,2-1-3,-2 0 0,2 0-1,-2 1 3,1-1-1,-1-1 0,3 1 0,-3 1-1,1 1 2,1-3-2,0 3 2,1 2-1,2-2 1,-1-2-2,-2 3 2,6-1-1,-4 0 0,3 2 0,-3-3 3,3 2-1,0-2-3,-3 1 2,0 2-2,2-3 1,-3 1 0,1-1 2,1 2-4,-2-2 2,1-1 3,0 1-3,-2-3-1,0 3 0,2-1 1,-2-2-3,-2 1 3,2 0-1,-1-1 0,-1 1 0,0-1 2,1-1-3,1 2 1,-3-3 1,1 1-1,0 1 0,0-2 2,-2 2-3,4 0 2,-2-1 3,-2-1-4,2 3 1,0-2-1,-2 0 3,3-1-3,-3 3 1,3-3-1,-1 4 1,0-4-1,1 2-1,-1 0 5,-1-1-4,5 0 1,-3 2-1,-1-3 2,1 1-1,0 1 0,-1-1 0,2 0 1,0 2-1,-2-3-1,-1 1 1,3 0-2,-2 0 3,0 1 1,0 0-2,1-1 1,0-1-2,-1 1 0,-1 2 0,4-2 0,-2 1 0,2-1 0,-4 2 1,4-1-2,0 0 6,-3 0-4,2 0-1,-1 0-1,2-1 2,-3-1 1,0 3-2,0-4 2,0 2 0,-1-2-3,0 1 2,1 1-1,-2-2-2,0 1 3,-4-3 2,6 7-3,-2-6 0,1 3 0,-5-4 0,6 5 0,-3-2 2,3-1-2,-6-2 0,6 3 3,-6-3-5,4 5 4,-4-5-2,7 4 2,-7-4-3,4 1 1,-4-1-1,0 0 3,3 4 0,-3-4-4,0 0 4,7 4 0,-7-4-1,0 0 1,0 0 0,0 0 2,6 3 0,-6-3 0,0 0-2,0 0 1,0 0-1,0 0 1,0 0 0,0 0 0,0 0 0,0 0 0,0 0 0,8 0 1,-8 0-4,0 0 2,0 0 1,0 0 0,0 0 0,0 0-1,0 0-7,0 0-7,0 0-9,0 0-31,0 0-21,0 0-20,0 0-28,0 0-32,-2-11-34,2 11-47,0 0-50,-6-10-56,2 5-98,2-3-144,0 3 38,-3-2-301,4 0-331</inkml:trace>
  <inkml:trace contextRef="#ctx0" brushRef="#br0" timeOffset="168641.62">12371 13165 2124,'-3'-3'-83,"3"3"43,-2-7 29,2 7 26,-2-5 22,2 5 17,0-5 22,0 5 12,0 0 7,-5-7 2,5 7 1,0 0 4,-1-5-3,1 5 2,0 0 2,0 0-3,0 0-1,0 0-10,0 0-8,0 0-5,0 0-15,0 0-6,0 0 14,0 0 0,0 0 2,8 14 2,-6-6-3,5 2-2,-4 0 4,4 1 0,0 3-6,0-4-5,2 6-6,1-3-4,-2 2-2,4-3-3,-4 2-4,1 1-4,0-4 0,-1 0-6,-1 1-6,-1 0 2,0-3-8,0 0 1,-2-1 0,1 0-4,-1-1 2,1-2 2,1 2 4,-4-1 0,0-1 2,-2 1 1,-2-1-5,0 3 0,-4-2-4,0-1-3,-8 5 2,4-2-3,-7 0-12,-5 1-13,4 0-11,-4 1-13,1-3-12,2 2-11,1-2-12,5-1-17,-4-1-13,6 1-19,-2-4-47,3 0-42,1-2-48,3-2-43,6 2-114,-7-8-125,7 8 55,5-10-218,-3 2-193</inkml:trace>
  <inkml:trace contextRef="#ctx0" brushRef="#br0" timeOffset="169340.44">12762 13263 1833,'7'-5'-39,"-6"1"34,-1 4 26,5-3 10,-3-1 22,-2 4 10,2-8 8,-1 5 6,-1 3 5,0-8 7,0 2 1,0 6 4,-1-7 3,1 0 4,0 7 2,-2-5 5,2 5 1,-2-7-3,2 7-5,-2-3-5,-2-2-19,4 5 1,-11 0-3,11 0-3,0 0-2,-21 5 4,13 2-2,-4 1 2,2-1 0,0 4-2,-1 0-8,-5 3-1,6-1-3,-2 3 2,0 1-5,-2 0-1,2 0-6,2 0-4,1 2 0,-2 1-4,5-3 0,2 1-4,-1 0-2,3-1-1,2 2-2,0-2-2,2-2 5,5 2-8,-1-2-3,4-1 2,4 0 2,0 2-3,3-4 3,4-1-4,0 1 1,4-2 3,4-3-2,-2 0 0,3-1-4,-2 0 0,1-3-3,3 1 2,-4 1-5,-1-5 1,0 0-1,0 0-2,3-7 6,-4 5 8,1-3 3,-3-1 4,-4-3 1,4 0 1,-5-1-1,-2-4-4,0 1 0,-3-2-6,0-4-2,-6-2-5,2 0-2,-5-4-5,-2 0 1,0-1-3,-6-1 0,2 1-1,-6-2-6,-1 3 2,-2 0-3,-6 1 0,0 0-3,-4 2 0,-1 2-2,-2 2 0,-2 5 2,1 4-2,-1 1 1,-3 2 0,4 5 1,-2 1-3,-2 1-2,3 3-4,-3 3-5,5 1-11,-1 1-14,4 3-15,-2 0-16,4 1-27,4-2-28,4 2-18,1 1-24,1 0-27,2-1-31,3-2-42,2 0-43,2-2-51,-1-1-108,3 2-70,1-2 40,-1 1-218,6-1-209</inkml:trace>
  <inkml:trace contextRef="#ctx0" brushRef="#br0" timeOffset="169656.98">12873 13398 1863,'0'0'0,"0"0"33,0 0 21,4-6 20,-4 6 25,0 0 20,0 0 14,0-5 3,0 5-5,0 0 7,0 0-3,0 0-7,0 0 5,4-5-2,-4 5-9,0 0-12,0 0-12,0 0-11,0 0 4,0 0 3,8 10-3,-4-4-5,-2-3-3,3 5 2,0-1-1,-1 1-8,0 1-8,0 0-5,0 2-3,0-2-7,0 3-4,1-1-6,-3 0-11,0 1-28,1-2-43,3-1-34,-4 1-42,0-1-40,0-1-54,0-1-48,0-2-52,-2 0-130,0 1-113,0-6 61,0 0-239,-2 6-223</inkml:trace>
  <inkml:trace contextRef="#ctx0" brushRef="#br0" timeOffset="169838.31">12870 13539 2112,'-6'-5'77,"6"5"20,-9-5 15,5 3 16,0-2 15,4 4 13,0 0 2,-7-3-13,5-1-19,2 4-9,11-6-14,-2 1-11,6 0-9,1 1-3,8-4-6,-1 1-16,0 0-41,2 1-66,-3-3-88,1 0-121,-6 1-225,0-1-53,-2 2 84,-2-1-216,-3 1-163</inkml:trace>
  <inkml:trace contextRef="#ctx0" brushRef="#br0" timeOffset="171133.18">10193 13568 1669,'0'0'-67,"-8"0"34,8 0 16,0 0 11,0 0 12,-10 0 18,10 0 7,0 0 4,0 0 12,0 0 1,-9-2 1,9 2 4,0 0 2,0 0 5,0 0-1,0 0 4,0 0 2,0 0 0,0 0-2,0 0-4,0 0-3,-9 0 7,9 0 0,0 0 0,0 0-7,0 0-6,23-2-3,-23 2-1,17-3-3,-5 3-4,-1 0-6,3 0-2,-2 0-1,8 0-2,-6 0 6,6 3 0,0-3 0,2 0 3,1 0 3,1 0-1,-2-3-4,4 3 0,3 0-2,-1-2-3,2 1 1,1 1-3,1-3 0,0 2 2,2-2-1,0 0 3,0 1-8,2 2 4,-1-2-1,0 2-7,0-2 1,-1 2 0,5 0 5,-5-2-2,2 2 0,1 0 7,-1-1-4,0 1-3,7-2 0,-1-1-3,-1 2 2,3-1 2,-1 0-3,1 0 1,-2-2 4,3 3-7,-3-1-6,1 0 0,-3 0-1,-4-1 3,-1 3-2,0-1-3,-1 1-3,-2-2 4,-1 2-5,0-2 4,2 2 1,-4-3-9,3 3 2,0-5 5,0 3-3,-1 0 1,0-1 2,2-1-7,-2 3 1,-1-4 3,0 3-3,-3 0 1,-3 0-3,-1 1 1,-4-1 1,0 0-2,-2 0-1,-2 2 3,-3-2 0,2 2-4,-2-2 6,0 2-3,-1-2 4,0 0 8,1 2 4,-2-1-1,1 1 2,1-2-5,-2 0 3,0 2-1,1-2-2,0 2 2,-3-2-3,1 2 1,-1-3 1,-8 3-10,15 0 5,-9 0 4,-6 0-6,11-3-2,-11 3 5,8-2-6,-8 2 4,0 0 2,11-2-5,-11 2 4,7 0-3,-7 0 1,0 0-2,0 0 0,8-1-2,-8 1 2,0 0-3,0 0-2,6-2-1,-6 2-7,0 0-5,0 0-4,0 0-10,0 0-12,6-5-9,-6 5-24,0 0-35,0 0-34,0 0-37,0 0-47,-8-7-72,8 7-156,-10-6-92,1 5 74,0-4-200,3 4-163</inkml:trace>
  <inkml:trace contextRef="#ctx0" brushRef="#br0" timeOffset="171554.2">12351 13359 1781,'-6'-4'46,"-2"3"17,0-3 18,-3 0 17,4 2 26,-1-1 21,2-1 21,-1 1-7,7 3-6,-13-1-10,9-1-15,4 2-12,-9-2-7,9 2-16,0 0-8,-8-3-11,8 3 5,0 0 19,0 0 5,0 0-12,6 15-1,1-12-6,-1 3-2,3-1 0,1 1 0,1 2-1,2-1-6,4 1-4,-1 0-4,4 0-4,-3-1-6,1 2-5,5-1-3,-3 1-6,0-2-3,2 0 2,-4 1-4,-2-2-6,-1-1-3,-2 1-1,-1-1-5,-1-1-1,-1 0-2,-1 0-1,0 0 2,-3-1 5,0 1 8,-3 1 15,2 0 8,-5-2-3,0 4-4,-5 0 1,2-1-6,-5 3-7,-3 0-2,-4 1-2,-4 4-6,-4 1-3,-4 0-7,-3 2-24,-4-1-37,-5 3-56,4-1-56,1-4-58,-2-1-73,4 1-83,-3-3-117,5-3-146,0-5 46,0 2-399,3-3-463</inkml:trace>
  <inkml:trace contextRef="#ctx0" brushRef="#br0" timeOffset="173586.74">10526 11740 2492,'0'0'-129,"0"0"26,0 0 26,0 0 22,0 0 22,0 0 26,0 0 14,0 0 14,0 0 12,0 0 10,2-13 7,-2 13 4,0 0 7,0 0-2,0 0 1,0 0-1,0 0-4,0 0-1,0 0-1,0 0-1,0 0-3,0 0-1,0 0-4,11-2 1,-11 2-1,0 0-2,0 0 2,0 0 0,0 0-2,0 0 4,0 0-5,0 0-1,0 0-2,0 0-4,0 0-1,0 0-3,0 0-6,0 0-6,0 0 5,0 0 6,12 5-1,-6-2 1,1 1-2,1-1 2,3 1 1,-1 2-8,4-1 0,0 1-6,1 1 3,0 1 0,2 1-2,-3-2-2,8 2 0,-3 1 3,0-1-6,-2 0 6,-1-2-1,0 0-3,-2 1 2,1-1-1,0 1 1,-2-2-6,-1-1 4,-2-1 4,-2 2 3,0-2 3,0-1 3,-1-1 5,-1 3 2,0-5-1,1 5 1,-4-3 1,5-1-5,-8-1-1,6 5-4,-6-5-6,6 4-2,-2-3 0,-4-1-2,0 0-4,6 4 0,-6-4 1,5 2-4,-5-2 3,0 0-2,0 0 1,7 2-4,-7-2 1,0 0 0,0 0 2,4 3-4,-4-3 1,0 0-2,0 0 1,0 0-4,0 0-2,0 0 1,0 0 7,6 5-4,-6-5 0,0 0-1,0 0 1,0 0-1,0 0 2,0 0-1,0 0 1,0 0-2,0 0 1,0 0-3,0 0 4,0 0-7,0 0 1,0 0 4,0 0 3,0 0-4,0 0 0,0 0 0,0 0-1,0 0 0,0 0 2,0 0-2,0 0-2,0 0 7,6 1-3,-6-1-3,0 0-5,0 0 7,0 0 1,0 0 2,0 0 0,0 0-3,0 0 4,0 0-1,0 0-2,0 0 2,0 0-1,0 0 2,0 0 3,0 0-2,0 0-7,0 0 8,0 0-5,0 0-2,0 0 2,0 0 2,0 0-1,0 0 1,0 0-2,0 0-2,0 0 3,0 0 2,0 0 1,0 0-1,0 0 9,0 0-4,0 0-1,0 0 2,0 0-3,0 0 0,0 0-2,0 0 1,0 0 0,0 0 1,0 0 0,0 0-7,0 0 5,0 0-4,0 0-2,0 0 2,0 0-1,0 0 2,0 0-12,0 0-2,0 0-6,0 0-1,0 0-8,0 0 4,0 0-7,0 0-2,0 0-10,0 0-3,0 0-15,0 0 1,0 0-31,0 0-13,0 0 2,0 0-9,-8-13-12,8 13-9,0 0-3,-4-4-6,4 4 0,0 0-2,0 0-5,-4-3-2,4 3 6,0 0-8,0 0 16,0 0-15,0 0 2,-2-4-15,2 4-36,0 0-407,0 0-105</inkml:trace>
  <inkml:trace contextRef="#ctx0" brushRef="#br0" timeOffset="174164.54">10880 11586 1523,'0'0'-48,"-2"-8"31,2 8 18,0 0 13,0 0 15,0 0 15,-2-6 14,2 6 13,0 0 8,-3-5 9,3 5 6,0 0 2,0 0 5,-3-4 5,3 4-1,0 0-2,0 0-1,0 0-5,-4-5-5,4 5-10,0 0-2,0 0-8,0 0-5,0 0-3,0 0-5,0 0 1,0 0-9,0 0-9,0 0-3,0 0-6,0 0-3,-13 9 2,10-1-6,-4 1-2,1 3-7,0 1 0,0 4-5,-1 0 0,-1 4 1,0 0-5,3 2 5,0 2-5,0-3 4,1 1-1,-1-1-2,2-2-1,-1-1-5,2-1 2,0-2-8,0 2-21,2-5-21,-3 1-30,3-3-37,-1-2-36,1 0-42,0 1-27,-2-3-56,4-4-121,-4-1-66,2-2-121,0 0-80</inkml:trace>
  <inkml:trace contextRef="#ctx0" brushRef="#br0" timeOffset="174529.59">10913 11277 1617,'0'-5'17,"0"5"15,-2-8 17,2 4 15,0 4 11,0-7 13,0 7-2,0-6-4,0 6-10,0 0-6,2-7-8,-2 7-8,0 0-1,0 0 4,0 0 4,9 20 5,-5-11 3,1 5-1,1 1-5,0 2-6,0 0-1,3 5-4,0-1-3,-1 1-8,0 0 1,1 2-4,0-3-2,-3 2-3,4-4-16,-5-2-26,1 0-36,-1-2-32,0-1-43,-1 1-44,3-3-35,-7-3-76,3-3-132,-1-2-208,0-1-116</inkml:trace>
  <inkml:trace contextRef="#ctx0" brushRef="#br0" timeOffset="174818.62">11028 11327 1716,'-2'-6'4,"2"-1"30,-2 1 26,0-1 16,2 7 8,-3-8 0,3 4-8,0 4-10,-2-6-9,2 6-5,0 0-6,0 0-2,0 0-2,-6 15 4,4-5 3,0 0-2,0 1 1,-2 0-3,1 4-1,3-1-3,-2-1-7,0-2-3,0 3-4,2-2 1,2 1-5,-2-2 1,2 0-3,3-1 0,-1-1-2,2-2 0,5 4-2,-1-8 0,5 3-2,0-4-1,1 2-12,2-2-22,-1-2-39,1-2-42,2 2-55,-2-2-55,-3-4-94,2 1-158,0-3-135,-1-2-98</inkml:trace>
  <inkml:trace contextRef="#ctx0" brushRef="#br0" timeOffset="175031.24">11274 11279 1783,'-4'-2'84,"4"2"10,-8-4 2,8 4 4,-6-1-3,6 1-11,0 0-10,0 0-9,0 0-1,0 0 4,-2 13-6,4-5-2,2 0-7,4 9-4,-4 0-3,4 2-6,0 2 0,1 0-44,-1 1-67,1 3-80,-3-3-154,5 2-203,-7-3-159,2-1-160</inkml:trace>
  <inkml:trace contextRef="#ctx0" brushRef="#br0" timeOffset="177030.7">12677 10376 1659,'0'0'-95,"-10"-11"20,10 11 20,0 0 12,0 0 20,0 0 4,0 0 19,-2-5-1,2 5 7,0 0 15,0 0 2,0 0 4,0 0 7,0 0 0,0 0 2,-2-7 0,2 7 1,0 0 3,0 0-6,0 0 4,0 0-5,0 0 1,0 0 3,0 0-4,0 0 3,0 0-2,0 0 2,0 0 0,0 0 3,0 0 3,0 0 4,0 0 4,0 0 3,0 0 5,0 0 0,0 0 0,0 0 1,0 0 3,0 0-3,0 0-3,0 0-1,0 0-9,6-3-1,-6 3 4,0 0 0,0 0-4,0 0-4,0 0-3,0 0-2,0 0 3,0 0-7,0 0 1,0 0-3,0 0 3,0 0-4,0 0 4,0 0-3,0 0 1,0 0-2,0 0-5,0 0 4,0 0-5,0 0-1,0 0-3,0 0-1,0 0-5,0 0 4,0 0-3,11 0-2,-11 0 1,0 0 13,9-2 1,-9 2 1,16 0-2,-6-3-1,2 3-2,0-2-2,3 2 3,1 0-1,4 0 0,4-3 1,0 3-4,6-2 2,-1 0-5,4 1 7,3-2-5,-1 3-1,8-2 3,0 0-4,1 0 4,-2 1-8,3-1-1,1-2 1,1 2-11,2-1 11,5-1-1,3 2 3,3-2-3,-3-3 6,-1 7-4,4-4 0,2 0-1,0 2-1,-1-3-1,0 3 2,-1-1-5,1-1 2,-4 2 3,-1 0 3,-8-2 1,-4 3-1,-4-1 4,-6 0-3,-4 0 3,0 0 2,-9 0 5,1 2 5,-4-1 1,2 1 1,-6-2 0,-2 2-6,1-2 0,-1 2 1,-2 0-5,0-2-4,-2 2-1,-8 0 1,17 0-3,-10-2 0,2 2 0,-9 0 0,10 0 2,-10 0-3,11 0 1,-11 0-1,9-2-4,-9 2 2,0 0-1,0 0-5,10 0 1,-10 0 0,0 0-2,0 0-1,8-2-6,-8 2-5,0 0-3,0 0-3,0 0-4,0 0-6,8-2-1,-8 2-6,0 0-4,0 0-5,0 0-8,0 0-4,0 0 0,5-3-15,-5 3-3,0 0-11,0 0-13,0 0-10,0 0-21,0 0-59,0 0-36,0 0-18,0 0-32,-15-4-60,9-2-124,0 4-53,-1-3-132,-2 2-133</inkml:trace>
  <inkml:trace contextRef="#ctx0" brushRef="#br0" timeOffset="178178.04">13736 9566 1649,'2'-2'-19,"1"-5"15,-3 1 10,0 6 21,2-9 19,-2 3 13,1 2 3,-1 4 12,-1-9 6,2 4-3,-1 5-3,-3-8-6,3 1-6,0 7-4,-5-5-8,1 3-6,4 2-6,0 0 0,0 0-9,-19 7-1,13-2-3,0 2 1,-3 3-4,2 3 1,1 2 0,1 3 8,2-1 6,1 3-1,2 1 4,-2 3 0,4-2 0,-2 2 0,2 3-4,1-1-5,2-2-1,-5-2-1,4 2-6,-2-5 2,2 1-4,-1 0 0,-1-3-9,1 0-27,-1-3-26,0-4-28,0 4-33,-2-4-32,0 1-29,0 0-33,-2-4-41,-2-5-64,-1 3-345,-4-3-143</inkml:trace>
  <inkml:trace contextRef="#ctx0" brushRef="#br0" timeOffset="178345.53">13578 9946 1711,'-4'-7'-44,"-1"0"26,1-1 30,2 3 16,-1-3 9,1 1 7,2-1-1,2 1-4,5-1-4,0-2 5,5 0-7,0 3-4,4 0 1,0-1-4,3 1-2,-1-2-2,2 4-11,-3 2-35,3-4-48,0 5-40,-2-1-59,0-1-132,0 0-180,-6 2 10</inkml:trace>
  <inkml:trace contextRef="#ctx0" brushRef="#br0" timeOffset="178583.88">13972 9769 1417,'0'0'73,"0"0"18,0 0 17,0 0 9,0 0 4,0 0-10,0 0-14,0 0-11,0 0-11,10 3-8,-10-3 1,2 10-2,-1-5-5,2 6-4,-1-3-1,0 1-6,0-1-3,1 4-6,-1 0-2,2-3-4,-2 3-2,1-2-4,-1 2-29,0 0-36,0-3-37,-1 2-46,2-2-41,-1-1-46,2-1-90,1-5-155,-1 1-95,-4-3-48</inkml:trace>
  <inkml:trace contextRef="#ctx0" brushRef="#br0" timeOffset="178845.41">14105 9719 1525,'-2'-9'22,"0"-2"26,2 6 39,-2-2 24,2 2 15,-2-2 4,2 7-11,-2-10-10,2 10-13,0-5-7,0 5-14,0 0-12,0 0 2,0 0-1,0 0 4,4 15-5,-2-5-4,0-1-5,0 1-2,2 0-6,-2 1-4,0 2-2,3-1-3,-1 1-3,0 0-3,0 0-4,3-1-26,-1 2-18,3-3-29,-3-2-33,0-1-41,4 1-51,2 0-43,-2-6-80,-1 1-117,2-1-246,1-3-153</inkml:trace>
  <inkml:trace contextRef="#ctx0" brushRef="#br0" timeOffset="179278.46">14312 9734 1697,'-2'-9'14,"0"1"27,2 1 25,-2 1 18,0-1 11,2 2 3,0 5-10,0-10-14,0 10-8,-2-3-11,2 3 1,0 0 9,0 0 6,14 11 1,-7-4 0,0 2 1,-1 0-2,2 2 0,0-1-2,2 1-2,-5-1-4,4 2-9,-3-5-3,0 1-7,-1-1-2,1 1-5,-1-1-1,-1-2 2,0-1-8,-2 1 0,2-2 4,-1 2-4,-3-5-5,0 0-4,0 0-5,0 0-3,0 0 2,0 0-10,0 0-12,-13-15-2,9 8-7,-1-4-4,3 2 3,-2-3 0,2 1 1,-1 0 7,1 2-6,2-3 1,0 2 0,5 0 1,-3 1 1,4 4-4,3-3 6,-1 4 0,5 1-1,-1 0 2,2 3 0,0 3 1,4-3-2,0 5 0,-1 0 6,0 0-6,0 2 5,-3 0 2,2 3 2,-5-3 0,0 3 0,0-3 0,0 3-21,-4-2-39,-3 1-59,0-1-61,2-1-58,-4-1-122,-2 0-135,2-2-141,-2-4-133</inkml:trace>
  <inkml:trace contextRef="#ctx0" brushRef="#br0" timeOffset="179514.42">14603 9455 1857,'-3'-7'63,"6"2"-1,-1 2 3,4-4 21,2 5 14,6 0 15,4 2 7,2 2 1,5 2-3,2 4-1,5 1-6,-2 7-5,-1 1-4,1 1-9,-1 4-9,-4 0 0,-1 2-11,-2 0-11,-6 0-13,-5 1-6,-3 0-21,-5 0-43,-6 2-62,-3-1-84,-7 3-98,-3 3-220,-12 4-50,-9 14 72,-4-2-110,0 2-72</inkml:trace>
  <inkml:trace contextRef="#ctx0" brushRef="#br0" timeOffset="180702.75">13289 13447 1510,'-10'3'-29,"10"-3"17,-7 3 20,7-3 18,-5 2 19,5-2 20,0 0 14,0 0 10,0 0 5,-9 2 4,9-2 3,0 0 0,0 0 1,0 0-2,-7 2-1,7-2-2,0 0-6,0 0 0,0 0-8,0 0-3,0 0-8,0 0 3,0 0-8,0 0 1,0 0-7,0 0-3,0 0 5,0 0 1,0 0 8,0 0 1,0 0-2,26 0-7,-16 0 1,2-2-2,0 2 1,5-2-5,0 0-5,6-1-1,5 3-3,3-5 1,11 0 2,5-2 7,9 2-5,2-1 4,4-1 6,24-1-1,0 1 5,4-1 3,1 0-4,1 0-4,-1 4-3,-3-1-8,-16-1 3,-12 3-11,-3-1-4,-8 0 3,-6 2-7,1 0 2,-8-1 4,-3 1-2,-1 0-3,-4 0 0,-7-1-3,2 2-5,-4-1 0,-1 0-4,-1 2-1,-3-3-2,-1 3-2,-3 0 2,1 0-5,-1 0 0,-1-2-2,-9 2-1,17-3-2,-11 6-1,-6-3-2,13-3-3,-13 3 0,13-2-3,-8 2-3,-5 0-3,10-2-2,-10 2 0,0 0 2,10-1-2,-10 1 1,0 0 1,8-2 0,-8 2 2,0 0 0,0 0-2,9 0 1,-9 0 0,0 0 1,7-2 0,-7 2 0,0 0-2,0 0-9,0 0-13,0 0-13,0 0-17,0 0-19,0 0-24,0 0-24,0 0-32,0 0-36,0 0-37,0 0-40,0 0-47,0 0-76,-14-6-150,14 6-7,-10-2 60,10 2-239,-13-6-217</inkml:trace>
  <inkml:trace contextRef="#ctx0" brushRef="#br0" timeOffset="181448.63">13704 12558 1970,'-3'-6'1,"-1"1"20,-1 3 30,0-3 21,3 0 6,-2 0 8,2 0 6,0-1-2,2 6-6,0-9-5,2 5-2,0-1 0,2 1-1,0-1-7,1 2-2,2 1-4,-7 2 1,18 2 1,-7 1-4,2 4 10,2 0-6,1 5-2,2 3-2,-2-1-5,0 6 1,2 3-7,-1-4 3,-1 2-5,-4-2-3,0 3-3,-1-4-2,-2 1 1,-3-3 1,-2-1-6,2-4 9,-3 0-5,-1-1 2,0-2-5,-2-3-1,0 0-5,0-5-5,0 0-1,0 0-4,0 0-2,-7-22-2,7 9 1,0-2-2,3-5-6,-1-1 4,0-1-3,4-3-2,0 2-3,1 3-3,0-2-7,-1 7-17,2-1-23,0 3-30,1 1-19,0 1-37,-2 2-46,2 5-49,0 2-52,-1-1-101,1 3-149,0 0 27,-1 5-177,0 1-172</inkml:trace>
  <inkml:trace contextRef="#ctx0" brushRef="#br0" timeOffset="181894.85">14132 12794 1771,'0'0'-39,"0"0"35,-8 0 32,8 0 24,0 0 25,0 0 14,0 0 11,-9-5 12,9 5 5,0 0-1,0 0 7,-2-7 7,2 7 3,0 0-8,0 0-4,0 0 0,2-6-11,-2 6-7,0 0-12,0 0-14,0 0-9,0 0-9,0 0-2,0 0-3,0 0-7,7 20-1,-5-12-2,0 3-10,2 0 1,-2 0-5,3 2 1,-3 3-8,2-1 1,-2-2-22,3 3-25,-3-1-31,2-1-32,-2-2-40,0-2-51,0 0-48,2-1-44,-4-1-86,4-2-109,0-3-22,1 1-169,0-2-150</inkml:trace>
  <inkml:trace contextRef="#ctx0" brushRef="#br0" timeOffset="182190.41">14491 12571 1824,'-5'-9'47,"3"1"24,0 1 24,2 2 22,-5-1 11,3 0 8,0 3-6,2 3-14,-2-8-12,2 8-10,0 0-5,0 0-8,0 0-2,-20 10 1,15-4-9,0 1-1,1 3-1,0 2-3,0 0-5,2 3 4,0 2-12,0-3-2,4 3-8,-2 0-4,2-2 3,4 3-6,-2-1 0,2-2-1,4 1-9,-2-1-21,2-2-35,-2 1-33,6-4-50,-2-2-53,0 2-52,3-4-52,-5-3-74,2-1-108,-2 1-24,1-3-146,1-3-119</inkml:trace>
  <inkml:trace contextRef="#ctx0" brushRef="#br0" timeOffset="182624.72">14653 12691 1802,'0'-11'52,"-2"4"26,2 0 22,0 1 15,-2 1 5,2-1 0,0 6-11,0-10-11,0 10-12,2-3-9,-2 3 5,0 0 4,0 0 2,0 0 3,17 15-12,-12-8 4,-1 1-9,0 2-5,0-1-2,0 1-13,1-1 1,-1-1-8,-2 1 0,0 1-12,0-2 2,2-1-6,-4 1 3,5-3-12,-5 1 15,0-6-7,0 7 0,0-7-7,-3 4-3,3-4 4,0 0-14,0 0 4,-14-11-1,9 5-3,1-3-3,0 0-7,-1-3 7,4 0-11,-1 1 1,2 0 2,0-1 2,2 0-2,-1 4-2,4-2-1,1 0 3,1 3-7,1 1 6,1 1-6,1 1 4,3-2 0,-3 1 1,4 5-3,-2 0 7,-2 0-1,3 3-3,0-1 1,-2 1-1,-2 1 0,0 2 6,3 3 0,-4-1-2,-2 0 6,-2 2 0,0-2-2,-2 1-3,1 2 0,-1-2-19,-2 3-26,-2-5-47,2 0-67,0 4-75,-3-5-94,1-3-149,-1 1-40,3-4 73,-5 4-148,5-4-91</inkml:trace>
  <inkml:trace contextRef="#ctx0" brushRef="#br0" timeOffset="182860.62">14912 12518 1674,'0'-8'86,"2"-1"19,-2 2 12,0 2 18,2-3 15,-2 4 8,0 4-8,6-7-8,0 3 5,1 4 0,6 0-2,-3 2 1,3 3 15,0 1-1,2 4 3,-1 2-6,-1-1-2,4 4-7,-5 5-6,4 2-9,-6 0-15,-1 2-7,-3 0-8,-4 3-26,-2-4-59,-4 2-86,-3 0-108,1-3-162,-6 4-241,-6-4-43,0 1 95,-2-5-370,3-6-380</inkml:trace>
  <inkml:trace contextRef="#ctx0" brushRef="#br0" timeOffset="189805.75">7163 14746 588,'0'0'59,"9"0"-34,-9 0-2,0 0-10,0 0 4,0 0-13,0 0 5,10 3-8,-10-3 3,0 0 1,0 0 2,0 0-1,4 2 1,-4-2-4,0 0 1,0 0 4,0 0-4,0 0 1,6 0-3,-6 0-7,0 0-13,0 0-34,0 0-72,0 0-79,0 0 69</inkml:trace>
  <inkml:trace contextRef="#ctx0" brushRef="#br0" timeOffset="192598.51">15064 13116 696,'5'5'98,"-5"-5"7,2 4 8,-2-4 4,4 5 17,-4-5 10,0 0 3,4 3-1,-4-3-3,0 0-2,4 4-3,-4-4 2,0 0 1,0 0-7,0 0-8,0 0 1,4 3 1,-4-3-5,0 0 4,0 0-11,0 0-4,0 0-1,7 2-4,-7-2-16,0 0-8,0 0 0,0 0-3,0 0-2,0 0-1,0 0-5,0 0-3,0 0-6,0 0-6,0 0-5,0 0 0,0 0-8,4-9-7,-4 9-7,0 0-5,0 0-4,0 0-5,0 0 4,1 17 3,-1-3 4,0-2-1,3 8 3,-1 1 4,-2 3 5,2 6 2,-2-1 4,3 0 0,-1 1-7,0-2-1,0 3 4,0-2 0,3-2 0,-3-3-3,0 1-1,0-4-3,0-1-1,0-4-5,-2 1-1,2-5 0,0 1-3,-2-1 1,0 0-6,2-3-5,-2-2-22,0 1-26,0-3-23,-2 2-27,2-7-30,-2 5-24,2-5-27,0 0-27,-8 0-30,8 0-30,0 0-33,-6-12-44,3 5-99,1-1-105,0 1 34,-2-3-215,1 1-207</inkml:trace>
  <inkml:trace contextRef="#ctx0" brushRef="#br0" timeOffset="193958.49">15096 13268 1879,'-2'-12'-62,"2"5"19,-2-3 27,2 1 13,0 0 20,0 1 20,2-2 10,-2 3 8,0-1 8,2 0 5,-2-1 0,0 2 3,2-2 8,-1 1 1,2 1-1,-3 0-4,2-1-4,0 1 2,1-1-1,1 1-1,-4 1-1,2-2-1,0 3-4,3-4 3,-3 4 7,-2-1 11,4 2 2,-4-1 2,2-1 5,0 0-12,-2 1-5,2-2-1,0 5-4,-2-5-3,0 1 0,2-1-14,-2 7-6,1-9 4,-1 3-12,0 0-6,0 6 1,0-9-7,0 5-1,0 4-4,0-7 2,3 2-6,-3 5-1,0-5 0,0 5-9,0-7 3,0 7-3,0 0 0,0-5-2,0 5 0,0 0 0,0-6 1,0 6-2,0 0-4,0 0-1,2-6 3,-2 6 0,0 0-2,6-3-1,0-1 1,0 2-6,0-1 6,4 1 0,1-2 2,2-2 0,4 1-2,3-2 2,6 0 3,2-1 0,7-1 2,6-1 2,8-4 13,4 3 3,2-2-2,17-4-3,-11 4 1,-10 1-4,-2 3-3,-1-3-3,-7 4 2,-6 3-2,2-2-1,-10 1-1,1 0-3,-2 1-1,-6 0-2,2 1 1,-5 1-2,-1-2 0,2 4 1,-2-3 3,0 0 2,0 1 3,-1-1 2,1 0 4,2 0 0,-6-1-2,4 3 4,-4-3 1,-1 3 2,-1-1 3,-1-1 2,-1 3 1,1-2-1,-3-1 2,0 3-2,0-1 0,2 0-2,-8 2 1,8-2-4,-8 2-4,8-2-4,-8 2 1,8-2-3,-8 2-1,7-2 0,-7 2-2,0 0-2,6-2-2,-6 2 1,0 0-1,0 0-1,9-4 2,-9 4-2,0 0-2,0 0 3,0 0-1,2 14 15,-4-5-1,0 2-1,2 1-3,-2 2-3,-1 3 1,1 2 3,0 2 0,2 4 2,-2 0-1,2 5 0,0 0 1,0 2-4,0 3-1,0 2 2,2 4-3,0-3 1,0-1-2,1 2-1,1-3 0,-2-2 1,2-1-3,-2-5-1,2 1 4,-1 2-5,1-4 2,0-1 3,-3-1-3,2-1 3,-1-5-1,0 1-4,0-3 3,-1 0-2,2-3-5,-3-1 1,3-2 9,-3-1-8,0-1 0,2 0 4,-2 0 3,0 0-3,3-2 4,-3 1-5,0-2-6,0-3 5,0-3-3,-3 8 1,3-8 0,-2 7-4,-1-3-3,3-4 5,-6 5-4,2-2-1,-2-1-1,0 1-4,6-3-1,-13 3-3,4-1 1,-1 0-1,-1 0-1,-1-2 1,-6 3 1,0-1-3,-6 1 1,-5 0 1,-3 1 0,-9 1-2,-1-1 2,-11 2-1,-4 1 2,-3-3-1,4 4 1,-3-3 3,0 2 1,7-2-1,5-1 0,3 0 2,4 0 1,3-1-2,5-1 2,2 0 0,4 0 3,5 0 1,-2 1-2,6-3 1,-3 0 1,5 0-1,-1 3 2,2-1-1,2-2 0,0 0-1,3 0 0,-2 0 2,1 0-1,10 0 1,-15 0-1,9 2-3,6-2-1,-14 0 3,14 0-1,-10 1-4,10-1 3,-9 0-1,9 0 0,0 0 0,-10 0-1,10 0 1,0 0-1,-8 2 0,8-2-2,0 0-4,0 0-6,0 0-7,-12 0-7,12 0-8,0 0-8,0 0-27,-7 0-27,7 0-21,0 0-13,-9-2-22,9 2-18,0 0-18,-10-1-31,10 1-42,-4-7-49,2 4-58,2 3-121,-2-9-57,0 1 47,4 0-252,0-2-244</inkml:trace>
  <inkml:trace contextRef="#ctx0" brushRef="#br0" timeOffset="194427.57">15447 13203 2132,'-4'-3'47,"-2"-1"18,6 4 21,-6-6 18,6 6 18,-6-4 15,6 4-12,-2-4 2,2 4-11,-5-3-5,5 3-8,0 0-7,5-8-6,1 4-10,2-1-5,2 1-6,3-2-2,2 1-3,1-2-7,2 1-2,-3 2-8,-1-1-3,-3 1-6,1 2-7,-2-1 4,0 1-10,-2 0-5,-1 2-1,-7 0 12,13 6 6,-11-1-2,0 5 2,-2-1 4,-2 3-1,-2 3 1,-3 0-1,0 6-5,-1 0 3,-2 0-5,-1 0-4,3 0 3,-3-1-1,2 0-2,-1 1-4,4-6 1,-4 2-4,4-3 0,2-1-4,-2-1 0,2-3 1,0 1-2,2 0 4,-2-5 16,8 1 7,0-3-1,2 1-5,1-2 0,6 0-7,-3-2-1,0 0-3,3 0-3,0 0-10,-2-2-27,5 0-46,2-2-50,-2 1-46,-1-3-65,2 1-74,2-8-76,-2 2-156,0 0-46,-3 0 52,2-6-294,-4 5-300</inkml:trace>
  <inkml:trace contextRef="#ctx0" brushRef="#br0" timeOffset="194602.17">15850 13197 2122,'0'0'40,"-2"-7"24,2 7 10,-3-8 4,3 8 1,3-7-2,1 1-11,0 1-6,5 0-5,1 0-7,3-2-8,-1 2-28,4 0-50,-2 1-55,3 1-69,-2-6-85,-2 4-151,-1-1-241,2 0-135</inkml:trace>
  <inkml:trace contextRef="#ctx0" brushRef="#br0" timeOffset="194802.76">16062 12910 1857,'-2'-7'110,"-1"2"14,3 5 6,0-7 2,0 7 13,0 0 3,-2-6-2,2 6 10,0 0 18,0 0 1,13 20-2,-8-9-3,0 6-9,4 1-17,0 7-10,-2 0-14,2 3-12,2 1-17,-2 4-59,1-1-66,-4-5-83,0 2-120,-1-3-199,-1 1-165,-2-3 89,0-2-336,1-2-333</inkml:trace>
  <inkml:trace contextRef="#ctx0" brushRef="#br0" timeOffset="197094.66">16441 13121 2155,'0'0'-83,"0"0"22,0 0 13,8-2 16,-8 2 20,0 0 20,0 0 13,0 0 11,9 0 7,-9 0 5,0 0 5,0 0 10,0 0 7,0 0 5,10 0 3,-10 0-2,0 0 0,0 0-4,0 0-5,0 0-3,0 0-9,0 0 1,11 0-10,-11 0 2,0 0 0,0 0 12,6 2 5,-6-2-3,0 0 3,10 4-5,-5-2 6,-5-2 5,8 3 5,-2 0-4,-6-3 3,16 1-4,-8-1-2,5 0 0,-1 3-5,4-3-3,2-3-8,6 3 6,3-1-1,3-2-3,4 0 2,6-1 0,3 0 0,3 1 5,11-3 6,2-1 1,26 1-3,0-2-3,-1 3-9,1-4-4,-10 4-3,-12 1-6,-1 0 0,-1 0-5,-4-1-5,-9 3-1,-1-2-2,-3 3-5,-1-2 0,-7 1 0,-4 1-4,-2-1-1,-3 0 1,-3 0 7,-6-1 8,2 1 5,-4 2 6,-1-3 3,-2 3 1,0 0-3,-3-2-1,0 0 0,0 2-6,0 0-4,-10 0-4,15-1-2,-15 1-1,10-3-6,-4 3-6,-6 0-10,9-2-7,-9 2-8,0 0-7,0 0-7,5-2-4,-5 2-5,0 0-1,0 0-1,0 0 0,0 0-1,0 0 3,0 0-10,0 0-1,-11-11 7,11 11-2,-3-7 1,3 7 1,-4-6 9,2 0 1,2 6 4,-2-8 2,0 5 5,2 3 4,-2-5 5,2 5 2,0-7 4,0 7 2,-2-6 0,2 6 3,4-4-1,-4 4-5,6-5 5,-6 5-3,11-4 1,-11 4 0,11-2-1,-11 2 1,10 2 3,-4 2 1,-6-4 0,8 8 3,-2-4 7,-2 4 4,-2-3 5,0 3 6,-4-1-4,2 3 3,-2-3 1,-2 1-2,-4-1-1,2 1-4,0 0-1,-2-2 0,-2-3-1,3 3-1,-2-4-2,1 0-2,-1-2-1,9 0 0,-14-6-4,7 2 2,0-3-2,3 0-4,2-1-2,2 1 1,2-4 0,0 4-2,0 1 1,0-1-5,6 0-1,-4 2 1,0 2 0,2-2-1,0 3 1,-6 2-1,11-3 3,-5 3-2,-6 0-2,0 0 4,11 3 2,-11-3-31,3 5-53,-3-5-64,0 0-92,-7 7-101,7-7-154,-15 0-108,15 0 54,-18-5-346,7-2-376</inkml:trace>
  <inkml:trace contextRef="#ctx0" brushRef="#br0" timeOffset="199322.75">14626 10214 2221,'0'0'-154,"7"-2"24,-7 2 20,0 0 16,0 0 21,0 0 13,0 0 16,0 0 15,0 0 11,0 0 12,0 0 5,0 0 14,0 0 8,0 0 8,0 0 2,0 0 3,0 0 5,0 0-4,0 0-1,0 0-4,0 0-1,0 0-1,0 0 3,0 0 3,0 0 2,5-2 5,-5 2 7,0 0 8,9-2-1,-9 2-2,10-1-1,-3-1-4,0 0 0,0 0-4,2 0-4,2 0-4,1 0 2,1 0-1,0 1-1,3 1-1,2-4 3,0 4 2,4-2-2,-4 0 0,7-1 1,-5 3-4,5-3 2,3-1 5,0 3-5,2-1-1,-1-3-1,3 3-3,0-3-2,0 3-4,1-2 12,8 0-1,-7 1-3,6 1-5,-8 0-4,7-2 3,-4 2-1,5-2-3,0 1-4,1 1-1,3-4 4,3 3 0,7-1-3,4-2-1,-1-1 1,4 4-1,-1-3-6,-1 3 3,2-3-1,-5 2 0,1 2-4,-1-1-1,-9-2-2,-4 4-1,-3-1 5,-4 0-6,-4 2 0,-3-2 3,-5 2-5,-4-2 2,2-1-2,-5 3-4,2 0 5,-4-1 1,1 0 0,0 1-6,-2 0 2,3-2 0,1-1 1,-6 3 0,2-2 0,0 1-2,0 1 1,-3-2-2,-1 2 2,1 0 2,0 0-2,-3-2-5,0 2 7,-8 0-2,16-3-5,-16 3 4,12 0 5,-12 0-2,9 0 6,-9 0-2,0 0-4,10 0 1,-10 0 5,7-3-1,-7 3-5,0 0 1,0 0 6,9 0-4,-9 0-2,0 0-2,8-2 4,-8 2-3,0 0 5,0 0-9,0 0 6,0 0 0,0 0-2,0 0 1,10-2-2,-10 2-4,0 0 2,0 0 7,0 0-8,0 0 2,0 0 4,0 0-9,0 0 3,0 0 3,0 0-5,8 0 4,-8 0-2,0 0 1,0 0-2,0 0 1,0 0 0,4-4-6,-4 4 8,0 0-2,0 0-2,0 0 2,14 4-1,-14-4-2,10 2-4,-10-2 3,11 2 2,-5 1 0,1 0 2,-1-1-12,-2 1 2,3 2 3,-3-3-2,0 0 5,-4-2-5,6 5 7,-4-1-2,0-1 2,-2-3 0,-2 8 7,-2-2-6,-2-3-1,0 1 5,-3 0-1,-2-2 0,3 3-2,-3-5 5,1 0-4,-2 0 0,-1 0-4,6-3 2,-3-1-4,3 0 0,-1 0-4,3-1-3,1-1 0,2-1 6,0-1-3,4 1 1,0 1 5,4-1-1,1-2-6,0 4 1,4-3-1,-1 2 4,9-1 3,-5 1 0,5 1-3,-2 1 1,2-1-1,-1 5 0,0-3 3,-1-1-5,-2 4 2,0 0 1,-3 0 0,4 2 4,-4 0 1,-3 1-3,6 2-1,-7-1 6,-1 1-5,3 1 3,-4 0 2,-2 1 2,0 1 3,-4-3 0,0 4 2,-3-2 0,0 1-3,-1-3 0,-4 3 3,1-2 0,-3-1-4,-1-1 0,0-2 3,1-2-2,0 0 0,-4-2-1,6 0-2,-2-2 2,1 1 5,3-3-10,2 0-2,-1-1 3,3-3-4,4 2 1,-2 0-1,5-1-1,-1 1 1,4 3 1,1-3 0,-1 3-1,4 1-2,2-1 4,-4 5-4,5 0 0,-2 0 3,-2 0 0,5 2-5,-3 3 6,-2-3-3,-1 5 1,0-1 0,-1-1 3,-2 3-1,-2 0 4,-2 1-2,-1 1 3,-4-1 0,-1 1 0,-2-2-2,-4 1 4,0 0-3,-3-3 1,-1-1-1,0 0 2,-1-2-2,-1-3 1,2 0-1,0-1-2,-1-3 3,3-1-4,0-2 6,3 2-7,2-1-2,1-2-4,1 1 3,4-1-5,0 1 10,2-1-9,2 3 4,1-2-7,1 2 5,0 1-1,0 2-3,-6 2-5,12-4-14,-6 2-18,-6 2-19,10 0-28,-10 0-32,6 4-31,-6-4-38,9 6-36,-9-6-83,0 3-127,0-3-214,0 0-150</inkml:trace>
  <inkml:trace contextRef="#ctx0" brushRef="#br0" timeOffset="200520.66">16930 9980 1718,'-6'-3'-35,"1"-2"25,-1 3 10,1-1 21,-1-1 12,2 0 10,-2 1 8,2-2 1,4 5 6,-12-5 6,8 1 1,-2 1-3,0 0-1,6 3 5,-10-4 1,5 3-1,-1-4-1,0 3-3,-3 0-5,9 2-2,-18 0-5,8 2-1,-1 0 2,-1 3-1,0 0-3,-1-2-5,0 6 0,2-1-1,1 1-5,0-2 2,0 6-6,4-4 1,2-1-5,2 4 1,0 2 2,4-2-4,1 1 3,4-2 1,5 0-6,0 0 1,3 1-1,0-4-1,2 1 0,1-3 3,2-2-6,-4 0 3,3-4 0,3 0-3,-4 0 4,2-4-3,-3 0 1,0-3 4,-2-1-7,-3-2 4,2-1-6,-4 0-1,-2-3-3,-1 1-3,-1-1-1,1 1 1,-5 2-4,-2-1 1,0 2 4,0 0-7,-5 0-2,1 2 0,-3 2-1,-1-1-2,-2 3 2,-1 1-6,0 3 8,-1 0-3,-1 0-4,0 3-1,2 1-1,-1 1 10,2 3-6,-2 1 2,6 3-5,-2 0 4,4-2 0,-4 6 8,8-1-12,4 0-1,-2 1 7,2 1-5,2-2 6,2-1 4,2 1 0,0-2 3,0-2 3,1-1 1,2-3-2,-1 0 8,3-4-3,-3-3-2,2-2-3,0-1 4,-1-4 1,0 0-7,-1-3 1,-1-1-1,-1-2 4,-3 0-9,0-1 2,-5-1-1,-1-2-2,-1 3 1,-1 1 0,-3-2-7,-3 2-2,-2 1 5,-1 0-5,-3 5 0,-1-1 1,-4 3 0,2 1-3,-4 2 4,1 2-4,0 2 4,2 4-3,1-1 0,0 3 3,2 2-5,3 1 5,-2 4 0,3 4 4,3-1-5,3 1 4,1-1 1,6 2-2,-1-1 5,2-2-4,5 1 1,2-6 0,0 0 5,3-3-1,0-3 9,4-1-11,-2-3 2,4-4 9,-3-3-14,-1-3 0,0 1 3,0-5 0,0 0-4,-4-5 5,-1 2-1,-6 1 1,2-3-14,-5 1-6,-2 0-8,0 3-9,-2-3-16,-5 4-17,2 2-24,-6 1-31,1-1-31,-2 5-41,2 1-37,-2 1-48,1 1-119,-2-1-96,3 3-166,1 3-154</inkml:trace>
  <inkml:trace contextRef="#ctx0" brushRef="#br0" timeOffset="204015.99">16963 10009 1699,'0'0'-50,"0"0"12,0 0 21,0 0 15,0 0 10,0 0 15,0 0 6,0 0 3,0 0 0,0 0 3,0 0 2,0 0 2,0 0 5,-6 9 2,6-9 5,0 0 0,0 0 0,0 0 2,0 0 1,0 0-2,0 0 2,0 0-3,0 0 23,0 0 13,0 0 1,18 4-4,-18-4-7,14 0-7,-8 0-5,-6 0-2,20 2 1,-10-2-1,2 2-2,4-2 1,-3 2-7,3-2-4,2 0 5,-1 0-4,3-2-1,1 2-4,0 0 1,1-2-5,1 2-3,3 0-4,-4 0-3,8-2 3,5 2 14,-1-2-8,3 2 1,8 0-8,0-2-2,-1 2-4,5-2-1,-3 2 5,5 0-6,-2 0 1,-1 0-3,-1-2 0,4 2 2,-5-2 1,3 2-2,-2-1 3,-1-1-5,-1 2-2,0-2 4,-3-3-5,3 4 2,-6-1 5,3-3-4,-1 5 6,-1-4-2,-2-1-1,3 2 3,-1-1-1,2-2 2,-1 2-2,3 1-1,-2-3-5,3 3 1,-1-2-1,-1 2-1,-1-1-2,-2 2-3,1-1-2,-9-2-1,1 2-1,-3 1-2,-3-1 0,-3 1-2,-2 0 0,-2 2 0,-1-3-3,0 1-2,-2 2 3,-1-2-1,0 0 0,-2 2 0,3-2-3,-1 2 2,2-1 1,-2-2-5,1 2 3,1-1-2,1 0 0,0 0 2,1 0-4,-2 2 1,-3-2-2,-2 0 2,0 2 1,-3-1-1,3 1-1,-4 0 2,1-3-4,-2 2 4,0 1 0,-8 0 3,16-2-3,-8 2 0,3 0-2,-3-2 2,3 0-2,2 2-2,-3-2 4,2-1 0,4 3-1,-4-2 0,1 2 0,0-2 0,2 2-1,-1-3 1,2 1 0,-4 1 1,3 1-1,0-2-1,0 0 1,1 2-1,0-3-2,-4 3 4,2-3-2,0 3-1,-2-2 1,1 0 1,-3 2-1,4 0 0,-4-2 0,-2 2-2,2-2 2,-1 2 5,-3-1-5,-6 1 1,18-2 0,-10 2-2,2-3 2,-1 2-1,2 1 0,-1-2 0,0 2 0,4-2 1,-4 0 0,-1 2 2,1-2-1,-2 2 0,-8 0-1,16-2 1,-10 2-2,-6 0 3,12-1 1,-12 1-1,9 0-2,-9 0 3,9-2-13,-9 2-7,0 0-19,10 0-23,-10 0-32,0 0-23,8 0-27,-8 0-30,0 0-39,0 0-56,0 0-46,0 0-101,0 0-141,-18-4 38,18 4-198,-18-4-207</inkml:trace>
  <inkml:trace contextRef="#ctx0" brushRef="#br0" timeOffset="204462.43">19800 9721 1936,'-10'-6'15,"4"1"22,0-1 20,-2-1 26,4 0 26,-3 2 21,3-1 9,0 0-3,-1 2-2,3 0-13,-2 1-6,0-1-4,4 4-18,0 0 0,-9-4-12,9 4-10,-2-3-1,2 3-10,0 0-4,-4-4-9,4 4-5,0 0-2,0 0 10,0 0 21,17 11-9,-9-5-7,3-2-4,4 3 2,-1 3 1,6-1 2,-1 1-4,4 1-3,-3 0-3,7 3-3,-4-2-2,0-1-2,-2 0-1,1 2 0,-4-1-6,2-3 1,-1 3-6,-5-4-4,0-1 1,-2 1-2,-2-1 0,-2-1 1,2-1 0,-2 0-1,-2-2 2,0 2 0,-1-3-1,-3 5-1,-4-1 2,2-6-3,-11 9-2,1-1-2,-4-1-2,0 2-10,-7 0-17,0-1-25,0 1-28,-3 0-20,2 1-22,0 0-21,-1 0-21,3-3-28,2 0-35,2 1-37,2-1-30,-1-3-59,7 0-123,-1 0-49,-2-3 40,5 1-122,6-2-92</inkml:trace>
  <inkml:trace contextRef="#ctx0" brushRef="#br0" timeOffset="205086.2">20290 9576 1588,'5'-5'34,"-3"-2"32,0 2 29,0-1 28,0 0 26,-2 3 19,0 3 1,4-8 13,-4 8-5,3-7-1,-3 3-2,0 4-6,0 0-12,2-7-14,-2 7-15,0 0-14,0 0-10,0 0-11,0 0-8,-22 14-7,15-4-6,-5 3-6,4 0-2,-2 7-1,1-1-5,1 3-10,1 2-1,1 0-4,-1 3-1,3 0-3,0 2-2,2 2 2,2 1 2,0 1-2,2 4 0,2-1-3,3 0 2,3 0 1,5-2 3,4 3-1,5-3-3,-4-8 5,10 1-2,-3-5 3,1-2 0,6-5-2,-2-2 3,0-1-4,4-4-1,-6-3-5,2-3-1,-3-2-3,1-3-3,0-3-3,-4-2-2,7-5-1,-3-5-2,-2 0 0,-1-6-4,3-2-2,-6 0 1,2-5-7,-5-4-5,-2 5-3,-6-3-7,-3-6-4,-2 3-2,-4-5-3,-1 2-2,-6-2-2,-3 2 0,-4 0-3,-5 1 1,-2 6-2,-6-2-1,-7 5-5,-4 4-4,-5 7-14,-5 3-16,-4 5-15,3 6-16,1 4-18,-3 4-19,-3 4-14,1 3-16,5 4-19,1 2-12,7 0-21,7 0-22,3 2-22,4 3-11,6-7-33,6 2-93,0-3-111,7 1 59,3-1-93,2 1-44</inkml:trace>
  <inkml:trace contextRef="#ctx0" brushRef="#br0" timeOffset="205430.73">20598 9839 1654,'0'0'119,"0"0"16,0-7 14,0 7 13,0-9 15,0 9 4,0 0-7,2-3-9,-2 3-16,0 0-17,0 0-15,4-5-16,-4 5-11,0 0-10,0 0-1,0 0 4,13 17 4,-9-10-10,2 3-3,1 2-8,-3 1 0,3 0-5,-1 2-7,0 0-1,-2 0-3,2 3-6,-2-3-26,2 2-39,0-2-34,-4 2-36,2-2-45,-2-4-57,2 4-59,-4-6-63,0-1-145,-2-3-71,-2 3 48,-2-4-150,0-1-130</inkml:trace>
  <inkml:trace contextRef="#ctx0" brushRef="#br0" timeOffset="205607.41">20394 9977 1698,'-2'-9'58,"2"4"11,2-1 1,5-1 12,1 1 14,5 1 2,4-2-6,7 1-7,2 2-8,4-3-9,0 2-39,-1-1-81,3 0-98,-2 1-171,-5-1-359,-5 2-175</inkml:trace>
  <inkml:trace contextRef="#ctx0" brushRef="#br0" timeOffset="208174.34">18270 12975 1802,'0'0'-43,"7"-7"23,-7 7 16,4-2 6,-3-3 12,-1 5 8,5-3 11,-5 3 9,7-7 5,-5 4 2,-2 3 3,5-8 3,1 5 4,-2-1 4,0 0 7,0 0 5,-1-1-1,4 1 2,-2-4 2,2 3 0,-1-2 0,-1 0 2,4-1-5,0 1 0,0-3-1,1 1-4,1-3-6,-1 3 4,2-3 1,-1 1-8,2-3-5,2-1 9,0 0-6,2 0 8,-3 0-2,6-1 2,-5-1-2,6 0 1,-4 1-3,6-6-3,-6 5-1,4-2-7,-2 2 0,2 0-8,-1 2-3,0-7 0,0 7-5,3-6-1,-2 6 1,0-6-2,3 2-4,-1-2-3,2 0-1,0-2-3,-1-2-1,2 3-1,3-7-3,1-2-2,0 2 2,-1-3-2,-1 1 2,-1-4-3,-2 2-5,3 1 0,-3-1 2,1 1-6,-3 0 1,3-1 1,-6 5-3,4-7 2,-3 9-2,0-3 0,2-1 0,-1 4-1,-4-3-1,2 2 3,1 0 1,-4 3 4,2-1 2,-2 0 3,2 3 6,-3-2-3,0 4 8,-2-2 0,3-1-2,-1 5 0,-2-4-1,-1 1 0,2 3-3,0-4-4,-1 4-2,2-3-2,0 1 0,1-5-1,-2 7-2,2-1 1,-2-5-3,6 2-1,-7 3 0,2 0-2,-2 0 1,1 0 0,0 1-1,0 0-2,-1 0 1,2 1-1,-5 2-1,5-2 0,-4 0-1,4-1 2,-4 2-1,3-2-2,-2 1 2,2 0 1,-1 0-6,2-1 4,-2 2 1,0-4-2,2 3 2,-2-2 0,0 3-2,2-2 1,-3 2 6,1 0 3,-2 0 5,0 1 0,-2 1-2,1-1 3,-2 1 0,1-1-2,1 2 2,-3 0 1,0 0-4,2-3-1,0 3-2,-4 0-1,2-2 0,-1 2-1,2-3-2,-3 1 1,0 0-3,3 2 0,-3 0 1,0-2-3,0 2 1,-1 2 1,2 0-2,-3 0-1,2 0 1,-2 2-2,0 0 2,0 1-2,1-1 1,-1 5 2,-2-2-4,3 0 3,-3 0-1,0 0-1,2 3 1,-4-3 0,4 2 1,-4 4 1,4-7-3,-1 3 2,1-2-4,-2 1 1,1-2 2,2 2-1,-1-3 1,0 2-2,1 1 1,-3-1 0,3 1-3,-1 1 5,-3-2-4,4 3 6,-3-1-2,1 0-1,-3 4-3,3-7 2,-1 5-1,-2 2-1,4-7-1,-4 7 1,1-5 1,-1 5-1,4-4 0,-4 4 0,0 0 0,2-6 0,-2 6 2,0 0-2,3-4 0,-3 4 2,0 0-1,0 0 3,6-3-2,-6 3 5,0 0-3,0 0 0,0 0 1,0 0-2,0 0 3,0 0-1,0 0-1,2-4 4,-2 4-4,0 0 2,0 0 2,0 0-3,0 0 0,0 0 0,0 0 0,3-6-2,-3 6 1,0 0-1,0 0 0,0 0-1,0 0 4,0 0-6,0 0 2,0 0-1,0 0 2,0 0 1,0 0-2,0 0 1,3-5 0,-3 5 0,0 0-2,0 0 0,0 0-3,0 0 0,0 0-1,0 0-1,0 0-2,0 0-2,0 0 1,-17 11 2,4-2 3,-7 0 0,-3 6-1,-5-1-1,-2 3-8,-8 2-16,-3 3-10,1-3-11,0 3-11,-1-2-13,1 0-15,9-3-5,-1 1-6,4-3-11,5-4-10,4 0-13,0-1-26,2-3-27,4 0-35,2-1-31,5-2-32,0-1-50,6-1-111,0-2-64,0 0-191,0 0-194</inkml:trace>
  <inkml:trace contextRef="#ctx0" brushRef="#br0" timeOffset="208528.96">20490 10398 1785,'4'-5'-49,"-4"5"28,7-6 17,-7 6 17,2-7 21,-2 7 17,2-4 19,-2 4 9,4-4 7,-4 4 5,1-5 3,-1 5 8,0 0 6,0 0 1,3-7 0,-3 7 4,0 0 0,0 0-10,2-3-10,-2 3-8,0 0-9,0 0-6,0 0-8,0 0-11,0 0-7,0 0-1,0 0-5,11 14 2,-7-5-9,2 2 0,3 1-7,-4 3 4,6 4-1,0 3-6,0-2 0,2 5-3,-1 2 6,1 1-5,0 0-23,-2 3-42,-3-6-59,0 1-79,0-1-72,0-1-164,-6 0-103,0-5 65,0 0-167,-2 0-122</inkml:trace>
  <inkml:trace contextRef="#ctx0" brushRef="#br0" timeOffset="209850.52">19515 11436 1606,'-4'-6'-35,"4"6"31,0 0 8,0 0 15,-2-4 17,2 4 8,0 0 8,0 0 7,0 0 6,0 0 4,-4-4 6,4 4-1,0 0 7,0 0 1,0 0 2,0 0 0,0 0-1,0 0 3,0 0 0,0 0-1,0 0-4,0 0 3,-4-4-1,4 4-4,0 0-5,0 0-5,0 0 1,0 0-3,0 0-10,0 0 5,0 0-6,0 0-1,0 0-3,0 0 6,0 0-12,0 0 1,0 0 0,0 0-1,0 0-7,0 0 1,0 0-4,0 0-1,0 0-7,4-8 1,0 5-6,-4 3-6,10-4 2,2 0-2,-2-2 1,3 3-1,0-3-5,6 1 3,-3-2-3,2 2 1,-1-1-6,1 0 12,0 1-1,-2 2 6,-4-2 2,2 1-1,-6 1 5,3-2 0,-3 2-1,1 1 2,-1-2-3,-1 2-6,-1 1 0,0-2-1,-6 3-8,9-3 3,-9 3-6,11-2 2,-7 0-5,-4 2 0,8-2 0,-8 2-2,0 0 4,6-2-6,-6 2 4,6-3-6,-6 3 2,0 0-1,0 0 0,0 0-3,9 0 3,-9 0-3,0 0 1,0 0 2,0 0-2,7-3-2,-7 3 0,0 0-2,0 0 4,0 0 0,0 0 1,0 0-1,6-2-1,-6 2-2,0 0 4,0 0-1,0 0-1,0 0 2,0 0 4,11-2-2,-11 2 1,0 0 1,6-1 0,-6 1-3,0 0 1,0 0 1,0 0 1,6-1 3,-6 1 3,0 0 3,0 0 0,0 0 0,0 0 0,0 0 6,0 0 0,0 0 4,0 0 6,0 0 4,4-7 4,-4 7 4,0 0-3,0 0-1,0 0-3,0 0-7,0 0 0,0 0-4,0 0-5,0 0-2,0 0-3,0 0-4,0 0-2,0 0 1,0 0-8,0 0 0,0 0 0,0 0 1,0 0 2,-10 21 0,7-9 0,3-1 0,-1 4 1,1 2-4,-2 1 2,-1 2 3,3-1-3,0 2-1,-2 0 2,2-1-2,0 0 2,2 1 0,-2 1-2,3-4 3,-3 1 0,2-2-16,-1 1-22,-1-3-34,5-1-43,-3 2-43,1-4-38,0-1-46,-1-1-49,5-1-54,-2-3-76,-2-2-120,6-1 0,-3 1-282,2-1-305</inkml:trace>
  <inkml:trace contextRef="#ctx0" brushRef="#br0" timeOffset="210183.28">20136 11350 2217,'-4'-14'-5,"1"3"18,3 1 22,-1 3 26,-2 0 24,3 0 20,-2 2 7,0 1 6,2 4-12,0-10-5,0 10-12,0-7-16,0 7-2,0 0-7,0 0-2,0 0 4,0 0-5,11 15 0,-7-4-10,-1 1-6,3 3 1,0 0-4,1 4-6,-3 1-6,2 1 3,0 0-6,-1-1-2,0-1-31,1 0-30,-2 0-49,-2-3-61,1 0-65,2-4-46,-3 0-105,1-4-125,2-3 22,0-1-139,1 0-103</inkml:trace>
  <inkml:trace contextRef="#ctx0" brushRef="#br0" timeOffset="210450.42">20342 11329 1697,'-5'-8'49,"3"2"11,-2 3 13,0-1 15,4 4 10,-7-7-1,7 7 3,-8 0 10,8 0 3,0 0-1,-15 9 2,8-4 6,4 3-7,-4 1 3,2 6-8,1-5 1,0 4-6,0 1-7,0-2-2,2 2-11,0 1-8,4-3-6,-2 0-7,4 3-3,2-3-2,2 0-5,4-1-3,-2-3-8,7 1-1,2-1-6,2-1-13,5-3-34,-3 2-40,-2-5-46,0-1-67,3-1-85,-4-3-83,1-1-144,-1-2-34,4-2 51,-8 1-167,-1 0-125</inkml:trace>
  <inkml:trace contextRef="#ctx0" brushRef="#br0" timeOffset="210795.59">20729 11390 1898,'2'-6'98,"0"1"15,-2-2 10,0 7 11,7-8 4,-5-1-8,4 4-3,2-1-14,-3 0-10,8-2 1,-1 3-7,1 1 6,2 1-7,-2 0-1,1 2-7,-1-1 2,0 4-9,-1-1 4,-1 2 2,0 2 12,-3 4 1,1 1 5,-5 2 0,0 3 1,-4 0-5,0 2-6,-4 0-6,2 2-7,-6 2-5,1 1-7,-1 0-6,-4 2-2,2-4-10,2 1-5,0-4-4,-2 0-7,2-1-3,4-3-1,-2-2-3,2 0-4,-2-2 2,5 0 11,2-1 6,5-3 2,-1-1-6,4-2-2,1-1-6,6 2-2,0-6-5,8 0-2,1 1-22,5-5-62,6-1-94,-4-5-114,5-7-151,-4 1-256,-6-3 27,-1-7 84,3-2-423,-10 3-464</inkml:trace>
  <inkml:trace contextRef="#ctx0" brushRef="#br0" timeOffset="214680.95">16968 10094 2462,'0'0'-144,"-11"0"43,11 0 25,-8-2 24,8 2 24,0 0 27,-11-2 21,11 2 20,-6-1 11,6 1 11,0 0 5,0 0 2,0 0-4,-6-4-2,6 4 4,0 0 3,0 0-6,0 0-3,0 0-2,0 0-4,0 0-4,-9-4-6,9 4-1,0 0-6,0 0-3,0 0-4,0 0-3,0 0-2,0 0-6,0 0 1,0 0-9,0 0 3,0 0-5,0 0 2,0 0 0,0 0 0,15 13 3,-9-9 1,3 4-1,1 0 3,1 3-1,4 0 3,-2 0 3,6 6-2,-2-3-4,4 0 3,-2 2 4,4 3-2,2 1-2,1 1 1,-1 0-3,1 0 4,1-1 0,1 2-3,0-2 3,-1 1 6,1 0-5,1 0 1,-2 0 3,3-1-1,0 0 6,-1-1-2,1 1-7,-3-4 7,1 3-4,2-2-9,-3 1 4,3-1-1,-2 0 1,-1-1-5,1-2-2,-6 0 4,2-3 1,0 3-5,-3-4 2,-1 2 1,0-2-3,-1 1-1,-4-3-7,0 2 3,-1-3-2,2 3 3,-2 0 2,-3-1 0,9 3 9,-2-2-3,-1 0 3,2 2-7,-1-1 0,1 1 5,-1 1-5,1-1 2,0-1 5,0 0-4,-2-2 2,2 3-6,-4-2 1,0-3 0,1 3-3,0-2 2,-4-1-5,3 0-2,-2 3 0,2-3 1,-3 1 1,1 0-3,0 2-1,1-3 0,1 3 1,-2 0 3,2-1-2,-1 1-4,1-3 2,0 4 5,2 0-1,0 1 4,2 0-1,-1-1-3,-2 0 3,1 4 1,2-3-1,-2 0-1,0 1 1,1 0-1,0 0 1,-1 3-4,-1-1 2,2 0-4,-1 2 0,1 1 1,0 0 1,-1-1 1,4 5-2,-4-3-2,-1-2 1,6 5 1,-1-1 0,-2-1-2,2 1-1,1 0 4,-4-1-3,4 1 6,-1-1 0,-2 1-3,0-4 4,3 4-2,-6-4 3,3 0-2,-2 0 1,2 0-3,-1 0 2,-2 1 3,1-1-1,2 1-1,-2-1-1,1-2-3,-2 2 2,1-3 1,0 4-3,0-3 1,-3 2 0,2-2-2,-2 1 2,3-1 1,-4 2-4,2-1 2,-1-1-1,2 0 1,-2 0-1,-1-1 2,2 3 1,0-5 1,-3 3 0,3-2-1,-2-1 0,-1 0 1,2 0 0,-2-1-1,-2 0 3,3-2-3,0 3 2,-2-2-3,-1 1-1,0 0 0,4-2 1,-7 0-1,3 2 1,2-1 1,-1-3 1,-1 3-1,1-1 1,-1-1 1,4 2-1,-2-2 1,-2 1-1,3-2 1,0 1-1,2 0-2,-1 0 3,0-1-3,-2 1-1,0-1 0,-1-1-2,2 2 1,0-1-1,-3 0-2,-2 0 2,2-2 0,2 3 0,-4-2 4,3 1-1,0-1 0,-1-1 4,-1 1-5,1-2 0,0 4 3,2-4-2,0 1 1,0 2-3,0 0 3,0-2 1,1 1-4,-3-2 1,1 4-1,2-3 1,-1 1-2,-2-1 1,6 4 1,-6-4 0,5 1 1,-2 0 0,2 1 1,-3 1-1,2-3 0,0 2-3,1-2 2,0 3-3,1-2 1,-1-1 2,0 2-4,0 1 4,0-1-3,-2 2 0,-1-4-1,1 3-1,-3 0 4,1-4-4,-2 1 0,-1-1 0,0-1 0,1 3-3,-3 0 3,1-2 0,-1-2-3,0 1 3,1 2-2,-3-4 3,-4-1-1,8 7-3,-5-7 2,3 2 0,-6-2 2,9 5 0,-5-3 0,-4-2-2,8 3-1,-5-1 2,-3-2 0,7 2-1,-7-2 2,9 2-2,-9-2 0,9 2-2,-9-2 2,5 4-1,-5-4 2,9 2 0,-4-1-2,-5-1 0,7 4-2,-2-2 2,-5-2 0,11 5 1,-8-2 1,5-1 1,-5 1 0,4 1-1,-3-1 1,-4-3 4,11 2-3,-6 1 0,-5-3-1,8 2 5,-8-2-4,5 3 2,-5-3-2,7 3 1,-7-3-1,0 0 3,9 2-3,-9-2 3,0 0 0,0 0-1,0 0-4,8 0 2,-8 0-2,0 0 0,0 0-1,0 0-5,0 0-5,0 0-3,0 0-8,0 0-17,11 0-13,-11 0-21,0 0-27,0 0-35,0-8-42,0 8-41,-5-7-56,3 0-63,-2-1-76,-2 1-135,2 0-12,-1-3 47,-1 3-262,2-3-263</inkml:trace>
  <inkml:trace contextRef="#ctx0" brushRef="#br0" timeOffset="-214356.02">20600 12418 2030,'0'-9'15,"-2"3"21,-2-1 22,4 1 14,-3 1 15,3-4 18,-1 4 19,1 5 8,0-10 4,0 10-8,-2-7-7,2 7-6,0-6-8,0 6-8,-3-6-9,3 6-12,0 0-12,0 0 3,0 0 29,0 0 4,0 0-1,16 13-3,-9-7-4,2 4 9,1 2 0,-1-1-1,4 6-2,-3 1 0,2-1-4,0 1-6,0 3-9,-1 2-2,1-2-9,-3 4-7,2-3-6,-3-1-4,0 3-6,-2-6-5,0-1 1,-2 0-7,2 1 0,-4-5-6,1 0-1,0-1-1,1-2-2,-2-1 4,2-2 1,-4 1-1,0 0-6,-4 0-2,0-3-3,-2 5 1,-6-3-6,-2 3-2,-7 0-12,0-1-8,-10 4-14,-3 3-17,-3-3-15,-7 2-15,2 3-18,3-5-20,4 0-23,3 0-22,0-2-19,6-3-27,3 0-28,2 0-41,4-3-51,5-5-67,3 2-124,0-2-31,9 0 68,0 0-216,0 0-183</inkml:trace>
  <inkml:trace contextRef="#ctx0" brushRef="#br0" timeOffset="-213632.04">21049 12832 1983,'2'-6'41,"-2"-2"9,2 1 11,-2 0 13,0 0 17,0-1 14,0 1 10,0 1 4,0-1-9,0 1-6,0-2-2,-2 3-9,0-1-5,0 1-5,-2-1-4,0-1 0,-1 5-1,-2-3-5,1 3 1,6 2-11,-17 0 3,7 2-6,-3 3 1,0 0-3,-1 3 2,-2 1 3,-2 0 0,0 3 1,-3 3 2,2-1-3,2 3-1,-1-2-3,1 4-2,-2 0-3,6 0 1,-4 1 1,6 2-5,-1 2-2,3-4-1,1 3 0,3-1-3,1 3-5,2-6 0,2 5-4,2-4-3,2 3 1,3-3 1,1 4-3,1-2 0,2-2-2,4-1-3,-1-2 1,0 0-1,4 0-4,1-3 3,1-2-1,1-2 0,4 0-1,-2 0 0,-1-5 3,4-1 3,-2-2 5,1 0 5,1-2 0,1-4 3,0 0 0,3-3 1,-4-1-2,4-4 0,0-1-1,0-2-5,0-3-5,-2-6-3,-3 3-1,1-5-4,-4-1-3,0 1-4,-4-3 0,1 0 0,-5 2-4,-2-1-3,-3 3-1,-3 0 0,-1 0-3,-5 3 0,-2-5-1,-7 2-4,0 2 5,-6-4-2,-3 5-4,-5-2 6,-3 4-4,-3 3-4,-3-1 2,-5 5-1,-1 0-2,3 3-13,-5 5-9,1-1-13,3 6-13,0 0-14,2 0-17,3 2-24,-1 2-18,4 0-25,0 3-21,5-2-16,3 5-17,-2-3-24,6 4-20,7-4-30,-1 4-26,5-3-33,-1 1-98,3 3-87,3-2 34,0 0-206,2-1-189</inkml:trace>
  <inkml:trace contextRef="#ctx0" brushRef="#br0" timeOffset="-213184.3">21045 12954 1962,'0'0'101,"-2"-10"14,2 6 2,0 4 6,0 0 5,0-9 14,0 9 11,0 0-10,0-6-16,0 6-12,0 0-15,0 0-13,4-3-9,-4 3 1,0 0-3,6 11-11,-2-4-2,0 4 4,0-1 2,-2 5-6,1 1-3,-1 1-5,1 3-5,-3 0-3,2-1-6,-2 4-4,0-2-3,2 0-2,-4 0-8,4 0-23,-2-3-33,2 2-31,-2-3-31,0-4-44,0 0-51,0-1-48,2-2-54,-4-3-126,2-1-88,0 0 35,0-6-183,0 0-148</inkml:trace>
  <inkml:trace contextRef="#ctx0" brushRef="#br0" timeOffset="-212982.47">21019 13193 1877,'-2'-7'135,"-2"1"11,2 2 3,2 4 10,-5-7 18,3 2 21,2 0-13,2 0-12,3-2-18,3 0-13,5 1-10,6-1-14,2-2-13,7 1-11,4-1-6,2-1-19,-1 3-62,1-4-83,-4 4-123,-5-2-146,1-1-215,-1 1 40,-4 0 68,-4 1-214,0 1-161</inkml:trace>
  <inkml:trace contextRef="#ctx0" brushRef="#br0" timeOffset="-210862.07">18486 10919 1661,'3'-4'-92,"-1"0"17,-2 4 18,2-5 22,-2 5 12,2-6 8,-2 6 21,2-3 11,-2 3 8,0 0 11,0 0 3,0-7 7,0 7 2,0 0-2,0 0 15,0 0 0,0 0 4,0 0 3,-8-3 2,8 3 0,0 0-4,0 0-1,0 0-7,0 0-5,0 0-8,0 0-3,0 0 4,0 0 2,-3 13 4,6-5-1,1-1-2,-2 3 0,4 0-1,2 3-2,-1-1 0,4 3 1,-1-1 1,3 0-4,-2 1 0,1 0-5,1 1-2,0-4-3,0 3-5,-3-2-1,0-2-5,-1 0 0,0 0-6,-3-4 3,1 0-2,-2-1-2,1 2 2,1-5 0,-3 3 3,1 0-2,-2-3 3,0 1 3,2 0-1,-3 0 2,-2-4 4,4 8 2,-2-4-6,-2-4 9,2 5 1,-2-5-6,-8 6-2,1-2 2,-1 0-3,-3-1-4,-3 1 0,1 0 2,-5 0-7,2 0-2,-7-1-1,5 2-3,-4-4 1,4 3-2,2-1-15,-2-1-4,1 1-4,5-1-5,1-2-12,-2 4-15,3-3-15,2 1-17,-2-2-28,2 2-28,0 0-43,8-2-49,-13 0-38,3 0-89,1 0-80,-1-4-225,3 4-152</inkml:trace>
  <inkml:trace contextRef="#ctx0" brushRef="#br0" timeOffset="-210426.41">18861 10590 1792,'0'0'0,"5"-5"16,-3 2 15,-2 3 21,0 0 20,2-5 8,-2 5 1,4-5-8,-4 5-9,0 0-7,2-4-4,-2 4-7,0 0-6,0 0-2,0 0-8,0 0-1,0 0 3,13 14 2,-11-6-4,1-1 0,2 5-3,0-1 4,3 4-6,-3 1-2,1-1 0,0 2-2,-1 1-4,2-1 0,-3 1 0,4-1-3,-4 1-1,2-1-2,-2 0-7,0-4-27,0 3-34,-1-5-35,1 0-32,-2-2-32,2-1-19,-2-1-70,0-5-135,-2-2-189,11-2-69</inkml:trace>
  <inkml:trace contextRef="#ctx0" brushRef="#br0" timeOffset="-210132.19">19101 10647 1598,'0'-7'19,"0"5"17,0 2 16,0-9 7,0 9 10,0-7-5,0 7-1,2-4-9,-2 4-1,0 0 11,0 0 9,0 0 0,-15 11 0,8-5-3,1 4 4,-2 0 1,-1 1-2,1 2-7,0 1-5,-2-1-7,2 2-2,-1-1-4,4 0-7,-2 1-3,3-3-4,-1 0-4,1-3-2,4 2 2,2-2-4,3-2-2,3 1 0,2-1-2,7-3-4,-1 0 0,5 0-1,-2-2-1,2-2-17,3 0-29,-4-2-40,2-2-51,5 2-46,-3-4-75,-5-1-137,4-1-111,-2 1-119,-5-2-107</inkml:trace>
  <inkml:trace contextRef="#ctx0" brushRef="#br0" timeOffset="-209769.01">19461 10693 1664,'0'0'24,"-9"-4"4,9 4 20,0 0 21,-6-4 9,6 4-1,0 0-3,0 0-10,0 0-5,0 0-8,6-10-6,-6 10-5,11-3-6,-5 3-3,1-3-1,1 2-5,-8 1-3,13 0-2,-13 0-4,9 0-1,-9 0-1,9 1-1,-5 4 3,1-2 8,-2 5 9,-1-3 6,-4 6 4,2-2 0,-5 2 6,-1 3 0,1 0-3,-3 1-3,0 5-4,-3-3-4,0 0 1,1 0-6,-1-1-6,5-3 0,-3 0-3,3-1-5,-1-2 1,3-1-2,0-2 4,4 1-1,4-3-2,0-1 1,7 0-4,2-4 1,2 0-1,8 0-4,2-4-25,7-2-35,4-1-69,5-2-95,-1-2-165,1-8-122,0 1 75,-3-5-114,-4-4-45</inkml:trace>
  <inkml:trace contextRef="#ctx0" brushRef="#br0" timeOffset="-206506.62">18205 13003 1443,'0'0'-21,"6"-2"15,-6 2 5,0 0 5,11-1 4,-11 1 6,0 0 12,8 0 7,-8 0 5,0 0 1,0 0 3,10-3 15,-10 3 4,10-1 4,-10 1 0,0 0 6,12-2 3,-6 2 2,-6 0-2,11 0 1,-11 0 2,13-2-3,-13 2-2,15 0-6,-7 0-1,-1 0 0,5 0 0,1 2-2,-1-2-2,3 0-4,3 2 2,4-2 1,0 1-3,1-1-4,4 3-2,6-3 0,-2 1-5,2 1-2,6-2 4,2 2-2,7-2-2,0 2-3,1-4 2,2 2-7,0 0 1,8-2 4,-8 0-13,-2 1-4,1 1 2,-4-4 8,3 4-11,-1-2 3,-1 0-4,-3 0-4,3 0-1,-3 0 1,0 0-1,1 1 2,-2-2 1,3 2 1,-4-2-5,2 2 4,3-3 5,0 1 5,-1 1-1,3-3 3,0 2 1,-1 0-6,1-1 2,-1 4-3,0-3-6,-1 1 1,-2 0-4,-1 2 0,1 0-6,-9 0 0,0 0 0,-2 0 3,0 0-3,-5 2-2,1-2-2,0 2 1,-7-2-1,3 0 4,-3 0-3,-2 0-6,0 0 3,-1 0-1,-2 0-2,-1-2 3,-2 2-1,-2 0-4,-1 0 0,0 0 0,-1 0-3,-2 0 7,2 0-6,-11 0 5,15-2-2,-10 4-2,5-2 3,-10 0-3,10-2 0,-10 2 5,10 0-5,-10 0 0,11 0 4,-11 0-4,10 0 8,-10 0-4,0 0-4,13 0 3,-13 0-1,7 2 3,-7-2-3,0 0 5,10-2-3,-10 2-1,0 0 1,13-2-2,-13 2 0,0 0 0,11-2 1,-11 2-1,6-1 0,-6 1 3,0 0 0,0 0-1,9-2-2,-9 2-11,0 0-8,0 0-19,0 0-17,0 0-21,0 0-25,-11-10-33,11 10-45,-10-5-58,2 3-51,3-5-127,-1 4-104,-5-2 39,2 3-188,-1-5-163</inkml:trace>
  <inkml:trace contextRef="#ctx0" brushRef="#br0" timeOffset="-206017.76">20489 12755 2040,'-12'-3'88,"2"-3"-2,1 3 9,1 1 12,3-2 4,-1 1 8,6 3-2,-8-1-5,8 1-10,-7-4-8,7 4-11,0 0 16,0 0 12,0 0 0,0 0 1,9 14 1,-5-11 2,4 1 2,-3 1-3,8 1-1,-1 0-1,0 2-2,2-1-5,2 0-7,-2 1-1,4-1 1,3 4 2,-1-2-7,0 1-6,1-2-4,-1 2-8,0 0-7,-2-2-6,-4 0-7,-1-3-5,0 1-6,0-1-5,-4-1-3,0 3 1,1-4-3,-2 1 2,-2 0 1,-2 0-1,2-1-1,-1-1 0,-2 2-5,-3-4-1,8 8 10,-6-5-2,0 1-3,-2-4 0,2 10-6,0-6-2,0-1-3,-2-3 6,-2 10 4,0-5 3,0 2 3,-2-2 11,-4 3-11,-3 1 1,0 0-8,-8 6 0,0-1-6,-9 5-3,-9 3 7,-6 2-8,-17 13-3,1-3-28,-6 0-46,5-4-87,3 5-106,-5-4-133,3-3-166,13-6-186,8-5 68,3-4 74,2 2-491,7-8-552</inkml:trace>
  <inkml:trace contextRef="#ctx0" brushRef="#br0" timeOffset="-204270.96">20970 9924 2697,'9'0'-142,"-9"0"26,0 0 36,0 0 20,11 0 26,-11 0 17,0 0 13,0 0 10,6 2 4,-6-2 11,0 0 9,0 0 7,0 0 11,0 0 4,0 0 6,0 0-1,0 0 4,0 0 1,0 0 3,0 0 2,0 0-8,0 0 1,8-4-2,-8 4 0,0 0-6,0 0 4,0 0-5,0 0-3,0 0-2,0 0 2,0 0 3,0 0 1,0 0 0,0 0 3,0 0 1,0 0 1,0 0 2,0 0-11,0 0 0,0 0 4,0 0-10,0 0-2,0 0-4,0 0 3,0 0-7,0 0-6,0 0-1,11 2-3,-11-2-3,7-2-1,5 2 1,-1-5-8,6 3 1,6 0-1,4-1 2,3-1 0,10-2-5,5 0 2,10-1 1,25-4-3,7 3 1,2-2 4,2 1 1,0 3-4,-5-4 3,0 0-2,-16 5 5,-11-2 3,0 2 1,-2-3 2,-4 1 0,-8 2 5,-3-1 4,-3 0 2,-2 3 5,-5-3 5,-4 1-4,-1 0-4,-1 0 2,-1-2-3,-2 2-4,1-1-3,-1 0 0,0 1-6,-6 1-2,3-2-1,-4 3-1,-1-1-2,0-1-1,-4 3 0,0-1 0,-2-1 5,2 3 2,-4-1 3,1-3 0,0 5-2,-1 0 1,-1-3-3,-6 3-2,9-4 0,-9 4-2,10-2-2,-5 0-1,-5 2 1,0 0 0,8-3-3,-8 3 1,6-3-1,-6 3 1,0 0-1,8-1-5,-8 1 2,0 0-1,0 0-1,8-2 0,-8 2 0,0 0 1,0 0-3,0 0-2,0 0 0,6-2-3,-6 2-11,0 0-17,0 0-7,0 0-22,0 0-31,0 0-26,0 0-22,0 0-18,-18-9-24,12 7-29,6 2-41,-11-6-33,7 4-31,-4-3-55,-1 0-115,3 1-42,-1-4-201,-1 3-217</inkml:trace>
  <inkml:trace contextRef="#ctx0" brushRef="#br0" timeOffset="-201806.28">22563 9368 1812,'0'0'-76,"0"0"41,0 6 27,0-6 29,0 0 20,0 0 24,-2 6 14,2-6 7,0 0 5,0 0-2,0 5 0,0-5-1,0 0-6,0 0-2,0 0-5,0 0-2,0 7 1,0-7-6,0 0-4,0 0-6,0 0-3,0 5-7,0-5-2,4 5 23,0 2 2,5-2 3,2 5-4,1-1-2,8 5 1,0-1 5,6 4-1,1 0-2,1-1-10,2 1 0,-3-2-7,-3-2-3,-4-2-11,2 1-1,-3 0-4,-5-5-6,2 1 1,-6-1 0,2 0 2,-3-2 0,2 0 9,-5 0 6,3-3 1,-3 3-1,0-2-1,-2 2-2,3-1-3,-3-3-5,-4-1-3,5 10-2,-7-5-2,-3 3-4,-1 2 0,3 0-6,-5 3 0,0-2 0,-5 6-5,0 0-1,0 0 3,-1 0-2,1 2 1,0-1-1,1-1-1,-1-2-1,2-2-27,2-1-35,1-1-27,2-1-31,2-3-33,-5-1-63,5-1-88,-3-3-64,7-2-126,-10-2-75,10 2 49,-10-7-196,3-1-197</inkml:trace>
  <inkml:trace contextRef="#ctx0" brushRef="#br0" timeOffset="-201415.51">22595 8567 1931,'-8'-10'-8,"-1"2"33,2 1 25,-1 3 29,4-2 27,-3 2 12,5 1 5,-2-1-6,4 4-5,-4-7-11,4 7-8,-4-4-11,4 4-17,-6-3 0,6 3 1,-10 10 0,6-2-1,0 5 4,2 4 4,-2 2-5,2 4-2,0 5 5,0 5-5,4 5 2,0 5-9,4-2-3,-2 1-2,0 0-6,3 0-2,0-1-6,-1-2-4,0-1-6,0-4 0,-1-6-16,-1 0-41,2-4-30,-2-2-33,1-2-35,-3-5-35,2 0-39,-2-5-67,-2-7-117,0 2-151,0-5 44,-11 0-129,11 0-117</inkml:trace>
  <inkml:trace contextRef="#ctx0" brushRef="#br0" timeOffset="-201227.64">22372 9034 1745,'-5'-7'50,"4"-1"14,-1 1 15,0 0 16,2-1 9,0-1-6,4-1-5,2-4-11,3 1-5,8 0-11,0 0-2,6-1-8,-3 6-5,6-5-8,0 4-28,-2 2-46,-1-2-46,2 6-55,-2-2-49,-3 0-77,-2 1-146,-3 2-174,-4 2-79</inkml:trace>
  <inkml:trace contextRef="#ctx0" brushRef="#br0" timeOffset="-200868.91">22775 8885 1544,'4'4'10,"-4"-4"17,8 1 9,-8-1 12,12 0 13,-4 0 7,-8 0 4,16-4 0,-7 4-2,2-1 1,-1 2-4,3-1-3,-3 3-1,6 0 2,-4 1 6,2 3-4,-2 1 2,0 1 6,-1 2-1,-4 2 1,-2 2 2,-1 0-3,-4 1-6,-2 2 3,-5 0-8,0 0-3,-4 3-3,-1 0-4,-4-1-1,2-1-9,-1-2-3,0-2 0,2 0-6,3-3 0,1-1-3,-2 0 5,5-4-8,0 0 6,0-1 0,0 1 0,2-1-1,1-2 0,3-4-3,0 0-11,11 4 1,-11-4 3,18-4-6,-3 2-2,5-2 2,0-1-4,6 1-2,0-2-4,1 2-2,-1-1-18,-1 0-33,0 0-47,-2-1-60,0-2-64,-1-1-95,-3 0-190,-4-2-5,-2 0 54,0-2-118,-1-2-73</inkml:trace>
  <inkml:trace contextRef="#ctx0" brushRef="#br0" timeOffset="-200586.99">23292 8767 1636,'-6'-11'32,"-2"-1"30,1 2 32,2 0 24,0 3 20,2 1 11,-4-1 2,5 1-4,-2 1-8,2-2-12,0 2-14,-3 2-16,5 3-8,-5-9-15,4 5-6,1 4-8,0 0-6,0 0-3,-9 13-4,9-6 0,-2 3-10,0 1 3,2 2-5,0 0 0,2 3-6,0-1-2,1 2-2,1 0 0,2 0 1,3 2-6,-1 0-3,5-2-28,-3 0-30,2-3-39,-2-1-50,0-3-53,3-1-59,-2-3-85,-1-2-149,-1-2-6,-1-2-143,-8 0-123</inkml:trace>
  <inkml:trace contextRef="#ctx0" brushRef="#br0" timeOffset="-200120.38">23361 8783 1672,'-2'-7'10,"2"1"24,-2 3 19,2 3 11,-5-11 16,4 8-1,1 3-5,0-5-12,0 5 0,0 0 8,0 0 2,0 0 7,0 0 4,12 15 0,-8-8-3,3 3-2,-2-1-3,-2 1-3,2 4-6,-3-1-5,1-2-7,0 0-4,1 1-6,-2-3-2,0 1-2,1 0-2,-3-1-5,2-1-3,0-3-1,-2 2-2,2-2 3,1-1-4,-3-4-2,0 0-3,0 0-4,0 0-3,0 0-7,0 0-8,-12-16-3,10 8-6,0-5-3,2 0-1,0 1-1,0-1 4,2 0 1,-2 2 1,5-3-5,-3 2 3,2 4 0,1-3-1,0 0 2,4 4-1,0-2 1,1 4 0,1 0 4,0 3 0,-1-2-3,0 4 6,4 0 6,-4 1 4,3 4 4,-3-2 6,1 4 2,2 0-2,-4 0 3,1 3 0,3-1 1,-5 1-3,-2 2 3,2-3-2,-2 2 2,-1 1-1,-1-3-2,1 3-29,-3-2-33,0-3-39,-1 2-49,-1-1-57,0-3-52,0-5-131,-3 3-132,3-3 54,0 0-81,0 0-35</inkml:trace>
  <inkml:trace contextRef="#ctx0" brushRef="#br0" timeOffset="-199856.05">23569 8637 1414,'0'-5'29,"2"-2"21,-2 4 5,0 3 10,1-7 5,-1 7-3,3-5 24,-3 5 18,0 0 5,0 0-3,22 10 1,-16-7 1,3 7-4,1 0-1,0 1-4,-1 2-3,3 3-2,-3 3-7,1 0-10,-2-4-5,0 5-7,-3-2-4,0 2-8,-1-1 3,-3-3-10,2 3-9,2-3-11,-5-1-24,2-2-33,-2 1-41,0-2-44,0-3-48,2-1-67,-4-1-120,2-3-165,0-1 52,0-3-104,0 0-63</inkml:trace>
  <inkml:trace contextRef="#ctx0" brushRef="#br0" timeOffset="-199671.64">23914 8724 1544,'0'-7'31,"0"0"20,0 3 23,0-2 15,0 6 9,0-7-4,4 0-10,1 4-8,1-2-10,-1 3-9,5-1-6,-1 1-5,1 0-7,0 2-3,3 0-25,-2-2-38,-1 4-45,3 0-42,-3 0-42,-1 3-78,-3-2-393,-3 2-126</inkml:trace>
  <inkml:trace contextRef="#ctx0" brushRef="#br0" timeOffset="-199496.28">23941 8855 1619,'-4'5'-1,"0"0"32,0-1 25,-1 2 23,4-2 18,-2 0 8,3-4-1,-2 6-9,2-6-8,0 0-9,13 1-8,-13-1-8,19 0-5,-6-1-7,-2 1-18,6 0-36,-1-3-51,1 2-57,0-3-53,0-2-114,-3 0-167,2 1-85,-4-4-34</inkml:trace>
  <inkml:trace contextRef="#ctx0" brushRef="#br0" timeOffset="-198794.04">24308 8443 1502,'0'0'33,"0"-7"14,0 7 13,0 0 18,2-3 10,-2 3 8,0 0-4,0 0-6,0 0-10,0 0 6,0 0 6,0 0-1,0 0-5,0 0-4,-6 18-5,4-13-5,2 4 2,-2-1-6,2 4-4,0 0-1,0 1-9,0 0-9,2-2 2,0 4-1,-1 1-6,4-4-4,-1 0-2,1 2-6,-1-5 3,2 2 1,0 1-2,3-2-6,2-3 1,1-1-3,1 1 1,2-3 1,0-2-4,-3 0 0,4-2-4,-2-2 1,-2 0 5,4-3-9,-4-1 0,1-2-3,-5 1-4,1-4-8,-2 1 2,-1 0-1,-5 1-1,4 1 0,-3 1 4,0-1-4,-1 0 1,-1 3 2,3 0-6,-3 5 0,0-7 2,0 7 2,0 0-2,0 0-2,0 0 8,0 0-4,-20 12-1,15-5 3,3 3-1,-4 1 3,3 4 5,1 3 7,0 3 6,2 1-2,-3 5 1,3 3 0,-1 1 4,1 1-4,-2 6 1,0-2 0,-3 2-7,1-3 6,-2 0-4,0-3 5,-1-3-9,-1-3 0,1-1 7,-1-3-4,-2 2-1,-4-3 2,2-2-4,-5-4-1,0 0-4,0-3-6,-2-3-10,2-3-3,-2-1 1,0-3 0,-2-2 5,3-2 1,2-1 0,-1-5-3,2-1 3,4-3 2,1-1-7,4-4-5,0-1 1,6 1-4,0 0 5,4-3-4,2 3-6,2-1-6,5-2-8,2 3-18,0-3-23,3 3-36,4-3-41,1 1-43,-1 0-78,0 0-142,-3 2-37,-2-2-90,1 2-51</inkml:trace>
  <inkml:trace contextRef="#ctx0" brushRef="#br0" timeOffset="-198514.51">24644 8514 1544,'0'0'49,"2"-8"18,-2 3 16,0 5 11,2-4 7,-2 4 4,0 0-9,4-5-8,-4 5-13,0 0-8,0 0 3,0 0 3,0 0 2,0 0-3,-8 18 4,4-11-4,2 2-2,-4 5-1,1-1-6,0 1-6,-1 1-6,3 0 2,1 0-8,-3 1-4,3 1-7,0-2-2,2-2-3,0 0-1,0 1-7,2-3-27,3 2-32,-1-1-35,2 0-49,2-4-60,3 1-50,-3-4-102,3-3-131,-2-2-198,-1 0-158</inkml:trace>
  <inkml:trace contextRef="#ctx0" brushRef="#br0" timeOffset="-198010.38">24710 8601 1824,'0'-8'6,"-2"3"17,0 1 14,2-3 13,0 7 8,-2-7 0,0 4-7,2 3-9,0 0 7,0 0 22,0 0 7,8-2 5,-8 2 3,11 9 1,-7-3-2,2 2 2,0 1 4,0-2-1,2 4-2,-4-1-5,2 0-1,-2 2-6,0-3-6,-1 0 0,-1 2-7,1-4-8,0 0 0,-1 1-16,1 0 3,-1-3-4,0-1-11,0 2 4,0-3 5,-2-3-2,2 7 0,-2-7-1,2 3-9,-2-3-2,0 0-5,0 0 3,2-13-5,-2 7 0,2-3-4,-2-1-3,0-1 0,3 2 1,-1-2-5,-2 2 1,2-2-1,0 1-5,2 3 1,-2-1 1,2 0-6,0 0 3,1 3-1,2-1-3,-3 2 3,3 3-1,0-1 2,2 0-6,-9 2 7,15 0-1,-7 2-1,-2 0-2,3 1 4,-2 1-5,1 2 0,1 1 8,-3 0-4,0 0 3,0 1-2,-2 1 3,0-1-3,3-1 10,-4 3-10,1-1 4,-1-1-5,0 0 6,1-1-2,-2 1-4,0-1-30,0-1-33,3 1-35,-5-5-38,0-2-36,4 5-86,-4-5-119,0 0-173,0 0 71,0 0-148,0 0-128</inkml:trace>
  <inkml:trace contextRef="#ctx0" brushRef="#br0" timeOffset="-197771.03">25008 8395 1808,'0'0'25,"3"-5"11,-3 5 3,0 0 14,0 0 33,0 0 23,0 0 3,0 0 0,21 13 9,-11-4 7,2 1 3,0 4 7,3 3-4,2 0-11,-2 3-10,0 4-6,6 0-12,-9 0-10,-1 2-4,-4-2-7,1 3 0,-8-1-9,0 4-59,-8-1-70,-2 3-118,-8-5-133,-5 3-259,-3 0 48,-2 1 75,-4-7-142,6-2-93</inkml:trace>
  <inkml:trace contextRef="#ctx0" brushRef="#br0" timeOffset="-196546.43">21457 12862 1369,'0'0'284,"-8"2"-87,8-2-50,0 0-16,0 0-4,0 0-4,0 0-9,-2 6-17,2-6-4,0 0-5,0 0-9,0 0-10,0 0-8,0 0-2,0 0-9,4 8 11,-4-8 10,13 3 3,-6-3 4,5 2 4,0 0 3,7-2 1,3 0-7,7-2 6,7 0 0,7-1-7,8-1 5,9 0 1,4-2 12,23-1 1,3-3-1,7 0-4,3 1-8,1-1-8,5 1-10,0 1-4,-4-1-5,-1 1-7,-7 0-4,-10-1-4,-18 3-4,-14 0-3,-9 1-2,-10 3-4,0-2-1,-6 1-3,-1-1-2,-6 1 2,0 2-1,-1-3-2,-4 4 1,-3-3-4,1 3-3,-1 0 0,0-2-5,-4 2-8,2-3-16,-3 1-11,-7 2-16,15 0-11,-9-2-15,-6 2-19,0 0-17,8 0-22,-8 0-14,0 0-12,0 0-26,0 0-41,0 0-47,-13-9-33,4 3-70,4 1-112,-6 1-30,1 0-257,-3-2-255</inkml:trace>
  <inkml:trace contextRef="#ctx0" brushRef="#br0" timeOffset="-196162.45">23052 12576 1995,'-6'-3'8,"-1"-3"30,1 3 26,0-1 21,2-1 25,-2 0 15,-1 2 26,4-2 3,3 5 1,-7-6 9,4 5-5,3 1-2,-7-6-4,7 6-11,-1-4-6,1 4-12,0 0-9,-4-4-10,4 4-3,0 0 1,0 0 3,20 0-4,-6 4-1,4-2 0,3 4-4,5-3-3,1 3-9,7 4-2,-4-2-7,4-1-6,-4-1-8,-1 1-6,-1 3-6,-3-3-5,-2-1-5,-4 1-6,-1-2 1,-2 1-10,-3-2-1,-1 3 6,1 0 7,-4-1 5,-5 2-5,0 2 2,-2-2-3,-4 1 2,-4 4-10,-2 0 1,-8 0 3,2 2-11,-7 1-4,-5 3-10,-1-1-28,-6-1-46,0 0-69,1-3-74,-1 1-96,1-3-112,2 0-190,0-5-52,3-3 70,3-2-433,3-2-498</inkml:trace>
  <inkml:trace contextRef="#ctx0" brushRef="#br0" timeOffset="-195410.24">22607 12076 2663,'0'0'-31,"0"0"22,-8-4 18,8 4 21,-6-1 21,6 1 17,0 0 9,-2-5 0,2 5 2,0 0-6,0 0-13,0 0-6,10-8-4,-3 6-1,6 2-9,-3 0-4,2 4-3,7 0-3,-2 4 3,6 0-2,-1 3 8,-1 2-5,3 2 6,-6 0 4,6 3-9,-5 1 4,-2-1-4,-2-2-3,-3 1 10,-1 0-2,-2-4 2,-3 1 1,-2-4-1,0-1 7,-2-1-7,-2-3-2,0-1-6,0-4-6,0 0-1,0 0-3,0 0-1,-14-13-5,12 3 3,-2-3-6,1-2-3,1-4-7,2 0 4,0-3-3,2-2-7,3 0-11,3-2-16,-2 6-9,2-1-14,1 1-16,2 7-21,-1 0-29,-1 1-36,1 4-35,3 6-43,-2-1-46,-1 3-109,0 0-139,0 5 66,-2-3-134,0 4-93</inkml:trace>
  <inkml:trace contextRef="#ctx0" brushRef="#br0" timeOffset="-195038.33">23145 12117 1701,'0'0'79,"0"0"11,5 6 18,-5-6 15,0 0 11,4 3 8,-4-3 1,0 0-4,0 0-16,0 0-16,15-3-11,-7 3-10,-8 0-7,18 0-5,-8 0-12,-2 3-2,5-3-5,-3 5-3,1-2-11,2 4 3,-3-2 1,0 3-1,0 1 10,-4-1 1,-2 3 4,-3 1 13,-1-1 2,-3 2-10,-3 1-2,-3-1-5,-3 1 1,1-1-4,-4 2-7,1-4-4,2 1-1,2-2-7,2-1-2,-4 1 0,4-3-8,2 1 2,0-3 4,2 4-6,-1-4-4,-1-2 6,3 4-8,3-7 0,0 5 0,0-5-3,14 2-4,-6-2 1,4 0 2,4-2-2,0 2-2,3-3-9,3 1-24,0-3-36,4 0-36,-2 0-52,1-4-62,1 1-61,-1-3-69,0 0-157,-4-3-70,-1-1 75,0-2-217,0 0-201</inkml:trace>
  <inkml:trace contextRef="#ctx0" brushRef="#br0" timeOffset="-194776.43">23674 11952 1911,'0'-8'18,"-2"-1"33,0 1 32,0 0 21,0 1 17,-1-1 20,2 2 7,1-1-6,-2 3-14,2-2-11,0 6-15,-4-6-11,4 6 24,0 0 11,0 0-10,-9 18-3,7-10-3,-1 3-5,3 2-4,-1 0-5,1 1-5,0 3-9,0-2-3,1 2-8,4-1-5,0-1-8,-1 1-10,2-1-5,2 0-2,2-2-6,0-2-1,0 1-26,1 0-35,-1-5-44,2 1-38,2-3-52,-6-1-58,2-2-72,2-4-86,-4-2-152,0 1 2,-2-4 58,3 0-183,-2-5-147</inkml:trace>
  <inkml:trace contextRef="#ctx0" brushRef="#br0" timeOffset="-194334.04">23848 11950 1749,'0'-6'46,"-2"0"36,2 6 10,0-8 9,0 8 12,-2-7 3,2 7 1,2-5-11,-2 5 0,0 0 21,0 0 9,0 0-4,13 11 0,-8-4 3,1 1-4,0 2-7,1 0-3,0 2-9,2 0-8,-2-1-7,-1 0-5,0 1-10,-1-2-1,1-1-9,-2 1-6,-3-3-5,4-1-4,-3 1-6,3-2 2,-5-1-1,4 1-3,-4-5-5,0 6-3,0-6-6,0 0-5,0 0 0,0 0-6,-11-18-8,9 9-3,-1-2-2,3-3-7,-1 0-4,1-3 0,0 2 0,1 2-1,2-3 1,-1 6-3,0-2 1,1 0 0,1 3-2,1 0 1,1 1 3,2 2-2,-1 2 4,5 1 1,-1 1 1,-1 0 10,3 4-1,0 0 5,-1 0-2,1 1-2,-1 2-2,2 0 1,-4 3-1,1-1 0,-1 1-1,-1 1 2,2 0 0,-5-1-3,-2 1 2,0 0-3,0 0-26,-2 0-37,0 1-53,0-1-50,0-4-69,0 2-75,-4-3-114,2 0-211,0-4 69,0 0 67,0 0-251,0 0-231</inkml:trace>
  <inkml:trace contextRef="#ctx0" brushRef="#br0" timeOffset="-194090.48">24305 11739 2137,'-3'-10'81,"-4"3"33,5 0 30,0 4 28,0-1 20,2 4 16,-4-6-10,4 6-14,0 0-2,0 0 1,19 0 9,-4 6-1,3 0-3,4 5-7,1 3-10,5 1-6,0 4-5,-4 4 2,0 1-8,-1 2-6,-3 0-17,-6 0-10,-6 1-10,-4-2-7,-8 1-21,-2 3-43,-8-2-73,-8 1-119,-7 3-125,-3-5-184,-2 3-286,-7-4 62,-1-5 94,2 0-481,5-7-543</inkml:trace>
  <inkml:trace contextRef="#ctx0" brushRef="#br0" timeOffset="-187323.04">13034 9500 2604,'0'-6'73,"0"6"-13,-3-5-1,3 5 7,-2-6 8,2 6-6,-2-4-7,2 4-13,0-5-7,0 5-4,0 0-4,0 0-4,-2-6-3,2 6-1,0 0-6,0 0 0,0 0-7,0 0 2,0 0-5,0 0-18,0 0-17,0 0-20,0 0-41,0 0-56,0 21-53,0-12-54,0 3-131,-4 1-98,4 4-120,-1 0-98</inkml:trace>
  <inkml:trace contextRef="#ctx0" brushRef="#br0" timeOffset="-187107.42">13116 9974 1738,'0'8'64,"0"-8"9,0 5 2,0-5 7,0 7 9,0-7 5,0 0-4,0 0-12,2 5-7,-2-5-9,0 0-8,0 0-6,0 6-9,2-2-5,0-1-17,3 3-30,-3 0-33,0-1-35,2 6-41,0-3-32,3 6-28,-5-4-83,2 3-377,0 3-137</inkml:trace>
  <inkml:trace contextRef="#ctx0" brushRef="#br0" timeOffset="-186904.66">13222 10524 1808,'0'8'71,"2"-1"4,-2 0-7,0 0 2,0-3 9,0 2 8,0-1 7,0-5-14,0 9-11,2-6-6,-2-3-10,2 7 0,0-2-6,0 0-4,0 3-4,3-2-20,-2 1-20,0 1-24,1 1-25,-2 1-31,1 0-29,-1 4-38,-2 0-47,0-3-110,-5 5-343,3 1-143</inkml:trace>
  <inkml:trace contextRef="#ctx0" brushRef="#br0" timeOffset="-186706.12">13222 11104 1761,'2'7'-16,"0"-1"8,0-1 8,0 2 18,-2-1 20,2-1 17,0-1 9,1 0-3,-3-4-3,2 7-14,-2-7 1,2 6-3,-1-2-7,-1-4-2,5 6-2,-3-2-5,0 1-23,1 0-19,-3-5-28,4 7-32,-2-2-38,0 3-45,-2-4-92,2 4-304,-2-3-56</inkml:trace>
  <inkml:trace contextRef="#ctx0" brushRef="#br0" timeOffset="-186506.35">13378 11744 1602,'0'7'63,"0"-1"6,0 2-7,0-5-8,0 4-2,0-2-4,0-5 0,2 5-8,-2-5-4,2 9-1,-2-6-13,0-3-7,2 8-6,-2-4-15,0-4-25,0 8-30,0-3-26,0 3-30,-4-2-44,2 1-81,-2 3-251,2-1 0</inkml:trace>
  <inkml:trace contextRef="#ctx0" brushRef="#br0" timeOffset="-186304.41">13392 12215 1281,'0'3'20,"-2"3"14,2-6-1,-3 8-2,3-5-1,0-3 9,-3 7 5,3-7-3,0 5-8,0-5 0,0 0-7,-2 5-1,2-5-2,0 7-2,0-7-9,-2 5-16,2-5-17,0 6-25,0-6-22,2 8-38,-2-8-70,0 5-268,0-5 47</inkml:trace>
  <inkml:trace contextRef="#ctx0" brushRef="#br0" timeOffset="-186100.08">13491 12680 1238,'0'7'39,"-2"-1"22,4-1 13,-2 1 7,0-1 5,0-5 3,0 8 1,0-8-7,2 9-9,-2-6-7,0-3-9,0 5-5,0-5-5,2 7-5,-2-7-4,2 5-20,-2-5-13,4 6-21,-4-6-22,4 3-29,-2 1-35,1 0-31,-3-4-67,4 8-379,-2-3-78</inkml:trace>
  <inkml:trace contextRef="#ctx0" brushRef="#br0" timeOffset="-185878.72">13633 13249 1553,'0'7'3,"0"1"20,0-1 17,0-2 13,0 1 9,0-6 12,0 9 9,0-5 0,0-4-8,1 5-7,-1-5-6,3 9-8,-3-9-8,0 5-2,0-5-5,2 5-4,0 0-8,0-3-24,-2-2-25,4 8-12,-4-8-30,5 9-43,-1-4-21,-2 5 23,4-1-14,-3-1-93,3 4-345,-2 1-58</inkml:trace>
  <inkml:trace contextRef="#ctx0" brushRef="#br0" timeOffset="-185666.39">13772 13846 1705,'-2'8'84,"2"-1"-11,-2 3-6,2-5 7,-2 2 16,2-1 8,-2 2 3,2-3-5,0-5-8,0 7-9,0-2-6,0-5-10,0 5-6,0-5-2,2 7-7,-2-7-6,2 7-6,-2-7-11,-2 8-20,2-8-25,0 0-29,-2 5-32,2-5-38,0 12-31,-2-7-31,0 3-56,2 1-74,-2 5-305,2 1-115</inkml:trace>
  <inkml:trace contextRef="#ctx0" brushRef="#br0" timeOffset="-185485.33">13802 14425 1588,'8'24'-27,"-3"-1"21,-1-4 16,-2-2 19,0 0 21,-1-3 17,3-1 18,-4 0 10,2 2 8,-2-1 1,0-4-4,0 2-2,-2 0-5,2 2-6,-4-3-9,4 0-7,0 1-8,-1-2-6,1 0-6,0 2-31,-2-2-37,0 1-49,0 1-58,0 1-40,-1-1-48,1 2-98,0 1-344,2 2-151</inkml:trace>
  <inkml:trace contextRef="#ctx0" brushRef="#br0" timeOffset="-185298.12">13875 15162 1867,'6'8'77,"-4"1"13,0-5 4,0 5 9,-2-5 22,0 1 14,0 1 12,0-6-1,-2 9-7,0-5-6,0 2-16,2-6-7,0 7-14,0-7-15,0 5-3,0-5-21,0 0-25,0 6-35,0-6-41,0 0-49,0 6-48,0-6-38,0 0-49,0 0-63,0 5-132,0-5-26,0 0-188,0 0-130</inkml:trace>
  <inkml:trace contextRef="#ctx0" brushRef="#br0" timeOffset="-177111.41">7950 15323 1009,'-2'-7'206,"0"2"-77,0-1-5,2 6-14,-3-10 1,2 6-3,1 4-1,-4-5-4,4 5 2,-2-4 3,2 4 4,0 0 4,-4-6-2,4 6-3,-2-4 0,2 4-9,0 0-9,0 0-7,0 0-11,0 0 14,0 0 10,-5 16-4,8-5-4,-3 2-6,2 4-2,0 1-4,2 3-4,2 3-6,-2-1-7,2 2-6,4 0 0,4 5-7,-7-5-5,7 5-1,-3-9-6,2 2 0,-1-2-6,-2-2-1,6-3 2,-4-5-4,3 2-2,0-9-3,0-1-1,0-1 0,0-4-5,1-1 1,0-1-5,-4-5 2,1-2-2,-3-2-1,1 0-4,-4-2-8,1 0 0,-4-1-4,0-1 0,0 2 4,-2-2-1,-1 5 3,2 1 2,-3 0-5,2 2-3,1 1-2,-3 1-3,3 0 4,-3 7-3,0 0 6,0 0-5,-11 18 1,10-7-1,1 8 4,-2-2 1,2 8 1,0 1-2,0 3 4,2 5-1,2 0-1,-2 3 0,1 1 0,2-2 4,-3 1 4,2 0-2,-2-8 0,0 1 2,-2 1-2,0-3 1,-2 0 5,-4 0-7,-1-2 1,-2-5 1,-3 0 1,-1-1-5,-2-5 2,-2-2 1,1 0-2,-2-5 4,2-3-3,-2 0 0,0-5-4,1-5 0,-3 0 0,4-3 0,-4-5-1,4-7 2,-1 3-1,4-5-2,0 0 0,5-4-1,0 2 1,1-1-1,7-2 0,3 1-3,1 1 2,4-2 1,2 2-15,1 3-21,4 0-14,2 4-33,1 0-33,2 1-40,-1 2-49,11 1-61,-12-1-93,6 4-158,2-2 12,-3 3 65,2-2-176,-2 3-116</inkml:trace>
  <inkml:trace contextRef="#ctx0" brushRef="#br0" timeOffset="-176815.93">8574 15475 1702,'-7'-10'33,"0"0"25,0 2 26,0 1 21,-1-3 24,2 3 23,-4-1 9,4 2 7,0-1 1,0 0-17,1 4-10,-1-1-13,2-1-14,0 2-11,4 3-12,0 0-8,0 0 15,-13 12 1,8-4-8,3 4-6,-2 2-6,2 1-3,-2 5-4,4 1-1,-2 5-10,0 3-7,2-3 0,0-1-6,-2 6-6,4-3-1,2-1-6,-4-1-4,6 3 1,-2-5-12,5-4-24,-3 1-24,5-2-38,0 1-36,1-8-44,-3-4-54,6 0-69,0-3-50,1-5-106,-1-4-123,4 3 64,-2-7-234,2-3-208</inkml:trace>
  <inkml:trace contextRef="#ctx0" brushRef="#br0" timeOffset="-176327.5">8783 15547 1969,'-4'-8'56,"-3"-1"29,1 5 15,2-2 7,0 2 5,0-2 2,0 4 2,4 2-10,0 0 31,0 0 4,-12 8-10,12-8-11,0 13-3,2-1-5,0 5-6,1-4-8,2 4-10,-1 0-4,0 4-8,0-6-9,0 5-7,2 0-5,-3-3-5,1-3-1,-2 3-6,0-8-3,0 3-3,0-1-3,0-2 1,1-2-2,-3 0 0,-3-1-4,3-6-6,-4 2-3,4-2 1,0 0-2,-13-8-4,7 1 0,0-7-4,0 1 2,2-4-6,-1 2 0,0-3-1,1 5-1,4-5-3,0 3 0,2 1 1,5-3-2,0 3-1,-1 3-1,4-3-1,3 4 0,0-1-1,2 2 5,-1 2 0,4-1 1,-4 6 2,3-5 4,0 6 3,-1-2 2,1 3 4,1 3 1,-3-2 7,2 6 10,-4-3 4,3 2 5,-3 5 4,-1-4 5,1 5 0,-2-1-3,-2 3-4,-1-3-3,-2 2-5,3 1-2,-3 0-4,-2-3-1,0-2-4,1 0-13,-1 3-28,-2-5-37,3-1-42,-1 2-47,-2 0-47,0-3-60,-2-5-54,2 4-48,-2-4-92,0 0-114,0 0 11,0 0-309,-12-17-337</inkml:trace>
  <inkml:trace contextRef="#ctx0" brushRef="#br0" timeOffset="-176054">9045 15295 2466,'-4'-9'58,"2"5"14,-2-2 7,4 0 16,0 6 14,0 0 19,0-5 18,0 5 13,13 0 9,-2 0 6,1 3-2,3 1-1,4 3-3,2 2-2,3 2-7,1 6-6,1-4-14,-2 8-8,0-3-5,1 6-7,-3 1-5,-2 2-12,0-1-9,-8 6-9,-1 3-5,-5-1-16,-6-6-37,-4 10-65,-2-5-77,-5 2-70,-3-5-103,-4-2-132,3-1-249,-1-4 49,1-3 77,2-3-420,3-5-441</inkml:trace>
  <inkml:trace contextRef="#ctx0" brushRef="#br0" timeOffset="-175088.04">9853 15599 2579,'-7'-1'-25,"7"1"31,-18 0 26,13-4 24,-1 1 24,0 3 22,6 0 21,-14-3 12,14 3 1,-10-2-10,10 2-6,-8 0-9,8 0-9,-9-2-8,9 2-9,0 0-6,-9 0-6,9 0-5,0 0-7,0 0-9,0 0-2,0 0-2,26-2-5,-15-1-5,6 1-20,-1-1-37,6 0-36,-1-1-54,-6 0-75,10 4-85,-8-4-139,-2 3-161,-2 1 69,-1 0-275,-2 1-265</inkml:trace>
  <inkml:trace contextRef="#ctx0" brushRef="#br0" timeOffset="-174870.55">9889 15836 2359,'-3'12'99,"-4"-3"1,4-4 11,-1-1 25,1 4 28,2-5 0,1-3-8,-3 2-8,3-2-15,0 0-8,23 0-16,-7-2-10,2-5-11,8-1-22,-1 1-60,9-3-59,-2-2-104,11-2-101,-10 0-218,9-7-74,-4 2 88,1-2-255,-2-1-209</inkml:trace>
  <inkml:trace contextRef="#ctx0" brushRef="#br0" timeOffset="-166660.6">22603 9310 405,'0'0'49,"0"-6"-10,0 6-19,0 0 5,0 0 6,-6-6 3,6 6-5,0 0-1,-4-4 3,4 4 3,0 0 2,0 0 6,0 0-3,0 0 0,-4-4 1,4 4 7,0 0-2,0 0 0,0 0 3,0 0 0,0 0 0,0 0-2,0 0 0,0 0-6,0 0-2,0 0-2,0 0-7,0 0 2,0 0-2,0 0-3,0 0-1,-2-4-4,2 4-4,0 0-1,0 0 1,0 0 6,0 0 7,0 0 3,0 0-3,0 0 3,10 14 2,-8-10 1,2-1-2,-2 1 2,1 0-2,2 0-2,3 1-2,-4-1-1,0 0-1,2 0 2,-2 1 0,2 2 4,1-4 1,0 5-2,3-2 2,-1-1-4,1 3 1,0-1 2,1 2-3,2-2-3,-3-1-1,3 3-1,0-1 1,-2-1-4,1 2 0,0-1-2,2 1 0,-2-1-4,1 1 6,-2-2-6,-1 1 1,1-1 2,-1 0-1,-2-2 1,2-2-1,-4 4-2,2-2 0,-2-1-1,0 0-3,1 0 0,-2-1-1,1 1-1,-2-2-1,2 1 1,1 1-3,-3-2 2,2 2-1,-2 0-1,3-1 0,-3-1-1,-4-2-2,7 5 2,-3-3-1,-4-2-3,6 3 4,-6-3-2,0 0 2,5 5 1,-5-5 1,5 0-2,-5 0 3,0 0-2,0 0 0,0 0 0,9 3 1,-9-3-1,0 0-2,0 0 1,0 0-3,0 0 2,0 0 0,6 4 1,-6-4-1,0 0-1,0 0 0,0 0-2,0 0 2,0 0-3,0 0 1,0 0 1,0 0-1,0 0 3,0 0-4,5 2 0,-5-2 0,0 0 0,0 0-5,0 0 2,0 0-1,0 0 0,0 0 3,-6 9-1,4-3 0,-6-1 1,4 4-1,-4 1 3,0 2-2,-5 1 3,-3 2 2,0 1 1,-3 3 0,0-2 0,0 0-1,-2 2 0,-2 0-1,5-2-3,2-2 4,-2 3-2,4-3 0,-4-2 1,6 1-3,1-6 0,1 5 0,0-4 3,3-1-1,-3-3 0,5 3 0,-1-3 0,0 0 0,2 0-6,-1 0-12,1 0-24,0-1-25,4-4-30,-7 3-53,7-3-44,-6 2-58,6-2-118,0 0-115,0 0-51,-13-2-36</inkml:trace>
  <inkml:trace contextRef="#ctx0" brushRef="#br0" timeOffset="-166150.57">22948 9626 1366,'0'0'-50,"0"0"16,5-4 15,-5 4 6,0 0 11,0 0 0,2-6 6,-2 6 6,0 0 7,0 0 3,4-4 1,-4 4-5,0 0 9,1-5-7,-1 5 6,0 0 5,0 0 1,3-4-5,-3 4 9,0 0-5,0 0 5,0 0-1,0 0 7,0 0 0,0-6 3,0 6-4,0 0 4,0 0-2,0 0-2,0 0-2,0 0-2,0 0 0,-12-2-7,12 2-3,-24 4-1,5-4 1,-9 4 1,-5 0 1,-5-3 0,-5 3 2,-1 0-4,0-1-2,-1 2-2,3 0-5,3 0-2,1-3-3,6 3-26,5-2-42,0 4-66,7-5-92,0 1-438,7-1-148</inkml:trace>
  <inkml:trace contextRef="#ctx0" brushRef="#br0" timeOffset="-164928.01">24747 9110 1643,'0'0'-85,"-10"-3"29,10 3 14,-8-1 27,8 1 5,-6-2 25,6 2 1,0 0 18,-8-2 9,8 2 1,0 0 5,0 0 1,0 0-1,-9-3 0,9 3-2,0 0-4,0 0-8,0 0-2,0 0-10,0 0 2,37 0-6,-17 0 0,4 3 1,5 1 0,2 0-6,8 0 1,0-1-2,-6 1-3,1 0 0,-2-1 0,-2 0-1,-3 0-2,-4 1-1,-2-2-2,-1 0 4,-7-2-7,-2 2 4,-2-1-5,-8 1 2,-1-2-1,0 0-2,-21 2 2,8 1 1,-11-3-2,-6 0 2,-3 0 0,-9 0-4,-1 0 3,-2-3-2,3 3 2,6-2 0,2 2-1,5 0-1,3 0 2,2 0 0,4 0-5,3 0 3,0 0-1,6-2 5,5 2-3,6 0 1,0 0 2,0 0-4,31 2-1,-9-2 3,2 2-2,0-2-3,6 3 7,-1-2-2,1-1-1,0 2 1,0-2 2,-3 2-5,-3 1 2,-3-3 0,-2 0 0,-6 0 0,-1 2-1,-6 1 2,-6-3 2,0 0 0,0 0-3,0 0 0,-25 6-5,12-6-3,-1 1-11,-1-1-11,2 2-16,0 0-24,1-2-44,1 2-39,2 0-101,1 0-255,1 2-14</inkml:trace>
  <inkml:trace contextRef="#ctx0" brushRef="#br0" timeOffset="-158278.06">16795 10005 1261,'0'0'-55,"0"0"16,0 0 11,0 0 9,0 0 5,0 0 14,0 0 12,0 0 10,0 0 13,0 0 1,0 0 3,0 0 7,0 0 4,0 0 2,0 0 2,0 0 0,0 0-8,0 0 4,0 0 2,0 0-3,-4-11-2,4 11-5,0 0-3,0 0-6,0 0-3,-2-7 0,2 7-5,6-5-5,-2 3 1,0-1-5,2-2-5,2 3-1,3-1 2,0-1 0,2 2-1,-1-2-5,0 3 2,2-2 0,-2 1-3,-1 1-2,0-1-1,-1 2-3,1 0 3,-1 0-4,1 2 3,-2-1 0,-1 1 0,-2 2-2,0 0 4,-2 2 2,-1-1-1,-3 1-2,0 1 5,-6 2-2,3-2 4,-3 1 4,-2 1 2,-3-1-1,-2-3-1,-1 4 0,-1-4-2,0 0 0,0 1 2,1-2-4,-2-2 1,4-2-1,-3 0-1,4 0-2,-2-2-2,3-3 2,0-2-1,0-1-1,4 1 0,0-2-3,4-3 0,0 1-4,4-3 4,0 4 1,4-4-4,0 1 2,5 2 0,-1-4-1,4 4 2,-1 2-3,-1-1 4,-1 3-7,3 1 4,-2 1-1,0 5 0,-2-2 2,1 4-2,0-2 0,-1 7-1,-1-1 3,-1 1 1,-2 3-3,-2-1 4,1 5 2,-5-4-2,-2 2 0,-1 2 3,-1-2 0,-2 1-2,-2-2 2,-1 0-1,1 1-1,-1-3 2,-2-2-2,1 0 4,0-1-2,-2-4-2,4-2 1,-2 0-4,10 0 2,-17-7 2,9 4-4,1-5 3,3 0-5,-1-1-2,1 0-7,4-1 1,-2 1-4,2-1-6,0 2 1,2-1-8,-2 3-9,0-2-10,2 3-15,-2 1-5,0 4-2,5-6-14,-5 6-12,0 0-20,0 0-23,0 0-62,0 0-257,10 8 35</inkml:trace>
  <inkml:trace contextRef="#ctx0" brushRef="#br0" timeOffset="-156851.02">11517 15046 1276,'-4'-5'17,"0"-2"24,-1 1 23,1 0 13,-1 1 13,0-1 17,-2-1 8,0-1 8,1 0 10,0 0 2,0 1-1,0-1-1,2-1-6,-4 1 8,2 1 1,2 2 7,-1-1-12,2 1-4,-1 1-3,0 1-10,1-2-5,-1 2-9,4 3-13,-6-6-12,0 4-4,6 2-9,0 0-2,-14 11-10,8-1-6,0 4 2,0 3-4,2 8-4,0 4 16,0 7 0,2 6 1,2 4-3,6 9-3,-2 2-5,0 2-1,2 21-4,2-2-1,-4-18-6,0-6 2,3-3-6,-4-1-1,1-8-11,0-2-16,-2 0-20,0-12-22,0 1-24,0-3-32,-2-4-13,0-3-60,-2-4-61,0-3-60,-2-4-51,0-2-111,-3-6-93,7 0 67,-15-7-192,7-2-167</inkml:trace>
  <inkml:trace contextRef="#ctx0" brushRef="#br0" timeOffset="-156652.38">11189 15665 1986,'-5'-4'57,"0"-3"25,2 0 15,1 4 9,-1-1 9,1-2-10,2 0-7,0-2-12,7-1-9,0-3-7,4 1-10,9-2-3,1 1-4,9-4-6,-3-1-3,8 5-4,-1-2-17,0 5-31,5-4-44,-3 6-57,7-3-59,-7 3-111,2 2-171,0-1-13,-4 6-107,0 2-70</inkml:trace>
  <inkml:trace contextRef="#ctx0" brushRef="#br0" timeOffset="-156420.7">12074 15468 1687,'0'0'87,"0"0"10,0 0 14,0 0 9,0 0 17,0 0 12,0 0 4,0 0 5,0 0-15,0 0-18,0 0-12,0 0-11,0 0-9,-4 16 1,4-5 2,2-4-3,0 7-14,0 0-4,-1 6-5,4-5-9,-2 6-7,-1-2-2,2 8-8,0-5-2,-2 0-4,2 2-1,1-2-9,-1-7-24,-2 4-42,3-2-42,-4 0-54,-1-5-50,5-1-48,-1-1-55,0-4-126,2-2-97,-2-4 36,6 0-135,-10 0-108</inkml:trace>
  <inkml:trace contextRef="#ctx0" brushRef="#br0" timeOffset="-156117.85">12385 15449 1871,'-2'-9'88,"0"-1"21,-1 0 11,2 2 20,-3 1 12,2-3 18,-1 3 3,1 2 8,-2 1-1,1-4-12,2 3-10,1 5-16,-3-8-13,1 4-14,2 4-15,0 0-13,0 0-5,0 0-6,0 0-1,-10 17-9,8-8-5,0 6-3,2-1-8,-2 3-2,2 1-5,0 3-3,2-2-3,2 5 1,0-2-10,2 2 1,0-3-2,3 2-2,0-6-13,2 0-23,0-2-33,5-1-47,-2-5-50,1-3-50,0-1-65,2-5-57,-4 0-83,4-5-124,0-1-6,0-3-287,2-2-299</inkml:trace>
  <inkml:trace contextRef="#ctx0" brushRef="#br0" timeOffset="-155631.06">12697 15373 2254,'-2'-7'26,"-4"1"33,5 0 26,-1 2 23,-2-2 17,2 3 12,2 3 4,-3-4-7,3 4-14,-4-8-16,4 8-12,0 0-12,0 0 1,0 0-2,0 0-10,0 0 4,7 25 3,-5-16-1,2 3-2,-1 1-7,3 4-3,-2-3-6,0 1-2,0 2-2,-2 0-6,2-1 1,0-1-7,-2 2 1,1-7-7,0 1 1,-3-1-1,2 1-1,-2-4 1,2-1 1,-2 2 0,1-3 8,-1-5-3,-1 7-8,1-7-1,0 0-4,0 0-7,-7-16-1,4 6 0,1-1-5,2 0-1,0-3 1,2 1-2,1-4-1,0 2-6,1-1 2,0 3-3,0-2-1,2 1-1,2 0 0,1 2-2,1 0 2,0 3 0,2 1-1,0-3-1,0 5-2,0 2 0,0 1 2,1 3-1,0 0 0,0 3 2,-1 5-3,2-4 6,-4 5-3,2-1 0,-1 5 2,0 0 2,-3-3 2,1 4-1,-4-3-4,2 2 3,-1 2-3,1-5 2,0 2-26,-4-3-28,0 0-32,3 1-24,-2-5-31,0 2-31,-2 0-53,3-7-49,1 0-54,-6 0-127,7-8-121,-1-1 67,-2-1-249,3-3-242</inkml:trace>
  <inkml:trace contextRef="#ctx0" brushRef="#br0" timeOffset="-155351.96">13095 15148 2073,'-4'-7'51,"2"1"41,-2 3 16,0-4 11,1 6 14,3 1 5,-3-8 1,1 4-3,2 4-12,0 0 18,0 0 5,0 0 3,0 0 2,24 12-1,-12-4 0,-1-2 1,4 8 0,2 2-4,0 3-6,2 3 2,0 2-3,0 5-7,0 0-11,-2 3-12,0-4-7,-5 5-9,2 0-9,-7-1-9,0 3-2,-5-7-17,-1 1-22,2-3-33,-6-2-52,3 0-64,-1-2-60,-3-5-64,-1-1-84,0-3-99,-1-1-191,-3-7-17,6 3 74,-4-8-358,7 0-393</inkml:trace>
  <inkml:trace contextRef="#ctx0" brushRef="#br0" timeOffset="-152722.67">14261 15047 2508,'0'0'-13,"-8"-3"30,8 3 30,-7-3 27,4-1 17,3 4 23,-7-3 13,7 3 2,-4-4-6,4 4-7,0 0 2,-6-4-11,6 4-9,0 0-2,0 0-12,0 0-9,0 0-5,-7-1-12,7 1-12,0 0 14,0 0 10,7 22 1,-3-7-1,0 1 1,3 3-2,-2 8-6,0-5-4,3 4-3,-2 3-6,2 6-3,-2-3-4,0 3-6,-5-7 0,4 3-4,-1-1-5,-3-3 1,3 1-2,-2 0-32,0-8-25,-2-3-46,4 1-27,-4-1-35,2-1-43,-2-5-52,2-1-75,-4-3-110,2-4-122,-2 1-3,2-4-284,0 0-312</inkml:trace>
  <inkml:trace contextRef="#ctx0" brushRef="#br0" timeOffset="-152481.31">14099 15458 2211,'-11'-7'45,"0"3"26,5 4 21,0-6 11,2 5 9,4 1 14,-7-4 5,7 4-12,-7-2-11,7 2-6,0 0-8,16-8-6,-4 1-6,5 3-13,9-4-2,8-1-6,4-1-5,2 1-9,9-4-5,2 1-5,-1 2-5,-1-1-6,1 1-33,-7 3-35,1-2-27,-2 1-63,-1-3-71,-1 5-94,-1-2-197,-5 2-6,-1-5 60,-5 5-151,0-1-91</inkml:trace>
  <inkml:trace contextRef="#ctx0" brushRef="#br0" timeOffset="-152118.51">15144 15022 1766,'-2'-9'57,"-1"4"19,2-3 20,-1-1 17,0 1 14,0 0 14,0 0 5,0 3 9,2-1-8,-2 2-9,2-3-6,0 7-8,-4-8-2,4 4-5,0 4-12,-2-5-11,2 5-3,0 0-14,0-7-12,0 7-2,0 0 25,0 0 2,0 0-6,10 20-4,-6-9 9,1 2-2,0 1-6,1 3-13,4 7-4,-4-3-4,0 7-7,0-4 1,1 3-8,-2 1-4,3 3-3,-4-5-2,2 2-4,-1 0-3,1-1-2,-5-3-9,4 1-18,-3-4-22,1-4-26,0 3-30,-1-6-25,2 3-24,0-3-29,-2-7-24,0 4-44,0-4-60,-1-4-61,2-1-117,-3-2-91,0 0 63,0 0-214,12-15-196</inkml:trace>
  <inkml:trace contextRef="#ctx0" brushRef="#br0" timeOffset="-151640.48">15433 15072 1980,'2'-7'49,"0"1"30,-2 1 10,2 2 12,-2-2 10,0 5 7,2-5-4,-2 5-13,2-5-9,-2 5-5,0 0 12,0 0 8,0 0-3,-6 18 11,2-10-4,0 2-4,-2 1-2,-4 3-6,0-2-8,2 3-7,-3-2-9,3 0-5,-3 2-5,0-5-9,3 2-3,-2-3-5,2-1-4,2 1-2,2-2-4,-2-1-3,2-2-1,0 4-3,-1-5 0,3 3-2,-2-2 0,4-4-1,-9 6 0,7-2 0,2-4-4,-4 7-1,4-7-3,-2 4 1,2-4-4,-4 4-3,4-4-1,-3 6-1,3-6 3,0 0-1,9 1-4,-9-1-1,11 3 1,-3-1-3,3-2 3,1 0-2,4 3-4,-4-3 5,7 3-1,-2-1-3,2 1 2,1 1-4,-2-2 1,1 1 0,0 1 3,0 0-4,-1-2 2,0 3-3,-3-3 3,-3 0-1,2 0 0,-2 0-7,-1-2-25,-2 2-35,1 2-22,-2-4-46,-2 1-37,-6-1-53,14 0-52,-6-1-68,-8 1-147,10-8-64,-3 4 46,1 2-225,-1-3-223</inkml:trace>
  <inkml:trace contextRef="#ctx0" brushRef="#br0" timeOffset="-150960.66">16118 15303 2056,'0'0'68,"0"0"18,0 0 12,-5-9 10,5 9 13,0 0 15,-5-8 13,5 8 4,-2-7-8,-1 2-8,3 5-13,-3-6-12,3 6-4,-2-9-13,2 9-5,-2-4-9,2 4-9,0-8-6,0 8-8,4-9-7,-2 4-5,2 2-9,0-1 2,-1 1-3,5 0-5,1-1-3,-3 1-3,1 3 1,4 0-7,-2 0 3,1 0-1,0 3-2,0 1-1,0 2 1,-1 4 0,0 1 6,-3 1 9,-2 1 8,0 3 1,-2 1 4,-4 1-3,-2 3-1,-3 1-1,0 4-7,-5-6-2,-2 9 1,-4-2-5,-1 0-2,3-6 0,-4 2-2,2 1 1,1-8-3,0 3 1,2-8 0,-3 3 8,6-5 4,2 3 7,0-2-2,0-3 4,2-2 1,2 3-4,-2-1 4,3-5-6,-1 4-2,0 0-2,4-1-1,-3-3-2,1 4-1,4-6-4,-7 4 0,5 0-5,-2-2-2,4-2 0,0 0-5,0 0-2,0 0-1,0 0 4,0 0-10,0 0 0,15 4 0,-15-4-4,15-4 5,-4 4-2,1-2-2,1 2-1,2-4 1,3 1 0,2 2 1,-1-2-2,2-2 2,0 3 6,1-1-8,-1-3 3,1 0 1,-1 4-1,-1-3 1,-1-1-2,-2 1 2,0 1 5,0-3-2,-5 3 4,4 1 1,-4-3 2,1 2 1,-2-1 3,-3 1-5,3-1-2,-4 1 1,2-4-1,0 2-4,-2 3 3,1-5-3,-4 2 2,2 2 0,1-3-17,-3 1-20,0-2-43,1-3-46,-3 2-69,0-1-60,0-2-97,-2-1-115,1 2-231,-1 0 46,0 0 81,3-3-426,-1 0-461</inkml:trace>
  <inkml:trace contextRef="#ctx0" brushRef="#br0" timeOffset="-149625.81">16706 14890 2517,'0'0'-101,"0"0"29,0 0 30,0 0 18,4-4 16,-4 4 19,0 0 12,0 0 7,0 0 6,0 0 3,0 0 3,0 0 4,0 0 3,2-6 2,-2 6 4,0 0-2,0 0 3,0 0 3,0 0-1,0 0 0,4-5-1,-4 5-2,0 0 0,0 0-4,0 0-2,0 0-5,8 0-5,-8 0-8,0 0 0,0 0 2,9-3-3,-9 3 6,11 0 0,-11 0-10,11 3 0,-3 0 1,0-1 5,2 1-9,2 0 3,0 4 3,3 1-5,0 1 6,0-1 5,1 4 3,2 3 1,-2 2-6,1 0 2,-2 4 2,0-4 0,-3 3-3,4 2 4,-8-3-2,2 3 1,-1-2 1,-5-2-4,1 2 2,-1-3-2,-2 0 9,0-2-9,0-2-3,0 0 4,0-2 5,-2 0 6,1-5-2,-1 1-4,-1-5 0,1-2-6,0 0-3,0 0-6,0 0-1,-2-19-1,2 8-3,2-3 0,2-8-6,1-1-3,-2 0-3,6-2-2,-2-1 5,2 1-4,-1 2-4,-2 1 1,2 2-1,-2 3 1,1 3-3,-2-3-1,-1 6-7,0 1-20,0 0-36,-1 2 0,5 3-15,-2 3-30,-2 0-36,-4 2-47,0 0-46,20 7-49,-17-5-106,2 4-159,3-1 45,-2 2-248,4-1-244</inkml:trace>
  <inkml:trace contextRef="#ctx0" brushRef="#br0" timeOffset="-149315.75">17442 15226 2230,'0'0'97,"0"0"17,0 4 10,0-4 20,0 0 29,0 0 16,0 6 4,0-6-6,0 0-18,0 5-10,0-5-17,0 0-16,0 6-13,2 2 28,2-2 7,-1 1-12,-1-1-12,0 3-5,2 2-6,-1 0-9,-1 0-7,-2 0-9,2 3-7,0-1-7,-2 1-5,1-3-8,-1 2-7,3 0-17,-3-3-35,2 1-47,0-3-49,0-1-55,-2 1-42,2-2-39,0 0-68,3-6-62,-5 0-86,0 0-117,11-10-1,-5 3-344,2-3-388</inkml:trace>
  <inkml:trace contextRef="#ctx0" brushRef="#br0" timeOffset="-149005.15">17792 14843 2449,'2'-9'16,"0"0"35,-2 1 22,0-2 28,0 4 16,0 0 45,2 1 10,-2 5-2,0-7-8,2 3-21,-2 4-13,0 0-19,0 0 16,0 0 9,0 0-3,-10 15-4,5-2-5,-1 1-9,2 1-4,-2 2-8,0 0-5,0 3-10,0 0-7,4-2-5,0 2-8,-2-1-4,4 2-22,0 2-1,2 0-4,0-3-2,2-2-2,2 1-2,2-1-4,2 5-16,-2-11-33,5 2-47,1-7-46,4 7-40,-2-12-60,0 4-72,2-5-85,0-1-158,-1-1-86,-1-3 80,4 0-340,0 0-360</inkml:trace>
  <inkml:trace contextRef="#ctx0" brushRef="#br0" timeOffset="-148466.28">18270 14938 2456,'-4'-2'50,"0"-4"29,4 6 20,-8-2 18,4-1 28,4 3 12,-4-4 9,4 4-5,-6-3-12,6 3-17,0 0-9,0 0-13,0 0 37,0 0 5,0 0-7,-4 12-11,8-4-5,2-1-5,-2 4-3,0-2-8,0 6 1,0-2-6,2 3-5,-3 0-11,5 0-6,-5 0-6,2-1-9,-2 2-6,1-4 2,-2 1-18,0 2-1,0-7 0,-2 0-7,1 0-4,-1 2 2,3-2-3,-3-5 1,3 1-1,-3-1-6,0-4-7,0 0-7,0 0-1,0 0-3,0 0-10,-11-20-2,9 10-3,0-6-4,2 2 2,-2-6-2,4 3 1,-2-2 0,2 2 0,0 2 2,2-1-3,-3 1 2,2 4-3,4-3-1,-1 2 3,2 1 0,4 0 0,-2 2 1,2 2-1,1-1 3,4 6 4,-2-3 3,1 3 3,2 1 4,0 2 1,0 1-2,-1 3 7,-3-3 2,2 6 3,-2-1-1,-2 2 4,0 2-3,-2-3 2,-2 2 0,3 0 1,-6 1-7,3 0 4,-4-1-7,1-1-4,-2 1-12,2 0-31,-1-3-43,0 1-54,-2-1-61,2-3-57,0-1-59,-2 3-90,6-4-74,-1-2-151,3-2-12,4 2 73,5-3-396,4-5-433</inkml:trace>
  <inkml:trace contextRef="#ctx0" brushRef="#br0" timeOffset="-148226.02">19204 14952 2693,'-10'-7'75,"10"7"24,-6-7 9,6 7 32,-7-1 32,7 1 21,0 0 4,-6-1-8,6 1-15,0 0-13,0 0-13,0 0-14,0 0-3,0 0 2,0 0-2,0 0-15,25-3-11,-13 3-6,2-3-10,2 3-12,1-2-6,-1 2-6,4-5-9,0 3-30,-6-1-52,3 3-66,0-5-75,-2 2-91,-1 0-107,-2-2-150,-2 0-133,-4-1 69,2 1-418,-1-1-474</inkml:trace>
  <inkml:trace contextRef="#ctx0" brushRef="#br0" timeOffset="-147958.05">19705 14638 2706,'2'-5'32,"-2"0"37,0-3 21,0 8 22,1-5 35,2 1 9,-3 4 6,0 0-5,0 0-21,4-4 15,-4 4 25,0 0-4,10 18-3,-6-10-6,3 4-4,-1 2-3,3-1-5,-3 2 0,3 5-4,-1 0-18,0 2-11,-3-2-7,4 1-15,-1 1-6,-4-4-6,2 3-6,-3-2-10,5-2-29,-5-2-39,0 1-54,-1-4-62,1-4-69,1 2-60,-2-4-111,0-2-97,0 0-159,0-1-50,-2-3 85,0 0-415,0 0-467</inkml:trace>
  <inkml:trace contextRef="#ctx0" brushRef="#br0" timeOffset="-147618.22">20026 14284 2910,'-2'-7'21,"2"0"18,-2 1 14,2 6 22,0-7 18,0 7 12,0 0 1,-2-8-6,2 8-15,0 0 46,0 0 29,0 0 4,23 11 5,-11-3 7,2 1 4,6 3-3,4 1 4,2 6 4,11 5 18,1 4 4,13 7 0,0 4 0,0 1-2,-2 2-14,-5 1-13,-10-4-10,-4-5-17,-5 0-11,-8-1-12,-9-1-9,-6 1-33,-8 2-28,-14 6-55,-11 16-82,-19-5-108,-1-3-120,-11-9-199,-100 74-347,93-75 94,-1-3 87,5-4-688,3-1-814</inkml:trace>
  <inkml:trace contextRef="#ctx0" brushRef="#br0" timeOffset="-143032.39">6428 16610 1332,'11'-12'177,"-5"4"-37,1 1-15,-1-1-9,-4 2 1,2 5-6,1-5-9,-3 0-11,2 4-1,-4 2-2,4-5 0,-2-2-3,-2 7-2,6-2-3,-6 2-5,4-5-10,-4 5-3,0 0-10,8 0-10,-8 0-2,6 7 1,-5 5 3,4-2-3,-3 5-4,4 1 0,-2 2-2,3 5-3,-3-1-2,5-2-5,-1 3 2,3 2-3,-1-4-2,1-1-3,2-2-3,-1-1 1,3-2 2,0-2-3,0-3 3,-2-1-2,4-4-8,-4-2 6,3-3-3,-3 0-2,-2-3 1,5 1 1,-5-6-8,2 1-2,-3-3 1,-2 0-3,1-3 1,-2 2 3,-1-1-5,-2-2 11,-2 3-6,2 3 13,-2-3 14,0 2-2,3 0 3,-3 2-4,0 1-9,0 1-3,-2 5-1,0 0 2,0 0-5,-2 20-1,2-4-3,-2 3 1,2 2 9,2 8-3,-2 2 3,0 2 5,2-3-4,-2 11-3,0-5 0,0 3-1,-2 2 2,-2-7-3,-3 2-1,1 3 3,-2-10 0,0 5-3,-4-12-2,0 5 0,-5-1 1,2-4 1,-2-3-5,-2-7 1,0-2-1,2-3 1,-2-2 0,2-5-3,0-5-1,0 0-3,1-4 0,0-6-3,2-6 3,3-4-2,3-4 2,1-5 1,5 1-8,2 3-1,7-8 2,1 2 2,3 2-5,3 5-1,4-3 5,-2 5-1,4 4-21,0 2-17,-2 6-29,5-3-28,-6 5-45,8 4-52,0 1-66,-1-1-94,-1 5-176,2-1 24,-1-2-201,1 6-203</inkml:trace>
  <inkml:trace contextRef="#ctx0" brushRef="#br0" timeOffset="-142745.04">7216 16706 2029,'-4'-7'35,"0"1"29,0-1 29,-1 1 21,0 0 17,1 5 9,0-6 6,4 7-8,-4-8-11,4 8-13,-4-5-16,4 5-14,0 0-7,0 0 1,-9 13-3,6-1-6,-2 3 0,-2 0-2,3 5-8,-4 0 0,4 6 0,2-2-11,-3 1 1,2 4-8,2-3-2,-1 1-5,4-3-2,-1 1-3,2-4 0,2 2-4,1-5-27,2 2-33,3-5-43,0-1-48,1-7-69,6 5-72,-2-10-84,3-2-161,1 0 8,-2-7 60,2 2-147,3-3-91</inkml:trace>
  <inkml:trace contextRef="#ctx0" brushRef="#br0" timeOffset="-142294.61">7445 16811 1751,'-6'-5'104,"-1"1"21,3-2 6,0 3 6,4 3 11,-5-4 4,5 4-6,0 0-24,-6-4-19,6 4 7,0 0-3,0 13-3,0-5-6,2 3-6,0-4 1,0 6-5,0 2 3,3-2-18,-3 0-3,2 0-10,-2 3-5,0-3-7,1-4 0,-2 3-8,2-2 1,-3 0 1,2-3-5,-2 0-2,2-1 1,-2 1-1,0-5-1,0-2 1,0 0-5,0 0-5,0 0-8,0 0-3,-8-17-2,5 5-5,3-3-2,0 2 1,3-2-2,-2-5-2,4 8-2,-1-8 0,0 6 1,2-1 0,3 1-3,2 0 3,1 1-2,1 6-3,2-1-2,0-1 3,1 4-2,2 5 5,-2 0-5,2 2 1,-2 3 0,-1 2 0,2 1-3,-2-1 7,-1 1-2,0 5 2,0-3 5,-3 0-2,-1 5 2,1-2-3,-2 0 0,-3 0 2,0 1-3,0-4 1,-2 2-36,4 2-33,-5-7-41,0 1-45,1 0-50,-1 1-51,-3-7-129,0 0-155,0-2 27,0 0-252,0 0-252</inkml:trace>
  <inkml:trace contextRef="#ctx0" brushRef="#br0" timeOffset="-142020.5">7811 16706 2149,'-4'-11'70,"0"7"22,1-1 13,1-1 10,2 6 15,-4-6 1,4 6-17,0 0-11,0 0-11,0 0 14,0 0 4,19 12-4,-6-5-2,-2 1-3,3 3-6,2-2-4,0 7 0,1 1-4,0 1-8,-2 1-4,-1 1 3,2 1-7,-7 4-2,1-4-7,0 1-4,-6 4-4,-1-6-7,-3 2-4,0-2-5,-3 1-28,-1-1-28,0-4-41,-2 1-40,1-2-40,-3-1-55,2-4-59,-6 1-83,6-5-169,0-2-37,-2-1 62,1-3-218,7 0-191</inkml:trace>
  <inkml:trace contextRef="#ctx0" brushRef="#br0" timeOffset="-141791.54">8387 16912 1929,'0'0'128,"0"0"19,0 0 0,0 0-1,11 0 1,-11 0 14,0 0 5,10 0-21,-1-4-9,1 3-17,1-1-14,8-5-5,-4 4-16,4 1-37,0 0-47,0-3-52,-2 2-66,0-2-73,2-1-61,-2 4-125,-3-3-124,-3 1 35,-1 4-129,-1 4-96</inkml:trace>
  <inkml:trace contextRef="#ctx0" brushRef="#br0" timeOffset="-141586.75">8504 17106 1708,'-9'12'142,"3"-8"20,2 1 6,-1 1 10,3-4-6,0 3 34,2-5 12,0 0-8,15 0-12,-4 0-20,3 0-17,4-7-17,4 1-14,2 4-15,-1-5-39,5 1-31,4-1-34,5 3-70,1-3-91,5 4-99,-5-2-123,6-4-204,-2 4 68,1 3 66,2-3-193,-1-3-132</inkml:trace>
  <inkml:trace contextRef="#ctx0" brushRef="#br0" timeOffset="-127304.1">9889 16645 1250,'3'-7'142,"-3"-1"-40,2 2-15,2-1-5,-4 0 6,0-1 0,0-1-8,1-1-4,-2 2 6,1 1 5,-4-5-4,2 5 3,-1-5 4,0 2 1,1 3-1,-3-2 0,2 1 4,-1 0-3,-3 0-2,3 0-2,-2 1 1,-1 0-5,1 1-11,-1 0-4,-1 4-2,2-4-11,-2 6-2,-2 0 2,10 0-3,-12 6 14,4-2 0,2 7 4,-3 2-1,5 3 0,-3 3 4,5 2-4,-2 6 5,0-1-5,6 3-4,-2 2 2,4 7-6,0-3-1,0 6-3,1-1-4,1-5-3,-1 6-6,1-7-2,0 2-2,-2-1-3,-2-7-3,1 3-2,0-7-2,1 1-4,0-8-19,-4 2-27,0 1-26,2-7-32,-2 2-58,-2-7-50,-4 4-55,1-7-53,2-2-40,-3-3-86,6 0-91,0 0-2,-19-3-235,10-2-238</inkml:trace>
  <inkml:trace contextRef="#ctx0" brushRef="#br0" timeOffset="-127073.61">9638 17106 1964,'-8'-5'26,"-1"3"35,5-6 17,-2 3 12,2-2 10,2 2 3,0-3 1,2 1 1,5-3-6,4-3-11,4 1-6,2-3-8,6 2-5,1-2-10,4 2-9,2-1-17,4 1-35,-5-2-41,5 1-56,0 2-53,-5 7-56,-1-3-89,2 4-119,-3-1-254,-1 1-164</inkml:trace>
  <inkml:trace contextRef="#ctx0" brushRef="#br0" timeOffset="-126743">10187 16878 1846,'0'0'29,"-19"5"31,19-5 26,-9 0 21,9 0 19,0 0 12,-14-3 13,14 3-12,-9-2-3,9 2-15,0 0-14,0 0-12,-8 5-7,8-5-13,-6 8 13,4-1-10,-3 2-7,3 4-3,-1 0-2,1 2-5,0 5-7,2-5 1,0 4-2,2-2-6,3 2-3,0 0-5,-1-4 2,4 0-1,0-1 2,4-1-10,2-2 0,-1-1-2,0-2-3,4-4 1,-4 1 1,3-5-6,-4-3 0,4 1-2,-2-5-2,-4 0 2,2-6 3,-2 1-11,-4-2 0,-2-3-3,-1-1-2,-6 3-3,-1-6 3,0 5-3,-7-3-3,-2 4-2,-1 3 10,-3 2-4,0 0-1,-3 8 1,-1-4-4,1 6-6,-2 2-17,1 2-20,3 0-23,0 1-24,0 3-34,2 0-47,2 3-59,3-3-61,0-1-114,7 1-136,2-2 41,7-1-212,-1 2-203</inkml:trace>
  <inkml:trace contextRef="#ctx0" brushRef="#br0" timeOffset="-125560.4">10771 16571 1802,'0'-3'-55,"0"3"32,1-6 12,-1 6 10,0 0 22,0-8 16,0 8 13,3-5 12,-3 5 12,0-7 5,0 7 14,0-5 4,0 5 1,0 0 6,0 0-2,0 0-2,0-8-1,0 8-1,0 0-13,0 0 3,0 0-6,0 0-18,-4-2 5,4 2 3,0 0 5,-6 13 9,3-4-1,2 4-2,-3-4 5,2 8 1,-2-2 3,2 1-3,-1 3-4,3 1-7,0 0-3,0 1-6,0-4-6,3 3-4,1-2-5,0 0-7,1-1-5,2 0 0,2 0-5,0-3-1,1-6-6,3 4-18,-1-3-28,1-3-40,4 2-40,1-5-52,-5 0-58,5-3-64,-1 0-54,0-6-120,-1 0-95,2 2 41,-2-7-219,2 4-209</inkml:trace>
  <inkml:trace contextRef="#ctx0" brushRef="#br0" timeOffset="-125141.17">11140 16661 2076,'-2'-3'52,"2"3"25,-4-5 11,4 5 5,-3-5 8,3 5 3,0 0 2,0 0 12,0 0-4,0 0 7,0 0-3,0 17-10,5-9-2,-3-3-16,3 3-6,-4-1-7,4 1-7,-1-1-9,-3 1-4,2 2-4,1-7-6,-2 4-4,-2-2-3,1 2-3,2-5-5,-1 2 5,-2-4-6,0 8 4,0-8-9,0 0 0,0 0-1,0 0-2,0 0-3,-15-12-2,12 5-3,1-3-1,0-4-5,2 1 3,0 0-3,0 0-6,2-2 1,0 1 1,4 1-2,0-1 0,0 3-5,4 1 0,0 0 4,0 1 9,3 2 5,-2 1 5,1 4 1,1 2-1,-1-1-1,2 2-3,-2-1 1,1 6-1,0-2-4,0 1 2,-1 4 3,-2 0-9,2-1 2,-2 1 0,-2 2-2,0-1-16,1 1-31,0-1-37,-1 2-47,-5-7-68,5 4-77,-6-1-108,-1-2-181,2-1 18,-1 1 66,2-4-208,-4-2-174</inkml:trace>
  <inkml:trace contextRef="#ctx0" brushRef="#br0" timeOffset="-124858.57">11435 16465 2092,'-3'-12'110,"-1"7"11,1 1 6,2-2 15,-1 1 4,2 5 11,3-7 4,-3 7-4,15-2-4,-5 2-5,2 2-10,0 3-7,4 2-4,-1-1-6,5 1-12,0 7-7,0 0-9,-2-3-10,1 5-3,-2 2 5,0-2-8,-5 6-2,1-1-2,-2-1-5,-3 4-4,-4 0-6,-2-2-3,-2-2-5,0-1-8,-2 2-20,-2-4-26,0 0-35,0 1-40,0-1-40,-3-2-49,-2-2-47,3-3-62,0 2-56,-2-7-104,1-5-127,1 2 33,6-2-286,0 0-303</inkml:trace>
  <inkml:trace contextRef="#ctx0" brushRef="#br0" timeOffset="-124574.01">12115 16433 2242,'2'-12'42,"-1"2"33,2 3 23,-3-1 12,2 2 9,-2 3 13,0 3 8,2-8-11,0 4-13,-2 4-13,0 0 9,0 0 2,17 10-2,-10 1-4,0 2-5,2 2-3,2 5-3,-1-3-9,0 8-7,0-3-7,-2 5-4,0-4-6,0 3-5,0 0-3,-4 2-6,2-5-22,-2 2-33,-2-5-38,2-5-43,-2 5-49,-2-7-61,0 0-77,0-6-65,0 1-153,-2-5-40,2-3 45,-4 4-207,4-4-188</inkml:trace>
  <inkml:trace contextRef="#ctx0" brushRef="#br0" timeOffset="-124369.41">12062 16617 1929,'-7'-4'89,"2"1"26,-1 3 6,6 0 4,-7-7 1,7 7 8,0 0-12,9-8-4,2 1-9,2 2-11,5-1-2,6-2-13,-1 1-6,5-1-5,-1-4-27,7 5-15,4-4-30,-3 3-55,-1-2-76,-6 5-75,-2-2-107,1 3-154,0 0 10,0 0-176,-6 1-130</inkml:trace>
  <inkml:trace contextRef="#ctx0" brushRef="#br0" timeOffset="-123976.85">12836 16416 1855,'-2'-5'80,"0"-1"34,-2 5 28,4 1 18,-2-8 26,2 8 9,-2-6 8,2 6-12,0 0-13,-4-5-20,4 5-19,0 0-17,0 0-14,0 0-9,0 0-6,6 15-5,0-4-8,-2 2-4,5 1-8,-3 1-4,3 4-7,-3 3-4,3-2-2,1 1-6,-4 2-2,0 2-4,2-5-4,-4 1-5,0-1-9,0-3-31,0 0-39,2 0-41,-3 0-38,1-3-52,-2-4-66,2 1-67,-3-4-119,5 1-125,-2-7 45,2 3-256,3-4-256</inkml:trace>
  <inkml:trace contextRef="#ctx0" brushRef="#br0" timeOffset="-123583.88">13242 16514 2235,'-1'-8'54,"-1"1"23,-3 2 17,3-2 12,-2 2 8,2 2 10,-2-4 9,2 1-5,2 6-11,-6-1-14,6 1-11,-16 0-7,6 1-4,-2 5 3,-4 1-13,2 1 0,-1 0 0,-5 3-4,6 3-8,-3-1-6,0-4-6,2 3-4,1-4-6,0-1 1,4 1-4,0-1-5,4-1-5,-2-1 1,2 3-4,0-1 1,2-4-1,2 3-1,2-1-2,0 1-1,0-6-1,3 10-4,2-5-1,0 1 2,3 1-2,1-4 0,3 2-4,-2 2 3,1-2-1,-1 3-1,4-3-1,-4-1 3,3 2 1,0-1-2,-5 1 7,2-4-10,1 3 0,2-3-3,-3 5-11,1-7-32,-1 5-41,2-5-44,-4 3-59,0-2-67,2-1-58,2-1-165,-4-2-62,0 3 47,1-5-223,-1 5-206</inkml:trace>
  <inkml:trace contextRef="#ctx0" brushRef="#br0" timeOffset="-123333.54">13416 16686 2014,'3'-6'89,"-3"6"27,0 0 13,2-6 12,-2 6 21,0 0 13,0 0 7,4-1-6,-4 1-16,0 0-16,0 0 16,0 0 3,7 7-8,-3-1-10,-2-1-9,2 3-11,0-1-11,1-1-13,-1 3-8,-2 3-7,2-2-10,0 3-7,0 0-5,-2 0-29,3-2-40,-3 0-53,3 2-59,-1-6-57,-2 6-72,0-6-74,0 1-94,2-6-153,-2 3 20,4-3-325,-1 2-354</inkml:trace>
  <inkml:trace contextRef="#ctx0" brushRef="#br0" timeOffset="-121706.41">13806 16370 2157,'0'0'-109,"0"0"32,0 0 15,0 0 20,0 0 10,0 0 26,0 0 12,0 0 13,0 0 12,0 0 12,0 0 6,0 0 9,0 0 7,0 0 8,0 0 5,0 0 2,0 0 1,0 0-2,0 0-2,0 0-4,0 0 1,0 0 2,0 0 0,0 0-5,18 13 4,-6-6-1,-1 1-6,1 5-6,1 0-2,2 3 7,-1 3-2,2-4-11,-6 6 5,5-2-7,-3 2 1,2-2-10,-4 2-2,2-3-2,-3-1-5,-3-3-3,-1 0 2,0-1 4,2-3 11,-3 2 7,3-7 15,-5 3-2,0-3-6,-2-3-7,0-2-6,0 0-3,0 0-7,0 0-1,0 0-4,-6-20-4,6 8-6,-2-5-2,-1 0-11,1-5 1,2 1-4,0 1-3,2 1 6,-2 1-8,3-3 2,-1 9-9,0-3-12,2-3-17,0 5-14,2 3-21,1 3-15,2 0-29,-1-1-34,0 6-40,3-1-35,2 3-50,-5 0-82,5 0-126,0 3-4,2 2-224,-1 0-200</inkml:trace>
  <inkml:trace contextRef="#ctx0" brushRef="#br0" timeOffset="-121337.13">14330 16479 1906,'6'0'15,"-6"0"34,6 0 17,-6 0 8,0 0 8,6 7 3,-6-7-4,2 1-2,-2-1 7,-2 12 1,0-5-3,0 1-1,0 2 10,-2 3-13,0-1 4,2 7-1,-4-8-1,5 5-9,-1 1-4,-2-2-5,4 2 7,-3-3-2,3 1-4,3-2-4,-1 0-3,0 0 2,1-4-1,3 3 6,0-4 3,2-2-4,0-5-3,4 5-2,-2-6-8,2 0 0,-1-6-4,4 1-1,-2-1 4,-3-2 1,1-2-3,0-1-4,-5 2-5,-2-4-4,-2 0-4,0-2-1,-2 2-6,-4 4-5,-2-3 4,-4 1-6,-2 3-5,0 5-4,-3-4-4,-2 2-11,-2 3-18,3 2-21,-2 0-24,0 0-30,7 2-28,-8 3-37,6-5-44,3 3-46,-2 2-44,4-3-92,0 3-97,4-3 3,-1 3-239,5-5-215</inkml:trace>
  <inkml:trace contextRef="#ctx0" brushRef="#br0" timeOffset="-120723.48">14994 16448 1924,'0'-8'-31,"0"2"29,0 3 19,-2-4 17,2-1 18,0 3 11,-3-2 17,3-1 4,0 2 6,0-1 5,-1-1 5,1 3-2,-2-2 4,2 2-1,0 5-3,0-8-4,-2 3 1,2 5 6,0-4 1,0 4-11,0-10-2,0 10-2,0 0-4,0-4-6,0 4-7,0 0 2,-2-5-3,2 5-1,0 0-3,0 0-8,-11 0 3,11 0 2,0 0 1,-22 5-1,15-3 1,-5 4-1,1-4 5,0 6 0,0 1 1,-2-2-4,-3 2-2,5 4-7,1 0 1,-4 2-5,4-2-1,1 1-4,1 3-4,2 0-4,1 1-3,3-2-3,2 5-1,2-6-2,5 5-3,-1-5 1,7 3-4,-1-3-2,6-1 0,-2 0-7,6-4-18,-2 0-25,1-2-40,3 0-51,0-4-44,-3 0-53,-1 0-71,2-4-72,-1-4-136,2 2-97,-2-4 53,3 1-325,0 1-348</inkml:trace>
  <inkml:trace contextRef="#ctx0" brushRef="#br0" timeOffset="-120172.97">15363 16405 2415,'-9'-5'19,"1"1"35,2 4 26,2-6 25,-2 3 20,6 3 24,-6-4 6,6 4-4,-4-4-12,4 4-13,0 0-15,-6-4-14,6 4-10,0 0 0,0 0 2,-2 12-7,2-12-13,4 17-5,-4-10 0,2 1-4,0 4-1,2 1-9,-2-4-3,-2 3-4,2 2-5,4-6 0,-4 4-6,-2-3-1,2-1-3,0 0 3,-2 1-7,2-5-1,-2 1 3,0 2 0,2-2 0,-2-5 1,0 0-5,0 0-2,0 0-4,0 0-2,0 0 0,0 0-3,-4-25-2,4 16 2,0-5-3,2-2 0,0 5-2,2-7-3,0 5 2,0-1-5,3 1-1,-3 1 2,2 1-1,3 3-4,2 1 4,-3-1-1,4 3-2,0-2 5,-2 5-1,2-1 2,1 3 1,-2 3 2,2-3 1,-1 9 4,1-4 6,-1 3-2,-2-1 7,1 7-3,1-4 4,-6 0-1,2 4 2,-1-1-2,-1 1-2,-2 0 1,2-3-4,-4 0 0,3 2-3,-2-5-8,1 3-31,0-4-40,-2 2-47,2-4-33,-2 3-50,0-6-75,4 2-70,-6-4-138,8-4-124,1 2 70,0-2-334,3 0-349</inkml:trace>
  <inkml:trace contextRef="#ctx0" brushRef="#br0" timeOffset="-119924.14">15854 16438 2489,'0'0'80,"0"0"21,0-7 20,0 7 35,0 0 24,0-7 12,0 7-2,0 0-13,2-5-17,-2 5-11,9-3-12,-2 1-12,3-1-16,2 3-10,2-6-9,2 5-10,-1 1-14,4-4-39,-2 2-52,-1 0-60,4 2-37,-1-4-68,0 2-84,-2-1-77,2-1-185,-4 0-5,-2 0 54,6 4-233,-3-5-213</inkml:trace>
  <inkml:trace contextRef="#ctx0" brushRef="#br0" timeOffset="-119708.24">16346 16242 2071,'2'-7'106,"-2"0"28,0-1 21,2 5 6,0-1 36,-2 4 12,2-7-1,-2 7-14,2-2-20,-2 2 7,0 0 10,0 0-12,0 0-8,15 9-12,-12-2-12,2 1-14,-1 1-7,3 1-19,-2 2-7,-1-2-9,0 2-9,0 0-7,0 2-6,-2-1-16,2-2-28,0 3-34,-1-3-47,-2-4-55,4 5-54,-5-4-56,2-1-62,1-1-76,-1-2-118,0 0-128,-2-4 49,0 0-348,0 0-384</inkml:trace>
  <inkml:trace contextRef="#ctx0" brushRef="#br0" timeOffset="-119392.03">16551 16121 2524,'-7'-8'9,"3"6"40,-1-1 21,2-3 23,-1 5 22,4 1 25,-7-8 20,7 8-1,-4-3-7,4 3-3,0 0-7,0 0-4,0-6 12,0 6 9,0 0 1,18 3-5,-18-3-5,24 3 1,-6 0 3,-2-1 1,4 4-24,2 1-3,4-2 6,-3 5-6,1 3 0,-1-4-14,-4 4-10,2-2-3,-3 2-13,-4 3 3,-4-1-10,1 4-7,-7-6-23,-4 8-7,-2-6-13,-4 11-20,-5-6-35,1 1-37,-6-3-60,-2 1-71,3 0-64,-4-4-104,2-3-106,-2 1-185,6-6-30,1 1 90,-1-1-487,2-1-550</inkml:trace>
  <inkml:trace contextRef="#ctx0" brushRef="#br0" timeOffset="-117816.5">17459 15969 2705,'0'0'-163,"0"0"32,0 0 27,0 0 22,0 0 32,0 0 16,0 0 13,0 0 23,0 0 9,10 0 13,-10 0 9,0 0 8,0 0 11,0 0 7,0 0 8,0 0 4,0 0 5,0 0 6,0 0-1,0 0 3,0 0 0,0 0 2,0 0 2,0 0 0,0 0-17,0 0-1,0 0 1,0 0-1,0 0-5,0 0-2,0 0 6,0 0-14,0 0-8,0 0-9,0 0 3,0 0-8,0 0-9,9 10 30,-7-2 7,2 3 0,1 3 3,2-1 7,-4 2-1,2 3 16,-1 0-2,0 1-5,3 2-5,-1 2-5,-2 0-7,2-3-3,-4 2-6,3-6-5,-1 4-4,1-1-2,-1-4-4,-2 4-5,0-5-11,0-5-28,2 2-31,-4-1-40,2 1-37,0-3-53,-2-3-60,0 0-49,0-5-47,0 0-73,0 4-107,0-4-16,0 0-296,0 0-301</inkml:trace>
  <inkml:trace contextRef="#ctx0" brushRef="#br0" timeOffset="-117560.18">17308 16217 2445,'-8'-6'82,"0"6"19,0-3 16,8 3 22,-12 0 29,12 0 9,-5-4-6,5 4-7,0 0-4,25-6-1,-4 4 1,7-3-2,4-2-2,8 2-3,0 3-15,-2-6-8,0 2-17,-6 5-11,0-5-9,-6 2-8,3 0-9,-8 4-14,-2-5-25,0 5-34,-2-4-47,-4 1-52,-1 3-55,2 0-67,-7 0-69,2-5-74,-3 3-140,-1 2-99,-5 0 59,0 0-326,10-1-352</inkml:trace>
  <inkml:trace contextRef="#ctx0" brushRef="#br0" timeOffset="-116204.06">18125 15998 2334,'-4'-6'-42,"3"1"38,-3 2 37,4-4 31,-2 1 29,2 6 13,-5-8 13,3 5 2,2 3-12,-2-4 2,2 4-14,-2-7-10,2 7-15,0 0-5,0 0-9,0 0-8,0 0 3,0 0-2,4 28-6,0-15 5,1 5 6,-1 1 2,3 1-7,-3 6-3,2-6 6,0 6-13,0-2 0,4 2-5,-6-4-4,2-2-15,0 1-31,2 1-28,-3-4-37,-1-4-41,-2-2-43,0-2-39,2 4-37,1-9-43,-1-1-87,5 0-39,-1-2-50,0-2-131,-8 0-90</inkml:trace>
  <inkml:trace contextRef="#ctx0" brushRef="#br0" timeOffset="-115878.04">18442 16095 1593,'2'-8'60,"0"1"19,0 2 33,0-4 26,-2 6 23,0-2 12,0 5-3,0-9-9,0 9 0,2-4-19,-2 4-7,0 0-12,0 0-12,0 0-9,-27 8-9,16-3-8,-3 3-11,3 1-7,-2-2-11,5 1 0,-5-1-6,5 0-9,0 0 5,-2-2-14,2 0-5,2 2 0,0-4-4,1 2-2,2 2 0,6-2 0,0-1-1,-1 2-2,4-2-3,0 3-3,2-2 1,4 3-2,-2-3-3,1 4 1,6-1 0,-5-4 1,5 5-4,-3-1 2,2-5 0,-2 6 3,2-4-7,-4 0-22,3 2-30,-3 0-39,0-5-35,-4 1-50,2 3-49,-2-4-48,0 0-76,2 2-128,-2-4-32,3 0-197,-3 0-195</inkml:trace>
  <inkml:trace contextRef="#ctx0" brushRef="#br0" timeOffset="-115468.37">18698 16232 1862,'0'0'38,"-5"-7"43,4 1 28,1 6 17,-4-6 18,4 6 10,-3-7-13,3 7-5,-2-6-16,2 6-16,5-4-7,-1-1-18,5 5-1,-1-4-9,2 1-7,-2 3-9,6 0-3,-4 0-6,3 3-10,-3 1 3,1-4-1,0 7-2,-3-1 5,0 3 7,-2-2 18,-3 5 5,0-2 8,-3 0-1,-6 4 3,0 0-4,-2-1-6,-4 2-5,-1 4-3,-2-3-7,-4-1-3,3 2-5,-2-2-4,-1-1 1,1-2 3,4 3-4,2-6 1,-3-1-1,5 3 3,0-5-1,2 1-2,2 0 2,-1-4-4,1 2-3,2 2 0,4-7 1,0 0-2,0 0-3,14 0-5,-14 0 1,24-4-4,-12 1-3,6 2-1,0-6-3,2 7-16,5-7-16,3 1-52,5 5-78,3-5-77,-4-2-96,-2 2-98,8-1-205,-9 0 18,-1 0 73,2-1-297,-3 1-313</inkml:trace>
  <inkml:trace contextRef="#ctx0" brushRef="#br0" timeOffset="-114890.29">19370 15770 2177,'4'-7'-39,"0"0"19,0 1 33,-2 0 30,2 0 35,-2 1 17,0 1 14,1 1 3,-3 3 0,1-8-4,-1 8-2,4-6-10,-2 2-2,-2 4-11,0 0-7,4-3-5,-4 3-10,0 0-8,0 0 9,0 0 29,4 13 2,-4-2-2,0-2 1,-2 3 13,0 6 3,0-2-4,2 5 2,-2 3 0,-4 0 2,6 2-2,-1 0-5,1 3-5,1-3-2,3 4-9,-2-1-5,2-3 6,2 4 0,2-3-10,0-1-4,6 2-7,-2-5-5,7 2-1,1-4-20,-2-6-7,6 4-4,-2-6-21,3-4-51,-1 0-75,6-1-71,-4-4-109,-3 1-137,0-5-249,0 0 53,1 0 80,1-7-370,-1 2-401</inkml:trace>
  <inkml:trace contextRef="#ctx0" brushRef="#br0" timeOffset="-113620.1">17499 15244 2365,'-3'-6'-106,"3"6"25,0 0 18,0 0 21,0 0 20,0 0 9,0 0 15,0 0 11,0 0 2,0 0 6,0 0 3,0-5 0,0 5 3,0 0-1,0 0-2,0 0 2,0 0 1,0 0 4,0 0 3,0 0 8,0 0 0,0 0 11,0 0 3,0 0 5,0 0 4,0 0 3,0 0-1,0 0 5,0 0-3,-3-7 2,3 7 9,0 0 0,0 0 4,0 0 1,0 0-12,0 0 5,0 0 1,0 0-7,0 0 4,0 0 5,0 0-2,0 0 1,0 0-3,0 0 5,0 0 1,0 0 4,0 0-3,0-6-4,0 6-3,0 0-2,0 0-4,0 0-6,0 0-5,0 0-2,0 0-4,0 0-5,0 0-5,0-4-2,0 4-3,0 0-1,0 0-6,0 0-7,0 0-4,0 0-3,0 0-5,0 0-7,0 0-2,0 0-1,0 0 0,5 24 2,-5-14-1,1 1-1,-1 2 2,3 1-2,-1 5 0,0-3 1,0-1 1,0 5-1,0-7-2,0 2-1,1 1 1,-1-6-2,0 4 3,-2 0-1,2-7-1,0 4-22,0-4-34,-2 3-51,2-3-52,-2-2-78,2 3-88,-2-8-143,0 0-167,0 0 64,0 0-352,0 0-403</inkml:trace>
  <inkml:trace contextRef="#ctx0" brushRef="#br0" timeOffset="-80682.07">19685 15743 1452,'-4'-5'241,"4"5"-81,0 0-38,0 0 4,0 0 4,0 0-5,0 0-15,0 0-14,0 0-1,8 15-4,-4-12 2,2 2-9,0-1 5,0 1 1,0 3-5,-2 1-5,0-2 0,2 1-3,1 3-8,-3 0 0,3 5-4,-5-3-7,2 0-9,-2 2-2,2 1-3,-1 1-3,1 1-4,-2-3-8,2 1-11,-2 0-18,0 0-34,0 1-40,0-8-51,0 2-55,1 2-57,-3-5-58,3 0-86,3-1-91,-2 1 39,2-2-153,-2-1-85</inkml:trace>
  <inkml:trace contextRef="#ctx0" brushRef="#br0" timeOffset="-80187.9">20016 15908 1682,'4'-13'71,"-2"5"17,0 0 9,0-1 9,-2 5 12,2-1 10,0-3 5,-2 3-6,0 5-7,4-6-4,-4 6-1,3-9-13,-3 9 0,0 0-8,0 0 3,0 0 0,-17 15-2,8-6-5,0 0-3,-1 4-6,-3-1-6,-2 5-4,3-3-5,-3 1-5,5-2-7,-4 0-5,4-3-5,2 1-12,0 0 0,-2-3-5,4 1 4,0-6-5,-1 3-3,4 0 0,-2-4-4,5-2 3,0 0-7,0 0-1,0 0-2,0 0-2,0 0-3,0 0-3,17-10 3,-17 10 0,8 0 0,-8 0-3,10-7-1,-7 7 0,-3 0-1,15 0 7,-15 0-6,15 0-3,-6 0 2,-9 0 1,19 0-4,-11 0 0,2 0 3,2 3-3,-2 1 2,2-2-1,-1 2-3,0 0 8,1 1-7,-1-1 0,1 3 4,-3 1 1,2-3-8,-3 0-14,0 0-21,0 3-21,2-2-22,-4-1-22,0 1-44,1-2-48,-1 0-46,-1-1-55,3 1-121,-2-4-94,-1 5 60,1-5-204,-1 3-153</inkml:trace>
  <inkml:trace contextRef="#ctx0" brushRef="#br0" timeOffset="-79930.33">20267 16038 1748,'2'-6'33,"-2"6"29,0-7 16,0 7 12,0-6 13,0 6 8,0-7 5,0 7-3,0 0 8,0 0 4,0 0 1,0 0-2,0 0 2,14 13 7,-12-9-2,2-1-1,-3 3-7,2 1-6,1 1-7,-2-3-9,0 3-12,2 1-7,-2-2-6,1 4-8,-1-7-26,0 3-42,0 0-50,0-2-58,-2 0-72,2 2-87,-2-7-119,3 8-152,-1-8 35,-2 0-261,2 7-254</inkml:trace>
  <inkml:trace contextRef="#ctx0" brushRef="#br0" timeOffset="-78015.96">20699 15518 1999,'4'-6'-14,"1"-2"24,-3 3 19,2 1 20,-4-4 15,2 5 20,-2 3 8,5-9 4,-3 9-4,-2 0-2,2-10 0,-2 10-3,2-4 0,-2 4-7,2-3-9,-2 3 5,0 0 1,0 0 4,0 0 3,0 0 2,0 0-1,-6 17 5,4-10 9,-1 1 10,-1 4-3,2-2 5,0 7-3,0-3 0,0 6-3,2-1-6,2 1-5,0 4-5,0 0-7,2 0-4,1 0-9,-1 0-5,0 0-7,3 0-4,-3-4-6,0 1-4,2-3-3,-2 1-5,0-5-4,-1 3-13,6-1-29,-7-3-54,4 1-54,-4-7-57,-2 4-78,1-2-80,-2-2-103,1-3-135,-2-1 15,-2 3-363,4-6-401</inkml:trace>
  <inkml:trace contextRef="#ctx0" brushRef="#br0" timeOffset="-77780.4">20669 15879 2665,'-6'-5'60,"0"-3"18,0 4 18,2 3 26,4 1 31,-5-8 0,5 3-15,0 5-16,9-12-10,1 5-10,3-2-11,2 2-6,2-1-11,0 1-8,0 1-7,1-2-15,2 2-32,-1 1-44,0 2-34,-3-2-44,1 1-39,-1 1-41,0 1-36,-3 2-29,0-3-31,-2 0-48,-1 3-34,0-4-2,0 4-258,0-2-126</inkml:trace>
  <inkml:trace contextRef="#ctx0" brushRef="#br0" timeOffset="-77442.02">20988 15735 1605,'0'0'-18,"10"-2"47,-10 2 31,6-2 26,-6 2 21,0 0 18,9-2 7,-9 2 8,0 0-4,0 0-2,0 0-8,8 6 1,-8-6 19,-2 9 4,0 0 2,0 1 0,0-3-2,-2 7-1,-1 0-4,3-1-1,-2 0-8,2 5-5,-2-5-10,4 6-9,-2-6-11,2 1-9,2-1-8,-2 2-7,2-2-5,2-3-7,0 4-5,3-3-3,-3-4-7,2 1-14,2-2-4,4-1-3,-4-5-1,2 2 0,3-4-6,-2 2-2,-3-3-1,3-2-3,-1 0-5,-3-4 0,1-1 1,-1-1-4,-1 0 1,-4-1-2,-2 0-4,2 1 5,-4-2-5,0-1-1,-4 4-4,-1-1 2,-5 2-3,2 2-6,-2 2-6,0 0-14,-2 1-13,2 1-15,-2 3-18,0 3-24,0 1-18,1 1-32,1 0-42,0-2-41,4 5-49,0-7-52,2 5-122,2 0-108,-2-3 67,6-3-283,0 7-269</inkml:trace>
  <inkml:trace contextRef="#ctx0" brushRef="#br0" timeOffset="-77056.13">21477 15712 1985,'-3'-7'-35,"2"-3"25,-1 2 20,-4 2 13,5-1 28,-4-1 20,3 3 27,-2-2 20,2-3 7,0 6 8,-3-4 19,4 4 15,1 4 15,-4-9 14,2 5 3,2 4 0,-4-7-4,4 7-9,-5-3-13,5 3-13,0 0-13,0 0 13,0 0-4,-11 10-9,8-2-31,0 1-9,1 6-7,2-1-12,0-1-4,-2 4-9,2 0-8,2 1-9,0-1-2,1 1-2,4-1-10,-2-1-2,2 1-11,1-2-22,0-1-26,0-1-34,3-5-42,0-1-45,1-1-45,1-1-53,0-5-59,4 0-54,-3-5-75,3-3-111,0 3-41,-2-6 42,0 1-312,0-4-332</inkml:trace>
  <inkml:trace contextRef="#ctx0" brushRef="#br0" timeOffset="-76607.32">21738 15594 2185,'0'-8'17,"-3"1"46,3 2 22,0 5 14,0-11 14,0 11 8,0-5 10,0 5 3,0 0 12,0 0 23,0 0-1,0 0-2,0 0 8,0 21-2,3-14-1,-1 5-8,0-1-7,0 0-13,-1 6-5,2 0-12,1-5-2,-2 3-20,-1-1-7,2-1-10,-3 1-11,2-5-5,0 3-8,0-5-4,-2 4-5,1-4-1,-1 2-3,4-5 0,-4 2-9,0-6-2,0 0-8,-5 3 1,5-3-4,0 0-16,0 0-8,-6-13-3,3 1-2,2 3-5,-1-4-1,2-1-1,0 1 3,2-3-3,-2 3 2,4 0-1,-2 0 0,2-4 0,3 5 1,2 0-1,-1 0 1,-1 2 1,4 0 3,-2 1 1,1 1 5,4 0 4,-2 3 0,-1 1 3,0 2 7,-1 2-2,1 2 4,-1 2 6,-1-3 1,2 5 1,-3 0 3,-2 2-7,2-1-2,-1 5 1,0-5-4,-3 3-5,2 1 5,-2-5-9,3 3-24,-3 0-43,0-2-52,0-1-67,-1 1-55,3-3-80,0 3-92,-6-7-112,7 0-132,-7 0 43,8 0-446,-8 0-524</inkml:trace>
  <inkml:trace contextRef="#ctx0" brushRef="#br0" timeOffset="-76366.34">22195 15567 2762,'2'-4'35,"-2"4"36,2-4 8,-2 4 22,4-1 25,-4 1 12,0 0 2,4-6-12,-4 6-14,10-2-11,-2-1-7,0-1-12,0 2-15,2-2-15,1 4-24,2-7-35,-2 6-32,3-5-34,-3 3-49,-2-1-50,1-4-66,-3 2-74,4-1-149,-6 2-49,0-1 72,-1 0-169,0-2-104</inkml:trace>
  <inkml:trace contextRef="#ctx0" brushRef="#br0" timeOffset="-76133.26">22372 15344 1871,'-2'-6'130,"2"6"8,0-5 8,0 5 7,0 0 15,0 0 25,2-6 12,-2 6-3,0 0-9,9 14-4,-7-5-11,2-1-11,0-3-17,0 5-13,-1 1-15,1 0-6,1 1-16,-1 1-9,0 1-19,-2-1-33,2-2-45,-2-1-54,0 0-49,0-2-64,-2 1-72,4-2-73,-2-1-128,1-2-109,-3 0 39,0-4-277,0 0-282</inkml:trace>
  <inkml:trace contextRef="#ctx0" brushRef="#br0" timeOffset="-75876.38">22491 15158 2196,'-7'-8'71,"5"2"30,-2 0 11,2 3 13,2 3 13,-2-3 6,2 3 7,0 0 2,0 0 3,0 0 24,0 0 7,0 0 0,0 0-1,19 5-3,-10-1 1,3 3-8,-2-1-9,4 5-11,0-4-11,-1 5-12,2 4-9,0-3-4,-2 4-16,2 0-8,-1 4-11,-2-1-1,-2-1-10,0 1-10,-1 3 2,-3-2-10,-4-4-8,0 4-25,-1-1-26,-1-2-44,-3-4-68,1 3-83,-3-4-82,-1 0-102,-2-1-116,2-5-191,1 3 75,-1-2 70,1 1-410,1-5-433</inkml:trace>
  <inkml:trace contextRef="#ctx0" brushRef="#br0" timeOffset="-74648.28">23120 15109 2392,'0'0'-73,"4"-2"46,-4 2 27,0 0 23,0 0 25,0 0 21,0 0 15,0 0 4,0 0 6,0 0-2,0 0 6,0 0-11,0 0-3,4-5-5,-4 5-2,0 0-5,0 0-6,0 0 0,0 0 8,0 0 2,9 10 0,-3-6 6,-2 4 6,0 0-2,3 1 4,0 2-3,1 2-2,-4 1-1,2 1-11,0 4-4,0-4-6,0 4-4,-2-4-6,0 5-5,0-6-7,0 2-1,0 1-4,1-2-5,-3 1-2,0-5-22,-1 1-38,2 0-32,2-2-38,-3-3-41,-2 4-63,-2-5-68,-1-1-96,1 1-155,-2 1-8,0-5 47,-3 2-220,1-2-197</inkml:trace>
  <inkml:trace contextRef="#ctx0" brushRef="#br0" timeOffset="-74401.56">23056 15371 2049,'-6'-9'78,"4"5"10,0-4 4,2 2 12,2-1 13,2 1 7,2 0 2,6 1-8,2-3-3,5 1-14,-2 1-16,6-2-6,1 0-11,0 4-3,2-5-28,0 7-41,-3-7-44,1 5-60,-6-1-61,4-1-60,-5 0-135,-1-2-109,0 4 48,-4-2-128,-2 2-56</inkml:trace>
  <inkml:trace contextRef="#ctx0" brushRef="#br0" timeOffset="-74078.58">23526 15054 1678,'3'-7'124,"1"1"18,-4 1 10,2-1 18,0 2 20,-2 4 17,2-6 3,1 3-5,-3 3-2,12-6-10,-5 4-5,1 2-6,2 0 0,1 4-20,0 0-10,0 1-6,3 3-8,-3 3-10,2-1-13,0 8-1,0-5-11,-1 5-6,0-2-11,-1 1-6,-3 2-2,-1-1-9,-1-1-4,-2-3-2,-2 1-7,3 2-4,-3-6-4,-2 0-4,2 2-5,0-7 0,-4 2-3,2-2-3,0-6-2,0 6-6,0-6-5,0 0-1,0 0-4,4-18-1,-2 10-1,0-5-15,4 2-12,-2-5-10,2 1-16,2-2-22,-2 2-20,0-1-29,0-1-32,1 4-35,-1 2-42,1-4-54,-1 3-52,3 4-52,-3-1-123,2 5-94,-2-2 44,4 5-335,-2 1-369</inkml:trace>
  <inkml:trace contextRef="#ctx0" brushRef="#br0" timeOffset="-73722.23">24041 15109 2324,'4'3'33,"-4"-3"32,7 4 19,-7-4 12,0 0 29,0 8 22,0-8 11,0 0 7,-4 8 1,1-3-3,-1 2-4,0-1-6,0 2-8,-1 2-9,-1 1-14,2 2-9,-3-4-6,3 6-13,0-5-6,0 2-9,2 0-7,-1-1-5,3 2-5,0-4-5,3 3-3,-1-2-3,0-3-1,1-1-6,4-1 0,0 1-6,1-2-2,0-4-3,2 0 1,-10 0-8,20-4-1,-9 0-2,0-3-1,-1-3-5,1 1-2,-3-2-1,-1-3-1,-1 1-3,-2-1-2,-1 3-2,-3-2-1,-5 3-3,3 1 0,-4-1-1,-3 4-3,1 2-1,-3-1-8,1 5-22,-2-4-27,2 4-31,0 4-45,-1-2-38,-2 1-48,3 0-62,1 2-67,-1-3-76,4 4-118,-1-5-16,2 3-342,3 0-383</inkml:trace>
  <inkml:trace contextRef="#ctx0" brushRef="#br0" timeOffset="-73257.55">24408 14893 2539,'0'-10'17,"-3"2"27,1 1 29,2 1 28,-2-1 18,2-1 30,-2 4 12,2 4 5,-2-9-1,0 5-7,2 4 0,-2-5-6,2 5-6,-2-6-13,2 6-13,0 0-14,0 0 4,0 0 8,0 0-4,-18 11-6,14-3-4,0 1-4,0 6-4,-1-2-1,2 2-29,1-1-5,0 2-5,2 1-5,0 0-3,0 2-5,2-1-6,2 0-1,2 1-5,0-1-4,2-2-19,1 0-34,2-5-44,-1 0-57,5 1-44,0-4-63,-2-4-58,3-1-62,-2-3-88,0 0-126,-1-3-13,2-1 64,-4-1-311,-1-1-314</inkml:trace>
  <inkml:trace contextRef="#ctx0" brushRef="#br0" timeOffset="-72810.25">24581 14956 2185,'-2'-8'8,"-2"-2"35,2 5 22,-2-3 24,2 3 14,0-2 11,-1 4 10,1-3 5,2 6-8,-4-5-1,4 5 21,0 0 16,0 0-1,0 0-1,17 11-4,-14-8-3,4 4-7,-4-2-6,5 3-12,-2 0-10,-2 3-11,1-4-6,-1 1-7,-1 1-9,3 1-8,-4-5-4,0 4-9,2-1-3,-2-3-3,-2-1-5,0 1-3,0-5-4,-2 8-5,-2-4-4,4-4-9,0 0-6,0 0-7,-15-9-6,10 4-3,1-2-6,-1-2-1,4-2 1,-1 1-1,0-2 1,2-1-2,2 0 2,0 4-1,-1-4 1,6 2 6,-2 0-10,1 1 4,1 2 0,1 0 0,-2 1 6,4 1 9,0 1 3,0 3 5,-2-2 2,3 2 4,-11 2 5,19 4 1,-13-2 9,5 1-2,-3 4 2,-2-2 0,4 3-2,-4 1 0,0 1-7,0-3 1,-2 1-6,1 1 1,-1 0-1,0-1-8,1-1-32,-1 2-49,0-4-66,-2 3-69,0-4-75,5 1-107,-7-5-136,2 3-138,-2-3 50,0 0-438,0 0-517</inkml:trace>
  <inkml:trace contextRef="#ctx0" brushRef="#br0" timeOffset="-72570.57">24789 14812 2892,'0'-5'-11,"-2"-1"17,2 6 19,4-7 17,0 1 8,0 4 7,3-4-4,1 3-5,2-1-3,2 0-3,-2 1-7,1 1-10,0 0-25,1-2-36,-2 3-49,1-5-61,-4 4-79,5-3-147,-5 0-114,1 0-181,-5 0-161</inkml:trace>
  <inkml:trace contextRef="#ctx0" brushRef="#br0" timeOffset="-72276.31">24927 14616 1812,'-2'-5'61,"-1"1"21,1-2 17,2 1 22,0 5 11,2-9 3,-2 2 11,3 4 6,0-4-1,2 4 2,0-1-3,-5 4-2,13-4-4,-6 0-4,2 4-7,-9 0-4,14 4-6,-7-1-7,1 2-3,-2 0-5,0 3-2,2-1-1,-4 4-8,0-2-4,-2 0-6,2 3-1,-4 2-7,0-3 0,0 2-7,0 0-7,-2 1-4,2 0-1,-2-1-9,2-2-4,-2 0-6,2 1-4,0-2-5,0 1 1,0-3-3,2 3 3,2-5-5,-2 1-3,2-2-2,4 2-1,0-3-6,0 2-16,-2-6-23,2 1-38,1-1-44,-4 2-42,-5-2-60,19-7-58,-13 3-72,-2-5-74,0 1-157,0-2-26,-2-1 68,-1-3-329,2-1-338</inkml:trace>
  <inkml:trace contextRef="#ctx0" brushRef="#br0" timeOffset="-71984.49">25026 14449 2294,'-4'-3'10,"2"-2"28,-2 1 19,4 4 20,-3-5 18,3 5 5,0 0 13,5-10 12,-5 10 2,10 0 4,-10 0 6,14 6 6,-2-2 7,-4 0 3,2 3 1,3 4-3,-2-1-7,0 4-11,1 1-9,0 0-6,0 4-9,-2 0-8,-2 0-5,0 3-8,1 0-7,0-1-7,-5 4-7,0-4-5,0-1-20,-4 2-2,3-1-4,-3-1-7,-3 0-24,3-2-32,-1-3-49,1 3-49,-3-7-56,-1 1-70,1 0-85,0-5-140,-4 1-151,1-5 71,2 1-379,-1-1-415</inkml:trace>
  <inkml:trace contextRef="#ctx0" brushRef="#br0" timeOffset="-71092.38">25214 14131 2598,'0'0'4,"-8"-4"26,8 4 22,-8-4 27,8 4 20,-7-1 16,7 1 5,0 0-7,0 0-2,0 0-4,-8-2-5,8 2-1,0 0-12,0 0 2,0 0-4,0 0-2,0 0-8,29 3-9,-16-1-6,-2-2-6,2 2-5,3 0-4,1-2-4,0 2-3,-2-2-6,0 2 0,-1-1-5,-3-1-3,2 0-4,-3 0 1,-1 3-4,1-3-1,-10 0 1,16 0 0,-10 2-1,2-2-1,-8 0 0,6 3-4,-6-3 1,4 4 0,-4-4-1,0 8-3,0-8 4,0 5-8,-2 2-4,2-7 8,-2 9-3,-2-1 8,2-1 6,2 0 1,-4 1 3,2 1 8,0 2 2,2 0 9,-2 0 0,0 2 4,2 4 4,-2 1-1,2-1-1,-2 1-2,2 4 1,0 1-5,-3-2 5,3 2 1,0 4-2,-2-1 2,2 0-2,0 1-2,-2 0 4,2 1-4,-5-3 3,3 3-4,-2-2 4,2 1 7,0-1-5,-2 1 4,0 0-1,-1-3-4,1 3-6,0-1 4,-2-1-9,1-2 0,3-1-16,-5 6-2,5-4 8,-4-3-12,4 1 0,-2-4-3,4 2 1,-4-4-3,2 4-1,0-2 4,-3-3-4,1 2 2,2-3-4,-3 2-1,3-3 4,0 0-7,-2 0 5,2-1-1,2 1-1,-4-6 5,4 7 2,-2-6 1,0 2-1,2-1-2,-2 0-3,-1-1-3,3 4 3,-2-7-4,0 3 1,2-1 1,-3-1-4,3 2 6,-1-1-8,1-1 3,0-2 3,-2 2-4,2-6-1,-2 11 1,2-7-4,-2 0 6,2 1 1,0-5 3,-3 8 10,3-8-2,0 8 5,0-3 6,0-5 1,0 0 5,-2 4 5,2-4 7,-4 6-1,4-6-3,-14 5-3,7 1-6,-7-3-3,-6 2-15,-3 1-27,-5-2-47,-2 1-64,-12 1-81,-3 0-107,-3-6-181,-138 23-356,120-12 119,11-7 83,12-1-665,7-1-767</inkml:trace>
  <inkml:trace contextRef="#ctx0" brushRef="#br0" timeOffset="-40824.41">18577 16701 1442,'0'0'173,"-8"0"-81,8 0-39,0 0-13,-10-2-11,10 2-11,0 0 4,-9 0-2,9 0 5,0 0-4,0 0-1,0 0-5,0 0 1,-11 0-5,11 0 0,0 0 0,0 0-2,0 0-1,0 0-20,0 0-16,0 0-17,0 0-20,-4 5-28,4-5-39,0 0-100,0 0-254,0 0 7</inkml:trace>
  <inkml:trace contextRef="#ctx0" brushRef="#br0" timeOffset="-40059.99">20536 16232 1242,'-8'3'-27,"8"-3"18,0 0 14,0 0 1,0 0-1,0 0-2,0 0 9,0 0-1,0 0 0,0 0 4,-11-3 5,11 3-5,0 0 10,0 0-2,0 0-6,0 0 6,0 0 5,-7-4 4,7 4-6,0 0 11,0 0-1,0 0 3,0 0 2,0 0 1,0 0-1,0 0 5,0 0 1,0 0 0,0 0 0,-5-3 0,5 3 1,0 0 3,0 0-2,0 0 0,0 0 1,0 0-4,0 0-3,0 0-7,0 0 1,0 0-3,0 0-4,0 0-6,0 0-2,0 0-3,0 0 1,0 0-5,0 0 0,0 0-1,0 0-3,0 0-4,0 0-9,0 0-11,0 0-8,0 0-17,0 0-15,0 0-27,0 0-30,0 0-54,0 0-133,8-8-314,-8 8-109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0:55:40.6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2587 1584 485,'-7'-5'263,"3"1"-63,-2-2-27,2 3-2,-1-1-3,1-2-16,0 2-11,4 4-7,-7-7-3,5 2 1,-2 4-6,4 1-7,-4-6-12,4 6-11,-2-3-10,2 3-13,0 0-9,0 0-7,0 0-6,0 0-3,-8 13-6,8-4-3,0 5-5,0 1 1,2 5-5,0-2-5,0 2 1,2 0-3,0 3-5,2 0 1,1-2-3,1-1 2,1-1-3,1-2 0,1-3 1,-2-2-3,6-5 3,-1-1 1,-3-6-6,6-2 2,-4-2-1,3-2-4,4-5 3,-6 0-1,-2-4-4,4-3 3,-6 1-3,-1-1-1,-3-4-2,-2 1-1,0 1 3,-1 3-5,-1 1 4,0 1-2,0 1-4,-1 3 2,-1 1-5,4 1-5,-4 5 3,0 4 3,0 0-2,0 0 1,-5 23 2,3-5-3,2 4 6,0 9-2,-2 0-2,2 8 4,-2 4 1,4 1 1,-2 4-1,2 6 2,0-3-2,-1 4-1,-1-4 0,0-5 6,-1-2-3,-1-3 3,-2 0 2,-1-5 2,-1-2-1,0-5 1,-3-5 2,1-2-1,-2-3 2,-2-2 6,2-5-5,-2-1 4,-4-5 1,4-3-5,-1-3-2,1-2 1,-4-1-3,2-7-2,1-2-1,-2-3-5,3-2 4,1-6-3,3-2-7,3-1 5,5-1-3,2-1-2,3 0-3,5-5-2,3 2-5,1 1-8,4 1-12,0-2-22,2 6-26,2-1-39,3 4-43,-3 2-47,1-1-64,-5 6-155,3 0-45,0 1-130,-1 1-105</inkml:trace>
  <inkml:trace contextRef="#ctx0" brushRef="#br0" timeOffset="312.43">3146 1642 1690,'-6'-10'13,"1"1"27,1 1 21,-3-1 10,-1-3 21,2 2 15,-2 3 13,-2-3-3,4 3-5,0-1-8,-2 3-10,1-2-12,1 5-9,-1-1-6,7 3-12,-20 8-3,10 1-5,3 5-6,-7 4-2,4 6-5,1 0-2,-1 5-3,4-1-4,-1 2 0,3-1-3,0 3-4,2-4 4,2 2-4,0-1-1,2 0-1,2-3-1,5 1-3,1-5-26,3 1-32,1-3-42,4-5-43,3-4-55,4-2-55,-2-3-99,5-1-141,-2-8-143,-1 1-123</inkml:trace>
  <inkml:trace contextRef="#ctx0" brushRef="#br0" timeOffset="783.67">3393 1673 1644,'-4'-12'34,"0"2"22,0 3 14,2 1 11,0 0 6,-1 2 2,3 4-7,-3-7-10,3 7-10,0 0-7,0 0-5,0 0-6,0 0 7,3 18 7,2-3 1,1 0-1,0 4 3,2 2 4,2 0-2,-2 1-6,0 1-4,1-2-5,-3 2-1,3-2-3,-3 0-5,0-4-4,-1-1-4,-1-1 3,0-2-5,-2-2 2,2-2-6,-2 1 1,0-3-1,0 0-4,-4-3-5,2-4-1,0 0 1,0 0-9,0 0 2,-14-14-2,10 4-6,-1-5 1,1-3-6,2-1 8,0-3-6,0 2 0,4-2-1,-2 1 0,4 1-2,0-2 3,3 1-1,1 1-2,0 3 0,6-1-5,-2 5 5,1 2-2,2 0 0,-1 6 1,5 0-2,-3 3 1,0 4 2,3 1 2,-2 4-1,-1 4 2,2 0 2,-1 2 1,0 1 2,-2 0 2,-3 4 4,-1-1-3,-1 1 1,2-1 0,-4-2 1,-2 0-5,0-1-8,-2-1-21,1-2-30,0-1-32,-3-1-29,2-1-32,0-3-55,-2 2-116,0-5-132,-2-2-227,0 0-175</inkml:trace>
  <inkml:trace contextRef="#ctx0" brushRef="#br0" timeOffset="1071.68">3955 1485 1845,'-2'-5'34,"0"2"12,2 3 5,-6-9 5,6 5 0,0 4-1,0 0-5,-1-5-4,1 5 4,0 0 5,15 9 5,-5 0 2,4-1-4,-2 6 6,5 1 1,2 2 3,0 7-3,3-2-2,-4 2-5,2 3-2,-2 1-6,-1-2-2,-1 2 0,-2 3-8,-4-2 7,-3-5-4,-3 3-2,1-2-4,-5-1-2,-2-3-1,-1 4-22,-1-2-18,-3-3-20,3 0-31,-2-5-33,-2 0-44,4-2-53,-3-1-46,2-6-88,0 2-102,2-3-231,3-3-149</inkml:trace>
  <inkml:trace contextRef="#ctx0" brushRef="#br0" timeOffset="1317.71">4908 1794 1728,'4'-3'55,"-4"3"29,0 0 8,0 0 8,8-6 4,-8 6 4,5-5-5,-1-2-8,2 4-10,0-5-11,6 2-6,0-2-9,0 1-4,6 0-6,-4 0-1,5-1-7,-1 1-8,0 4-27,0-4-43,-2 2-36,1 1-51,1 2-52,-6 0-105,2 2-170,-2 4-177,-4 0-125</inkml:trace>
  <inkml:trace contextRef="#ctx0" brushRef="#br0" timeOffset="1497.64">5147 2034 1743,'-2'8'23,"0"-2"22,0 1 23,2-2 19,-2-1 13,2-4 4,2 9 1,2-7-6,-4-2-8,12 0-8,-12 0-12,20-5-6,-8 3-7,0 1-25,2-3-43,-1 1-50,0-2-52,3 1-66,-2 1-75,2-3-154,-2 0-190,2 1-97</inkml:trace>
  <inkml:trace contextRef="#ctx0" brushRef="#br0" timeOffset="2186.61">6208 1356 1600,'-3'-10'-23,"3"3"27,-1-2 30,-1-3 14,0 3 24,0-2 16,-1-2 10,-1 0 9,2 0 4,-3-1 6,-1 4-4,2-2 0,-2 0 1,2 3-6,-3-1-2,3 3-4,0-3-14,-1 4-3,1-1-12,-1 1-5,1 2-12,-3 0-8,7 4-1,-13 0-11,5 6-5,-2 4-1,0 1-7,1 3 5,1 6-4,2 4-4,0 4 0,1 2 0,3 9-2,2 0-1,2 4-2,5 8 1,-3-2 0,0 1-4,2 1 9,1-3-9,-3-7 5,-1 2-2,4-1-2,-4-3-25,3-2-34,-3-6-45,-3-3-55,2 1-63,0-3-57,-4-5-114,2-2-132,-5-2 54,-1 0-107,5-4-67</inkml:trace>
  <inkml:trace contextRef="#ctx0" brushRef="#br0" timeOffset="2341.37">5996 1990 1549,'-4'-17'24,"0"3"14,2-1 15,0 2 3,2 0 7,0 0 1,4-1-7,4-1-7,8-2-8,0 0-1,10-2-5,1 2-27,5 2-42,4 4-50,2-2-44,-3 2-97,0 1-326,-3 3-51</inkml:trace>
  <inkml:trace contextRef="#ctx0" brushRef="#br0" timeOffset="2701.68">6616 1773 1567,'5'2'77,"-5"-2"15,0 0 16,0 0 17,0 0 9,0 0-1,0 0 0,0 0-8,0 0-13,0 0-11,0 0-9,0 0-6,-11 12-10,7-5-7,0 5-8,0 1-2,0 1-10,0 1 0,1 0-1,3 3-4,0-3-7,3 2-1,1-3-8,-2 1 0,4 2 4,-2-5-5,0 0 0,4-1 0,-1-3 2,2-3-3,1 2 3,1-7-1,0 0-1,4-2 9,-5-3 2,4 0-3,-2-3 3,-2-3 0,-1-1-5,1-3 0,-6-2 1,0-2-9,-2 2-2,-4-2-3,0 4-6,-4-1 0,-4 3-5,1-1-13,-4 5-11,0 3-7,-3 3-13,0-1-18,2 4-26,1 0-29,-4 2-27,4 1-37,3 1-39,2 2-36,1 1-43,5-5-114,-3 3-78,5-5-149,0 0-128</inkml:trace>
  <inkml:trace contextRef="#ctx0" brushRef="#br0" timeOffset="2974.81">6996 1560 1772,'4'-12'26,"-2"2"32,0-1 28,0 2 27,-1 1 19,-1 3 15,3-3 4,-3 3 5,0 5-9,0-10-15,2 5-19,-2 5-14,0 0-9,0 0-10,0 0-9,-6 18-9,4-3-2,0 5-5,0 2-6,2 5-6,-2 2 2,4 1-3,-2-1-6,2 1 3,2 0-8,2-1 0,3 2 0,2-5-12,-1-4-38,3 0-28,2-3-47,0-4-61,1-1-67,4-3-52,-3-5-100,1-2-120,-2-3 23,0-2-130,2-1-100</inkml:trace>
  <inkml:trace contextRef="#ctx0" brushRef="#br0" timeOffset="3375.39">7315 1719 1688,'-2'-13'26,"0"0"38,2 4 24,-2 1 7,0 1 3,2 1-8,0-1-8,0 7-13,0-5-6,0 5 1,0 0 4,0 0 6,15 18 4,-8-9-1,3 4 2,-1-2-4,-1 6-5,0-1-5,0 0-5,2-2 2,-3 1-8,0-1-8,-1 0 0,1-3-7,-3 0 2,0-1-5,-2-2-4,-2-1 3,0-1-6,-2 0-2,0-3-1,2-3-8,-11 0 3,11 0-2,0 0-1,-15-11-6,14 2 2,-3-1-2,4-4-7,0 1-2,2-4 2,0 1-3,4 1 0,-1 1-2,2 0 0,2 1-2,2 1-3,2 2-1,-1-1 2,0 4 4,4 1 1,-2 1-3,1 3 4,-2 0 1,2 4-4,1 0 4,0 3 8,-2 2-7,1 3 2,-2 1-3,0 2 2,-1 2 4,-3-1 2,0 1-6,-3 2-30,0-1-35,-2-3-53,-3 4-55,4-5-57,-5-4-71,2 1-130,-2-3-65,-2 0-161,-3-1-148</inkml:trace>
  <inkml:trace contextRef="#ctx0" brushRef="#br0" timeOffset="3648.84">7600 1475 1813,'0'-12'43,"0"2"12,2 1 5,4 1 13,-2 3 17,5-2 9,0 4 4,7-4 7,3 5 4,2-3 3,3 5-4,1 2-11,4 3-4,1 0-3,4 7-5,-1 1 3,0 3-3,3 9-1,0 0 2,-2 5-4,-7 3-9,1 2-3,-3 3-1,-4 1-4,-6 2-8,-5-7-5,-4 2-10,-3-4-11,0-1-18,-6-1-25,-1-1-21,-1-5-32,-1 0-35,-2-3-48,-1-3-54,3-6-61,-2 2-101,-1-5-138,0-3 1,3-1-185,2-1-176</inkml:trace>
  <inkml:trace contextRef="#ctx0" brushRef="#br0" timeOffset="3924.19">8529 1388 2098,'0'-7'118,"-2"-1"19,2 3 9,0-2 14,0 7 0,-4-7-6,4 7-9,4-8-14,-4 8-15,0 0-18,0 0-15,0 0-6,0 0-4,11 13-7,-5-3-6,0 8 2,4 0-3,4 6-2,0 4-3,-1 3-4,-1 1-1,2 0-8,-4 0-1,0 1-17,1-1-24,-2 1-33,-3-5-34,-2-1-39,-2-4-55,0-3-60,-2 2-57,-2-7-106,-3 1-129,2-6 9,-4 0-169,1-2-168</inkml:trace>
  <inkml:trace contextRef="#ctx0" brushRef="#br0" timeOffset="4104.34">8396 1674 1817,'-7'-5'14,"1"0"22,4 2 6,-1-2 1,3 5 7,5-7 3,1 2-5,1-1 3,5 0-3,7 1-4,5-1-4,-1 0-4,7 1-2,0-2-12,-1 5-41,1-5-51,0 4-57,-4-4-93,-1 0-441,-1 3-156</inkml:trace>
  <inkml:trace contextRef="#ctx0" brushRef="#br0" timeOffset="4389.29">9158 1394 1924,'0'0'104,"-4"-7"20,4 7 24,-2-8 15,2 8 5,-2-3 3,2 3-12,0 0-15,-2-7-15,2 7-18,0 0-14,0 0-15,0 0-7,0 0-7,6 25 2,0-12-6,-2 4 5,5 5 0,-3-1-6,1 4-11,3 1 7,-3-1-11,1 3-2,0-1-4,-2 0-6,1-1-30,0-1-26,-1 1-32,0-6-34,-1-1-47,1-2-52,-2-2-45,0-1-47,2-5-100,1-3-173,-4-2 70,7-2-167,-4-2-143</inkml:trace>
  <inkml:trace contextRef="#ctx0" brushRef="#br0" timeOffset="4765.14">9501 1527 1726,'5'-7'48,"-3"-1"37,-2 5 21,2-3 17,0 0 10,-2 6 3,2-8 8,-2 8-6,2-5-12,-2 5-14,0 0-6,0 0-13,0 0-10,0 0-7,0 0-5,-20 8-8,14-5-8,-2 3-4,2-1-8,-1 1-3,1 2-8,0-1 0,-1 4-6,3-4-1,-3 0 0,3 1-7,0-1 2,0 1 1,0 0-13,2 2 7,-2-2-4,2-1 0,0 2 2,-4-1-2,6 1-5,-4-1-2,4-1 3,-2 3-3,0-2-2,2-1-1,-2 1 8,4-2 0,0 1-5,0 0 6,2 0-5,2 1 0,0-3-2,2 0-3,0 2 7,1-4 2,4 3-4,-1-3-2,1 2 0,-3-2-19,4 1-19,-2 0-25,-3-3-26,2 1-36,1-2-47,-2 2-53,-2-2-61,2-2-142,-10 2-71,19 0 53,-11-2-90,0 1-35</inkml:trace>
  <inkml:trace contextRef="#ctx0" brushRef="#br0" timeOffset="5036.91">9948 1772 1527,'0'0'111,"0"0"32,0 0 16,0 0 17,0 0 17,-9-16-1,9 16-5,0 0-10,0 0-15,0 0-19,0 0-16,0 0-17,0 0-16,0 0-13,0 0-9,0 0-6,5 21-8,-1-11-4,0-1 0,0 1-8,0 3-5,3 1-4,-1-1 2,-2 2-5,2-2-2,0-2-26,0 2-35,-2 2-32,0-6-50,0 0-65,2 1-59,1-2-62,-1-3-133,3 0-110,-3-5 78,0 3-144,-6-3-104</inkml:trace>
  <inkml:trace contextRef="#ctx0" brushRef="#br0" timeOffset="5561.53">10320 1438 1653,'3'-5'-2,"-1"-1"25,0 0 33,-2-1 27,0 0 21,0 0 15,0 1 14,0-1 15,0 1 4,2 1-1,-2-2 7,0 2-10,2 0-9,-2 5-15,0-8-12,2 3-17,-2 5-7,9-2-14,-9 2-7,15 0-8,-1 4-3,2 4-8,4 4-2,2 3-6,0 4 1,3 1-5,-5 4 0,2 0-4,-3 1-4,-3 0 0,0 3-4,-6-5-1,0 2-4,-3-2 1,-1 0-7,-1-4-3,-1-4-2,-3 2 1,2-5 1,-1 0-4,-2-5 6,0-1-4,-2-2 2,2-4 0,0 0-3,0 0-1,0 0 1,-8-22 5,8 9-7,2-4-4,0-2 1,4-6 2,0-1-6,1-2 1,1 2-14,1 1-12,2 2-18,-3 1-14,4 1-26,-1 2-31,0 2-43,1 3-42,-1 4-47,2 1-42,-3 1-130,1 3-92,-6 3 48,2 0-100,2 2-65</inkml:trace>
  <inkml:trace contextRef="#ctx0" brushRef="#br0" timeOffset="5931.47">10937 1503 1535,'0'0'31,"2"7"32,-2-7 22,2 4 15,-2-4 15,2 9 1,-2-9-7,2 3-9,-2-3-6,0 7 3,0-1 7,-2 2-5,0 0 1,0 1-2,0 0-15,-2 2-4,2 3-2,-1 1-15,-2 0-5,4 1-5,1-1-8,-2 2 0,2-2-2,0-1-5,2 0-4,-1-2-1,2 2-3,2-5 5,1 2-11,0-1 4,2-5-2,2 0-4,0-3 3,0 0-3,1-4 0,2-5-3,-1 2 3,-1-5 5,-3 1-5,3-2 1,-4-3 7,-1 0-8,-4-1-1,0 1 0,-2 0-9,-2 3 0,-2-1-6,-5 0 0,0 5-3,1 0-10,0 1-17,-3 2-17,1 2-20,-1 1-23,-2-1-31,3 2-36,-1 2-41,2 1-44,1-3-83,0 2-118,1 0-33,7-2-140,0 0-110</inkml:trace>
  <inkml:trace contextRef="#ctx0" brushRef="#br0" timeOffset="6224.43">11369 1369 1721,'-8'-8'49,"2"-1"24,-5 3 24,8-1 25,-1 3 13,0 0 2,2 0-6,2 4-14,-4-5-14,4 5-12,-7-2-9,7 2-9,0 0 1,-8 10-10,8-3 3,-5 4 1,5 0-8,-2 6-1,2-1-7,-2 4-3,2-1 1,2 1-7,-2 4 2,5-2-4,-1 4-9,0-4 2,3 0-5,1 2 0,0-3-10,0-3-27,4-2-34,-2-6-57,2 1-61,4-2-78,-4-5-99,1-2-150,1-2 4,0 0-161,-2-4-140</inkml:trace>
  <inkml:trace contextRef="#ctx0" brushRef="#br0" timeOffset="6647.48">11570 1381 1806,'0'-8'35,"-2"1"14,2 0 1,0 7 5,-3-7-3,3 3 0,0 4-4,0 0 18,0 0 15,0 0 5,14 11 8,-8-2 7,0 0 2,3 4-1,-3 0-3,2 3 3,1-1-7,-2-1-7,1 2-1,0-3-10,-4 4-6,1-5-1,4 0-7,-5-3-6,0 2 0,-2-2-5,2-1-4,-2-3 0,0 1 0,0-3-9,-2-3-7,0 0-1,0 0-5,0 0 0,0 0 1,0 0-6,-6-24-13,6 12 2,2-1-14,-2-2-3,4-2 2,1-1-7,-1 1 1,2 2 2,3-1-3,-1 1 0,1 2 3,-1 0 2,2 1-8,2 2 6,-2 2-5,-2 1 5,3 2 1,-1 1-3,1 2-4,0 2 11,-1 2-5,0 2 4,1 1 4,0 2-3,-1 1 3,1 1 2,-3 2-4,1 2 12,0 0-8,-3 3-28,0-3-45,-2 1-69,0-3-77,-1 0-98,-1-1-206,-2-1 21,3 3 59,-1-4-115,4-1-60</inkml:trace>
  <inkml:trace contextRef="#ctx0" brushRef="#br0" timeOffset="6844.68">12192 1455 1607,'0'0'102,"3"-9"22,-3 9 13,2-6 7,-2 2 9,0 4-3,1-5-13,4 1-13,2 1-10,1 0-13,2 1-15,2 0-8,0-1-3,3 3-11,0 0-20,0 0-41,-4-2-57,4-1-68,1 3-65,-2-4-90,1 1-163,-2-1-22,0 0-117,-3-2-79</inkml:trace>
  <inkml:trace contextRef="#ctx0" brushRef="#br0" timeOffset="7073.22">12618 1158 1695,'0'0'66,"0"-7"6,0 7-1,1-5 0,-1 5 12,0 0 14,0 0 6,0 0 2,9 12 7,-1-3-4,-2 4-4,0-1-7,0 4-1,3 0-9,-2 5-10,3-2-6,-2 2-2,1 3-8,-3-3-7,0 0-20,0-4-24,-2-2-38,4 0-48,-6 1-56,4-3-57,-4-6-66,4 3-149,-4-5-83,0-1-116,0 0-102</inkml:trace>
  <inkml:trace contextRef="#ctx0" brushRef="#br0" timeOffset="7388.69">12779 1076 1647,'-2'-7'39,"2"-1"20,0 3 15,-2-2 11,2 2 13,0 5 8,5-8 2,3 6 2,0 0 3,2 2-7,4 2 1,2 2 5,6 2-3,3 4-1,1 0 1,1 4-1,1 1-7,2 4 0,-6 0 1,4 6-2,-5-1 2,5 7-3,-7-2-7,-4 1-2,0 1-4,-7 1-6,-1-1-5,-2-3-4,-7 1-10,0-1-7,-2 0-12,-3-4-12,1-2-18,-3 2-28,3-7-25,0 2-31,-2-4-29,1-1-39,-1-3-53,0-2-52,2-3-35,-3-2-78,0-2-132,3 0-8,4-2-204,0 0-194</inkml:trace>
  <inkml:trace contextRef="#ctx0" brushRef="#br0" timeOffset="8285.65">13903 940 1791,'0'0'-71,"0"0"24,0-7 27,0 7 26,0 0 22,0 0 20,0 0 10,0 0 15,0 0 13,0 0 2,0 0 0,0 0 3,0 0-16,0 0-6,0 0-8,0 0-7,0 0-2,0 0-10,0 0 2,0 22 5,0-13 5,0 4 5,2 4 3,-2-1-5,3 6-2,-1 2-2,0 4-3,0-2-4,1 3-3,-1-1-6,0 1 1,2-2-3,-2 2-8,0-3-26,0-6-35,-2 2-40,2-3-55,-2 1-47,2-8-41,1 0-117,-6-3-143,6-3-149,-6-2-125</inkml:trace>
  <inkml:trace contextRef="#ctx0" brushRef="#br0" timeOffset="8469.47">13738 1211 1833,'-6'-3'71,"2"-1"17,2 0 9,0 0-3,2 4 2,0 0-8,10-7-7,-1 3-9,6 1-5,3 1-9,6 2-5,-1 0-6,5 0-39,2-3-63,-1 6-78,-6-6-94,-1 1-194,-2 0-231,-3 1-149</inkml:trace>
  <inkml:trace contextRef="#ctx0" brushRef="#br0" timeOffset="9590.22">14486 940 421,'5'-7'286,"-1"4"-59,0-1-42,-4 4-16,6-6-14,-4 2 2,-2 4-10,2-6-4,-2 6 1,3-5 3,-3 5 0,2-6 0,-2 6 0,2-5 3,-2 5-4,1-4-2,-1 4-8,0 0-4,3-6-10,-3 6-4,0 0-10,0 0-11,4-4-10,-4 4-11,0 0-10,0 0-10,0 0-9,0 0-3,0 0-6,3 17 1,0-8 3,2 5-1,-1-1 10,1 2 0,-2 4 4,4 4-6,-4 2 8,4 0-5,-4 1-6,3 3 0,1 0-4,-1 5-4,-2-5 0,0-1-5,2-1-10,-1-2-27,-2-1-21,0-2-17,1-4-38,0 2-29,-2-3-25,1-2-32,-1-4-38,-1 0-34,5 1-34,-4-5-27,1 0-107,2-4-108,1-1 22,-6-2-157,19-3-145</inkml:trace>
  <inkml:trace contextRef="#ctx0" brushRef="#br0" timeOffset="9977.55">15037 1099 1783,'4'-9'46,"0"-1"39,0 3 24,-4 0 21,2 2 10,0 0 13,-2 0-1,0 5-16,5-6-13,-5 6-11,0 0-11,0 0-12,0 0-7,0 0-11,-29 11-5,13-4-7,4 3-6,-5-3-4,0 4-10,2-3 4,1 2-2,0 0-9,2-3-7,1 1 1,3-3-1,-1-1-1,1 1-3,0-1-3,1 0 1,3 0 0,0 0-6,-2-3 2,0 3 0,6-4-3,-8 6-6,6-4 12,2-2-10,0 0-3,0 0 5,7 10-5,2-8-3,-1 1 4,2 1-3,3 2 3,2 0-10,0 1 9,-1 1 3,3-1-9,-2 1 8,4 2-15,-4-1 11,0 1 2,-1-1-4,0-1 3,0 1 2,-1 3-4,-2-3 0,1 1-4,-1-1-28,-1-1-25,-1 2-43,0-2-57,-1 1-54,0-4-67,-2 1-140,0-2-115,2 1 71,-2-1-150,0 0-109</inkml:trace>
  <inkml:trace contextRef="#ctx0" brushRef="#br0" timeOffset="10222.19">15358 1298 1793,'0'0'113,"0"-9"19,0 5 13,0 4 18,2-5 3,1 1-1,-3 4-5,0 0-15,0 0-19,4-4-21,-4 4-10,0 0-14,0 0-5,0 0-11,9 13-6,-7-5-2,0 2-2,2 1-6,0 1-9,-2 1 0,3 0-4,-1 3-5,-2-1 1,2 0-2,0-1-33,-3-2-39,4 4-36,0-7-45,-2 2-64,1-1-50,-2-3-56,0 0-131,0-3-72,2 0 45,-4-4-102,8 0-55</inkml:trace>
  <inkml:trace contextRef="#ctx0" brushRef="#br0" timeOffset="10511.04">15689 969 1582,'-2'-11'119,"0"0"26,-1 4 15,3 0 9,-2 1 11,2 6 11,-2-6-16,2 6-20,0-5-10,0 5-21,0 0-15,0 0-10,0 0-15,0 0-10,4 15 2,1-4 2,-1 3-3,1 1 1,1 2-3,0 3-6,2 0-1,-3 3-2,6 2-7,-3 0-1,-2 1-6,2-1-6,-1 3-19,-3-4-34,3 0-31,-3 0-33,-2-6-38,2 0-46,-2-3-54,3 0-38,-5-6-94,2-1-126,-1-2-49,2-3 71,-3-3-128,0 0-77</inkml:trace>
  <inkml:trace contextRef="#ctx0" brushRef="#br0" timeOffset="10954.5">15905 1036 1698,'-3'-6'91,"1"1"20,0-1 15,0 0 13,-2 3 7,4 3-10,-2-9-14,2 9-12,-4-3-13,4 3-8,0 0-7,-15 10-3,5-3-10,-1 3 2,0 1-6,-6 2-1,2 1-9,0-1-3,1 1-5,1-3-10,-1-2 3,3 2-1,1-1-8,0-2 1,0-1 0,2 1-15,2-2 4,1-2-7,-1 1 1,1-1 5,1 0-9,4-4 0,-2 3-3,2-3-3,0 0 7,0 0-5,11 7-5,-11-7 8,13 0-8,-5 2 2,2-2 1,2 0-2,0 0-4,-1 0 3,5 3-1,-3-3-2,4 2 0,-2 2-1,4 0-3,-2 0 3,2 1 3,0 1-3,-3 0 0,4-1-2,-3 2 8,0 0-4,-2 1 0,-1-1-5,2 0 2,-2 1 3,-2 0 1,2 1 0,-4 0-2,1-1-15,-3 0-22,0 2-31,1-3-38,-2-1-52,1 3-53,-2-3-62,-2 1-125,2 0-90,2-4 37,-2 4-90,2-2-45</inkml:trace>
  <inkml:trace contextRef="#ctx0" brushRef="#br0" timeOffset="11333.71">16290 1351 1622,'0'-7'108,"0"7"22,0-9 5,0 5 9,0 4 7,0-7 1,0 7-11,2-8-3,2 5-19,4-1-15,-2 0-7,2 2-16,0-3-7,3 5-7,0 0-7,1 0-7,-1 0-5,1 3-5,0 1-2,-2 0-6,-1 1-4,1 1 7,-4 1 4,1 5-1,-3-3 0,-2 4 1,-4 2 0,-2-1 2,-1 1 1,-6 4-10,1-1 0,-4 0-1,-2-1-5,0 0 0,1-1-3,0-3 1,2-1 1,1 0 3,0-1 0,4-2-3,0-1-4,2-2-5,1 1-2,1-1-3,2 1 5,4-2-9,2-1 7,3-2-3,3-1-1,2 1-4,2-2 2,2-2-5,2 2-21,1-1-33,4-1-36,0-2-42,1-4-77,1 1-97,-2-3-181,-4-2-90,-2-1 85,-3 0-229,0-3-207</inkml:trace>
  <inkml:trace contextRef="#ctx0" brushRef="#br0" timeOffset="13189.69">17388 877 1906,'3'-7'-12,"-1"2"23,-2-3 32,3 0 22,-3 1 24,0-4 19,-3 2 9,3-2 2,-2 2 6,-1-3 0,3 3 0,-3-3 0,1 4-3,0-1-5,2 1-7,-3 3-7,2-1-14,-1 0-8,2 6-9,-6-7-11,-1 7-6,7 0-12,-17 7-4,9-1 2,-3 5-5,0 1-10,3 3-1,-3 6-2,3 1 0,2 0 8,2 5 0,-2 0 5,4 1 6,-1 2 8,6 1 5,-1 0-5,2 6-1,2 1-2,-2-2-8,2 1-2,-2-3-1,0-3-13,1-2-31,1-3-38,-2 1-42,1-5-40,-1-3-56,-2-1-62,4-1-42,-6-6-101,0 0-132,0 0 5,-2-1-207,0-1-214</inkml:trace>
  <inkml:trace contextRef="#ctx0" brushRef="#br0" timeOffset="13361.09">17220 1324 2026,'-6'-14'67,"1"5"25,1-1 18,2 0 6,2 3-1,0-3-6,4 1-16,3-1-4,5 0-4,3-1-18,6 0-7,3 2-7,3 1-33,1-1-40,0 2-54,1-1-57,2 3-52,4 2-10,-3 1-64,-1 2-128,1 0-248,-4 2-129</inkml:trace>
  <inkml:trace contextRef="#ctx0" brushRef="#br0" timeOffset="13729.14">17830 1221 1716,'0'0'50,"0"0"36,6 2 23,-6-2 19,0 0 9,0 0 2,0 0-4,0 0-6,0 0-9,0 0-5,-14 12-3,5-7-18,1 3-5,-1-1-3,0 5-12,1-1-1,-1 0-8,2 3-9,-1-1-6,4 2-5,-2-2-6,4 2-3,2-1 5,0 0-5,4-1-4,0-1-2,2 0-2,4-2-3,0-2-1,3-1-3,2-3 0,-1 0 0,1-4 7,3-2-3,-4-2 7,3-1 11,-4-1 1,-1-5 6,1 1-1,-4-4-1,-1-1-1,-1 1-4,-5-1-3,0 2-5,-4 0-2,-5 0-6,0 1-5,-1 0-3,-4 3-1,-1 1-22,0 1-15,-2 0-16,1 3-25,-4 0-27,4 2-28,-3 2-36,2-2-42,2 2-44,2 4-31,6-4-27,5 0-74,-14 0-111,14 0 2,0 0-126,0 0-102</inkml:trace>
  <inkml:trace contextRef="#ctx0" brushRef="#br0" timeOffset="14048.5">18169 905 1670,'-6'-11'65,"2"1"25,-4 3 15,6 0 21,-2 3 16,2-2 13,0 3 4,2 3-8,-2-6-11,2 6-12,-2-5-13,2 5-16,0 0-12,-6-2-8,6 2-4,-6 11 0,2-3-6,1 4-4,-1 0 1,-1 6 3,1-2-8,2 3-1,-2-1-5,4 3-6,-2 1-6,2-2 1,2 1-4,0 3-7,2 0 5,2-4-9,3 1-4,0 0-29,3-4-39,6 1-47,-2-7-58,5-1-70,3-3-65,-3-1-126,2-4-126,-2-1 38,1-2-177,-2-3-168</inkml:trace>
  <inkml:trace contextRef="#ctx0" brushRef="#br0" timeOffset="14515.4">18448 981 1897,'-4'-8'70,"2"4"13,-2 1 8,2-1 3,2 4 6,-4-6-1,4 6-6,0 0-11,-4-4-12,4 4-2,0 0 9,0 0 10,0 0 5,8 21 0,-4-11 4,0 0 2,0 0-3,2 2-5,-1 1-10,1 1-3,-1-2-3,-3-2 0,2 2-13,0-3-6,-2 3-5,2-4-5,-1 1 5,1-4-7,-4 3 2,4-1-6,-2-2 3,-2-1-5,0-4-3,2 5-4,-2-5-3,0 0-10,0 0 0,0 0-5,0 0-2,-6-21-7,6 13-15,0-2-4,4-4-13,-2 1 0,2-3-1,0 4 1,3-4 7,2 3-2,-3-2 4,4 3 2,-1 0-1,2 3-2,-3-1-1,3 1 3,1 3-1,-1 2-3,-1 1 1,0 3 5,0 0 3,3 3-1,-1 1-3,-2 2 7,1 2 5,0 1-1,0 1 5,-1 1 4,-2-1 0,0 1 2,2 0 2,-4 1 3,0-1 1,0-1-2,-2 0-1,1-1-31,1 1-30,-2-3-46,1 1-54,-3-3-58,2-1-82,0 1-157,1-5-58,-5 0 45,0 0-120,0 0-85</inkml:trace>
  <inkml:trace contextRef="#ctx0" brushRef="#br0" timeOffset="14745.33">18937 1001 1732,'0'0'87,"0"0"24,0 0 17,2-7 16,-2 7 10,0 0 1,6-6-3,4 6-1,-2-2-19,4 1-9,3 1-11,5-2-9,-2 0-11,2 2-17,1 0 3,0-2-18,-2 2-29,3-2-37,-4 2-57,-2-4-75,2 4-82,-3-4-155,-3 2-160,0-1 72,-4-1-156,-3 0-118</inkml:trace>
  <inkml:trace contextRef="#ctx0" brushRef="#br0" timeOffset="15051.03">19435 763 1661,'0'0'26,"0"0"28,-2-4 27,2 4 16,0 0 14,0 0 4,-5-6-3,5 6-10,0 0-10,0 0-6,0 0 8,0 0 3,-2 18 6,4-8-6,3 1-1,-3 0 1,0 5-6,3-1-8,-3 0-10,2 2-5,0 1-2,-2-1-6,2 0-4,1-2-9,-3 0-5,2 1-32,0-3-34,-2 0-45,-1-2-50,2-2-63,2 0-60,-3-3-132,-2-1-131,2 1 37,1-2-122,-3-4-90</inkml:trace>
  <inkml:trace contextRef="#ctx0" brushRef="#br0" timeOffset="15915.23">19660 541 1491,'-7'-4'-69,"7"4"33,0 0 14,0 0 20,0 0 20,0 0 10,0 0 16,0 0 10,0 0 9,0 0 3,0 0 8,0 0 1,0 0 0,0 0 0,0 0-1,0 0-4,0 0 0,0 0-2,0 0 0,0 0-6,0 0-1,0 0 0,0 0-1,0 0-4,0 0 0,0 0 0,0 0 2,0 0 1,0 0 0,0 0-2,0 0-7,0 0-6,0 0 2,0 0 0,0 0-8,0 0 0,0 0-4,0 0-1,0 0-4,0 0-2,0 0-3,0 0-5,17 11-1,-12-8 2,-5-3-5,8 1 1,0 3-2,-2-2 0,2 2-1,-2-1-3,2 1-2,0 0-1,1 0-2,-1 1 5,3 5-3,-2-2 3,1 3 0,0 1 9,2 0 0,-4 2 3,2 6 4,1 0 2,0 4 1,-3-2 1,-2 4 6,2 0 1,-3 1-4,-1-1 11,-3 2-9,-1-1 2,0-1-2,-1 1-4,-1-4 2,0 2-2,-3 0 2,-1-4-6,2-2-2,0 0 1,0-2 2,0 0-11,-1-4 0,2 1-2,2-3-3,-4 1 2,3-3-4,-1-2 2,2 2 1,-1-2-5,0 1 5,2-3-2,-2 1-1,0 0-5,2-1 3,0-5-4,-2 9-8,0-6-7,2-3-8,0 5-4,0-5-13,0 0-14,-2 7-26,2-7-24,0 0-32,0 0-46,0 0-49,0 0-47,0 0-114,-4-17-128,4 8 39,0 2-155,0-1-128</inkml:trace>
  <inkml:trace contextRef="#ctx0" brushRef="#br0" timeOffset="16262.56">20494 716 1812,'5'-3'86,"-3"-2"28,-2 5 19,4-7 17,-4 7 24,4-6 15,0 4 0,-4 2-7,0 0-14,4-6-19,-4 6-17,3-2-21,-3 2-13,0 0-8,4 16-10,-2-4 0,-2 1-5,0 3-1,0 3-7,0 3-5,0-2-4,2 4-11,-2 2-3,2-2-2,-2 4-31,0-2-39,0 1-25,4-2-36,-4-5-58,0 2-73,4-3-77,-4-2-161,0-2-110,-2-1 81,0 1-217,-2-6-198</inkml:trace>
  <inkml:trace contextRef="#ctx0" brushRef="#br0" timeOffset="16454.42">20259 1027 2052,'-9'-6'81,"3"0"12,4 1 9,-2-2 5,4 0 1,1 1-10,4 1-5,1-1-10,7 0-10,4-1-11,8 1-3,3 1-6,1-2-13,1 4-35,2-2-56,2 3-55,-2-1-72,-2-5-90,8 2-164,-8-1-12,-3-2-111,0 1-56</inkml:trace>
  <inkml:trace contextRef="#ctx0" brushRef="#br0" timeOffset="16704.82">21032 663 1626,'2'-6'79,"-2"1"32,2-2 25,1 4 17,-3 3 6,4-7-4,-4 2-3,0 5-26,0 0-11,0 0-11,0 0 8,6 12 16,-2 1-6,-2 2-2,0 4-5,0 2-6,1 4-7,2 1-2,-2 0-4,2 1-8,-1-1-6,-2 0-11,2 0-4,-4-4-14,2-1-37,0-1-37,1 0-37,0-2-35,-1-3-39,-2-2-38,3-2-45,-1 1-53,-1-7-78,4 2-107,-1-4-36,-4-3-209,9 4-192</inkml:trace>
  <inkml:trace contextRef="#ctx0" brushRef="#br0" timeOffset="16987.07">21273 834 1987,'0'-6'48,"0"0"31,-2 1 23,2-1 25,0 6 14,0-8 5,-2 5 0,2 3-20,-2-6-13,2 6-10,0 0 7,0 0-12,-16 9-5,8-1-5,0 2-7,2 0-7,-2 3-2,-1-2-3,0 2-8,1 1-5,1-1 3,2 1-5,-2-2-8,3 2-1,2-1-6,0-1-3,2-1-4,0 3 1,0-5-1,4 3-3,2-1-4,2-1 0,3 1-2,2-4-33,1 2-45,3-4-55,3 0-65,-2 0-78,2-5-75,1 2-158,1-2-69,-6-2 80,0 2-189,2-3-159</inkml:trace>
  <inkml:trace contextRef="#ctx0" brushRef="#br0" timeOffset="17401.19">21465 1025 1810,'0'0'29,"0"0"28,0 0 22,-6-4 16,6 4 12,0 0 9,0 0 1,-6-4-4,6 4-3,0 0-5,0 0-15,0 0-5,0 0-4,21-2-12,-21 2-4,21 4-10,-10-2-5,0 0-4,0 2-6,1-3-5,-2 3-1,2 2-4,-2 0 1,-2-1-2,1 2 3,-3 1 3,-2 2 0,-4 0 1,0-1-5,-2 3 3,-4 0-2,0-2-3,-3 2-2,-2 0 1,1-1-4,-3 0-2,3-4 0,-1 5 1,-2-4-5,5 1 6,-1-3-5,1 2 2,2-3-1,0 2 4,-1-4 2,0 2-1,3 0-7,0-1 3,2-1-2,2-3-4,-4 4 2,4-4-4,0 0-1,11 5 3,-1-2-7,0-3-2,3 0 4,2 0-20,2 0-23,4-4-44,1 2-44,3-4-63,5 1-78,-6-3-96,6-4-162,0 1-3,-1-2-202,5-1-217</inkml:trace>
  <inkml:trace contextRef="#ctx0" brushRef="#br0" timeOffset="17827.57">22104 831 2023,'-5'-3'37,"1"-1"25,0 1 22,-1-1 14,5 4 14,-4-3 1,4 3 2,0 0-11,0 0 0,-5-5-12,5 5-8,0 0-13,0 0-7,0 0-1,0 0-10,0 0-4,14 12-7,-6-6-3,0 3-6,5-1-3,1 3 0,-2 2-2,2 3-5,3-1 3,-1 2-7,-2-2 5,2 2-3,-4 2 0,-2-1 0,3 0 2,-4-2-6,-3-3 0,2 2-1,-1-3 0,-1-2 1,-3-3 0,4 1 11,-4-1 15,1-1 3,1-4 1,-3 1 4,-2-3 2,0 0 3,0 0-8,12-9 2,-8 4-7,-1-5-4,2 1-3,1-4-5,4-1-7,2-3-4,-1-2-1,-4 3-2,5-1-13,-1 4-28,-1 0-35,-3 1-34,1 0-43,-1 5-60,1 0-60,-2 3-36,0 0-89,1 0-160,1 1 38,-2 3-171,-6 0-170</inkml:trace>
  <inkml:trace contextRef="#ctx0" brushRef="#br0" timeOffset="18198.55">22686 966 1797,'0'0'7,"-8"9"26,8-9 13,-3 4 12,3-4 18,-6 6 19,2-5 9,-2 6 5,3-2 7,-4 3-11,1-1-5,-2 3-1,2-1-11,0 3-6,-2 0-8,1 1-7,4 0 2,-1 0-10,2-2-4,0 2-5,2-1-4,0 0-4,2-1-4,2-1-5,1-1 2,2-2 2,5 2-9,-4-6-4,2 1 10,3-2 10,0-2 11,-2-2 11,1-2 1,2 1 3,-3-4 3,2 0 4,-2-3 6,0 1-5,-6-1-4,2 1-9,-3-2-5,-4 2-9,-1-2-8,-2 2-2,-4 0-8,0 1-3,-6-1-8,2 1-20,-1 1-20,0 0-22,0 2-23,2 1-21,-1-2-28,-1 2-27,5 1-42,-4-1-44,5 2-44,0 0-30,0-2-66,1-1-101,2 5-32,3 0-142,0 0-137</inkml:trace>
  <inkml:trace contextRef="#ctx0" brushRef="#br0" timeOffset="18462.26">22976 860 1714,'5'-5'52,"-3"-1"35,0 1 25,-2-1 20,2-1 17,-2 7 11,2-7 10,-1 4-4,-1 3-15,3-4-19,-3 4-14,0 0-14,0 0-13,0 0-8,0 0 2,0 0 4,-6 19-1,2-7-2,2-1-6,-1 0-8,1 4 3,0 1-14,-2-1-9,4 0-6,0 1-4,4 1-5,-2-2 0,0 2-6,3-3-29,-1 3-26,2-2-32,1-3-40,2-2-57,2 0-62,2-2-73,0-2-119,-3-1-147,3-1 57,-2-2-188,-1-2-180</inkml:trace>
  <inkml:trace contextRef="#ctx0" brushRef="#br0" timeOffset="18913.56">23260 952 1855,'4'-5'7,"-2"0"19,0 1 7,-2 4 9,3-7 4,-3 7 8,7-4 20,-7 4 5,0 0 7,0 0 4,14 13 4,-12-8-1,2 2-3,-1 1-1,2 1-2,-3 1-1,1-1-4,3 1-5,-4-2-4,0 1-1,-1-1-7,3-1-4,-2 1-4,-2-2 0,2-3-8,-1 4 1,-1-2 0,0-5 2,3 10 4,-3-10-2,2 4 0,-2-4-10,0 0-1,0 0-4,0 0-6,0 0-3,4-17-5,0 8-6,-1-2-4,2 0 0,2-4 2,1 3-5,2-3-4,-2 1 1,-1 3-4,2-2 2,0 3-5,0-2 0,-3 5 0,0 0-5,3-1 3,-1 4-7,-2 1-1,5 1-3,-2 2 7,-9 0-6,16 3 5,-7 3 0,0-1 0,-1 1-2,0 3 2,-1 1 6,1-1-4,-2 2 0,-1-2 4,1 0-8,-1 1 5,-1-1 6,-2 1-4,2 0-9,-3-1-26,2 1-40,-1-5-56,-2 1-67,2 0-72,-2-1-158,0 0-133,-2 0 77,2-5-161,4 5-143</inkml:trace>
  <inkml:trace contextRef="#ctx0" brushRef="#br0" timeOffset="19105.57">23789 990 1905,'0'-9'108,"0"9"25,0-6 17,2 2 22,-2 4 25,2-5-8,0 1-1,2 0-22,1 1-20,4 0-20,-1-1-7,3 1-16,-1 0-20,5 1-38,0 2-44,-1 0-49,4-2-61,-2-1-73,1-1-84,3 0-192,-6-2-83,-1-1 82,0-1-143,-3 1-100</inkml:trace>
  <inkml:trace contextRef="#ctx0" brushRef="#br0" timeOffset="19431.66">24126 708 1688,'-2'-5'22,"2"5"18,2-10 12,0 6 10,-2 4 14,9-5 2,-3 1-3,2 2 6,0 0-3,4 2 2,0 0 0,-1 4-3,6 0-5,-4-1-8,3 5-6,0 0-3,-2-1-1,0 3-3,-3 1 2,-1 2-3,-3-1 1,0 3-2,-3 1 2,-4 0-2,-2 0-3,0 1-3,-3-2-2,-1 0-3,0 1-5,2-1 6,-3-2-12,1 0-1,3 2 2,-4-5-1,6 2-3,-1-5 0,2 3 0,-2-1-3,4-1 0,0 1 2,2-2-7,2 0 6,3-1-3,2 1-23,0-3-34,3 0-52,-4-4-72,6 2-74,-4-6-111,3-2-152,-2 1 6,-3-5-126,3-4-117</inkml:trace>
  <inkml:trace contextRef="#ctx0" brushRef="#br0" timeOffset="19626.51">24706 460 1682,'2'-4'46,"0"-3"17,1 3 8,-1 1 15,4 1 17,-6 2 13,14 0 9,-2 4 2,4 3 7,10 11 4,-1 1-5,5 9-4,4 2 3,-4 4-3,13 10-2,-4 6-5,-1 0-11,-10-8-2,-7-2-8,-2 0-3,-8-6 0,-5 6-6,-8-4-3</inkml:trace>
  <inkml:trace contextRef="#ctx0" brushRef="#br0" timeOffset="35047.8">2546 3859 2231,'-4'-9'117,"2"2"-53,0 1-6,0 0 15,0 0 18,0 1-1,0-2 1,2 7-11,-2-8-13,2 5-6,0 3-7,-2-6-10,2 6-5,0 0-4,0 0-4,0 0-5,0 0-3,-5 24 1,5-13-6,3 6 1,-3 1-1,2 0-5,2 3 2,0 2-1,2-1-1,0 2 1,3-2-1,0-1-5,3-1 4,-1-3 4,1-3-5,4-4 2,-4-3-1,1 0 2,6-6-4,-4-2 3,-1-3-6,2-4 1,-4 1 2,-2-7-2,4 2-3,-4-5 0,-2-3-3,-1-3 3,-3 3 4,-2-2-10,0 1 6,-2 2-2,0 2-3,0 0 5,0-1 2,-2 5-2,2 2-3,0-1 1,0 5-7,-2 2 0,2 5-2,0 0 3,0 0-3,-9 22 2,9-6 2,-2 12 2,0 0 1,2 12-1,0 2 1,2 4 1,0 7-4,-2-1 2,0 1 6,0-7-7,-2 0 5,0-3 1,-3-3-2,2-2 1,-4-2 2,3-7-1,-3-3 0,-2-1 0,2-3 0,-3-3 2,-3-7 2,3 1 1,-1-4 2,2-5 3,-4-2 0,0-4-4,1-4-1,-1-6 1,0-3-5,1-4 2,1-5-1,1-4-3,5 0-2,1-2 1,4-1-6,2 1 6,2-1-18,7 1-1,0-2-14,3 3-28,4 5-32,-3-2-41,10 3-39,0 2-50,-1 1-81,2 0-155,4 4-28,1-2-133,1 1-114</inkml:trace>
  <inkml:trace contextRef="#ctx0" brushRef="#br0" timeOffset="35287.26">3211 3840 1751,'-4'-8'17,"2"1"29,-2 2 27,2-2 26,-4 2 18,-1-1 5,3 2 4,-3 1-5,3-1-14,0 1-10,4 3-9,0 0-8,-15 3-8,11 2-5,-4 4-6,-1 7-6,2 1-3,1 3-4,0 2-5,0 4-4,2 2-4,0-2 1,4 5-1,0-3-7,0 3 3,2-1-2,4-1-18,4 1-30,-2-6-40,6 0-45,0-2-54,7-5-60,-3-2-93,2-6-134,-2-4-12,0-3-127,3-2-83</inkml:trace>
  <inkml:trace contextRef="#ctx0" brushRef="#br0" timeOffset="35747.03">3508 3928 1630,'-2'-12'75,"0"8"19,0-5 7,-2 5 6,4-2 4,0 6 2,-2-5-10,2 5-12,0-6-10,0 6-12,0 0-6,0 0-3,6 15 2,-4-6 6,4 3-8,-2 4 5,2-1 1,-1 3-6,1-1 0,3 3-7,-5-1 2,2 0-4,1-2-7,-1 0-2,-2 0-8,2-1 1,-2-1-4,1-4-1,-2 0-1,1-1-2,-2-3 3,0 1 7,-1-1 7,-1-4-4,0-3-9,0 0 2,0 0-1,0 0-2,0 0-8,-5-27-1,5 14-6,0-2-1,2-2 0,0-1-4,-1 0-3,4 1 0,-1-1 1,4-1-3,-1 2 2,4 2-3,-3 2-6,3-1 2,1 3 6,1 1-10,-1 3 2,3 1 2,-1 4-7,-3 2 3,3 2 7,0 2-7,0 1 6,0 5-4,-2 0 3,2 2-8,-4 1 9,3-1-1,-3 6 1,-1-1 2,0-2-2,-3 2-3,2 2-22,-2-2-20,-2-1-24,-1-1-46,2-2-44,-1 2-52,2-3-59,-2-3-123,2 1-127,-1-6 64,5-1-134,3 0-88</inkml:trace>
  <inkml:trace contextRef="#ctx0" brushRef="#br0" timeOffset="36031.89">4332 3739 1874,'-2'-7'131,"2"-1"3,0 2 5,-3 2 11,6-1 7,-3-1-7,0 6-23,0-7-13,0 7-17,4-4-10,-4 4-9,0 0-11,25 7-3,-13 3-5,6 1-3,-1 6-3,4 2 2,0 6 0,3 2 5,-4 2-10,0 1 6,-4 0-5,-1 5-3,-3 0-4,-2-2 2,-7 2-8,2-3-4,-5 1-3,-2-3-13,-1 0-22,0-1-26,-1-4-31,0-3-31,-1-3-48,-2-2-61,5-1-67,-3-6-129,4-3-125,1-3 35,4 0-167,-4-4-149</inkml:trace>
  <inkml:trace contextRef="#ctx0" brushRef="#br0" timeOffset="36220.26">5130 3980 1856,'7'-5'130,"-3"1"8,0 3-7,0-2-6,0-2-4,2 1-11,1 1-9,2-3-12,1 0-13,3-2-7,1 5-11,4-3-37,-2 1-46,2 2-57,-2 1-59,5 2-57,-7 0-113,2 2-155,-4 4-147,2 4-112</inkml:trace>
  <inkml:trace contextRef="#ctx0" brushRef="#br0" timeOffset="36384.97">5378 4214 1691,'-5'10'91,"3"-3"23,0-2 16,0 0 14,0 0 17,2-5 5,-2 9 2,2-9-16,2 6-15,-2-6-13,8 0-16,-8 0-6,18-4-14,-6 0-37,5 3-49,1-5-49,0 1-58,6-1-79,-2-3-106,5 1-222,-1-1 49,7 0-159,3 0-120</inkml:trace>
  <inkml:trace contextRef="#ctx0" brushRef="#br0" timeOffset="37173.37">6193 3834 1741,'-11'-7'15,"3"0"10,-1-1 10,3 1 10,1 2 21,0 1 10,0-1 1,1 2-4,2-2-7,-1-3-6,2 3-7,1 5-7,0-10-4,1 5-4,2 0-5,2 0-4,-1 2 1,2-2-5,0 2-2,0-1-2,3 1 0,1 0-3,1 1-1,-1 2-3,3 0-3,1 0 0,2 3 0,3 2-1,-2 2-2,2 5 1,3 3-1,-1 2 0,0 4 1,0 2 3,-1 2 1,-4 0 8,-1 1 2,0 1 2,-7-2 2,1-3 2,-4 3-2,0-2-2,-3-1-1,0-2-3,-2-1-1,0 0-2,0-4 2,-2-1-2,2 0-1,-2-4 2,2 0 1,-2-1-2,-1-3-6,2-2 2,1-4-1,-6 2-4,6-2-4,0 0-8,2-19-6,0 7-4,1-5-6,4 0-4,-1-7 0,4-1-4,-3-1 5,6-4 2,-4 5 0,2 0 1,-4 3 4,2 1 6,2 0 11,-5 4 14,-2 2 8,3 2 7,-3-2 1,1 6-3,-1 0 1,0 1-5,-2 1-7,2 2-1,-2 0-1,-2 5-2,0 0 2,0 0 0,0 0 3,0 0 5,-4 27 4,4-14 7,-2 3-3,0 3 5,0-1-5,2 2-5,0 1 6,0 1-7,0-1-2,2 1 0,2 0-2,2 2-2,-2-4-1,5 0 1,0 0 0,1-1-8,1-4-16,-1-1-24,3-4-33,-2-2-36,3 1-53,2-4-57,0-1-49,-2-6-73,5 2-121,1-4-6,0-1-124,0-5-80</inkml:trace>
  <inkml:trace contextRef="#ctx0" brushRef="#br0" timeOffset="37439.26">7048 3842 1693,'-1'-11'72,"-4"1"23,1 2 25,2 0 19,-2 1 9,0 0 4,2-1 0,-1 2-14,-2 0-6,4 3-12,-4-1-14,5 4-8,0 0-7,-14 2-9,8 3-7,2 5-3,0 0-2,-4 1-7,2 4-5,2 2-7,0 0 0,2 3-5,0-2-3,0 5-1,2-3-8,0 1 4,2 0-2,2 0-7,0 1 2,2-1-6,3 0-3,2-2-14,-1-2-39,3-1-43,4-3-53,-4-3-69,5-5-69,0-1-67,2-1-113,0-6-57,-1 1 36,-1-4-110,2 1-78</inkml:trace>
  <inkml:trace contextRef="#ctx0" brushRef="#br0" timeOffset="37875.36">7348 3932 1569,'0'-11'58,"0"3"35,-3 0 22,1 0 23,2 0 15,-2 5 7,2-3 0,0 6-14,0-9-14,0 9-16,-2-4-19,2 4-9,0 0-4,0 0-6,4 15-4,1-5 0,-4 1-7,4 2 6,-1 1 1,0 3-7,-2-2-2,2 0-2,0 3-2,0-3-8,0 0 3,-2-1-8,0-1 1,0 0-9,0-4-1,-1 1-2,-1-1 0,3-2-4,-3 0 2,2-1-3,-2-6-3,0 0-8,-5 4 6,5-4-8,0 0 3,-7-14-4,5 6-1,-2-2-3,4-2-5,0 1 3,0-4-4,4 5-5,-2-2 3,0-1-2,3 0-2,0-2-2,0 6 4,5 1-6,0-4 4,0 4-4,4 2 1,-2 0-2,-2 3 1,4 1-3,-2 0 1,1 4 1,2 0 0,0 1 0,-1 3 4,0 2-3,0 1 1,-2 0 9,0 1 0,-2 2 4,1-1-2,-3 1 0,0-1 0,-1 1-14,-1-1-37,-1-1-46,-1-3-49,0 1-66,2-1-68,-2-3-64,-2 2-164,2-3-45,-4-3 75,0 0-187,14-3-152</inkml:trace>
  <inkml:trace contextRef="#ctx0" brushRef="#br0" timeOffset="38141.46">7730 3735 1883,'-2'-11'84,"0"5"8,0 1 3,2-1 1,0 6 1,0-6-3,0 6 3,11-2-1,-11 2 0,21 4 3,-4-2-4,1 3 2,2 3-5,4 4-6,-4 0 1,6 8-6,2-1-2,-3 5 9,1 0-5,-6 0 0,6 9 5,-10-5-4,1 3-7,-5-1-3,-2 1-3,-6-2-8,-2-1-8,-2 0-5,-5-2-14,2-2-23,-5-2-32,1 0-28,-2-3-30,-1-2-37,-4-3-49,5-3-60,-1-2-55,-2-5-93,2 0-135,2-4 3,8 0-181,-16-6-178</inkml:trace>
  <inkml:trace contextRef="#ctx0" brushRef="#br0" timeOffset="38371.04">8366 3788 2057,'2'-3'92,"2"-1"1,-3 0-1,4 1 8,-5 3 11,7-4-5,-7 4-13,6-2 0,-6 2-3,9 7 0,-3-1-2,3 5-6,-3 2-9,2 3-6,4 5 4,-4 0-15,2 2 3,-2 0-8,1 2-24,0 1-29,-3-2-52,0 0-67,-1 3-90,-5-6-109,0-1-200,-3 2 34,-3-3-153,2-2-135</inkml:trace>
  <inkml:trace contextRef="#ctx0" brushRef="#br0" timeOffset="38563.57">8302 4114 1855,'-6'-11'100,"0"0"19,3 1 16,-2 2 9,5-1 1,0 1-12,3 1-9,-1-4-6,7 2-14,4 0-16,1-2-6,5 1-13,7 1-11,6-2-42,-3-2-50,5 4-61,0 1-39,5 5-56,-1-5-67,6 4-144,-1 3-55,3 1-130,1 1-87</inkml:trace>
  <inkml:trace contextRef="#ctx0" brushRef="#br0" timeOffset="39063.23">9626 4032 1751,'2'-2'85,"3"-3"12,-3-1 15,0-1 11,-1 1 10,2-4 15,-1 1-3,-4-1-6,2 0-8,-3-1-3,2 0-1,-1-2-5,-3-3-5,1 3-6,-3-1 1,1 2-9,0-2-12,-3 1-9,1 3-11,-4 1-7,2-1-11,-2 5-6,2 1-6,-4 2-4,0 2-8,0 6-5,-3-1-2,4 5 2,-2 5-2,0-1-6,4 4-1,1-1 0,2 4 4,3-3-2,2 3-3,3-2 1,0-1-5,6 0 1,-4-1-1,2-2-5,2-1-5,0-3-4,2-2-1,1-1 1,0-4 0,-1-1-3,3-3-2,-1 0 2,-2-6 4,4 1-3,-4-4 6,0 0-6,0-6 4,-1 5 2,0-6-2,-1 1 3,-2 0 14,-1 1 5,2 1 8,-2 2 4,0-1 0,0 3-3,-1 1-8,0 0-4,1 1-3,0-1-9,-1 4-5,-2 4 3,4-2-4,-4 2 1,0 0 4,18 14-4,-15-7 3,6 5 3,0 1 0,0 1-2,-1-2 4,2 5-4,1 1-41,-1 1-37,4-2-54,-6-1-60,0-3-80,2 0-67,-2-1-152,0-1-62,-2-3 51,2-1-205,-1-1-196</inkml:trace>
  <inkml:trace contextRef="#ctx0" brushRef="#br0" timeOffset="39465.16">9817 4057 1838,'-2'-5'45,"2"0"33,-2 0 16,2 5 13,-2-7 10,2 7 5,2-5-5,-2 5-5,8-9-3,-2 5-7,2 3 1,1-3-11,4 4-3,-1-2-5,3 2-2,-1 0-18,0 2-3,3-1-5,-2 3-4,-3 0-2,3 5 7,-3-2-3,2 2 7,-6 2 1,-2 3 4,-2-1 3,-2-2-5,-4 7-4,-2-3-4,-4 0-8,0 2-1,-6 3-3,0-4-7,1-1 0,-2 3-5,5-6 0,-3-1 4,3 0-1,2-2 2,-2 1 0,4-2-3,-2 0-1,3-3-2,-1 1-3,2-1-1,0-1-5,-2 0 2,5-1-3,1-3-4,0 0-1,0 0-2,15 3-1,-6-3-2,-9 0 0,17-6 0,-4 4-1,1-1 0,1-3-10,2 2-30,2-2-44,7 1-57,-6-5-71,4 1-95,-1-5-84,3-3-185,-4 2-6,2-5 89,-1 4-246,2-5-220</inkml:trace>
  <inkml:trace contextRef="#ctx0" brushRef="#br0" timeOffset="39796.8">10500 3659 1966,'0'-7'33,"-2"1"36,2-2 35,0 8 28,-2-9 16,2 5 19,0 4 7,-2-8 0,2 8-10,0 0-8,-3-8-20,3 8-13,-3 0-15,3 0-7,0 0-9,-12 8-5,4 0-10,1 4-2,0 1-4,1 1-6,-1 3-5,1 1-5,0 5-7,-2 0-3,5 2-2,1 0-4,0 0-3,2-3-2,4 3-3,2 0-3,1-3 1,3 2-3,0-4-8,5-1-36,3 0-39,-1-3-46,3-3-60,1-3-80,6-3-84,-9-3-147,4-3-94,-3-1 47,0 0-241,0-2-252</inkml:trace>
  <inkml:trace contextRef="#ctx0" brushRef="#br0" timeOffset="40562.18">10931 3613 2015,'2'-7'-6,"-2"7"44,-2-6 29,2 6 31,0 0 18,0-5 7,0 5 5,0 0-4,0 0-15,0-6-2,0 6-14,0 0-8,0 0-12,0 0-11,0 0 0,0 0-6,4 17 3,-2-11-3,-2 3-6,2 1 1,0 1-8,2 0-2,-2 4 1,2-2-5,0 5 2,-1-4-9,4 0-2,-3 1 4,-2-1-30,2 0-34,0-1-37,0-1-51,0-2-61,1-2-57,-3-1-61,2-2-148,3-1-37,-3-2-193,-4-2-172</inkml:trace>
  <inkml:trace contextRef="#ctx0" brushRef="#br0" timeOffset="40885.9">11056 3434 1923,'-4'-9'55,"4"1"20,-3 1 20,3 1 21,-2 0 13,2 6 2,0-7-1,0 7-7,2-7-9,-2 2-13,0 5-9,9-3-11,-9 3-11,12 1-1,-12-1-5,20 7-5,-10 1-4,4 2-2,1 1-3,3 6-2,-2-1 1,2 1 0,0 5 1,-1 2 7,-2-3 4,0 5-8,-7-1 2,0 0-5,0 2-3,-6-3-3,-2-1-3,-2 4-10,0-4-17,-6 0-20,2-1-33,0-1-25,0-4-34,-1-1-45,-1-3-51,1-2-64,-3-4-74,1 1-136,2-3-30,2-1 43,-1-3-116,6-1-73</inkml:trace>
  <inkml:trace contextRef="#ctx0" brushRef="#br0" timeOffset="41459.55">11600 3558 1648,'2'-5'82,"-2"5"19,0-8 10,0 8 10,0-8 8,0 8 2,2-6-5,2 3-11,-4 3-9,6-6-13,1 2-7,0 3-8,1-3-5,0 1-10,2 2-4,4-1-3,-2 2-8,1 2-4,-1-2-5,4 4-4,-4 1 3,1 3-9,4 0 2,-7 1-1,3 4 2,-3-1-2,-1 1 6,0 2 2,-6 1-3,2-2-5,-3 2-1,-2-1-4,0-1 1,0-1-3,-2 1-1,0-5-1,-1 2-3,2-2 4,-1-2-6,0 1 3,-4-5 4,3 1-12,3-4-1,0 0 5,0 0-6,-11-10-3,11 3-2,0-3-6,0 1-8,2-6 7,0-2-6,3-1 4,0-3-4,3 0 2,0-2 4,-2 5-5,-2 1 3,2-1 14,0 4 3,0 0 2,-4 4 4,2-2-4,0 5-7,-2-1 1,2 1-7,-2 1-2,1 4 3,-3 2 0,0 0 1,0 0 5,10 9 10,-8-1 5,1 3 0,-2-2-1,2 3 5,1 4 2,0-1-1,1 0-3,1 2 0,0-2 1,-2 2-1,5 0 4,-2-1-9,1-1-11,0-1-25,0-1-35,3 2-35,0-5-44,-1-1-61,3-2-64,0-2-72,2-5-146,-1 2-42,-2-4 37,6-1-140,3-2-115</inkml:trace>
  <inkml:trace contextRef="#ctx0" brushRef="#br0" timeOffset="41727.78">12396 3391 1653,'-4'-7'75,"1"0"31,2 4 11,-2-4 9,3 7 9,-2-7-3,2 7-6,-2-8-7,2 8-7,-3-3-11,3 3 3,0 0-3,0 0 5,-5 17 4,3-6-4,-1 1 5,3 1 3,-2 2-5,2 2-7,-2 3 2,2-1-7,2 0-9,-2-1-8,2 3-3,1-2-6,-1 2-8,2-1-2,0-2-8,0-1-33,3 1-39,0-1-44,0-4-45,2-3-56,2 2-73,-1-7-74,-2-1-131,3-2-109,0 0 45,-3-1-201,3-2-200</inkml:trace>
  <inkml:trace contextRef="#ctx0" brushRef="#br0" timeOffset="42161.38">12570 3500 1908,'0'-8'30,"0"0"23,0 2 22,0 1 13,0-3 4,0 8-2,0-8-4,0 8-14,0-5-1,0 5 9,0 0 10,0 0 4,0 0 5,14 15 7,-10-8-1,1 1-3,-1 2 3,3-2-1,-3 5-9,0-2-6,0 0-5,-1-1-1,0 1-8,-1-1-8,2-1-3,-2-1-6,1 0-6,0-3-2,-1 1-4,0-2-3,0-1-1,-2-3-8,0 0-8,0 0-11,0 0-5,0 0-5,0-17-13,2 10 5,0-4-20,0 0-6,2-6 5,2 2 6,-1 1-7,1-1 10,0 2-1,1 2 0,-1 0-1,3 1-3,-3 3 3,1-1-4,2 4 6,2 0 3,-2 0-4,1 4 8,1 0-4,-1 4 6,0-1 3,0-1 7,2 6 1,-4 0 11,4 0 5,-4 2 0,0-1-1,1 1 1,-3-2-3,1 1 2,-3 0-1,0 1-17,3-3-36,-3 3-53,-2-2-68,0-3-79,2 0-70,-2 2-161,0-3-71,0-1 47,-2-3-167,14 4-151</inkml:trace>
  <inkml:trace contextRef="#ctx0" brushRef="#br0" timeOffset="42337.55">13101 3484 1798,'4'-6'49,"-4"6"26,4-5 17,-4 5 8,4-5 7,3 2-1,-2 1-5,3 1-9,0-2-8,5-1-6,0 4-9,2-1-8,-1-1-12,4-3-43,-2 4-63,1 0-76,-2-6-91,0 3-189,-1 0-30,2-5-100,-4 1-47</inkml:trace>
  <inkml:trace contextRef="#ctx0" brushRef="#br0" timeOffset="42548.92">13550 3216 1601,'3'-4'96,"-3"4"4,0 0-1,5-5-1,-5 5-3,0 0 13,0 0 14,14 9-4,-8-4 5,-1 3-9,4 1-1,0 3-12,0-2-8,-1 5-5,2-2-13,-1 0 0,-2 0-12,2 1-37,1 1-38,-6-3-53,2 0-55,0 0-75,-4-4-69,2 0-163,-2-1-35,-2-1-138,-2-1-99</inkml:trace>
  <inkml:trace contextRef="#ctx0" brushRef="#br0" timeOffset="42845.41">13628 3057 1787,'0'0'73,"2"-7"9,1 3 14,1 0 16,-4 4 5,12-2 10,-1 2 6,2 2 1,6 2-4,-2 2 3,4 3-7,3 2-7,-4 5-3,6-1-1,-3 6-1,1-1-4,-7 2-3,4 0-8,-3 2-3,-4-4-9,-4 3-6,-2 0-5,-1 0-7,-7-3-11,0 0-17,-4 1-23,-5-2-32,1 2-38,-1-2-38,-2-1-38,-1-2-54,0 0-50,-1-5-42,2-1-74,3-2-117,-3 1-42,0-1-195,5-5-196</inkml:trace>
  <inkml:trace contextRef="#ctx0" brushRef="#br0" timeOffset="43350.37">14838 3071 1931,'0'0'7,"0"0"20,0 0 19,0 0 9,0 0 13,0 0 4,0 0-5,0 0-4,3 10 7,0-3 9,0 1 8,-1 1-2,2 4 12,0 0 2,0 3 0,0 3-5,-1 0 2,2 3-1,0 3 6,-1 1-13,0-2-7,1 0-3,-1 4-11,-2-6-2,-1 1-17,2-4-27,-1 2-38,0-2-42,-2-2-62,3 1-68,-3-6-80,0 1-178,-3-4-75,3-2 77,-2 3-139,-3-6-85</inkml:trace>
  <inkml:trace contextRef="#ctx0" brushRef="#br0" timeOffset="43558.59">14661 3356 1858,'-8'-6'143,"2"1"5,2 3 12,2-2 5,2 4-10,2-8-16,4 5-10,2-2-11,6 3-17,4 0-5,3-3-12,5 1-9,0 3-7,3-3-14,-3 2-41,-5 0-53,4 0-74,-4-2-87,-2 1-124,0-3-191,-3 0 52,-2-1-164,-2 0-126</inkml:trace>
  <inkml:trace contextRef="#ctx0" brushRef="#br0" timeOffset="44863.68">15912 3152 1638,'0'0'46,"4"4"37,-4-4 23,0 0 8,0 0 6,0 0 11,0 0 5,0 0 3,10-12 2,-8 7 6,2 0-6,-2 1-5,0-2 8,1 0-3,1 1 4,-2-3-3,-2 2-5,2 3-10,-2-4-5,0 2-9,0 0-9,-4-2-13,2 2-9,-5 1-12,-1 2-6,-2-2-11,-1 4-6,-4 0-2,0 4-9,-2 2-3,-2 3-5,1 3-6,-4 1-2,5 4-1,-3 0-3,8 3-1,-2 0-1,-1 3-1,6-2-4,3 2 4,0 1-1,2-6-1,1 1 1,3-1-8,0-1-2,5 0-4,-1-2-1,0-4-1,4 0 0,-1-1 2,4-4 1,-1-2 3,-1 0-2,5-4 0,-3-3 2,0 0 1,-1-3-3,2-2 3,-2-4-3,0 2 3,-2-6 1,0-1-2,1-3 5,-2 4 5,-3-1 6,2 0 5,-2 1 5,-1 1 1,1 2-2,-3 2-4,2 0-4,1 4-5,-2 0-7,0-1-6,2 2-4,-2 2 1,-2 4 0,0 0-2,0 0 4,18 12 0,-10-5 1,-2 6 1,3-2-1,0 2-13,-1 2-29,3-1-39,-1 3-41,2 0-47,0-4-63,0 3-78,-2-2-68,4 0-163,-4-3-36,3 0 80,-2-1-265,3 0-251</inkml:trace>
  <inkml:trace contextRef="#ctx0" brushRef="#br0" timeOffset="45239.64">16205 3341 2103,'2'-10'55,"-2"2"30,2 1 26,-2 1 11,0 1 6,3-3 0,2 3-14,1-1-9,0 0-6,4 1-2,3 1-7,2 0-8,-2 3-8,-1 1-5,2 0-11,0 0-6,-4 1-9,3 0-4,-2 6 2,-3-2-9,1 4 13,-1 1 0,-4 4 7,-3-4 2,-1 5 2,-3 2 3,-4-1-6,-2 4 2,-4 1-5,-4-1-1,-2 2-5,-3-2-6,2 1-4,0-3-4,1-3-1,3 0 0,-2-2-3,6-1-5,-1-3-2,2 1-2,0-2-1,3-1-3,2 0-2,-1-3-1,4 1-1,1 2 0,2-3-2,0-4 2,10 4-1,0-3 1,3-1-3,2-1-2,2-1 5,-1 0-1,4-1-8,-1 1-29,2-1-37,2-1-43,1-1-64,1-1-83,3-2-72,-2-1-162,-4 0-60,4-1 49,-4-2-233,5 0-226</inkml:trace>
  <inkml:trace contextRef="#ctx0" brushRef="#br0" timeOffset="46477.1">16856 2950 2024,'-2'-7'21,"2"-1"31,0 3 19,0-3 26,-2 3 15,4-2 10,-2 2 6,0 0 0,0 5 0,0-8-2,0 8-7,-2-8-6,2 8-15,0 0-7,0-6-12,0 6-10,0 0-16,0 0 2,0 0-5,0 0 0,-9 19 2,2-3-1,4 1 0,-2 1 5,1 6-1,0 2-6,-3 1-1,3 0-1,1 1-2,0 2-4,1-1 0,0 0-6,2-2-3,2-1-2,0 1-3,4-2-1,-2-3-3,5 2-25,2-5-31,1-1-32,5 0-39,1-8-51,0 2-57,6-4-58,-1-2-52,-2-4-90,0-2-109,1-4 41,-2 2-173,4-6-149</inkml:trace>
  <inkml:trace contextRef="#ctx0" brushRef="#br0" timeOffset="46847.45">17209 3198 1797,'-2'-7'58,"-2"-1"27,0 0 26,0 1 19,2-1 20,0 3 14,-1-1 1,2 1-11,-2 0-10,3 0-13,3-2-17,-2 2-11,6-1-7,-1 0-14,2 1-16,3 1-2,0 2-8,2-1-13,-3 3 1,0 0-3,2 0-9,-2 3-2,-2 1 1,3 0-6,-3 3-2,-3 1-2,1 4 5,-4-2 8,-2 5 0,-2-1 3,-4 4 1,-1-2-3,-2 4 2,-1-3 0,0-1-5,-5-1 10,6-1-3,-1 0 5,3-3-2,-1 1-2,1 0-4,1-5-5,0 0-3,1 1-3,3-2-4,-2-1-1,4 1-1,2 1 2,2-2-1,5-2-1,1 1-1,3-2-2,2 0 2,5-2-4,-2 0-8,3 0-28,2-2-34,1 0-40,1-2-50,-1-4-64,1 1-72,-3-4-62,0-3-163,0 1-51,-5-3 79,-3-1-232,2-1-203</inkml:trace>
  <inkml:trace contextRef="#ctx0" brushRef="#br0" timeOffset="47227.79">17635 2874 1908,'-2'-9'38,"0"1"24,2-2 17,-2 2 20,2-1 27,0 2 15,0 1 6,2 1 2,-2-1-21,2 2-9,-2 4-12,0 0-5,13 0 8,-13 0-10,18 13 7,-4-3-4,2 4-7,0 1-3,4 7-8,1 2-3,-2 0-5,3 0-3,-5 5-4,2 0-6,-3-1-1,-2 2 2,-2 2-1,-2-3 2,-3 1-2,-5-4-3,-1 3-1,-4-2-6,1-1-5,-5 0-3,1-2-5,-2-3-2,0 0-4,1-6-4,0-1-4,1 2 2,2-4-3,-2-1-4,2-2 1,-1 1-1,1-2-2,0-1 0,2 1-2,-3-2-5,3-1-9,0 1-19,0-3-23,0 1-18,2-4-27,-4 6-31,4-6-31,0 0-31,0 0-50,0 0-52,0 0-52,0 0-125,-3-13-100,3 7 43,0-2-252,3-1-253</inkml:trace>
  <inkml:trace contextRef="#ctx0" brushRef="#br0" timeOffset="48044.18">18721 3071 2108,'-4'-7'33,"4"7"32,-4-5 23,4 5 21,-6-6 20,6 3 17,0 3 11,-4-8 0,4 8-2,0-5-2,0 5-9,-2-9-10,2 9-14,2-5-14,-2 5-9,4-7-11,2 3-8,0 1-10,0 1-8,6 1-12,-2 1-6,0 1-2,1 1-5,4 5-6,-2 0 0,-1 3-4,4 3 5,-4 4-11,0 1 2,-3 2 1,0-1-3,-3 3 1,-2-4-4,-2 3-3,-2-2-1,-2 0-1,0-1-5,0 0-5,-2-2 3,-1-1-2,-1 0-9,3-3-1,-1-4 2,2 2-1,0 0 3,0-4-3,0-1-5,0-1-3,2-4-4,-4 4-4,4-4-12,0 0 7,0 0-5,6-21-1,0 8-1,0 0 2,3-3 8,0-6 2,2 2 2,-3-1-2,2 0 1,1 0 6,-2 2 5,-1 5 7,-3-3 14,0 6 7,1-2 6,-1 4 3,0-1 1,-1 3 1,0-1 0,-3 3-7,2-2 0,1 2-6,-1-1-6,1 4-1,-4 2-2,0 0 1,0 0-1,2 13 5,-4-4 6,2 2 2,0 0 1,0 0-1,0 2-1,0 4 2,2-1-1,0-1-5,1 2 2,2-2 1,-1 1 1,3-1-3,2 0-7,-1-1-26,2-1-30,4-1-29,0-3-47,1-1-59,2-4-66,2-1-78,-5-3-159,6-2-73,-3-2 71,0-1-230,2-3-210</inkml:trace>
  <inkml:trace contextRef="#ctx0" brushRef="#br0" timeOffset="48304.73">19404 2924 1967,'-2'-7'73,"2"0"32,0-1 14,-2 3 15,2 0 18,0 5 15,-4-8 2,4 8-7,0-6-11,0 6-16,0 0-14,0 0-6,0 0 5,0 0 5,-8 15-5,6-3 1,0 3-7,0 0-8,-2 0-5,2 5-9,0-1-9,2 1-7,-2-1-6,2 3-8,0-3-5,2 1-3,2 0-7,-2-4-6,4 1-24,-2 1-33,6-3-35,-2-2-37,2-1-39,0-2-52,4-4-62,0-1-67,-3-5-97,1 0-143,2-2 12,-2-1-307,2-1-327</inkml:trace>
  <inkml:trace contextRef="#ctx0" brushRef="#br0" timeOffset="48773.45">19640 2970 2197,'-3'-10'-18,"3"5"36,0-4 20,0 4 17,0 5 10,0-10 7,0 7-2,0 3-4,0 0 7,6-4 17,-6 4 5,0 0 6,10 15 6,-6-4 1,3 2 11,-1 4-9,3-3 2,-5 4-5,2-2-9,0 2-4,0 0-10,1-2-4,-2 0-6,1 1-7,-2-5-5,-2 0-6,2-2-3,-2 2 0,3-5-1,-3 0-3,0 1-2,0-2-1,-2-2 0,0-4-8,2 4-4,-2-4-3,0 0-4,0 0-2,0 0-4,0-25-6,0 14-7,2-6-12,1 0-6,1 2 2,0-1-1,0-2 2,3 1-1,-3 0 0,2 1 2,0 3-3,4-2 0,-4 4-2,2-1 2,1 0-2,1 5 1,1-1-2,-1 3 2,0 1 0,0 2-3,2 0 3,-1 4 1,-1 2 0,0 1-3,4 4 5,-6-1 2,2 2 1,1 4-4,-3-3 6,1 3 2,-1-3-5,-1 3 2,-1-3 6,0 0-2,0 1 3,-1-3-2,-3 0 0,3 1-22,-3-2-37,2-1-40,-2 1-49,0-5-60,2 3-83,-4-6-140,2 3-123,-2-3 37,0 0-236,0 0-242</inkml:trace>
  <inkml:trace contextRef="#ctx0" brushRef="#br0" timeOffset="48991.42">20227 2917 2011,'-4'-4'59,"0"0"37,4 4 22,-10-7 15,9 5 17,1 2 20,-4-3-5,4 3-7,0 0-17,0 0-6,15-8-8,-5 7-18,3-2-10,4 2-9,-1-1-8,2 2-10,1-2-35,0 2-37,2 0-65,-1-2-76,0 2-87,-3-2-127,2-1-202,0 1 68,3-4-231,-4 3-213</inkml:trace>
  <inkml:trace contextRef="#ctx0" brushRef="#br0" timeOffset="49366.1">20746 2713 2001,'2'-4'39,"-2"-2"35,2 2 16,-2-1 17,0 5 8,1-6 2,-1 6 1,5-8-11,-1 6 2,-4 2-17,12-3 0,-4 3-3,0 0-15,-8 0-5,20 3-4,-10 1-13,3 2-3,-3 0 0,3 3-11,-2 2-6,-4 0 14,2 2-5,0 4 4,-2-3 10,-3 3-4,0 1 1,-4 1 4,2-3 6,-4 4-8,-2-3 4,-3 2-5,1-4 1,1 3-3,-1-3-1,0-2-9,2 1-1,-2-1-4,2-4-6,1 1-6,-2-3 1,3 3-3,0-4-3,2 2-1,0-1-1,2-1 0,2 0 4,4-1-5,0-1 0,2-1-2,1 2-2,2-3-3,-2-1-1,5 1 2,-2-4-16,6 2-42,-1 0-48,-2-5-66,0-1-71,4-2-89,-4-3-144,0-3-105,-2-1 54,2 0-259,2-2-264</inkml:trace>
  <inkml:trace contextRef="#ctx0" brushRef="#br0" timeOffset="49687.44">21421 2503 2079,'-4'-4'24,"0"-1"31,0-1 22,2 2 25,-2 1 21,4 3 9,-5-9 8,5 9 6,-4-5-7,4 5 4,-4-4-6,4 4-6,0 0-4,0 0-9,0 0 3,0 0-8,0 0-4,29 9 0,-11 3 6,-1 0 2,10 8-1,4 6 4,5 0-1,-2 6-2,9 10 1,1 4 1,-3 0-1,-9-7-8,-9-2-7,0 0-8,-6-4-7,-9 1-1,-4-5-9,-6 0-19,-8 3-36,-7-3-65,-9 1-91,-4-4-93,-3 1-136,-7-4-153,0-2-171,-3-2 64,-1 0-480,-4-4-573</inkml:trace>
  <inkml:trace contextRef="#ctx0" brushRef="#br0" timeOffset="59525.16">6174 1610 402,'93'7'2,"-2"3"-4,-3 1-40,-2 0-72,0-1 30,-5 4 28</inkml:trace>
  <inkml:trace contextRef="#ctx0" brushRef="#br0" timeOffset="60127.02">6814 2363 409,'0'0'98,"3"-7"-4,-3 7-1,3-5 2,-3 5 7,0-6 8,0 6 14,2-4 5,-2 4 2,2-6 5,-2 6-1,0 0 0,4-5-5,-4 5-6,0 0-10,2-4-14,-2 4-9,0 0-9,0 0-8,0 0-9,5-6-7,-5 6-5,0 0-9,0 0-3,2-3-9,-2 3-11,0 0-11,0 0-6,0 0-13,0 0-13,0 0-13,0 0-21,0 0-22,0 0-24,0 0-25,0 0-26,0 0-10,0 0-32,0 0-123,0 0-218,-4 14-40</inkml:trace>
  <inkml:trace contextRef="#ctx0" brushRef="#br0" timeOffset="71491.52">15193 1869 338,'0'0'175,"0"0"-42,0 0-44,0 0-10,0 0-9,0 0-7,0 0-3,0 0-4,0 0 2,0 0 2,0 0-5,0 0-3,0 0-1,0 0 1,0 0-3,7 1-2,-7-1 1,0 0-1,0 0-1,0 0 3,0 0 3,0 0-2,0 0 1,0 0-4,0 0 3,0 0-4,0 0-2,0 0-4,0 0 4,0 0-1,0 0-5,0 0 1,0 0-4,0 0-3,0 0 1,0 0-1,0 0-1,0 0 3,0 0-4,0 0-2,0 0-3,0 0 1,0 0-1,0 0-3,0 0 0,0 0-2,0 0-2,0 0-2,0 0-2,0 0 1,0 0 0,0 0 2,0 0-2,0 0 3,0 0-1,0 0 2,0 0-1,0 0 2,0 0-1,0 0-1,0 0 4,0 0-2,0 0-1,0 0-2,0 0 1,0 0-1,0 0 3,0 0-4,0 0-1,0 0-2,0 0-1,0 0 2,0 0-2,0 0 0,0 0-2,0 0 2,0 0 1,0 0 2,0 0 0,0 0-2,0 0 2,0 0-1,0 0 0,0 0-5,6-9 1,-6 9-6,0 0 5,13-2 1,-5 0-3,0 0 1,6 2 0,2-2-4,6 2 1,3-1-1,3-1 1,8 2-2,-2-2 3,14 0-5,-5 2 4,7-4-2,-3 2-1,0-3 2,-1 5 0,-1-5 1,-3 3-5,-9 0 2,1-1 1,-4 1 0,-3 0-1,-3 0 0,-3 0-1,-2 0 3,0 0 0,-1 0-2,-6 2 0,0-1 2,2-1-1,-4 2 0,1-2-1,-3 2 0,0 0-10,-8 0-11,18-2-17,-12 4-18,-6-2-20,10-2-25,-6 0-30,-4 2-26,0 0-84,7-6-138,-7 6-107,0 0-89,-15-5-74</inkml:trace>
  <inkml:trace contextRef="#ctx0" brushRef="#br0" timeOffset="71991.85">15477 1874 1567,'-10'0'-13,"1"0"15,0 2 9,9-2 12,-16 0 11,8 0 16,8 0 7,-15 0 5,15 0-3,-9 0 0,9 0-6,-11 0-2,11 0-5,-6 2-2,6-2-2,0 0-4,0 0 0,-13 0-3,13 0-2,0 0-3,0 0 2,0 0 1,-8 3-5,8-3 0,0 0-3,0 0 0,0 0-4,0 0 1,-7 0-5,7 0 0,0 0-3,0 0-1,0 0-1,0 0 9,11 8 6,0-6 9,4 3 6,2-3 6,12 1 0,5 1 1,9 0-1,12 0-2,7-3-1,7 1-2,20 2-1,-15-2 2,-7-2-4,-3 2 0,2-2-1,-5 0-4,-1-2 1,-10 2 0,-3 0-2,-5-2 3,-4 0-5,-6 0-4,-3 2 4,-1-2 0,-5 1-5,-3 1 4,-2-3-1,-3 3-4,0 0-4,-2-1-3,-1 1-6,0 0-11,-2 0-23,0 0-21,-2 0-17,-8 0-31,14 0-24,-14 0-41,10 1-39,-10-1-41,0 0-60,0 0-110,0 0-54,0 0-109,-34 0-69</inkml:trace>
  <inkml:trace contextRef="#ctx0" brushRef="#br0" timeOffset="72409.6">15744 2067 1545,'-8'0'-8,"2"1"17,-3 1 10,2-2 12,7 0 17,-10 3 12,10-3 8,-8 2 3,8-2 5,-9 2-5,9-2-4,0 0-1,0 0 2,-5 3 1,5-3 1,0 0 2,20 2 2,-8-2-2,8 2 3,3-2 5,11 0-1,0 0 4,10 0 0,3-2 1,-1 0 3,3-1-1,0 1 0,-6 0-10,5-3-3,-6 4-10,-6 1 0,-2-3-5,-3 2 2,-3 1 0,-4-3-1,-3 3-1,-4 0-5,0 0-1,-1-3-4,-3 3-11,0-2 2,-1 2-5,-2-2 1,-1 2-5,2 0 0,-2-2-7,-9 2-3,14 0-15,-5 0-14,-9 0-15,11 0-15,-11 0-25,10 0-21,-10 0-35,0 0-36,11 0-41,-11 0-51,0 0-115,4-2-169,-4 2 46,0 0-175,0 0-158</inkml:trace>
  <inkml:trace contextRef="#ctx0" brushRef="#br0" timeOffset="76095.65">18416 1516 1639,'0'0'-87,"0"0"26,0 0 20,0 0 22,0 0 11,-8 2 11,8-2 13,0 0 9,0 0 16,0 0 1,0 0 5,0 0-2,-6 2 2,6-2-1,0 0-2,0 0-1,0 0 2,0 0-6,0 0 4,0 0-7,0 0-3,0 0-2,0 0-2,0 0 0,0 0-2,0 0-1,0 0-3,0 0-2,0 0-3,0 0 1,0 0-4,0 0-1,0 0 0,0 0-4,0 0-2,0 0-17,0 0-18,0 0-34,0 0-34,0 0-40,0 0-61,0 0-121,0 0-181,0 0-2</inkml:trace>
  <inkml:trace contextRef="#ctx0" brushRef="#br0" timeOffset="77142.15">12371 4154 1415,'0'0'28,"0"0"6,0 0 7,0 0 9,0 0 13,0 0 12,0 0 14,0 0 3,0 0-2,0 0-3,0 0-6,0 0 3,0 0-6,0 0-1,0 0-4,0 0-3,0 0-3,0 0-2,0 0-4,0 0-1,0 0 0,0 0-4,0 0-1,0 0 0,0 0-2,0 0-5,0 0 1,0 0-2,0 0-6,-12 6 0,12-6-3,0 0 0,0 0-5,0 0-4,0 0 1,0 0-5,0 0-2,0 0-2,0 0-2,0 0 1,0 0 0,0 0-2,0 0-5,0 0 3,0 0 3,0 0-2,30-4 2,-17 1 1,4-4-3,6 2 1,3-1 1,7-3-3,6 0 2,9-3-3,4 0 3,3 1-4,-1 0-1,23-6-7,-12 5 5,-9 0 1,-2 1-5,0 0-2,-6 2 0,-5 1 1,-5 1 0,-6 0 1,-3 1 1,-2 2-4,0-1 1,-7-1 1,-1 3-1,-2 0 0,-2 0 1,-1-1-3,0 2-14,-2 0-2,-1 1-18,-3-2-13,1 2-22,-1-3-31,-8 4-45,9 0-39,-9 0-32,0 0-29,0 0-60,-15 8-109,0-5-57,-2 3-123,-7 2-91</inkml:trace>
  <inkml:trace contextRef="#ctx0" brushRef="#br0" timeOffset="77541.18">12444 4368 1569,'-15'9'-4,"8"-3"21,-3-1 10,4-2 10,-1 1 14,4-3 21,3-1 13,-7 4 11,7-4 6,-6 5-6,6-5-1,0 0-6,-6 1-3,6-1-8,0 0-3,0 0-4,0 0-6,0 0-2,0 0-6,0 0-1,0 0-6,25-10-4,-17 9-2,4-3-6,0 1 2,3-2-2,2-1-1,6 0 1,3-3 2,10 0 2,4-2 2,11-1 2,22-7 4,6 0-4,2-2-8,1 2 3,1 2-9,-5-1-3,-2 1 2,-14 4-10,-9 0-2,-2 2 0,-9 4 5,-2-3-5,-6 3-3,-3 2 4,-3-1-8,-5 0 4,-1 2 0,-4 0-6,0 1 0,-4-1-9,-1 2-10,-3 0-8,1-1-11,-1 1-21,-10 2-31,9-3-33,-9 3-35,0 0-38,0 0-34,0 0-69,-25 5-118,8 0-72,-2 1-144,-5-3-121</inkml:trace>
  <inkml:trace contextRef="#ctx0" brushRef="#br0" timeOffset="77987.67">12705 4438 1689,'-16'5'15,"7"1"16,-1-4 4,5 0 11,-2 1 13,7-3 27,-6 2 16,6-2 12,-6 1-5,6-1-3,0 0-7,0 0-7,0 0-10,-10 0-5,10 0-5,0 0-6,0 0-5,0 0-6,18-9-1,-7 2-4,6 4-5,0-3-1,6-1-3,11-3 6,2 1 2,10-3 4,7-1-6,1 0 5,19-7-1,1 2 0,1 3-4,-12-1-5,-8 3-9,-2 2 1,-4 1-7,-9 0 0,-2 3-1,-6 1-4,-4 0 5,-1 1-9,-5 1-1,-3 0-9,2 0 6,-5-1-1,-2 3 1,2-3-8,-3 5 2,-3-5 1,1 3 0,-4 0-1,3 0-2,-2 0 1,-1 1-1,-1-2-2,0 2-3,-6 1 10,13-2 0,-13 2-5,11-2-4,-7 0 9,-4 2-4,0 0-9,10-2 6,-10 2-8,0 0-9,10-2-15,-10 2-28,0 0-28,4-1-50,-4 1-69,0 0-66,0 0-148,0 0-117,-12-10 73,8 6-172,4 4-130</inkml:trace>
  <inkml:trace contextRef="#ctx0" brushRef="#br0" timeOffset="83082.66">5998 2842 1685,'0'0'58,"-6"-5"22,6 5 8,-4-7 8,4 7 12,-4-5 17,4 5 7,-5-4 8,5 4-2,-4-4-6,4 4-4,0 0-8,-2-5-8,2 5-2,0 0-8,-2-6-10,2 6-12,0 0-8,0 0-8,0 0-5,0-6-8,0 6-5,0 0-10,8-6-8,1 1-19,-1 0-25,2 2-29,6-1-37,-2-2-52,1 2-52,0 4-51,-2-1-48,-1 2-118,0 1-118,-6 2-153,-2 4-170</inkml:trace>
  <inkml:trace contextRef="#ctx0" brushRef="#br0" timeOffset="83265.7">5988 3031 1767,'-4'7'-20,"-1"-1"26,1 0 27,2-3 17,0 1 22,2-4 16,-4 6 15,4-6 0,-3 4-5,3-4-7,0 0-10,0 0-6,0 0-10,20-12-6,-10 7-6,5-3-5,0-1-10,-1 1-33,4 1-35,-1-4-44,-1 4-50,2-1-59,-2-1-132,4-1-159,-4 0-76,1-1-51</inkml:trace>
  <inkml:trace contextRef="#ctx0" brushRef="#br0" timeOffset="83609.45">6534 2503 1634,'-6'-14'42,"1"3"21,-3-4 11,2 4 18,0-3 22,-4-1 10,2 3 6,2-1-1,0 2-4,-2 0-2,3 0-6,0 4-6,2 0-8,-3-1-9,3 2-17,-1-1-11,0 3-8,1 0-12,3 4-2,0 0-3,0 0-7,-8 15-1,6-1-5,2 5-1,2 7 4,-1 4 0,2 3 4,1 7-6,3 0 3,0 8 2,1 1-6,0-1 1,-1 2 2,0-3-6,0-5 2,-1 0-3,0-5-4,2 0-32,-2-3-20,-2-5-23,-1-3-30,2-1-37,-1-6-37,1-2-38,-3 1-19,2-5-29,-4-3-82,3-3-100,-3-2-41,0-5-63,-3 5-34</inkml:trace>
  <inkml:trace contextRef="#ctx0" brushRef="#br0" timeOffset="83766.17">6443 2994 1523,'-8'-9'31,"5"-1"5,-1 3 4,1-1 0,3 0-1,0-1 0,5 0-6,0-5-4,6 3 0,3-3-6,1 1 1,1 0-2,4-1-1,1 3-17,0 1-19,0-1-32,1 3-27,-4 1-41,2-1-63,-3 2-334,-2 3-16</inkml:trace>
  <inkml:trace contextRef="#ctx0" brushRef="#br0" timeOffset="84091.45">6777 2773 1341,'0'0'8,"0"0"20,0 0 13,9 4 16,-9-4 7,0 0 8,-4 7 6,4-7 0,-5 12-6,4-6 0,-3 4-2,1-1-2,0 2 0,0 3-2,3 2-2,0-2-8,0 3 0,0 0-4,2-1-9,2 1 0,1-2-4,1 0-3,0 1-3,2-3 2,-2-2-5,4-1 5,0-2 4,-2-2-3,1-3 0,1 1 4,-1-4-3,2 0-1,-3-4-2,-2 1 1,2-3-1,0-4-2,-2 1-3,-2-3-2,0 1-2,-4-3-5,0 2-5,-2-5-1,0 5-2,-4-2-4,0 3-4,-4 2-7,2 2-10,0 2-10,-4 1-13,2 2-16,2 0-15,-3 2-17,0 2-28,4 0-28,-3 2-22,4 0-37,-1-3-71,4 1-95,3-2-211,-4 5-76</inkml:trace>
  <inkml:trace contextRef="#ctx0" brushRef="#br0" timeOffset="84377.66">7112 2705 1665,'0'-8'60,"3"0"15,-3 3 9,0-1 20,0-2 24,-3 3 8,3 0 10,0 5-7,0-9-12,0 9-3,0-7-23,0 7-11,0 0-8,0 0-15,0 0-4,0 0-5,0 0-7,-2 24-1,4-12-4,-2 3-7,0 0-2,3 3-4,-1 1-5,-1 0-1,4-1 5,-1 2-8,0-1-3,3 0 3,1 2-22,0-4-21,4-2-23,-4-1-32,4-3-41,1-1-45,2-3-47,0-1-68,-3-4-100,4-4-103,-4 0-175,2 0-148</inkml:trace>
  <inkml:trace contextRef="#ctx0" brushRef="#br0" timeOffset="84829.28">7382 2758 1673,'-2'-9'-1,"2"1"34,0 2 17,0 1 17,0 5 14,-4-9 12,4 4 4,0 5-7,0 0-7,0-10-11,0 10-11,0 0-5,0 0-11,4-3-4,-4 3-5,0 0-3,0 0-1,14 18-1,-10-11 7,2 3 2,0 1 4,1-2 2,0 4-2,-2 0 0,2-3-4,0 2-4,-3-3-3,0 1 1,0-3-5,0 3-4,0-3 0,-2-1-2,1 1 2,-1-2 0,3-1-4,-5-1 0,0-3 1,0 0-2,0 0-1,0 0-4,0 0-3,-7-15-4,4 8-5,3-3 1,0-2-3,0 1 0,0 2 3,0-3 1,3 3-5,-1-1-1,1 0 0,1 1-2,2-1 2,-2 3-2,2-1 2,3 3 4,-3-2-5,3 2 2,-1 1 0,1 3-2,1-2 2,1 3-3,0 0 2,-1 4 1,2 0 0,0 1 6,0 3 0,1-1 0,-3 4 1,1-2 1,0 2 2,-1 4 0,-2-5 0,1 4-2,-2 1-12,1-1-28,-2-2-33,-1 2-39,1-1-48,2 0-43,-2-2-39,-1-1-68,0-3-108,1-4-249,-1 1-156</inkml:trace>
  <inkml:trace contextRef="#ctx0" brushRef="#br0" timeOffset="85107.64">7853 2607 1883,'-2'-9'31,"2"3"12,0 1 5,-2-1 17,2 6 16,2-5 3,-2 5-2,0-6-11,0 6-7,8-4-8,-8 4-3,16 0-8,-8 4-3,5-1-5,2 1-1,0 6-2,3 0-4,2 0 1,0 6 1,0-1-1,-3 2 2,1 3 1,0 0 3,-4-1 2,-1 2 2,-2 2-2,-1-2-4,-3 2-3,-3 0-4,-2-2-7,-2 0-18,2 0-25,-4-2-45,0 0-43,0-2-50,0 0-50,-5-2-87,3-5-137,0-1-220,2-1-149</inkml:trace>
  <inkml:trace contextRef="#ctx0" brushRef="#br0" timeOffset="85383.09">8649 2592 2003,'-2'-5'94,"-1"-1"8,2 1 9,-3 0 17,4 5 6,-2-9 7,-1 3-19,3 6-11,-3-5-19,3 5-10,0 0-10,-2-7-13,2 7-4,0 0-7,0 0-9,10 15 0,-6-6-3,0 2-4,3 2-4,0 0-1,-1 3-1,-2 1-1,2 0-11,1 1-31,-1 1-32,-2-2-46,2 2-53,-2-2-54,1 0-50,-5-3-91,2-4-120,-2 2-5,0-2-71,0-1-41</inkml:trace>
  <inkml:trace contextRef="#ctx0" brushRef="#br0" timeOffset="85575.55">8603 2839 1586,'-10'-5'102,"3"1"24,-1 2 21,2-1 13,-2-1 9,2 2 1,1-4-14,4 3-17,1-3-11,1-4-22,6 2-7,5-1-10,4-4-12,5 1-3,9-2-8,2-3-9,1 2-7,1 3-23,3-2-33,1 1-43,-2-1-63,0 5-48,1-1-60,0-1-92,-1 2-156,0 0-9,-4 4-110,-5-1-86</inkml:trace>
  <inkml:trace contextRef="#ctx0" brushRef="#br0" timeOffset="85854.06">9480 2376 1754,'-4'-11'84,"-1"2"21,3 1 23,0 1 23,0 1 19,0 2 2,2 4-2,-2-7-13,0 3-17,2 4-15,0-6-17,0 6-15,0 0-20,0 0-10,0 0-5,0 0-1,8 14-10,-1-1-8,1 1 0,0 3-6,1 2-2,-2 3 4,3 0-6,-4 4 1,2 1-6,0-2-8,0 1-22,-2 1-27,-1-3-30,0 0-41,0-6-43,-1 1-54,0-2-39,-1 1-50,0-7-102,-1-2-108,2-1-165,1-1-161</inkml:trace>
  <inkml:trace contextRef="#ctx0" brushRef="#br0" timeOffset="86233.07">9677 2546 1677,'4'-15'-35,"-2"4"42,1 0 27,-1 1 26,0 0 31,0 2 25,-2-1 18,2 4 11,-2-3 4,0 2-9,2 1-2,-2 5-9,2-8-6,-2 8-15,0-7-11,0 7-7,0 0-14,0 0-7,-17 9-2,8-3-11,1 1-7,-3 2-2,-1 3-8,1-2-2,0 0 0,0 1-11,4-2-5,1-1-4,-4-1-6,3-1-4,2 1-2,0 0-1,2-2 6,-2-2-3,2 4 1,0-3-1,3-4-6,-2 7 3,2-7-2,2 6-1,0-2 0,-2-4 2,6 5-7,-1 0 2,1-2 4,-1 2-4,2-3 2,3 3 2,0-3-4,0 5-2,1-3 9,1 0-6,1 1 1,-2-1 2,-1 0 1,4 0-8,-2 1-14,-2-1-19,1 1-24,0-2-31,-3 1-37,1-1-53,-1 2-51,1-5-99,-3 5-155,3-5 20,-9 0-131,10 4-99</inkml:trace>
  <inkml:trace contextRef="#ctx0" brushRef="#br0" timeOffset="86474.68">9973 2632 1723,'4'-5'92,"-4"5"29,2-4 20,-2 4 21,0 0 12,2-4-4,-2 4-17,5-5-18,-5 5-14,0 0-18,0 0-18,0 0-9,0 0-7,11 9-4,-7-3-3,2-1-7,0 7-5,3-3-4,-2 3-4,1 1-4,-2 1-29,3 1-49,-3-3-64,0 1-78,-1 0-87,1-2-169,-1-2-74,-3 1 53,2 2-115,0-3-76</inkml:trace>
  <inkml:trace contextRef="#ctx0" brushRef="#br0" timeOffset="92633.67">10512 2380 1432,'0'0'15,"0"0"27,0 0 19,0 0 24,4-7 17,-4 7 21,0 0 9,2-3 6,-2 3-1,0 0 1,0 0 4,0 0-9,0 0-4,0 0 6,0 0-8,0-7-10,0 7-5,0 0-7,0 0-16,0 0-10,0 0-7,0 0-10,0 0-9,0 0-8,0 0-9,0 0 2,3 20-5,0-11-4,-1 3-3,2 2 1,1 3-3,-1 0 1,-1 3-4,4 2-6,-1 0 6,-1 1-3,2 0-4,-2 2 3,2-2-3,-3-1-1,2-1 0,-2-1-5,3-1-17,-2-2-12,-1-1-21,-1 0-19,2-1-37,-3-4-30,0-1-38,0-1-34,0 1-35,-2-4-88,3 0-141,-3-6-29,0 0-173,-5 4-161</inkml:trace>
  <inkml:trace contextRef="#ctx0" brushRef="#br0" timeOffset="92870.27">10371 2648 1860,'-8'-4'31,"2"2"20,-1-2 15,1 2 23,0-2 12,6 4 9,-7-3 3,7 3-7,0 0-10,-6-4-7,6 4-4,0 0-13,4-8-8,5 3-6,6-2-9,3 2-2,10-5-6,4 1-3,3-1-4,4-2-3,-2 4-3,2-1-4,-1 1-22,1 0-33,-3-2-43,-3 1-51,-1 3-55,-2 1-60,-3-3-131,0 1-107,2 2-130,-3-1-106</inkml:trace>
  <inkml:trace contextRef="#ctx0" brushRef="#br0" timeOffset="93165.53">11223 2297 1793,'-5'-6'61,"-1"0"18,2 1 19,-3-1 22,3 3 11,0-4 9,2 4-6,-2-2-9,4 5-16,-6-4-10,4-1-5,2 5-18,0 0-11,-5-3-9,5 3-10,0 0-3,0 0-5,0 17-7,2-5 2,1 0-4,-1 4-2,0 0 1,2 4 1,-2-1 3,2 5-6,0 0-4,0-2 9,3 2-11,-5 0-20,2-2-24,0-2-33,-2-1-41,-2-2-48,4-1-52,1-1-42,0-4-63,-1-3-129,0 0-38,2-4-90,0-4-63</inkml:trace>
  <inkml:trace contextRef="#ctx0" brushRef="#br0" timeOffset="93475.69">11351 2440 1541,'0'-9'32,"0"4"27,0-3 20,-2-1 20,0 4 16,-1-1 11,3 6 2,-1-9-3,1 3-12,0 6-8,-2-7-1,-2 4-15,4 3-9,-8-1-7,8 1-6,-15 4-8,6 0-7,1 1-4,-1-1-8,1 3-2,0 1-9,-2-3-1,4 4 1,0-1-4,0-1 0,0 0-7,2 1 0,-1-3-3,3 3-1,-1 0 2,6-3 0,-1 2-4,0 0 2,2 1-3,1-5-4,3 5 13,-2-2-1,2-1-2,4 1-4,-4-3 0,2 1-1,3 2-1,0-1-13,0-1-20,-1-1-30,2-1-40,0-1-49,3 2-49,-2-3-73,-4-3-140,5 3-99,-3 0-140,-1-1-139</inkml:trace>
  <inkml:trace contextRef="#ctx0" brushRef="#br0" timeOffset="93729.46">11581 2494 1799,'0'-5'67,"0"5"24,0 0 18,-7-5 16,7 5 9,0 0 0,-2-3-8,2 3-10,0 0-12,0 0-17,0 0-10,0 0-13,0 0-5,0 0-8,0 0-4,0 0-8,0 0 2,4 22-7,-1-15 2,1 1-9,0 4 0,-2-3-2,0 4-2,5 3 0,-3-3-18,0 0-16,0 0-38,0 1-47,1-4-49,-1 3-53,1-4-45,-1-2-111,0 0-124,2-4-167,-2 2-142</inkml:trace>
  <inkml:trace contextRef="#ctx0" brushRef="#br0" timeOffset="94017.27">11780 2309 1807,'-7'-12'31,"3"3"26,0 1 27,2 1 23,0 1 17,0 0 8,0 1-8,2 5-5,-4-7-8,1 4-13,3 3-8,-4-7-14,4 7-7,0 0-14,0 0-8,0 0-2,0 0-3,0 0 0,11 24 2,-7-11 2,1 2-6,2 3 0,-4 1 2,5 1-7,-2 2 1,3 0-2,-3 1-14,-1 0-20,1 0-23,0-3-37,-2 0-49,2-3-59,-2 0-47,2-3-62,-2-4-116,0 2-102,0-4-137,2-2-129</inkml:trace>
  <inkml:trace contextRef="#ctx0" brushRef="#br0" timeOffset="94351.62">11981 2389 1770,'-2'-9'25,"0"-1"29,2 0 23,-2 2 27,0 1 19,-1-3 6,3 5 8,-3-3-12,2 3-4,1 0-12,0 5-11,-2-7-13,0 3-8,2 4-7,0 0-12,0 0 1,0 0-7,-23 9-8,12-2-2,0 2-3,3 0-5,-3 1-3,3 1-2,-3-2-4,3 3 0,-1-4-3,3-1-7,0 3-1,0-1 0,0-1 2,2-1-6,2 2 0,-2-2-1,4-1 0,0 1-1,0 1 0,2-2 1,2-1-3,4 2 0,-3-2-3,6 0 2,-3 0-3,5 2 3,2-3-3,-2 2-18,1-1-26,2-1-31,-4 0-40,1-3-59,0 6-54,-3-7-70,1 1-152,-1 1-27,1-2-156,-2 2-128</inkml:trace>
  <inkml:trace contextRef="#ctx0" brushRef="#br0" timeOffset="94699.65">12112 2509 1810,'-2'-6'66,"2"6"25,0-7 16,0 7 8,-3-8 4,6 1-7,-1 4-10,1-3-11,0 1-9,2 1-9,0-2-11,2 1-1,2 1-7,0 0-11,-1 0-1,2 2-9,-1-1 0,-9 3-5,17 3-2,-8-1-1,-1 4-1,-2 0 5,0 1 1,-2 3 2,1-1 5,-5 4 1,0 3-1,-5-1-5,1 2 3,-2 3-1,0-2-7,-2 2 1,-1-5-3,0 2-2,3-2-8,0 1 3,1-6-2,1 4-1,0-4-2,2-1 0,-1-2-6,6 1 4,-1-1 0,2-2-1,5-1 3,-1-3-1,3-1-11,0 0-18,1-1-34,2-5-44,2-1-63,0 0-72,-3-4-104,4-3-164,-3 0 18,1-1-166,1-5-142</inkml:trace>
  <inkml:trace contextRef="#ctx0" brushRef="#br0" timeOffset="95357.16">12351 2038 1896,'-4'-4'71,"2"1"15,2 3 12,-4-6 8,4 6 9,-4-4-2,4 4-6,0 0-10,-4-7-7,4 7-1,0 0-3,6-5 1,-6 5 13,12-2 2,-4 2-4,4 0-2,-2 2-10,3-2-16,-1 3-1,6-1-4,-3 1-10,3-1-3,-1 0-6,-2 2-2,0 0 2,2-2-6,-3-1 0,0 3-7,-4-2-5,3 0 3,-3 0 3,1-2-14,-2 2 5,-1 0-2,-2 0 1,-6-2-4,12 0 2,-4 1-1,-8-1-2,10 2 5,-10-2-2,8 0 5,-8 0 0,0 0-2,11 2 2,-11-2 5,0 0-8,0 0 0,8 0 1,-8 0-5,0 0-5,7 2 5,-7-2-7,0 0-1,0 0-1,0 0-7,6 2 2,-6-2-2,0 0-2,0 0-2,2 6 1,-2-6 2,0 10-3,0-6 0,0 4 0,0 1-2,1 0 0,-2 2 3,2 6-2,3 1 7,-4 2-3,4 4-1,-1 2 4,2 1-1,-3 1 1,4 7 0,0 1-2,2-1 2,-2 3-2,0-4 4,0 2-3,0 0 0,1-1 0,-1-4 0,0-2 1,1-2 0,-4 2-2,3-5 3,-2 0-1,0-2-2,0-3 2,-2 1-1,2-4 3,-2-1-6,0-2 6,0 1-1,2-4 5,-4 1 4,0-3 2,0 1-4,-4-1-6,2-1-16,-4-2-28,0 2-47,0-1-67,-7-5-79,2 2-100,-8-3-162,-1 0-107,-7-4 63,-4 0-305,-5-5-324</inkml:trace>
  <inkml:trace contextRef="#ctx0" brushRef="#br0" timeOffset="96263.98">9372 2326 2162,'2'-9'-94,"0"1"28,0 0 30,0-2 31,1 3 33,-1-3 22,2 0 19,-2 2 17,0 1 10,0 0 9,0 1 12,0-2-4,-2 3 3,2 1-5,-2-2-1,0 6-8,0-9-8,0 6-4,0 3-12,0 0-6,-6-8-13,0 6 0,6 2-12,-17 2-6,2 1-2,2 2-9,-4-2-3,0 3 3,1-1-8,-4 3 1,6-3-1,-3 1-6,0-1-1,6 2-3,-3-1 3,3-2-11,2-1 7,-1 1-6,3 0-2,-1-2 1,2 3-4,-1-3 9,3 2-12,-3 0 2,5 0 4,-2 1-7,2-1 3,0 1 4,2 3-6,0-1 3,0 0-1,0 3-1,2 1-2,0 2 2,2 2 4,0 3-6,5 2 4,0 4-4,1 8 1,1-3 2,-1 6 1,3 2-2,2 2-3,-1 3 4,2 3 5,-4-1 0,1-3-4,2 1 1,-4-4 3,-1-2-3,-2-1 4,3-2-2,-2-2 1,-2-4 1,0-2-3,-1 0 2,1-4-4,-1-3 2,-2-1 2,3-2 0,-3-1-4,1 0-2,-1-1 1,0-4 6,0 1-5,0-2 5,2-1-3,4 1-1,-2-2-2,2-3-24,5 1-34,0-4-41,4-1-60,5-2-70,2-4-95,13-4-160,9-7-17,23-12 67,11-4-107,7-8-45</inkml:trace>
  <inkml:trace contextRef="#ctx0" brushRef="#br0" timeOffset="97577.67">10886 1903 1421,'4'2'-12,"-4"-2"24,0 0 24,4 4 11,-4-4 18,0 0 10,0 0 9,0 0 0,7 4 0,-7-4-3,0 0-4,0 0-12,0 0-4,0 0-4,0 0-8,0 0-2,4 1-6,-4-1-2,0 0-5,0 0-3,0 0 1,0 0-4,0 0-5,0 0 0,0 0-3,0 0-1,0 0-3,0 0 0,0 0-2,0 0-1,0 0-1,0 0-3,0 0 0,8 2-2,-8-2-1,0 0-5,0 0-6,0 0-2,0 0-1,0 0 0,0 0-1,0 0 2,0 0 1,0 0-1,0 0 2,0 0 1,0 0 0,0 0 2,0 0 0,0 0 1,0 0-2,0 0 2,0 0 3,0 0 4,0 0 2,0 0 2,0 0 7,0 0 2,0 0 4,0 0 4,0 0 3,0 0 3,0 0-1,0 0 1,0 0-4,0 0 1,0 0-3,0 0-1,0 0-4,0 0-1,0 0-1,0 0-6,0 0 0,0 0 1,7-6-1,-7 6-5,0 0 3,0 0-3,0 0-2,0 0-3,0 0 3,0 0-2,0 0-1,0 0-1,0 0-2,0 0 1,0 0-1,11 0 1,-11 0-1,16-4 2,-5 3-3,4-1 2,4-3-2,4 1 0,4-5 0,9 2 2,5-1 2,9-3 2,5-2 6,22-5 4,5 1 7,5-2 1,0 2 0,2 2-2,-6 0 3,-2 1 1,-18 2-5,-11 3-2,-7 1 2,-5 3 1,-3-3 9,-7 3 5,-1-1 9,-4 1 8,-3 1 9,-4-1 1,-1 4 4,1-3-6,-4 1-3,-2 1-5,0-1-5,0 1-8,-4 0-1,1 1-6,0-1 0,1 2-7,-3-2-2,-7 2-2,12-3-4,-6 2-3,-6 1 0,10-2-2,-10 2 2,8-2-4,-8 2-4,8-2 1,-8 2-10,0 0-11,8-2-18,-8 2-27,0 0-29,0 0-26,7-2-41,-7 2-55,0 0-63,0 0-124,-3-3-157,3 3 46,0 0-160,-8-8-161</inkml:trace>
  <inkml:trace contextRef="#ctx0" brushRef="#br0" timeOffset="98369.68">18060 1584 1679,'-6'4'-51,"0"1"32,2-2 17,0 2 23,0-3 27,-2 3 17,6-5 14,-8 5 7,6-3 8,2-2 1,-6 2 1,6-2 1,-6 4-1,6-4-3,-4 4-5,4-4-4,0 0-7,-5 3-3,5-3-2,0 0-3,-2 4-2,2-4-3,0 0-4,0 0-2,21 0-1,-5 0-4,1 0-6,10-2-6,2 0 1,5 1-6,8-3 1,3 0-10,1-2-2,9 3 1,1-6-3,-1 2 1,0 1-6,-5-1 0,-5 1-1,-3-2 0,-3 3 1,-1-1 0,-8 1-5,-5 1 2,0-3-5,-4 5 2,1-5-1,-6 6 1,2-3-13,-6 1-17,3 3-28,-5 0-32,2-3-37,-4 1-36,0 2-29,-8 0-32,6 2-47,-6-2-131,0 0-96,-18 6-151,3-5-133</inkml:trace>
  <inkml:trace contextRef="#ctx0" brushRef="#br0" timeOffset="98711.98">18062 1762 1697,'-12'5'3,"2"1"20,0-4 14,5 3 30,-2-5 28,3 2 22,-2 1 17,6-3-3,-8 4 6,8-4-3,-5 2 0,5-2-11,0 0 10,0 0 1,0 0-1,23 1-3,-11-1-2,8-1-9,4 1-3,7-2-5,1 0-3,10 0-10,5-3-2,6 0-11,7 0-7,-1-2-8,23-2-5,-12 0-7,-10 3-5,-4-2-6,1 3-5,-10-2-7,-3 0 2,-5 4-4,-7-4-5,-2 4-1,-4-1-1,-4 0-6,-1 2-8,-4 1-17,0-2-34,-3 2-35,-1 1-29,0 0-28,0 0-38,-5-2-39,-8 2-37,11 2-45,-11-2-92,0 0-146,0 0 16,0 0-226,-36 4-228</inkml:trace>
  <inkml:trace contextRef="#ctx0" brushRef="#br0" timeOffset="98965.79">18331 1823 1969,'-16'5'-40,"2"2"23,5-7 15,2 5 24,1-3 23,1-1 23,5-1 21,-3 5 19,3-5 12,14 4 6,2-3 4,5 1 3,12-2-4,3 2 8,11-2-4,-1 0-3,5-2 0,-3 2-6,2-2-5,-2-1-5,-2 3-6,-1-4-7,-7 0-8,-4 2-5,-4-3-5,-3 5-7,-4-5-10,1 3-3,-5 0-27,-2-1-44,2 1-56,-7 0-61,-1-2-72,2 4-85,-7-4-127,-1 1-167,-5 3 43,-2-8-245,2 8-267</inkml:trace>
  <inkml:trace contextRef="#ctx0" brushRef="#br0" timeOffset="106374.06">13204 2149 1987,'0'0'-91,"0"0"30,-2-4 13,2 4 14,0 0 9,0 0 14,-2-7 18,2 7 1,0-7 9,0 7 8,2-5 6,-2 5-1,0-6 10,0 6 7,2-6 4,-2 6-2,3-8 4,-3 3 3,0 5 6,3-6-3,-3 6 0,0-7 2,0 7-4,-3-8 3,3 8-3,0-7 1,0 7-3,-3-6-1,1 2 1,2 4-4,0 0-3,-2-6-7,2 6-4,0 0-4,-4-4-4,4 4-3,0 0-6,0 0-3,-14 10-2,10-5-1,-1 4-5,1-2 0,-3 6 2,1 0 0,2 0-1,0 7 2,-1-3-1,3 0 0,0 2-1,2 2 0,0 1 1,0-5-2,4 5-3,-1-3 0,-1 1-2,2 2 2,-2-3-2,2 0-2,0 0-16,-2-2-18,3-2-16,-1 1-28,-1-3-26,-1-1-37,0 0-32,-2 1-34,-2-4-74,2 1-111,-5-5-221,1 3-109</inkml:trace>
  <inkml:trace contextRef="#ctx0" brushRef="#br0" timeOffset="106568.61">13061 2524 1699,'-4'-4'15,"-2"-2"28,1 1 13,0-1 16,4-1 6,-3 0-3,4-1-5,0 1-4,5-4-8,5 1-6,2-1-5,5-3-5,2 4-6,2-2-2,5 0-3,-5 3-8,4 0-24,-1 0-29,-1 2-35,0 2-50,-3 1-24,1-1-28,-3 2-91,-3 1-328,0 2-86</inkml:trace>
  <inkml:trace contextRef="#ctx0" brushRef="#br0" timeOffset="106924.55">13478 2337 1506,'7'-2'-5,"-7"2"41,0 0 23,0 0 16,6-4 19,-6 4 16,0 0 11,2-3 1,-2 3-3,0 0-2,0 0-18,0 0-9,0 0-12,0 0-7,0 0-4,-20 13-8,16-6-2,0 1-2,0 1-12,0 2-5,-2 2 0,3-4-5,-1 4-2,4-1-3,-2 0-3,2-1-1,2 0-4,0-1 2,0 1-4,3-3-1,-3 2 1,4-5-2,0 1 2,0-3-2,4 1-4,-2-4 2,0 0 0,-8 0-1,17-4-1,-8 1-1,-1-3-1,-4-1 1,3-1-2,-5-2-2,-2-2-1,0 3 1,-2 0-8,-3-2 4,1 2-2,-2 2-4,-2-1-2,-1 3-9,0-1-13,-1 2-17,0 0-27,-4 1-32,6 1-36,-2 2-38,10 0-37,-18 0-57,12 2-112,6-2-60,0 0-91,-6-4-38</inkml:trace>
  <inkml:trace contextRef="#ctx0" brushRef="#br0" timeOffset="107223.31">13701 2244 1579,'0'-5'50,"2"-2"22,-4 2 23,2 5 16,-2-10 13,0 5 10,-1 1-4,3 4-4,-2-7-12,-1 2-13,3 5-7,0-5-9,0 5-12,0 0-11,0 0-6,0 0-1,-10 10-8,8-1-4,-1-2-3,2 3-4,1 2-1,-2-2-3,2 2-4,2 3-6,-2 0 1,4 1 4,0 1-9,0-2 2,3 1-10,0-4-18,1 1-28,2-1-32,-1 0-40,1-7-44,3 4-40,0-4-38,-1-2-61,2-1-79,-2 1-306,-2-6-171</inkml:trace>
  <inkml:trace contextRef="#ctx0" brushRef="#br0" timeOffset="107642.14">13887 2341 1806,'2'-10'-31,"-2"5"30,-2-4 30,2 4 27,0-2 21,0 1 13,0 0 4,0 6 1,-2-8-6,2 8-11,2-7-6,-2 7-11,2-4-5,-2 4-7,0 0-4,0 0 1,0 0-7,14 11 0,-7-5 2,-3 0 2,1-1-3,-1 3-1,-2-1-1,2 0-2,0-1-5,1 1-2,-3-1 0,0-3-1,1 3-2,0-2-4,-1 0 3,-2-4-2,2 5 2,-2-5 0,0 0 0,0 0-6,0 0-1,0 0-2,0 0-3,0-14-4,2 6 0,-2-1-3,1-1 1,2 0 0,0 1-2,0-1 0,3 0 0,-1 1 6,2 0 2,-4 1 1,4 3 3,0-3-7,-1 1 3,1 4-2,-1-1-3,0 0 1,3 4-2,-9 0 1,12 0-6,-3 2 2,0 2 4,-3 1-7,2 0 6,-2 0 0,1 2 1,0 0-1,-1 3-1,2-1 2,-1 0-8,-1-1-22,0 0-36,1-1-51,-3 1-56,3 0-55,-3-3-80,4 1-127,-2-1-43,2 0-156,6-4-125</inkml:trace>
  <inkml:trace contextRef="#ctx0" brushRef="#br0" timeOffset="107812.18">14367 2299 1713,'0'0'41,"3"-8"30,-3 8 17,0-6 8,2 3 7,-2 3-5,4-6-10,-2 1-8,4 1-10,1 0-6,1-3-8,3 5-4,4-5-16,-3 4-40,2-2-52,0 0-68,0 1-67,0-1-123,-2-1-355,0 0-165</inkml:trace>
  <inkml:trace contextRef="#ctx0" brushRef="#br0" timeOffset="108046.28">14638 2105 1933,'0'0'74,"0"-8"21,-1 5 20,1 3 16,-2-10 14,2 6 12,0 4-3,0 0-12,0 0-16,0-7-13,0 7-17,0 0-16,0 0-7,0 0-6,0 0-10,0 0 1,18 16-10,-10-6 0,-1 1-3,3 0-4,-3 1-7,4 2-19,-3 1-32,1-2-33,-3 0-46,1 0-57,-3-1-65,2 0-59,-2-3-116,0-1-109,0-1 52,-2 0-125,3-2-77</inkml:trace>
  <inkml:trace contextRef="#ctx0" brushRef="#br0" timeOffset="108347.13">14647 1996 1618,'-6'-9'77,"0"1"24,1 0 16,1 3 13,2 1 13,-3-2 7,5 1-3,0 5-3,0-10-12,2 6-13,4 0-18,4 2-7,2 1-7,3 1-10,6 0-2,-2 3-7,7 3-6,-1 1-10,0 3-4,1 0-1,-1 1-4,-1 2-8,0 4 15,-2 3 2,-4-3 1,1-1-2,-5 1-2,-4 5 0,-1-3 4,-5 1-7,-1 0-1,-6-1-1,-1 0-29,0 0-31,-5 2-26,-1-1-28,-3 0-50,0-3-64,0 0-76,-3-3-112,2-3-168,2-1 47,2 0-214,2-5-199</inkml:trace>
  <inkml:trace contextRef="#ctx0" brushRef="#br0" timeOffset="108759.68">15554 2152 1979,'-7'-11'55,"0"1"31,-2 2 31,6 1 26,-1 0 25,1 3 21,0-2 15,1 2 7,2 4-2,-6-10-7,5 9-17,-4-3-16,5 4-21,0 0-18,-3-5-15,3 5-18,0 0-14,0 0-9,0 0-9,0 0-5,0 0-5,0 17-7,8-8-4,-3 4 0,1 1-4,2-1-3,-2 2-1,0 2-6,3-2-2,0 5-1,-3-3-11,0 0-21,1-3-24,-3 4-35,2-1-42,-2 1-41,1-3-44,-1 2-52,-3-2-62,-1-4-53,-1-1-123,1 2-78,-2-3 51,2-1-206,-2-1-206</inkml:trace>
  <inkml:trace contextRef="#ctx0" brushRef="#br0" timeOffset="108966.16">15427 2406 1918,'-9'-4'27,"1"0"20,5 0 13,-1 1 4,0-3 11,4 1 6,0 5-4,6-15-2,4 8-3,6-3-1,2 3-5,8-4-5,6 1-6,3-1-7,4 1-2,1 0-2,-2 1-6,1 2-10,-1 1-35,-9-2-48,1 3-55,0 0-64,-7 0-104,-2-3-187,-2 2-169,-2 3-132</inkml:trace>
  <inkml:trace contextRef="#ctx0" brushRef="#br0" timeOffset="109625.31">16479 2055 1806,'0'0'73,"-7"-4"28,7 4 21,-4-5 20,4 5 23,-4-4 20,4 4 11,0 0-3,0 0-8,-6-4-13,6 4-19,0 0-14,0 0-14,0 0-17,0 0-15,0 0-14,0 0-14,0 0-4,-3 11-6,6-3-5,1 2 2,-2 0-10,2 5-10,0-1-4,0 1 0,3 2-3,0 1 1,-3 1-1,0-1-19,0 1-28,-1-3-25,2 2-33,-3-1-29,3-2-39,-5-2-41,2 1-40,0-2-34,1-3-39,-2-1-77,2-3-64,1-3-35,-4-2-149,0 0-125</inkml:trace>
  <inkml:trace contextRef="#ctx0" brushRef="#br0" timeOffset="109882.84">16589 2264 1644,'4'-10'-14,"-2"0"37,0 0 37,-2 1 33,0-3 27,0 3 21,0 1 15,-2 0 11,2 1 3,0 1 4,0 0-8,-2 1-16,2 5-11,-2-8-16,2 8-9,0-7-14,0 7-14,0 0-13,0 0-14,0 0 0,-17 9-3,13-1-6,-3-1-9,3 1-2,0-1-6,0 1-3,2 2 1,0-1-10,-1 1 2,3-1-4,3 1 4,-1 0-6,2-1 2,2 2 0,5-3 0,0 1 0,1-1-22,5-2-38,0-1-52,2-3-64,3 3-75,2-8-76,4 1-170,-4 0-51,-2 1 46,3-6-176,-1 0-156</inkml:trace>
  <inkml:trace contextRef="#ctx0" brushRef="#br0" timeOffset="110305.24">16953 2196 1885,'-4'-3'60,"0"-2"23,0 1 22,-1 1 17,5 3 5,-4-8-1,2 4-10,2 4-12,2-7-8,-2 7-13,6-7-10,1 3-7,-1 0-7,2 2-5,1 0-8,2 0-2,-1 2-8,0 0-2,2 2-3,-4-2-4,2 4-3,-2 0-2,1 0-3,0 1 2,-2 2 2,-2 1 7,2 1 0,-5 1 5,-1 2-3,-1 1 3,-1 0-11,-5 1 2,2 3 9,-5-4-11,-2 4-3,-1 0-1,-1-1-4,1-1 2,-2 0-3,2-4-2,2 2 2,-2-2 4,4-2-6,0 0 7,1 0-4,1-4-3,2 3 3,0-4 1,-1 3-8,1-3 4,2 0 5,2-4-1,4 7 2,1-3 3,3-2-2,0-2 5,3 1-11,1 2-1,4-6 3,0 3-4,2 0 2,0-1-4,3-1-1,1 0-13,-1 0-30,0-2-47,-2 1-52,3-1-72,0-2-71,-2 1-98,3-4-166,-4 4 37,-2-1-201,7-2-198</inkml:trace>
  <inkml:trace contextRef="#ctx0" brushRef="#br0" timeOffset="110838.79">17438 2106 1898,'-2'-3'-4,"2"3"29,-4-8 35,4 8 31,-4-6 25,4 6 18,-5-5 3,5 5 10,-2-7 4,2 7-7,0 0 5,-4-2-12,4 2-8,0 0-11,0 0-10,0 0-14,9-8-9,-3 5-4,0 2-10,-6 1-12,20 1-10,-10-1-1,2 4-7,4 1-7,0-1 0,1 3-9,0 1 1,2 1-4,1 2 2,0 3-8,-1-2-3,-1 5 1,-1-3-3,2 1 5,-5 2-4,1-1 10,-3-1-6,-3-1 1,2-1 1,-5 1 0,0-3 3,0-2 1,0 0 0,-4 1-2,0-5 2,0 2-1,-2-3-3,0-4 0,0 0-3,0 0 2,0 0-7,0 0-2,-6-18 2,6 9 1,2-3-7,2-4-1,2-1 0,0-3 0,5-1-6,-1-1-7,1 0-10,2 3-21,-1 5-22,2-4-39,-4 4-45,-2 3-54,2 0-62,0 4-53,0-2-156,0 4-83,-1 2 82,-1 3-203,-8 0-172</inkml:trace>
  <inkml:trace contextRef="#ctx0" brushRef="#br0" timeOffset="111190.85">18038 2128 1750,'2'3'35,"-2"-3"40,-2 7 23,2-7 14,0 5 7,0-5-4,0 6-5,0-6-11,0 6-12,0-6-3,-2 11 1,0-6-3,2 3-6,-4 1-3,4 1-6,-1 2-4,1-1-13,0-2 3,1 5-9,3-2-4,-2-1-1,0 0-3,0 0-2,2 1-2,0-3 5,4 3-7,-2-4 0,2-3-5,0-1 11,2 0-5,1-4 11,-3 2 2,5-4 9,-2-2 8,-1 0 6,0-3 3,0-1 2,-2-3-6,-2 1-8,-2-1-6,0-1-5,-4 3-5,0-2-5,-2-1-5,-2 2-12,0 1-15,-2-1-25,-2 3-19,-2 0-31,2 2-26,0 2-27,-4-2-37,2 1-33,2 4-37,2 0-34,-3-3-42,9 3-99,-10-2-93,10 2 63,0 0-101,0 0-40</inkml:trace>
  <inkml:trace contextRef="#ctx0" brushRef="#br0" timeOffset="111487.53">18444 2145 1542,'2'-7'73,"-2"7"30,0-7 27,0 2 27,0 5 21,-2-10 17,2 10-5,0-6 3,0 6-6,-2-5-19,2 5-9,-2-6-16,2 6-16,0 0-20,-2-4-14,2 4-12,0 0-2,0 0-8,-10 14-10,7-7-8,0 0-1,1 3 2,0 2-11,0 1-2,2-2-3,0 4-4,2 2-5,0-3 5,0 3-7,4-3 0,2 3 2,-2-4-6,2 2-10,3-4-28,4 4-45,0-4-51,-1-4-56,2 1-77,0-5-64,-1-1-113,-2-2-126,4-2 39,0-1-225,-3-5-223</inkml:trace>
  <inkml:trace contextRef="#ctx0" brushRef="#br0" timeOffset="111946.34">18713 2121 2000,'-2'-5'5,"0"1"18,0-2 11,2 6 8,-3-7 10,3 7 1,0-4-4,0 4 2,0 0 3,0 0 4,0 0 12,11 11 3,-7-1 4,0-3 7,2 3-1,2 4-2,-2-3 1,0 2-5,0 0-3,1-1-7,-1 2 0,0-3-6,-1-2-1,-1 0-1,-2 1-6,2-3 1,1 1 3,-3-1 3,0-2-8,0 1 5,-2-6-7,0 6-8,0-6-2,0 0-3,0 0-2,0 0-4,0 0-10,-2-19 2,4 9-13,-2 0 1,2 0-11,2-4 2,2 2-1,0 0-4,2-1 1,-2 0 5,2 2-4,0-1-7,3 3 7,0-1-3,2 3 4,1-1-1,1 0 9,0 4-5,2 1 1,-2-1 5,1 2 1,-1 2 12,3 0-6,-4 0 1,-1 2 0,2 2 1,-3-2-11,1 2 3,0 1 1,0 1-2,-3 2-5,0-1 4,2 1 4,-6-2-1,0 1 4,0 1-5,1 1-34,-1-1-28,-2-1-46,-2-1-66,0 1-69,-2 0-94,3-3-193,-3 1 0,2-1 63,-2-4-183,11 6-137</inkml:trace>
  <inkml:trace contextRef="#ctx0" brushRef="#br0" timeOffset="112138.79">19340 2110 1752,'2'-7'70,"-2"7"28,2-6 4,0 3 9,3-2 7,3 1 2,0 1-4,5-2-7,-1 3-10,6-3-8,-2-1-5,2 2-10,1 4-4,-3-5-33,2 1-51,-4 2-71,-1 1-86,2-5-129,0 0-180,-2 1 49,4-1-112,-7 0-44</inkml:trace>
  <inkml:trace contextRef="#ctx0" brushRef="#br0" timeOffset="112492.84">19790 1924 1497,'6'-8'54,"-2"5"18,0 0 15,2-1 13,-2-1 15,4 2 5,-2-1 3,4-1-4,0 1-6,3 0-11,-3 4-6,6-3-7,-5 1-7,4 2-12,0 0-5,-2 2-7,0 1-5,-1-3-7,1 7-3,-4-1-4,-1 1-4,-2 1 3,1 3 2,-5-1 2,-2 1-2,-2 0-1,0 3 2,-3-1-13,1 0 4,0 2-6,0-3-4,0-2 1,0 1 0,1-2 0,2 2-9,-4-4 1,5 1-4,-2-1-6,2 0 5,2-1 4,3 2 1,1-2 0,2-1-1,2-1 1,2-1-2,4 2-4,1-1-19,0-4-31,0 0-41,1-2-68,2-3-67,3-4-82,1 0-159,4-4-23,-2-4 60,3-3-119,-3-3-42</inkml:trace>
  <inkml:trace contextRef="#ctx0" brushRef="#br0" timeOffset="112737.08">20638 1594 1550,'2'-3'65,"-2"3"14,9-5 16,-1 3 14,0 1 16,6 2 6,2 3 13,1 1 3,9 3-7,4 6-1,-1 1-3,9 6-4,-2 4-11,2 4 3,11 9-5,-9-4-8,-8-3-6,-3-4-3,-5 1-6,-5-3 4,-8 1 0,-3-3-7,-10-4-8,-7 2-15,-4 0-36,-7 2-62,-6-4-66,-14 1-91,-5-5-108,-29 4-195,-8-4-80,-5-3 90,-7 0-243,-4 0-212</inkml:trace>
  <inkml:trace contextRef="#ctx0" brushRef="#br0" timeOffset="114533.47">6034 5823 1826,'0'0'-37,"2"-5"18,0 0 17,0 0 11,-2-3 14,0 3 25,0-5 23,0 3 15,0-4 11,0 1 7,-2-2 2,2 1-2,-2-1 0,0 1 1,0-1 2,0 1-8,-2 0-2,2 0-6,-2-4-12,-2 3-5,1 0-13,-2 1 0,1 1-5,0 3-10,0-1-2,-5 5-4,0-1-6,-4 6-10,-1 0 3,-4 9-7,-3 0 1,-2 6-4,0 5 4,0 0-5,5 4 0,0 1-3,2 2-7,3 2 3,4-2 6,3-1 0,4-2-1,2-2-4,2 0 5,2 0-9,4-2-5,2-2-1,1-4 0,0-1 4,3-3-6,0-5 0,4-3 2,1-3-4,-1-2 4,2-3-2,-2-3 6,1-3-4,1-4 3,-4 1-3,2-4-2,-4 0 4,-2-2 6,-1-2 1,-1-1-2,-1-2 4,-1 2-2,-2 2 10,1 1 7,-3 4-4,2-1 0,-2 4 1,0-1-9,0 2-5,2 2 2,-2 1-13,0 3 4,0 0 2,6 4-5,-8 1 7,12 6-3,-4-2-1,0 5 6,6 0 0,-4 2-5,3 2 1,1-1-4,2 4-27,-2 1-26,3 0-48,-2-1-55,-3 2-69,3-3-64,3 2-172,-8-3-60,-2-1 75,3 3-142,-4-4-89</inkml:trace>
  <inkml:trace contextRef="#ctx0" brushRef="#br0" timeOffset="114937.68">6313 5959 1575,'0'-6'26,"1"-1"30,-1 3 26,0-2 15,0-1 17,5 2 7,-5 5-1,2-9-6,2 5-9,0-2-11,2 1-5,2-1-4,3 3 1,0-4-9,2 4-7,-1 0-4,0-1-3,2 4-13,-2 0-1,1 4 3,-2 1 5,1 3 4,-3-1-2,-6 4 7,4 2-1,-7 1-1,-2 1-8,-3 2 0,-2 4-9,-4-3-3,-2 2 2,-2-1-7,3 1-2,-4-4-5,2-1 2,-1 1 4,2-4 2,3-1 0,-3-2 3,5 0 2,-2 1 3,2-3 0,0 0 2,2 1-7,2-3-2,0-1-3,-1 1-3,1-1-5,-1 0-1,5-4-3,0 0 0,0 0-2,0 0-2,0 0-1,28-5 0,-18 1-2,8 0-3,-3-3 1,2 3-4,-2-2 4,2-1-9,4 2-12,-5-1-33,1 3-49,-1-3-39,2 0-51,-2 1-56,0-3-41,5 1-50,0-5-133,0 0-85,-1-1 48,0 2-190,2-4-176</inkml:trace>
  <inkml:trace contextRef="#ctx0" brushRef="#br0" timeOffset="115269.3">6911 5441 1920,'-2'-12'16,"-2"-1"34,0 4 28,0-2 25,2 4 16,-4-1 15,4 2 11,0 1 1,-2-1-10,2 3-5,2 3-15,-4-7-15,4 7-5,0 0-1,0 0-9,-18 18-4,13-7-7,-2 5-6,3 2 0,0 1 0,0 7-9,1-2 1,1 3-4,2 0-4,0 1-3,2-1-6,3-1-4,-1 2-3,4-2-3,1-2 0,2-1 0,1-2-3,4 1-21,-2-5-33,5-3-44,0 0-48,2-4-53,1-2-67,0-3-65,-2-3-116,1 0-121,-4-4 41,4 0-193,-4-3-182</inkml:trace>
  <inkml:trace contextRef="#ctx0" brushRef="#br0" timeOffset="115513.18">7275 5501 1886,'-2'-11'11,"0"0"23,0 2 28,0 2 28,0 4 22,2-4 8,-2 4 2,2 3-8,0 0-14,-2-8-13,2 8-8,0 0-8,0 0-2,0 0 1,0 0-3,14 20-4,-10-12 1,2 6-6,2 0-3,-4 1-10,2 0 1,0 4-3,-2-2-7,2 0 1,-1 2-21,-1-2-30,0 0-34,-1-2-52,-1-3-52,2 2-61,-4-5-70,4 2-139,-4-4-47,4-5-163,-1 1-128</inkml:trace>
  <inkml:trace contextRef="#ctx0" brushRef="#br0" timeOffset="115799.73">7396 5271 1877,'-7'-10'73,"2"3"34,-3-2 19,4 2 14,1 2 16,2 0 7,1 5-2,0-8-4,4 1-4,4 0 3,1 3-1,6-2 1,5 3-5,-1 3-10,1 0-13,6 2-16,2 3-4,1 3-13,3 4-10,0 1-8,-3 4-3,-1 4-5,0-1-3,-2 11 4,-7-2-3,-1 1-2,-8 3-5,-5 1-2,-8-1-12,-5 2-28,-6 3-47,-8 3-57,-1-5-59,-7-1-79,5 1-98,-7-8-102,0-1-184,7-6 45,0 0 70,1-4-247,3-5-232</inkml:trace>
  <inkml:trace contextRef="#ctx0" brushRef="#br0" timeOffset="117111.72">13234 2470 1793,'15'-7'-144,"-15"7"18,0 0 12,0 0 10,0 0 11,0 0 8,0 0 1,0 0-7,2-4-21,-2 4-174,0 0 196</inkml:trace>
  <inkml:trace contextRef="#ctx0" brushRef="#br0" timeOffset="118033.36">13282 2607 798,'-5'-7'27,"3"5"17,2 2 12,-4-4 3,4 4 12,0 0 4,-4-4 7,4 4 2,0 0-2,0 0 2,-3-5 0,3 5-2,0 0-1,0 0 1,-4-4 1,4 4-4,0 0-2,0 0-7,0 0-3,0 0-5,0 0-7,0 0-3,0 0-3,0 0-6,-2-5-6,2 5-3,0 0-1,0 0 0,0 0-2,0 0 0,0 0-3,0 0-1,0 0 0,0 0 1,0 0 0,17 0-2,-5-3 0,4 3-5,3 0-1,6-2 1,4 1-6,3-1 4,11 0-3,-1-5-1,4 4 2,-2-2-5,3 0-1,0 1-1,-3-3-1,-3 2 1,-3-1-2,-4 2-2,-5 0-1,-7 1 3,1 0-2,-4 2-3,-2-3-8,0 2-13,-3 2-13,-4-2-20,2 0-23,-4 2-26,-8 0-23,5 4-18,-5-4-17,0 0-15,-13 11-36,1-7-63,1 2-304,-9 0-78</inkml:trace>
  <inkml:trace contextRef="#ctx0" brushRef="#br0" timeOffset="118357.53">13465 2680 1529,'-25'9'-38,"4"-3"11,2 0 18,6-1 21,0-1 25,5-1 19,-1-2 13,1 3 11,1-1 11,7-3 5,-10 0 7,3 2 1,7-2-4,-8 2-9,8-2 1,0 0-3,0 0-2,0 0-1,0 0-2,32-4-4,-9 1 1,11-2 0,6-2-3,11 0-10,2-4-6,7 1 5,19-5-4,-2 1-10,4 1-1,-1-2-5,-2 1-4,-12 1-4,-11 4-2,-2 0-5,-9 1-4,-4 2 4,-3-1-5,-7 1-6,-6 1 7,-2 3-8,-3-3-5,0 2 2,-4-1-18,-7 1-22,-2 2-20,-6 1-27,0 0-22,0 0-28,0 0-24,-29 4-22,12 0-12,0 1-13,-3-2-1,-6 6-1,-6 2-4,1-3-18,-6 1-45,-1 0-325,-4 3-84</inkml:trace>
  <inkml:trace contextRef="#ctx0" brushRef="#br0" timeOffset="118559.44">13736 2701 1487,'-35'8'-39,"5"-1"16,3-2 18,6 2 16,2-4 20,5 1 17,0-1 18,3 0 13,-2 1 6,5-2 7,-3 0 8,5-1 6,0 1 0,6-2-2,0 0-8,0 0-3,18-9 2,1 4-1,11-2-4,5-3 1,9 2-11,3-2-9,5-1-4,-1 1-1,-4 1-10,-3 1-2,-4 0-10,-4 2-10,-6 1-30,-3-1-39,-5 2-56,-4 2-55,-4 2-58,-8-2-130,-2 2-172,-4 0-163,0 0-165</inkml:trace>
  <inkml:trace contextRef="#ctx0" brushRef="#br0" timeOffset="119105.45">12633 4168 1721,'-7'2'14,"0"-1"23,2 2 8,-1-2 5,6-1 12,-8 5 13,8-5 16,-9 1 4,9-1-3,-5 2-7,5-2-7,0 0-7,0 0 0,0 0-2,22-8 1,-4 4-7,10 1-1,13-2-2,11-5-4,27 0 2,4-5-1,6 4-7,0-3 1,2 2-3,0-1-9,-8 2 1,-3 0-4,-17 1-5,-12 2 3,-9 5-12,-4-2-15,-8 0-26,-5 1-27,-5 0-34,-8 4-28,-6-1-17,-6 1-5,0 0-1,0 0-3,-25 7-23,2 0-18,-7 1-32,-13 0-41,-13 5-392,-25 4-136</inkml:trace>
  <inkml:trace contextRef="#ctx0" brushRef="#br0" timeOffset="119324.89">13109 4153 1689,'-82'18'-33,"0"3"23,5-2 16,1 3 14,9-3 15,11-1 18,9-8 15,11 2 7,3-1 4,5-3 1,2-1-5,6 0 1,3 0-3,-1-1 6,8-2 16,5 1 1,5-2 0,0-3-3,20 0-1,7-3-7,14-5 5,14 1-11,27-8-2,9-1 0,2 1-13,-1-1-4,3-2-1,-4 2-12,-7-2-2,-7 6 0,-18 1-16,-13 1-20,-7 3-19,-9 0-23,-5 2-47,-6-1-42,-9 2-33,-5 2-23,-5 2-27,0 0-48,0 0-72,-49 5-73,13-1-229,-19 7-126</inkml:trace>
  <inkml:trace contextRef="#ctx0" brushRef="#br0" timeOffset="119501.26">12733 4314 1656,'-56'18'-5,"15"-8"8,9 3-4,6-4-3,5-2 7,6-1 27,6 0 29,3-4 26,6 1 10,0-3 3,0 0 0,38-11-1,-3 4 4,11-6 3,25-6-5,2-1-5,1 1-8,-15 4-9,-8 2-3,-5-1-7,-7 3-9,-3 0-21,-4 1-29,-5 1-42,-5-1-60,-2 0-59,-4 1-54,-6 0-108,-4-6-135,-2 5-151,-2-4-100</inkml:trace>
  <inkml:trace contextRef="#ctx0" brushRef="#br0" timeOffset="120018.28">13272 2442 1550,'0'0'-73,"7"-7"9,-7 7 8,3-7 11,-3 7 5,5-2 9,-5 2 8,2-7 5,-2 7 7,2-4 12,-2 4 1,0 0 2,4-6 4,-4 6 11,0 0 8,4-3 15,-4 3 12,0 0 10,0 0 7,0 0 4,2-6 10,-2 6-1,0 0 1,0 0 1,0 0-7,2-4-6,-2 4-7,0 0-8,0 0-3,0 0-10,0 0-5,0 0-20,0 0-30,0 0-37,0 0-43,0 0-36,0 0-25,0 0-64,0 0-361,6 15-77</inkml:trace>
  <inkml:trace contextRef="#ctx0" brushRef="#br0" timeOffset="120279.26">13301 4187 1658,'2'5'21,"-2"-5"2,0 0-3,0 0-4,0 0 4,-11-14 2,8 7 0,-1-1-1,0 1-6,0-3 1,-1 1-16,2-4-21,-4 0-36,1 0-35,-3-9-67,1 0-131,-3-9-130,1-3 69</inkml:trace>
  <inkml:trace contextRef="#ctx0" brushRef="#br0" timeOffset="120492.03">13392 2247 1093,'0'0'-7,"0"-8"1,0 8 5,0-7-6,0 7-4,-2-4 2,2 4 2,0 0-1,0 0-9,0 0-3,-3 19-8,0-7-14,1 2-23,0 1-53,4 4-136,-4 2 225</inkml:trace>
  <inkml:trace contextRef="#ctx0" brushRef="#br0" timeOffset="120699.47">13232 3882 655,'-6'-23'-35,"0"2"-45,0-1-104,-1 1 62</inkml:trace>
  <inkml:trace contextRef="#ctx0" brushRef="#br0" timeOffset="121780.21">8353 5530 656,'3'-5'132,"-3"5"14,0 0-5,4-5-3,-4 5 8,0 0 12,2-4 9,-2 4 1,1-3-6,-1 3-12,0 0-3,0 0-12,9-6-9,-3 2-10,3 0-8,2-1-4,4-3-16,-1 1-7,8-2-7,-2-1-7,6-2-6,2 0-5,5 1-16,-5 2-24,-1 2-39,-1-3-50,0 3-52,-5 7-56,-3-3-59,-5 6-141,-2 0-104,-5 4-153,0 0-135</inkml:trace>
  <inkml:trace contextRef="#ctx0" brushRef="#br0" timeOffset="121974.11">8578 5854 1779,'-6'13'41,"-2"-4"17,4 1 0,0-5 10,1 2 21,2-3 17,1-4 9,-2 5 6,2-5 3,0 0 2,17 2-3,-4-4-18,1-2 2,3 1-12,3-1-11,-2-1-8,7-3-6,1 1-22,0 2-28,2-3-53,-1 1-72,3 1-94,-2-2-138,-3 1-173,4-3 65,-4 1-162,1-3-106</inkml:trace>
  <inkml:trace contextRef="#ctx0" brushRef="#br0" timeOffset="125412.49">9150 5336 1693,'0'0'35,"4"-8"16,-4 4 17,0 4 20,0-6 20,0 6 18,0-9 15,0 5 7,0-1 11,0 5 2,0-7 4,2 2 1,-2 5-2,0-5-3,0 5-10,0 0-14,2-7-12,-2 7-19,0 0-13,0 0-12,0 0-5,8 15-11,-3-3-6,0 5-3,5 7-1,0 0-5,1 8-6,1 1-2,-1 1-1,0 2-5,-1 3-2,1-3-3,1 2-3,-1-5-22,-2 2-37,1-2-36,0-5-38,0-3-39,-2-4-47,0-2-51,-2-1-52,3-7-42,-1-2-136,1-5-43,-3-2 45,5-2-171,-3-6-137</inkml:trace>
  <inkml:trace contextRef="#ctx0" brushRef="#br0" timeOffset="125761.03">9615 5463 1816,'-2'-10'63,"2"1"13,-2 1 15,-2 1 14,2 2 15,-2-2-1,-2 4 0,-4 1-3,10 2-8,-18 2-2,3 4-9,0 1-1,-4 4-14,-3 3-2,2-1-9,-4 3-7,3-1-5,3 0-8,-2-1-5,3-1-3,4-2-6,0-1-1,3-1-10,0-2 4,1 4-4,2-6 0,0 0-1,7 2-5,0-4 3,0-3-7,7 8 2,-3-5-3,5 1-2,0 0 0,-1 2-4,5 2-3,0-3 3,2 5-2,-1-3 2,2 3-2,2-1 1,1 3 5,0-2-7,0-1 1,-1-1 3,-2 3-2,1-3-5,-1-1-19,0 2-25,1 0-32,-4-2-50,1-2-46,2 4-51,-2-4-71,3 1-142,-3-1-69,2-1 54,-2 0-109,2-2-60</inkml:trace>
  <inkml:trace contextRef="#ctx0" brushRef="#br0" timeOffset="125969.55">9956 5692 1776,'-2'-10'146,"0"6"2,2 4 3,0 0-4,-3-7-4,3 7-14,0 0-12,-3-4-15,3 4-5,0 0-10,0 0-5,6 17-6,-2-9-8,0 2-10,5-1-1,-3 2-3,2 3 0,-1-3-9,4 2-13,-3 1-27,0-1-34,1-1-52,0-1-54,1 2-69,-3-3-98,1-1-157,0-1-20,1-4-162,2-2-139</inkml:trace>
  <inkml:trace contextRef="#ctx0" brushRef="#br0" timeOffset="126221.06">10454 5281 2060,'-4'-10'118,"0"0"6,-1 3 8,3-1 11,2 3 12,-2 1-2,2 4-10,-4-8-20,4 8-15,0-4-10,0 4-13,0 0-7,0 0-7,6 20-4,-1-8-4,1 4-8,0 2-1,2 4-11,1 2 2,0 2-9,-3-2-1,4 3-3,-3-3-20,4 1-34,-3 0-39,-2 0-42,3-5-54,-3 1-61,0-4-56,-2 0-127,1-6-108,-1-2 41,1-1-151,-3-3-118</inkml:trace>
  <inkml:trace contextRef="#ctx0" brushRef="#br0" timeOffset="126473.43">10439 5462 1782,'-12'-2'78,"-1"-1"17,4 1 16,1 0 20,2 1 22,6 1 8,-9-2-4,9 2-8,-7-2-14,7 2-13,0-6-11,0 6-17,14-9-5,-2 3-8,7-4-10,5 2-10,0-5-3,8 2-21,-1 0-36,5 0-38,-5-1-55,1 0-71,0 2-74,-7 1-109,-2 0-161,-1 0 37,1-2-151,-7 4-119</inkml:trace>
  <inkml:trace contextRef="#ctx0" brushRef="#br0" timeOffset="126771.61">11080 5149 1955,'-2'-8'114,"0"3"10,-1-3 17,2 3 14,-1-1 16,2 6 14,-2-10-3,2 7-12,0 3-19,-2-9-15,2 9-21,0 0-14,0 0-10,0 0-10,0 0-6,0 0-7,14 24-8,-7-9-7,0 0-2,1 3-2,0 4-6,-1 2-2,0-2-2,3 0-3,-1 4-4,-3-2-6,-1 1-25,4-4-39,-3 1-38,-1-2-43,2-6-57,-4 2-71,4-3-59,-5-3-117,2-1-107,3-3 36,-1-2-199,2-4-187</inkml:trace>
  <inkml:trace contextRef="#ctx0" brushRef="#br0" timeOffset="127065.46">11377 5160 1967,'-2'-10'95,"-2"3"15,2 2 1,-2-1 5,0 0 7,-2 3 1,-2-1 0,2 2-1,6 2-14,0 0-3,-19 7 0,11-3-18,1 4 1,-1-1-8,-1 3-10,1 2-6,2-2-4,-2 4-4,-2-1-9,4 1-4,-2-1-7,4 3 3,-2-2-7,1 0-7,0 1-1,5-1 0,-1 1 4,1-3-9,4 5-2,0-4 0,3-2-3,3 0 0,0 0 4,6-3-4,-2 1 1,3-4-1,0 1-5,2-2-28,1-1-37,0 1-31,0-4-52,-1 0-63,1 0-59,-2 0-71,-2-4-120,2 1-45,-1-1 44,-3 0-129,-2-3-80</inkml:trace>
  <inkml:trace contextRef="#ctx0" brushRef="#br0" timeOffset="127272.18">11695 5305 1829,'0'0'138,"0"0"-6,0 0-5,0 0 2,0 0 1,0 0-7,0 0-9,0 0-10,0 0-5,4 12-5,0-5-8,-2 3-6,3 2-11,-1 1-7,3 2-3,-2 0-3,4 0-4,-3 2-7,3-2-18,2 2-36,-6-3-56,2 0-59,4-1-65,-3-2-76,1 0-161,0-4-61,-2 0-190,2-4-172</inkml:trace>
  <inkml:trace contextRef="#ctx0" brushRef="#br0" timeOffset="127561.2">12131 5029 2029,'-8'-15'121,"0"4"10,0 1 16,0 3 8,4-1 17,0 4 27,0-2-1,-1 2-15,3 0-18,2 4-19,-4-7-19,4 7-16,-4-2-11,4 2-13,0 0-9,0 0-5,8 19-8,-3-8-5,1 3-4,0 1-5,0 6-3,1 4-6,1-3-2,1 4-3,-3 0-4,2 2-2,-1-1-11,0 1-32,-1-4-32,0 2-46,0-1-50,-1-2-70,1 0-83,-2-8-83,0 0-155,1-1-7,-1-5 62,1-4-203,1-1-173</inkml:trace>
  <inkml:trace contextRef="#ctx0" brushRef="#br0" timeOffset="127865.5">12345 5084 1905,'0'-9'99,"-2"1"19,0-1 9,0 1 14,0 0 14,0 2 16,0 1 8,-2-1-10,-2 2-11,6 4-15,-10-1-18,2 1-9,8 0-8,-17 9-9,6-2-7,-2 3-12,3 2-5,-2-1-11,0 0-4,2 1-6,2 0-7,-1 5-5,1-4-1,1 0-7,3 2 0,2-2-6,2 1-2,0-1-2,4 1 2,2-1-3,0 0-5,4-1 2,0-3-3,4 2 0,0-2 1,0-1-5,3-1 0,0-2-21,-3 1-42,7-2-39,-5 0-48,1-1-61,-2-3-68,4 2-55,-7-2-115,4-2-100,-1 0 33,1 1-223,-3-1-219</inkml:trace>
  <inkml:trace contextRef="#ctx0" brushRef="#br0" timeOffset="128226.66">12648 5235 2127,'0'-5'75,"0"0"12,0 0 11,0 5 6,2-7 10,0 0-10,-2 7 1,4-10-2,0 7-5,3-3-11,1 3 2,3-2 8,3 1 0,-1 1 10,3 1-3,-2 2-9,1 0-11,0 0-2,0 4 0,1 0-7,0 3 5,-4 3 5,-1 1-1,-1 3 5,-1 1 3,-5 4-1,0 0-2,-4 1-1,0 4-6,-4 3-5,-2 4-8,-3 1-1,-4-1-8,1 1-3,-4-4-7,4-1-1,2-3-1,-1-2-2,3-5-3,1 1-4,1-3-1,-1-2-5,1 2 0,3-6 3,3 0 3,3-1 4,3-1-2,5-3 1,4 0-10,2-4-1,7 0-3,5-2-2,9-4-5,2 1-5,5-5-29,3-1-71,7-3-100,13-7-172,-15 0-261,11-5-62,-17-1 70,-12 0-519,-3-1-597</inkml:trace>
  <inkml:trace contextRef="#ctx0" brushRef="#br0" timeOffset="130243.34">16650 2638 401,'0'0'113,"0"0"2,0 0-17,0 0-8,0 0-9,0 0-7,0 0 5,0 0-7,0 0 9,0 0 4,0 0 2,0 0-1,0 0-4,0 0-3,0 0-2,0 0-9,0 0-6,0 0-6,0 0-6,18-15-7,-6 13-2,8 0-4,2-3-3,6 3-3,3-3-2,1 3-1,9-5-6,-1 1 0,2-1-1,3 1-2,-3 0-1,-1 1-1,-1-1-1,-9 0-5,-1 2 3,-2 1-3,-5-4-11,-4 7-12,-2-5-19,-7 2-28,-6 0-19,-3 2-2,-1 1-3,0 0-1,0 0-6,-41 5 8,18 2 3,-5 0 9,-1 0 16,-7 3-3,-2 1 3,0-1 8,-1 1 8,1 1 12,3-3 12,-1 3 7,4-3 10,4-1 6,3-1 11,3 1 5,4-3 0,1 0 9,-2 0 15,8-1 12,1 0 6,-2-2 10,4 2 2,2-1 0,2-1 6,4-2 3,0 0-3,28 2-9,-6-2-7,6-2-3,3 2-9,6 0-4,5-2-17,2 2-57,1 0-76,-3-1-83,-6-1-188,-1 2-239,-4-3-105</inkml:trace>
  <inkml:trace contextRef="#ctx0" brushRef="#br0" timeOffset="131014.87">6157 7140 1606,'-6'-11'-4,"2"2"15,0 2 18,-1 0 19,2 1 21,2 0 17,-4-2 19,3 1 10,-1-1 1,0 1 8,1-3 8,0 2 1,-1 1 8,2-1 1,-1 2-4,0-1-8,0 0-1,2 7-8,0-8-18,0 8-12,-4-7-13,4 4-12,0 3-5,0 0-7,0 0-6,2 23-2,2-6-2,0 2-8,2 3 3,-1 6-6,5 4 0,-4 0-6,1 2-2,0 1-13,0 1-18,2 0-32,-3-1-18,-2-7-26,3-1-35,-3 0-39,3-6-38,-1 1-39,0-7-34,0-2-65,0-2-113,4-6-28,0-3-129,0-4-100</inkml:trace>
  <inkml:trace contextRef="#ctx0" brushRef="#br0" timeOffset="131405.18">6499 7074 1730,'0'-22'38,"0"7"34,0 3 19,0 3 15,2 1 11,-4 0 6,2 3 2,0 5-7,-4-8-11,4 8-12,0 0-10,-16 12-5,8-3-6,-8 7-8,2-1-7,-2 5-2,3 0-3,-5 4-8,2 1-3,3-4-4,-2 0-10,2-1 2,3-1-5,2-7-4,-2 3-3,2-3 1,2 0 0,0-2-7,1-3 6,-1 1-2,3-3-3,2 1 0,1-6 0,0 3-2,0-3-2,0 0-3,10 3-1,-10-3 0,11 0-2,-11 0 3,16 0-7,-6 0 4,0 0-3,2 0-3,3 1 3,-2 2-1,4-2-3,3 0 5,-4 2-1,3 1-2,-2 0 4,-1 0 2,1 0-2,1 0 0,-1 1-1,-2 1 3,-3-1-8,3 1-15,-2-1-18,0 1-28,-5 0-38,4 2-46,0-3-50,-2 3-50,-2-4-95,-1 1-120,1-1 25,-3 0-106,3 0-46</inkml:trace>
  <inkml:trace contextRef="#ctx0" brushRef="#br0" timeOffset="131853.7">6761 7369 1550,'0'-5'61,"0"5"25,2-7 17,0 3 14,-2 4 9,0-8-3,0 3 4,1 1-9,-1 4-13,6-9-8,-4 5-8,4-3-11,0 2-5,0 0-4,2 1-6,4 1-4,-2-2-7,3 3-2,-3 0-7,1 2-3,2 0-6,-3 4 1,0 1 17,2 2 0,-2 2 1,-4 0-3,1 5-5,-3 1-2,-4 2 1,-2 1-1,0 0-7,-5 3-4,-1 2-2,0-2-3,0-2 2,-4 1 1,2-3-4,-1-3-2,1 1 0,-1-4-2,0-2-5,0-2 6,4 1-7,-3-6-1,2 0-6,2-2-6,6 0 0,-12-6 5,12 6-4,-5-7-1,2 1-2,3 0 3,0-1-1,3 1-2,2-1 2,-2 0 7,4 2-3,-1-1-1,2 2 2,1-2 3,1 3-5,1-1-2,0 0 1,2 3-1,-2-2 6,3 2-10,-2 1 0,2 0 9,0 0-5,3 0-4,3 4-4,-4-3-7,4-1-33,-3 2-31,2 0-41,0-2-44,-3 2-53,6 0-44,-7-2-72,4-2-126,0 0-23,-3 0-208,1 2-179</inkml:trace>
  <inkml:trace contextRef="#ctx0" brushRef="#br0" timeOffset="132354.17">7845 7149 1902,'0'0'12,"-8"4"14,8-4 12,-7 2 10,7-2 13,-4 4 13,4-4 5,0 0-1,0 0-5,-5 4-10,5-4 3,0 0 4,0 0 0,0 0 2,28 0-15,-18-2-2,4 0-4,2 0-6,1-2-2,0 0-5,4 0-4,-1 1-14,-3-2-30,4 2-49,-2-2-59,-1 4-61,0-3-72,0 2-135,-4 2-57,-4 0-111,1 5-57</inkml:trace>
  <inkml:trace contextRef="#ctx0" brushRef="#br0" timeOffset="132559.94">8092 7351 1529,'-8'13'81,"2"-3"18,-1 2 8,1-5 11,0-1 12,2-1 16,0 1 2,0-2 6,1 2-15,0-2-8,3-4-12,0 5-7,0-5-6,0 0-5,18 3-7,-8-6-10,8-1-5,-2-1-10,3-1-11,3 0-25,0-2-35,4-1-38,0 0-57,-1-2-75,7 1-79,0-2-159,-7 3-89,1-3 47,-1 3-131,3-4-84</inkml:trace>
  <inkml:trace contextRef="#ctx0" brushRef="#br0" timeOffset="133376.95">9664 6999 1657,'0'0'51,"-6"-4"13,6 4 5,-5-4 7,5 4 18,-5-4 13,5 4 4,-3-9 2,1 5 0,0-2-14,-1-1-5,2-1-11,-1-2-2,2 3-6,-2-5 0,-1 1-4,-1 0-1,-1-3-1,3 1-2,-4-1-5,1 2 8,2-3-15,-4 2-3,1 2 0,-3 0-6,1 1-2,-2 0-2,-1 2-8,-2 6-4,-1 2-4,-3 1-3,-3 8-5,-1 3 1,-4 9 4,2 1-1,-1 5-4,3 4-2,4-2 0,0 0-2,5 3 2,3-3-4,2 0-1,3-2 6,6-4-10,0 0 4,5 0 6,2-4-6,3-4-1,-1-3 0,3-4-2,2-1 3,0-4-4,2 0 9,-2-6-12,1 0 1,0-4-1,2-4 4,-1 0-6,0-2 7,-3-2-7,0-3 2,0 2-3,-4-5 0,1 0 2,-4-3-3,2 4 4,-3-1 8,-1 4 6,-1 0 10,2 2 0,-3 3 0,0-2-2,2 5-8,-2 1-2,-2-2-5,3 5-4,-1 3 0,0 0-1,-4 2 2,12 7-3,-2 0 0,-2 0 0,0 5 0,0 1 1,4 1 0,0 3 0,1 0 0,-3 0-16,3 0-31,2 2-47,-4-2-51,6 0-66,-4 0-72,3-3-71,1-1-115,-6-2-51,3-1 42,-1 0-151,2-5-122</inkml:trace>
  <inkml:trace contextRef="#ctx0" brushRef="#br0" timeOffset="133783.05">10060 7127 1684,'2'-7'48,"0"-2"26,-2 0 18,-2 1 17,2 0 17,0 1 18,-2 2 9,2-3 9,0 1-12,0 2-4,0 5-9,0-9-17,2 4-9,-2 5-13,6-9-8,1 6-7,2-4-14,-1 4-5,2 1-5,3-1-5,-2 1-6,1 2-1,-1 2-3,2 1-7,-2 2 9,-1 3 0,0 2 7,-3 1 8,2 3 9,-5-1 2,-4 2-3,-3 0-3,-3 2-7,-1 4-3,-3 0-2,-4 0-7,-2-1-4,2-2-5,-1 2-2,0-3-4,0-2-4,-1 0-1,3-4 0,2 1-1,0-3-3,3-1 4,-1 0 1,1-1-1,1-1-1,1-1-3,2 1-3,0 0 0,2-5-5,2-1-2,0 0-1,0 0-3,0 0 1,34-5 1,-20 0-3,5 1-1,1-2-1,4 0 0,2 3 0,2-3-1,-2 1 1,4-2-10,-2 2-35,0-1-54,2 0-51,-5 2-66,3 0-71,-2-3-74,-4-3-141,2 3-93,-7-1 57,1 1-308,0-3-326</inkml:trace>
  <inkml:trace contextRef="#ctx0" brushRef="#br0" timeOffset="134312.48">10853 6547 2313,'-7'-5'-29,"3"-3"22,-3 3 14,3 0 22,0 1 22,-1-1 26,1 1 16,-1 0 8,5 4 4,-3-5 4,0 1-6,3 4-9,-5-7-8,5 7-4,0 0-5,0 0-12,0 0 14,0 0 29,-3 16-5,3-5-3,0 3 0,0 3 0,0 2 0,2 3-6,-2 0-5,0 6-7,1-1-6,4 2-11,-2-1-4,3 1-4,0 0-5,3 1-2,2 0-4,0-3-6,6-1-15,-5-4-33,2-5-30,3-1-41,1-1-40,2-6-33,0-4-53,-2 0-59,8-5-48,-5-5-102,3 0-126,0-4 36,0-3-227,-1-1-222</inkml:trace>
  <inkml:trace contextRef="#ctx0" brushRef="#br0" timeOffset="134691.06">11325 6653 2170,'-3'-5'75,"-1"2"16,2-4 9,-2 4 19,2-3 14,2 6-4,-5-9-4,3 3-4,2-1-12,2 3-9,3-2 5,5-4-10,1 2 0,1 1-6,4-2-3,0 3 0,1 0-6,2 2-12,-2 1-1,1 1-9,-6 2 0,2 0-7,2 3 4,-6 3 5,-4 2 0,1 1 3,-5 2 4,-2 2-5,-4 5-4,-5 1-6,1 2-4,-8 0-3,2 4-3,-2 2 0,-5-3-3,3 0-6,5-2-5,-2-1 2,1-3-8,0-1-5,4-1 2,2-3-4,0-1 1,3 0 2,5-3-3,2-1 1,3-3-2,3-2-2,1 0 3,6-3-4,-3-2-1,5 2 1,4-4-3,0-1 0,3-1-4,1-1-27,-4-2-34,4 2-46,-1-3-56,-3-3-77,-2 2-70,0-3-77,3-3-181,-4 2-11,4-9 63,-3 2-273,0-2-273</inkml:trace>
  <inkml:trace contextRef="#ctx0" brushRef="#br0" timeOffset="134965.3">11981 6242 2398,'0'-6'102,"0"6"0,2-9 9,-2 5 23,0 4 21,2-7 17,4 5 10,3-2 13,3 0 7,6 2 7,-1 2-2,10 0 9,2 2-8,3 2-15,6 6 1,3 2-23,1 2-15,3 7-11,-5 0-8,-3 3-11,-3 7-8,-4 2-3,-8 2-16,-10-1-7,-5 4-6,-11 3-15,-7 9-32,-13 18-45,-12-2-81,-6-5-101,-11-3-139,-8-1-179,-3-7-237,-1-6 87,-5-4 79,0-8-527,2-3-573</inkml:trace>
  <inkml:trace contextRef="#ctx0" brushRef="#br0" timeOffset="137312.3">18480 2363 822,'-4'2'127,"4"-2"-13,0 0-14,-4 7-17,4-7 6,-2 4 5,2-4 2,0 0 0,-2 4 3,2-4 6,0 0 0,0 0 3,0 0-1,0 0-2,0 0-3,0 0-1,0 0-9,0 0-6,0 0-8,0 0-5,0 0-6,0 0-5,0 0-4,0 0-6,0 0-7,0 0-6,0 0-1,0 0-5,0 0-5,0 0-1,0 0-5,0 0-6,0 0 2,0 0-2,0 0-5,0 0-6,0 0-14,0 0-18,0 0-17,-5 5-17,5-5-23,0 0-16,0 0-26,0 0-14,-2 4-20,2-4-11,0 0-7,0 0 5,0 5-21,0-5-70,-7 4-276,1-2-44</inkml:trace>
  <inkml:trace contextRef="#ctx0" brushRef="#br0" timeOffset="137622.4">18169 2539 1423,'-4'3'-36,"0"1"19,-1 1 24,5-5 26,-5 5 25,1-2 22,4-3 12,-4 3 5,4-3 4,-2 4-2,2-4-2,-4 4-5,4-4-4,0 0-10,-4 3-6,4-3-4,0 0-9,0 0-6,0 0-7,0 0-5,34-5-4,-18 5-2,6-2-5,7-2-2,5 1-3,9 3-2,3-3-2,3-1-1,10 1-3,3 0 1,1 1-3,-1 0-12,-1-1-17,-4 1-19,-9-1-12,-5 0-20,-3 2-14,-7-2-9,-4 2-17,-7-1-27,-2-2-38,-7 2-27,-5 0-56,-2-1-333,-6 3-86</inkml:trace>
  <inkml:trace contextRef="#ctx0" brushRef="#br0" timeOffset="137937.66">18347 2642 1513,'-22'6'-42,"9"-3"17,-1-1 17,3 2 28,3-1 19,-1-3 25,3 3 14,6-3 8,-10 0 7,10 0 2,-8 2 0,8-2-1,-8 3-4,8-3-6,0 0-11,0 0-6,0 0-4,33-8-9,-6 8-4,6-5-5,10 3-4,15 0-3,5-1-4,28 1-1,6-2-4,1 2-2,-1-2-3,0 2-1,-3 0-5,-20 2-2,-12 0 1,-2 0-1,-10-1-2,-9 1-7,-5 0-14,-4-2-8,-2 2-12,-9-2-21,-5 2-25,-8 0-27,-8 0-12,2 2-19,-2-2-14,0 0-15,-28 7-37,9-3-100,-4-2-266,-6 2-63</inkml:trace>
  <inkml:trace contextRef="#ctx0" brushRef="#br0" timeOffset="138413.47">18438 2823 1512,'-20'4'-22,"8"-1"21,-2-1 22,4 0 26,4 1 19,-2-1 16,8-2 12,-9 0 4,9 0 2,-8 0 1,8 0-4,0 0-3,0 0-10,0 0-9,0 0-7,19-7-7,2 5-1,8-3-7,10 1 1,7-2-3,14 1-1,25 1-4,2-4 0,2 4-2,0-1-2,-5 0 2,-14-2-2,-8 3-2,-8 0 2,-5 1 0,-4 1-4,-5-2 4,-6 0 3,-3 3 12,-3-2 7,-7 0-4,0 3-3,-4-4-3,0 4-8,0-2-5,-3 0-4,-2 2-2,-2 0-6,1-3-3,-1 3-8,-1 0 3,2-3-6,-11 3-1,12 0 1,-12 0-11,12 0 3,-12 0-1,11-1-9,-11 1 1,10 0-3,-10 0-7,10 0-1,-10 0-6,8-3-10,-8 3-3,0 0-8,0 0-8,0 0-5,10 0-6,-10 0-9,0 0-10,0 0-14,0 0-9,0 0-7,0 0-12,7-1-5,-7 1-7,0 0-6,0 0-8,0 0-5,0 0 5,0 0-7,0 0 0,0 0-13,0 0-10,0 0-17,0 0-285,0 0 17</inkml:trace>
  <inkml:trace contextRef="#ctx0" brushRef="#br0" timeOffset="139213.67">19384 3858 1372,'0'0'75,"-10"-5"13,10 5 7,-7-3 2,3 1 11,4 2 20,0 0 16,-8-5 8,8 5 7,-4-3-9,4 3 0,-3-3-18,3 3-17,8-10-7,-1 4-3,6-2-19,1 0-8,8 1-12,3-3-7,11-1 0,4 2-9,13-3-9,24-2 1,3 4-7,7-2-6,6 2 2,0 3-8,-2 0-2,-2 0 4,-16 5-7,-17-5-5,-7 6-18,-9-4-18,-3 3-25,-8 1-24,0 1-27,-8-3-26,-5 6-28,-6-2-28,-6 4-27,-4-2-33,0-3-78,-21 12-126,3-3-213,-6 3-155</inkml:trace>
  <inkml:trace contextRef="#ctx0" brushRef="#br0" timeOffset="139462.51">19636 4076 1712,'-39'15'-26,"8"-6"21,4 0 18,3-4 21,6 1 25,2 0 26,2-2 19,1-2 15,3 1 7,-1-1 1,4 0-3,7-2-9,0 0-10,0 0-7,32-4-15,-4 1-4,5 1-8,15-2-8,15 0-2,26 2-9,8-1-6,3-1-7,4 2 1,-3-2-3,-6 0-3,-18 1-4,-16 3-23,-3-2-25,-12 2-23,-10-3-30,-2 1-28,-6 1-36,-8 0-44,-6 1-29,-6-3-13,-8 3-41,0 0-76,0 0-295,-30 0-130</inkml:trace>
  <inkml:trace contextRef="#ctx0" brushRef="#br0" timeOffset="139682.54">19935 4218 1661,'-34'11'-32,"8"-4"18,8 1 20,1-4 15,5 0 29,1-1 26,4-1 23,1 0 14,6-2 13,0 0 6,0 0 1,27 4-5,0-6 6,12 2-2,10 0 4,14-2 0,5 2-5,0-2 5,-4 0-1,5-1-6,-5 1-10,-5-2-8,-10 0-14,-3 3-1,-4-4-12,-8 2-6,-5 1-13,-1 0-31,0-1-50,-6 1-65,-6-5-74,1 1-92,-2 1-143,0-1-199,-3 1 87,2-3-271,-2 1-262</inkml:trace>
  <inkml:trace contextRef="#ctx0" brushRef="#br0" timeOffset="141993.36">16799 2667 2179,'0'0'-13,"0"0"7,0 0 4,0 0-7,0 0 7,2-14 4,-2 14-1,-2-9-1,2 9-1,0-6 2,0 6-4,0-6-9,0 6-16,0-5-24,0 5-39,0 0-35,0 0-30,0 0-120,0 0-203,0 0 16</inkml:trace>
  <inkml:trace contextRef="#ctx0" brushRef="#br0" timeOffset="142501.69">16170 3956 1403,'0'0'54,"-3"6"3,3-6-7,-2 5-7,2-5 9,0 0 3,0 0-5,0 0-4,15 0-6,-15 0-4,27-9-5,-3 7 0,8-4-4,15 3-2,14-1-1,30-5-1,4 3-2,0-1-3,7 0-1,2 2-2,-3 2 0,-3-2 1,-2 3-2,-23 0-2,-11 2-2,-12 2-14,-5-4-29,-7 4-28,-6 0-23,-5 0-11,-9 1-35,-14 0-87,-8 1-314,-12-1-35</inkml:trace>
  <inkml:trace contextRef="#ctx0" brushRef="#br0" timeOffset="142705.55">16265 4117 1510,'-42'7'48,"8"1"1,8-3-5,5-1-4,5 1-8,0-5 0,6 3 6,2-3 2,1 1 0,7-1-5,0 0 1,0 0-7,38-4 2,-8 4-4,10-7-6,17 2 3,30-1-3,6-4-2,5 3-3,1 1 3,3-1-12,-1 1-25,-3-1-26,-3 6-38,-18-1-28,-16 0-34,-13 0-60,-3 2-326,-13-2-32</inkml:trace>
  <inkml:trace contextRef="#ctx0" brushRef="#br0" timeOffset="142879.48">16644 4236 1475,'-47'10'27,"9"-4"9,9-3-4,4 1-3,10 0-7,-1-3 1,6 2 10,4 0 18,6-3 14,0 0 3,0 0-4,59-6-3,-2 1-7,30-6-4,17 1-5,11-3-20,9 2-43,7 1-60,-6-3-113,-4 0-232,-6-2-70,-8-2 0</inkml:trace>
  <inkml:trace contextRef="#ctx0" brushRef="#br0" timeOffset="152756.83">10961 5669 255,'8'0'73,"-8"0"-29,0 0 3,10 0 1,-10 0 0,0 0-9,0 0-3,10 0-5,-10 0 2,0 0-4,0 0 8,0 0-7,12 0 3,-12 0-6,0 0-1,0 0-5,0 0-2,8 0-2,-8 0-14,0 0-9,0 0-15,0 0-28,0 0-40,0 0-160,0 0 231</inkml:trace>
  <inkml:trace contextRef="#ctx0" brushRef="#br0" timeOffset="154426.77">6659 8931 720,'0'0'38,"0"0"13,0 0 4,4-6 7,-4 6 12,0 0 10,0 0 7,0-6 3,0 6 6,0 0 3,0 0 0,0 0 2,0 0 2,0 0-4,0 0 1,0 0-3,0-6 0,0 6-1,0 0-9,0 0 1,0 0-5,0 0-5,0 0-4,0 0 2,0 0-5,0 0-3,0 0 0,0 0-3,-2-6 6,2 6-6,0 0-3,0 0-11,0 0-1,0 0 5,0 0-12,0 0-4,0 0-6,0 0-1,0 0 0,0 0-12,0 0 4,0 0-6,0 0-3,0 0-5,0 0 0,0 0-5,0 0-1,0 0-6,8 21 4,-5-9 2,3 3 1,1 8-3,1 2 3,-2 1 1,1 9-10,4 0 3,-3 0 1,0 3 12,1 0-1,-4 1 0,2-2-3,0 1 1,-2-5 4,1-3-1,-1-1-4,-2-2 0,1-2-1,-1-4 0,0-4 2,-1 0-7,0 0 5,-2-6-3,2 2 1,0-3-5,0 2 9,-2-3-5,3-1-5,-3-1-7,3 2-20,-3-6-31,0-3-29,0 0-31,0 0-44,0 0-52,0 0-52,0 0-116,-6-17-154,6 7 66,3-1-144,4-5-111</inkml:trace>
  <inkml:trace contextRef="#ctx0" brushRef="#br0" timeOffset="154914.04">7271 9119 1600,'4'-5'9,"-2"1"13,0 0 19,-2 4 16,2-7 19,-2 7 19,2-5 10,-2 5 2,0-5-7,0 5-7,0 0-4,0 0-17,0 0-6,0 0-6,-20 3-7,9 4-3,-2 4-3,-4 0-5,-1 2 0,-4 2-4,-4 3-2,3 1-1,0 1-3,-2-4-5,5-1 2,2 0-5,-1-2-2,3 0-1,2-5 6,4 2-8,-4 0 4,6-3-2,0-1 0,-1-1 0,3-1-1,0 2-6,-1-1 0,3-3 2,-1 3-3,5-5-2,-2 4-1,2-4 1,0 6-2,0-6-3,0 0 1,11 3 1,-7-1-4,-4-2 2,13 2 0,-4 0-4,-1 0 3,4-1-2,0 3-1,0 0-2,3 2 3,0-1-1,0 2 0,-2 4 1,6-3 0,-3 5 0,-1-2 1,2 2-4,-2 1 3,-1-1-2,1 0 2,-2 0 1,-3-1-4,4 0 4,-4 1 0,1-2-1,-1 2 1,1-1-18,-2 0-17,-1-1-34,0-2-38,0 2-54,2-3-55,-2 1-72,0-2-122,0-1-52,3-1-122,0-3-81</inkml:trace>
  <inkml:trace contextRef="#ctx0" brushRef="#br0" timeOffset="155144.36">7646 9535 1552,'4'-4'92,"-4"4"32,5-6 7,-3 4 6,-2 2 2,3-5-3,-3 5-7,0 0-15,0 0-16,0 0-10,0 0-6,10 13-6,-5-4-4,-3 2-6,0 2-8,-1 4-5,5-3-1,-3 3-7,1 2-5,-2 1-3,0-2 0,0 2-3,2-1-11,0 1-23,-2-3-31,3 1-41,-1-1-42,-1-2-52,2 1-45,2-5-56,-1-3-89,1-1-105,3-3-130,2-2-91</inkml:trace>
  <inkml:trace contextRef="#ctx0" brushRef="#br0" timeOffset="155361.34">8398 9306 1703,'5'-12'108,"3"3"19,-2 2 15,-4 2 9,0 0 13,2 1 6,-2 1-11,0-4-9,4 3-22,2-3-10,0 1-14,4 1-7,5-5-12,0 3-9,6 0-11,1 0-19,1 1-35,-6 0-40,6 3-41,-4-1-45,-1 0-49,0 4-37,0 2-54,-7 0-118,-2 2-108,-3 1-171,-4 3-148</inkml:trace>
  <inkml:trace contextRef="#ctx0" brushRef="#br0" timeOffset="155542.98">8586 9503 1865,'-12'15'37,"1"-4"23,0-4 27,5 1 25,0-5 21,2 3 4,0-2 4,1 0-5,3-4-14,-6 5-4,6-5-7,0 0 0,21 0-13,-5-2-10,2-5-6,7 1-1,1-1-17,1-1-29,2-1-36,6 0-48,0-3-65,4 2-84,6-5-87,1 2-191,-1 0-23,-1-2-180,-7 3-174</inkml:trace>
  <inkml:trace contextRef="#ctx0" brushRef="#br0" timeOffset="157055.57">10096 8726 1764,'4'-2'-66,"-4"2"24,0 0 9,0 0 10,6 0 19,-6 0 5,0 0 7,0 0 9,0 0 1,9-3 1,-9 3 5,0 0 0,0 0 1,0 0-2,0 0 5,0 0 1,7-2 0,-7 2 3,0 0-3,0 0 0,0 0-1,0 0 3,0 0-4,4-4 3,-4 4 0,0 0-3,0 0 2,0 0 0,0 0 0,0 0-2,0 0 2,0 0-3,0 0 1,0 0 2,0 0-2,0 0-3,4-4-1,-4 4-2,0 0 1,4-4-2,-4 4-1,0 0 0,4-3-5,-4 3 3,0 0 0,1-8-2,-1 8-3,6-6 2,-6 6-1,2-5 0,-2 5-3,2-7 5,-1 2 4,-1 5-1,0-8-1,0 8-1,3-5 6,-3 5 1,2-6 4,-2 6-1,-2-7-5,2 7 0,0-6-1,0 6-3,0 0 4,-3-8 3,3 8 2,0 0-5,0-8 0,0 8-4,-1-3 0,1 3 4,-2-7 2,2 7-4,-8-3-3,5-1-8,3 4 4,-8-4-1,2 1 0,-1 1-2,-2 0-1,1 0 1,0 0 1,8 2-5,-21-2 2,12 2 1,-1 0-2,-1 0-1,11 0 1,-22 2 1,12 0-2,-4 2 0,0 1 4,2 1 0,-1 2-1,3 2 0,-3-1 1,1 3 3,1-1-6,2 5 0,-2 1 3,1 1-2,4 2 2,-1 0-2,1 3 4,4-3-1,0 2-10,4-3 12,0 3-4,0-4 3,6 1-3,-1-2-3,1 0 2,0-1 1,4-3-3,-2-4 2,5 3 3,-2-7-6,-1 2 7,1-7-6,1 0 4,2-2-2,-2-5 0,1 0-1,0-4-2,0-3 4,-3 0 1,2-2-5,-4-3 2,0 2 2,-2-4-4,2 2 12,-4 2-1,-2 0 6,0 2 12,-2-1 11,1 3-6,1 1 7,0 3-13,-2-1 7,-1 0-3,2 3-3,-1 0-15,0 1-6,0 0-1,1 3-1,-3 3 1,9 0-3,-9 0-3,8 9 5,-4-3-4,2 3 1,2 3-1,2-2 1,-4 5 2,4-1-4,-3 1 2,5 4 6,1-1-9,0 0-14,-1-1-24,1 1-30,0-1-41,-1-2-53,1 1-61,4-4-43,-6 0-99,1-2-89,4-3-45,-2 2-146,1-1-139</inkml:trace>
  <inkml:trace contextRef="#ctx0" brushRef="#br0" timeOffset="157461.15">10621 8946 1766,'4'-6'37,"1"1"34,-1 1 27,-2 0 25,0 0 15,-2 4 9,6-5 8,-6 5-16,7-7-6,-3 6-13,1-3-19,3 1-10,0-2-6,0 1-9,4 2-8,-2 0-1,0 1-15,3 1 1,-2 0-6,0 1-4,-1 1-2,0 2 12,0 0 5,-2 2 3,-2 3 5,-2-1-1,-1 4 0,-3 0-2,-1 4-4,-5-1-3,-2 4-5,-7 2-4,-2 2-3,-6 1-2,3-3-4,-3 3-4,0-3 1,-1 0-3,5-6-2,3 0 0,-2-2 0,6-2 0,2-2-1,-2 2-4,2-4 0,4 1-4,-2 0-2,3-3-1,3-1 2,2-4 0,0 0 2,17 3-1,-7-3 1,3-3 4,4-1-3,0 0-3,2-2-3,2 1 0,3 1-2,-4-1-3,4-2 0,-1 2-7,-3 2-26,-2-2-38,2 1-38,-2-1-54,-1 1-49,-2-2-60,1 1-61,1-3-74,-5-1-121,2 0-36,-1-2-284,4 0-321</inkml:trace>
  <inkml:trace contextRef="#ctx0" brushRef="#br0" timeOffset="157807.07">11153 8696 2303,'-2'-11'-17,"2"2"40,-2-3 35,0 2 26,-1 1 25,2-3 15,-2 4 10,3 3 4,-2-3 11,0 0-2,2 3-4,-2-1-14,2 6-12,-3-7-8,1 3-14,2 4-12,0 0-8,0 0-5,0 0-5,-16 11-5,9-3-5,3 1-1,-2 4-5,0 1-2,0 1 0,2 0-3,0 1-5,1 3 0,3 0-2,3 0-3,1 2 0,0 1-5,6-1 0,-4 1-3,4-4 2,1 2-6,2-3-20,2-4-32,-1 0-42,6-1-44,-4-4-50,1 0-60,2-5-72,-4-3-73,3 0-136,-2-3-33,1 0 46,-2-4-184,0-3-173</inkml:trace>
  <inkml:trace contextRef="#ctx0" brushRef="#br0" timeOffset="158046.98">11492 8649 1918,'0'-8'68,"0"2"25,0 6 17,0-7 13,0 7 5,0-8 3,2 3-5,-2 5-16,0 0-11,0 0-1,0 0-5,0 0-1,10 0-6,-10 0 5,7 15 9,-1-8-2,-2 3-5,0 3-8,3 0-8,-4 0-7,3 5-5,-2-3-6,-2 2-12,0 0-29,2 0-25,-2-2-36,2 1-30,-4-3-50,2-1-55,0-1-56,3-2-40,-5 0-91,2-4-116,2-1 0,-4-4-138,9 1-117</inkml:trace>
  <inkml:trace contextRef="#ctx0" brushRef="#br0" timeOffset="158361.84">11784 8414 1812,'-8'-9'54,"5"1"36,-1 1 19,0-1 15,0 2 13,2 0 14,2 2-5,0 4-6,2-11-7,2 5-6,2 1-9,5 1 3,1 2 1,6 2-1,0 0 3,4 4-10,3 1-2,-1 3-4,3 3-2,0 5 5,3 3 8,6 4-3,-10-1-3,4 5-6,-1 1-3,-7-3 6,-4 2-8,-3 4-8,-5 0-7,-5 4-8,-3-2-14,-7 3-29,-1 1-37,-6-4-48,-4 9-44,0-4-50,-8 0-54,-3-3-56,-1-1-59,-4-3-47,-1-2-118,-5-3-100,-2-2 49,-1 0-262,-2-3-279</inkml:trace>
  <inkml:trace contextRef="#ctx0" brushRef="#br0" timeOffset="158939.22">10058 9922 2089,'-8'0'-32,"8"0"19,-17 0 15,17 0 16,-13 0 20,4 0 15,9 0 14,-10-3 9,10 3 4,0 0 1,-11-2 1,11 2 1,0 0 1,-11 0-1,11 0-9,0 0 9,0 0 2,0 0-7,-10 0 2,10 0-2,0 0-7,0 0 12,0 0 1,0 0 0,0 0 4,26-4 1,-12 2 0,7-2 0,9 1 7,12-5 0,13-3 5,28-6-3,6-2 3,9-2 0,3-4 3,9-4-2,5 0-7,8 1-4,8-2 2,13-1 3,32-6-3,-1 2-9,-27 6-7,-4 1 1,-1 4-9,-4 0-3,-7 5-3,-7-1-11,-9 6-4,-14 1-6,-13-1-3,-24 7-1,-14 0-7,-9 0 7,-10 3-7,-2 0-8,-3 1-2,-5-1 0,-2 0-12,-2 2-11,-4 1-19,-4-2-19,0 3-23,-2 0-27,-8 0-34,11 0-35,-11 0-36,4 3-32,-4-3-45,0 0-53,0 0-51,0 0-121,-24 1-104,24-1 51,-21 0-301,7 0-335</inkml:trace>
  <inkml:trace contextRef="#ctx0" brushRef="#br0" timeOffset="160839.47">10662 10655 2172,'0'0'-105,"-4"-2"19,4 2 20,0 0 20,0 0 23,0 0 14,0 0 20,0 0 8,0 0 12,0 0 8,0 0 4,0 0 9,0 0 4,0 0 3,0 0 1,0 0 6,0 0 7,0 0 1,0 0 9,0 0 0,0 0 4,0 0 4,0 0-5,0 0 8,0 0 1,0 0-4,0 0-9,0 0-1,0 0-3,0 0-1,0 0-7,0 0-1,0 0-17,0 0 0,0 0-9,0 0-9,0 0-5,0 0 0,6 13 8,-4-4 6,0 5-1,0 0 1,2 4 3,0 3 7,0 1 0,3 2-1,-2 0-3,-1-1-3,0 2-7,0 0-4,0 0 1,2 0-4,-3-6-1,1 2-1,0-3-4,0 0-2,1-1-2,-3-2-11,2-2-25,-2-1-18,3-2-18,-3-1-28,0 0-21,0-1-35,0-5-31,2 1-43,2-1-41,-1-3-26,-5 0-60,17-7-106,-9 0-52,0-3-189,5-1-175</inkml:trace>
  <inkml:trace contextRef="#ctx0" brushRef="#br0" timeOffset="161121.09">11254 10714 1793,'8'-13'19,"0"5"33,-4-2 33,-2 1 21,2 1 24,-2 2 21,2-1 18,-2 1 6,2 2 0,-1-1-8,-1 0-11,-2 5-14,2-7-10,-2 7-19,4-6-8,-4 6-14,0 0 27,0 0-1,13 15-5,-9-7-9,1 4-4,1 1-3,-2 2-8,0 3-4,1-1-6,0 3-7,3 1-7,-4-2-5,0 4-4,0 0-6,0 0-18,-2-2-25,-2 0-40,0 0-49,0-3-45,-2 4-55,2-5-53,-2-2-58,0-1-45,-2-4-98,0 1-95,0-4 19,-2-1-240,2-3-242</inkml:trace>
  <inkml:trace contextRef="#ctx0" brushRef="#br0" timeOffset="161331.08">11272 10972 2105,'-7'-7'63,"0"2"35,3-5 15,-2 3 14,4-1 17,-2-2 3,0 0 6,4 1-6,0 0-9,2-3-7,4-1-11,4-1-11,8-1-6,0-2-4,8 1-12,0-1-5,3 2-6,1 1-12,1 3-6,0 2-10,-2 1-30,2 1-41,-1 3-43,0 0-47,-1 1-63,-3 3-65,0 0-57,-3 0-132,0 3-89,1-1 45,5 2-169,-4-1-140</inkml:trace>
  <inkml:trace contextRef="#ctx0" brushRef="#br0" timeOffset="161837.51">12110 10744 1736,'8'-2'28,"-1"0"24,-1-2 21,-2 0 23,2 1 20,-1-3 16,0-2 7,-1 3 1,2-4 2,-2 1 7,0-2-6,0-1 1,3-3-3,-3 1 1,-2-1-6,2 0 9,-2-2-1,1 0-8,-3 1-5,2 2-2,-2 2-7,-2-3-15,-1 4-11,-3-1-10,0 4-10,-3 1-11,-1 2-3,-3 3-9,-2 1-5,-1 3-5,-2 3-4,-1 3-4,1 2-3,-2 2-7,4 0 0,-3 2-2,6 0-4,0 3 0,5-3 0,-1 2-5,2-2 0,5 0 0,-2 1-4,4-4 0,2 3 3,0-5 0,0 0-2,5-1 1,-4-1 3,7-2-3,-2-3-1,3-1-1,-1-2-4,1 0 3,0-5-3,1-1 0,1-2-1,0-4 0,-3 2-2,1-2 2,-1-1-2,-1-2 0,2 2 1,-5 3 6,2-2 7,-4 3-1,2 2-3,1-1-2,-2 2-1,-1 0-8,0 3-2,0-1-3,2 1 2,-6 3 2,0 0 0,19 9-1,-12-6 0,2 5-2,-1 2 2,0 1 3,0 0-3,2 1 1,-2 1 0,-2-2 2,2 3-12,1-2-32,-2-2-38,1 4-48,0-3-46,-3-3-58,-1 1-63,1 2-64,0-4-101,-1-2-132,2-1 36,2 0-319,-2 0-356</inkml:trace>
  <inkml:trace contextRef="#ctx0" brushRef="#br0" timeOffset="162205.91">12402 10738 2440,'0'-6'49,"0"6"18,2-7 24,-2 0 17,0 7 28,2-7 13,-2 2 7,0 5-8,4-10-14,4 7-8,-2-4-2,-1 2-5,5 1-4,4 1-5,-3-2-7,1 4-8,1 1-9,-1 0-9,0 0-4,0 4-5,-2-1 1,-1 3 2,-2 2 13,-3 1-1,0 3-3,-4-1-4,0 0-5,-4 6-4,0-2-5,-3 3-6,-2-1-3,1 2-4,-2 0-7,-1-2-2,2-3-4,1-2-5,2 2-2,-1-4-4,0 1-3,2-1-1,3-3-3,-3 1-4,1-2-1,2 0 1,2-1 2,0-5 4,8 6 0,-1-4-4,-7-2 1,21-2 0,-7 0-3,4-2-1,0 1 1,4-3 1,1 1-4,1-3-11,-4-1-40,4 0-54,-1-2-63,1-1-55,-4-2-85,6-2-81,-7-5-109,3-3-153,-4 2 46,0-2-418,-4-3-486</inkml:trace>
  <inkml:trace contextRef="#ctx0" brushRef="#br0" timeOffset="162491.65">12919 10235 2983,'-6'-13'37,"2"3"25,2 3 24,-2-1 33,1 3 25,-2 1 14,5 4-5,-4-7-13,4 2-15,0 5-15,0 0 3,0 0 22,-12 17-8,6-5-10,3 2-8,-1 6-5,2-1-9,0 5-6,2 0-4,0 2-8,0 2-6,2-2-6,0 1-7,5-1-4,-1 1-3,2 0-4,-2-3-5,6-2-2,-2 2-5,2-5-5,1-2-19,2 1-36,0-9-49,-1 0-60,3-1-52,-2-4-57,0-3-54,4-2-41,-2-3-25,-3-1-33,2-5-71,0-1-26,-2-3-17,-4-4-220,-1 1-222</inkml:trace>
  <inkml:trace contextRef="#ctx0" brushRef="#br0" timeOffset="162809.47">13184 10439 2005,'0'-17'11,"0"3"33,-2 1 28,2 2 30,-2 3 25,0 1 25,2-2 13,0 4 10,0-2-7,0 2-16,4-3-19,0-1-13,4 2-5,2 2-2,2-5 0,2 3 0,1 0 5,2 2-2,0 1-6,-4-2-2,6 2-15,-5 2-9,-1 1-9,-2 1-3,2 1-3,-5 3 8,0 3 9,-2 0 6,-3 3 0,0 1-2,-3 0-4,-3 5-9,-2-1-3,1 0-3,-2 2-13,0 0-2,0-2 0,-2 1-12,3-2-4,0 1-5,3 0 1,0-4-5,0 0-3,2-2 1,4 1-2,1-1-1,2-2-1,3-2-6,-2 1 1,4-2 0,2-2-5,-2-2-9,1 0-32,-1-2-45,3-2-55,2 1-62,-1-7-66,-4 0-69,2-4-80,-5-1-109,0-6-123,-3-1 42,-2-3-397,0-2-466</inkml:trace>
  <inkml:trace contextRef="#ctx0" brushRef="#br0" timeOffset="163069.65">13429 9985 2782,'-2'-7'30,"-2"3"18,2 0 19,2 4 14,4-7 21,-2 3 5,7 2 18,-1 1 11,5-2 15,6 1 16,2 2 13,3 2 3,7 1 3,0 0-6,8 5 6,2-1-17,-3 4-8,4 3 0,-3 5-7,0 3-18,-7-5-5,-6 5-1,-6 0 1,0 8-4,-10-5-18,-6 3-5,-8 2-12,-4 1-9,-10 1-18,-4 1-23,-6 0-31,-6 2-50,1-7-46,-9 1-65,-10 5-67,3-9-72,2-5-65,1-5-91,-3 0-175,-4-4-46,1-1 71,-4-7-445,5-3-513</inkml:trace>
  <inkml:trace contextRef="#ctx0" brushRef="#br0" timeOffset="164304.66">6699 7801 2596,'2'-4'-151,"-2"4"40,0 0 38,0 0 33,0 0 27,4-4 24,-4 4 12,0 0 12,0 0 7,0 0 0,0 0 2,0 0-1,0 0 0,1-5-3,-1 5-5,0 0-3,0 0-3,0 0-4,0 0-4,0 0-6,0 0-13,0 0-19,0 0-29,0 0-43,0 0-49,0 0-58,0 0-128,0 0-316,-10-6-136</inkml:trace>
  <inkml:trace contextRef="#ctx0" brushRef="#br0" timeOffset="165108.68">11280 5750 1614,'0'0'-70,"0"0"31,0 0 17,0 0 8,0 0 10,0 0 8,0 0 10,0 0 11,0 0 5,2-14 0,-2 14 8,0-6 0,0 6 3,0 0 2,0-6-5,0 6-2,0 0-3,2-5-3,-2 5-6,0 0-1,0 0-3,0-7-2,0 7-5,0 0 4,0 0-3,0 0-4,0 0 0,0-5 0,0 5 0,0 0 1,0 0-1,0 0 1,0 0-3,0 0-2,0 0 3,0 0-4,0 0-2,0 0 1,0 0 0,0 0-3,0 0 4,0 0-2,0 0-1,0 0-1,0 0 2,0 0 0,0 0 0,0 0 1,0 0-3,0 0 9,0 0 4,0 0 3,0 0 2,0 0 0,2-5 2,-2 5-1,0 0-2,0 0 1,0 0-3,0 0-1,0 0-2,0 0 1,0 0-3,0 0-4,0 0 1,0 0-1,0 0 0,0 0-3,0 0 2,0 0-1,0 0-3,0 0 2,0 0 0,0 0-2,0 0 1,0 0 1,0 0-3,0 0 0,0 0 2,0 0 0,0 0-1,0 0 2,0 0-1,0 0 0,0 0-1,0 0-1,0 0-1,0 0-1,0 0 0,0 0 1,0 0-4,0 0-13,0 0-14,0 0-10,0 0-11,0 0-12,0 0-14,0 0-14,0 0-12,0 0-8,0 0-13,2-5-6,-2 5-16,0 0-35,0 0-247,9-2 61</inkml:trace>
  <inkml:trace contextRef="#ctx0" brushRef="#br0" timeOffset="165532.51">6756 8081 1145,'-12'0'-32,"12"0"10,-9 0 9,9 0 7,-6 2 12,6-2 9,0 0-1,0 0 4,0 0-1,0 0 3,-12-2-3,12 2-1,0 0-5,0 0 2,0 0-15,0 0-21,0 0-33,0-6-21,0 6-77,4-11-155,-2 1 175</inkml:trace>
  <inkml:trace contextRef="#ctx0" brushRef="#br0" timeOffset="170072.67">12388 4968 1244,'0'-6'-123,"0"6"14,0 0 10,0 0 10,0 0 10,0 0 7,0 0 9,0 0 6,0 0 6,0 0 7,0 0 2,0 0 7,0 0 8,0 0 1,0 0 5,0 0 5,0 0 7,0 0 7,0 0 0,0 0 6,0 0 3,0 0 3,0 0 3,0 0-1,0 0 2,0 0-2,0 0 3,0 0-1,0 0 0,0 0-1,0 0 4,0 0-3,0 0-3,0 0-2,0 0 2,0 0-2,0 0 0,0-5 1,0 5 3,0 0-1,0 0 2,0 0 2,0 0-2,0 0 1,0 0-3,0 0-3,0 0 3,0 0-1,0 0 2,1-6-5,-1 6 0,0 0 2,0 0-3,0 0-1,5-4 1,-5 4-3,0 0-2,0 0 3,0 0-2,0 0-1,0 0-1,0 0 3,0 0-2,0 0 0,0 0-2,0 0 8,0 0-9,0 0 2,0 0 1,4-5 0,-4 5-4,0 0 3,0 0 0,0 0-1,0 0 0,0 0 1,0 0-2,0 0-5,0 0 1,1-4-1,-1 4-2,0 0 0,0 0 2,0 0-3,0 0 1,0 0 5,0 0-9,9-3 1,-9 3-2,0 0 0,0 0-3,0 0 1,0 0-2,0 0 5,7-2 0,-7 2 3,0 0 1,0 0-3,0 0-1,0 0 0,0 0-3,0 0-1,7-1-4,-7 1-4,0 0 3,0 0-8,4-4-6,-4 4-6,0 0-57,0 0 33</inkml:trace>
  <inkml:trace contextRef="#ctx0" brushRef="#br0" timeOffset="171677.87">6087 8778 495,'-6'-17'113,"-1"4"0,1-1-7,-2 4-1,2 1 1,-1 0-6,0 1 18,3 3 4,-2-3-9,2 1-12,0 5-12,2-3-14,2 5-9,0 0-5,-4 15-7,6 6-5,2 20 8,10 31 1,6 18 11,1 16 7,9 9 0,1 4-2,3 5-7,10 29-4,-1 5-1,-1-4-6,-6-26-5,-4-1-3,1 1-5,-3-10-12,-2-11-26,-5-8-22,-1-12-19,-6-10-25,-3-20-30,-4-14-28,-3-10-41,-4-11-98,-2-7-150,0-8-161,-2-7-70</inkml:trace>
  <inkml:trace contextRef="#ctx0" brushRef="#br0" timeOffset="173093.01">6000 8658 1611,'-4'-13'-12,"0"1"6,2 2 7,0 2 5,0 1 8,0 2 0,0-3 4,2 2-1,2-1-2,2-1-2,2 1 3,2-3 1,6 2-6,0-1 5,7 1 0,5 1 2,10-1 7,4 1 8,11-2 3,6 0 9,23-6 3,7 0 5,6-4 1,9-2-5,11-4 2,14-4-3,12-3-3,35-8-1,4-4-1,2 0-5,14 1-2,12-1-1,10 6-3,0-2-4,0 5-2,-6-1-2,1 2-2,2 3-1,0-1 6,3 1 7,-6-1 10,-5 1 6,-6-3 9,2-2 15,1 4-13,0-4-5,4 1-3,-4 5-6,-2-5 1,-8 3-4,-2-1-4,-2 1-1,-2 1-1,-6 4-4,-29 1-3,-10 6-3,-1-1-2,-4-1-1,-9 4 7,-6 1-10,-9-1-2,-6 1 3,-4 2-2,-5 0 2,-4-1 0,-6 3 3,-7 0 1,1-2-1,-16 2-2,-9 4 4,-3 0 0,-9 1-4,-5 1 5,-7 1 3,-3 1 1,-4 1 9,-4 0 8,-1 1 1,-2-2 1,-3 2-10,0 1-2,-2-1-5,-1 1-5,0 0-3,-2 1-7,-2-1-2,0 2-7,-8 0 0,16-2-4,-16 2 0,12 5 4,-5-1 0,-2 4-4,4 4-4,-3 3 3,1 0-2,0 8 3,-1 4-1,-1 7-1,4 11 5,2 5-4,-1 24 7,3 7-4,4 1-4,1 5 4,0 6 0,6 3-1,-1 0 0,3 2 3,0 0-4,2 4 3,0 2 4,1 5 7,-1 2 4,0 3-1,1 0 3,-2 1-1,3-3 1,-4-3 3,2-6-1,-6-5-2,4-4 2,-1-5-2,-1-5-5,-4-1 2,4-2-1,-5-3 1,1-2-2,-4-3-3,0-1-2,-6-13 2,0-9-5,1-1-4,-3-4 1,1-4-1,-3-4 3,1 1-5,-1-4-1,-2-5 1,0-3 0,-2-1-2,2-5-2,-2-2 3,0-1-5,2 1 3,-2-8-1,0 4 2,0-1-4,-2-2 4,0 1 0,0 0-1,0-3-1,0 2 2,-2 1-2,2-3-2,-2 1 1,0 0-1,-4-1-2,4 1 2,-4-1-2,2 1-2,-2-2 0,2 2 1,-3-3 0,-2 4-1,-1-2 0,2 0 2,-4 1-1,2 0-1,-3-1 2,-1 1 2,1 0-8,-7-1 6,-2 3-2,-2-2 2,-7 5-1,-7-3 2,-8 3-1,-27 6 0,-4 0-2,-9 0 1,-5-1-5,-8 0 4,-11 1 2,-11 0-2,-10 2-1,-13 1 2,-41 4-3,-10 0 0,-10 1 0,-15 7 2,-9 0-6,-18 4 1,-14 3-4,-2 0 8,-5 1-4,-21 0-3,-8-1 1,2-3 0,0-1 1,-6-4 2,0-3 0,4-9-1,12-3 3,12-5 3,12-4 0,5-5-2,13-4-2,14-2 5,15-2-4,40 0 3,13 1 0,11-3 1,11 0-3,14 0 1,10 1-1,18 1 3,22-1 3,18 2-3,13-1-2,5 0-10,11 2-5,4 0 5,5 0 3,8-1-4,5 1 1,6 0 5,0 0-7,0 0 3,0 0-1,21-15 2,-12 14-1,1 0-4,-4-5 3,0 5-2,-6 1 5,14-2 2,-10 0-1,-4 2 4,8-2 0,-8 2-3,0 0 4,13-2 6,-13 2-5,3-2 4,-3 2 2,0 0-3,10-1 4,-10 1 2,0 0 13,4-8 1,-2 1-1,0-5-3,0-4-1,-4-1-1,0-7-1,0-3-5,-7-7 2,-2-2-8,-5-10-16,-8-17-22,-5-7-20,-3-2-8,-2-6-20,0-3-27,1-5-24,-3-4-26,6 0-35,3-4-40,6-2-74,3 11-196,1 0-55,4 6 90,1 3-216,4 13-181</inkml:trace>
  <inkml:trace contextRef="#ctx0" brushRef="#br0" timeOffset="173964.61">16199 7989 1538,'-6'-1'211,"0"-4"-71,-1 4-28,7 1-10,-10-4-1,5 3 5,5 1 0,-8-5-6,8 5 3,-9-3-5,9 3-6,0 0-4,-6-2-8,6 2-9,0 0-10,0 0-5,0 0-9,-6 7 3,8 5 8,0 1-3,1 6 4,5 6-2,-2 1-1,2 7 1,0 4 1,2-2-11,0 2-3,0 9 6,4-5-13,-4 3-1,-2-5 4,5 4-9,-2-5-7,-3-1-31,1-4-41,-1 0-40,-2-7-46,0-2-49,4 0-45,-2-5-35,-2-8-84,2 1-110,3-4-7,-2-2-132,3-6-96</inkml:trace>
  <inkml:trace contextRef="#ctx0" brushRef="#br0" timeOffset="174296.73">16638 8353 1702,'6'-18'56,"-4"1"38,0 5 25,0 0 11,-2 1 13,-2 2 5,0 5-1,0-2-6,-4-1-7,-1 7-12,-3 0-1,10 0-14,-26 5-7,10 5-5,-4-1-3,-1 4-11,-3 0-5,2 5-12,0-5-11,1 2 3,0 0-9,4 0-2,1-1-3,0-4-9,4 1-12,1-4 10,1 1-2,3 0-3,5-5 2,4 2-5,-2-5-2,13 4 3,-3-1-10,2-3-1,1 2 3,5 2-5,1-2-6,0 2 6,2 1-1,3 1-1,-2 1 0,0 1-1,1-1 3,1 3-4,-4 0 1,4 1 2,-3-1-10,0 1-29,-1 3-36,1-5-39,-3 3-47,-1-3-48,1 0-44,-1 3-42,-2-7-73,-1 4-77,-2-2-33,1-3-198,0-2-160</inkml:trace>
  <inkml:trace contextRef="#ctx0" brushRef="#br0" timeOffset="174614.88">16959 8606 1852,'12'-9'33,"-4"0"27,-2-2 21,0 6 19,-2-2 22,0 2 14,1-2 8,0-1-6,1 3 1,-2-1-9,3 0-10,1 3-8,2-1-6,-1 0-5,4 2-7,-2 2 0,-1 2-6,5 2-4,-3 1 4,-1 3-4,-1 0 1,-3 3-3,-3 1-3,0 3-5,-7-2-4,0 4-6,-4 1-7,-3 4-5,-1-1-5,-8 3-1,-1 0-5,5-3-3,-3-2-4,0-2-3,5-2-2,-1-2-2,4-1-3,0 0-2,2-3-1,-2-2-3,4 1-6,6-3 0,0 0 2,0-5-7,16 0 3,-6 0 3,5-5-2,4 0-5,3-1-1,5-1-13,-1-1-27,1-1-30,11-2-41,-2-3-65,-1 0-76,9-2-81,1-3-156,-5-1-89,1-2 47,-1 1-288,-4-4-302</inkml:trace>
  <inkml:trace contextRef="#ctx0" brushRef="#br0" timeOffset="174800.38">17819 8331 2300,'-4'-6'90,"-1"1"17,5 5-4,-3-7 0,1 3 8,2 4 11,0-8-8,4 3-15,2-1-14,5-1-2,1-2-13,6 5-4,-2-2-20,1-1-39,2 2-45,-2 1-57,3 2-61,-5 1-63,-1 1-115,-1 1-147,-3 3 35,-3 3-145,-3 0-91</inkml:trace>
  <inkml:trace contextRef="#ctx0" brushRef="#br0" timeOffset="174957.19">17870 8507 1764,'-10'12'110,"2"-3"-4,0-1-8,2-4 11,2 1 19,0-1 19,4-4 13,-4 6-1,4-6-5,0 0-22,0 0-17,26-2-10,-12-2-11,7 0-34,2-1-42,0-3-59,4-1-74,6 0-89,-4-6-107,3 1-185,2-3 31,3-5-157,1 0-119</inkml:trace>
  <inkml:trace contextRef="#ctx0" brushRef="#br0" timeOffset="175438.72">18915 8060 1785,'4'-11'90,"-4"-3"11,0 2 3,-2-1 8,-3-2 10,1-2 4,-1-1 11,-4-4 6,4-1-4,-6 0-9,3 2 5,-3 0 3,0 0-8,1 0-8,0 3-7,-4 3-15,4 3-10,-5 1-8,0 3-11,-2 4-10,-1 4 0,-2 4-9,2 4-6,-4 4-2,-1 6-7,0 3 0,6 3-7,-3 5 2,4 0-6,1 2-2,2 2-3,2 1-1,1 1-1,4-3 3,2-4-3,2 0-3,-1-8 1,3 2-1,3-3 0,1-3-4,2-4 3,2 0-4,2-5-1,2-3 0,-2-4-2,3-2 0,1-3-2,2-5 1,0-4-3,0-3 1,0-2-4,1-4 1,-2 1-3,0-1 4,-3 0 1,2 2 15,-4 2 19,-2 3 4,0 3 1,-1 2-5,1 0-10,-3 2-6,1 0-5,-2 3-2,5 6 4,-1 0-5,0 4 0,4 4 0,-2 2 1,0 1-1,3 6 1,0 0-1,-2 0 1,0 3-9,-1 0-28,1 1-46,-2 0-51,0-2-52,-3-1-72,-1 1-72,-1-4-73,1-2-126,-3-1-53,-2-1 75,2-3-255,2-1-238</inkml:trace>
  <inkml:trace contextRef="#ctx0" brushRef="#br0" timeOffset="175766.84">19067 8159 2069,'12'-18'51,"-1"5"20,0 2 12,-3-2 19,0 4 19,1-1 20,0 3 21,1-2 5,3 1 3,-1 1 0,3 2-10,2-1-9,-1 2-12,0 0-11,-1 4-10,0 0-8,-4 2-11,5 4-3,-6 1-3,2 3 0,-4 1-1,-4 3-4,-3 3-7,-1 0 0,-3 3-6,-1-2-8,-2 3-4,-2 0-4,-2-2-8,1 2 0,-2-3-3,4-1-4,-2-2-5,3-3-4,-2 2 1,3-1-10,-1-5-2,2 2 0,2-1-1,2-1 0,2-1 2,2-1-3,4-1-1,3-3-5,0 1 0,4-1-4,-1-2 0,4 0 0,0-2-5,1-1-17,0-2-30,0 0-47,5-2-61,-3-2-68,-2-4-78,2-3-84,-4-1-120,4-5-121,-1-3 46,-4-4-381,3 1-432</inkml:trace>
  <inkml:trace contextRef="#ctx0" brushRef="#br0" timeOffset="176051.09">19905 7550 2627,'-7'-17'28,"4"5"26,-4-2 17,4 5 15,-5-1 12,4 3 9,-1 1 36,2-2 18,-4 5 7,6-3-4,-4 2-15,1 0-14,4 4-17,-6-4 11,6 4 6,-11 12-8,7-3-5,-3 5-13,1 5-1,0 3-9,0 5-8,2 2-8,0 4-6,0 1-6,1-2-6,3 2-6,0-1-7,0 5-3,3 0-3,3-2-5,-2-6-1,0-1-5,2-2-12,0-2-21,3-6-43,-1-1-58,7-4-67,-2-4-70,1-6-77,6-4-68,-7 0-101,6-9-130,0-4 42,-1 0-373,4-7-422</inkml:trace>
  <inkml:trace contextRef="#ctx0" brushRef="#br0" timeOffset="176403.14">20136 7604 2619,'0'-9'50,"0"-1"12,-2 4 3,2 3 6,0-3 18,0 6 29,2-9 10,0 5 0,5-3 1,1 3-1,5-2 2,0 2 1,10-2 2,0 3 0,5-3 0,2 2-7,-3 2-11,0 0-10,-2 2-11,-3 0-10,-1 0-7,-2 2-5,-3 2-9,0 4-2,-5 1-1,-5 3 1,-4 3-3,-4 0-2,-2 2-5,-7 4 1,-2-2-7,1 3-4,-3-5 1,-2 5-4,4-3-3,-1 1-3,0-3-5,2-3-4,4 1-2,-1-3 0,1-1-2,3 1 0,3-3 0,4-1 0,5-2-4,5 1 1,3 0 0,2-7-3,0 3-2,6-3 2,-1 0-3,3-3-18,2-4-35,0 1-48,-1-3-62,6-1-61,-4-4-72,1-3-83,-5-7-87,1 4-156,-4-6 26,0 2 70,-4-3-349,0-2-349</inkml:trace>
  <inkml:trace contextRef="#ctx0" brushRef="#br0" timeOffset="176664.44">20902 7253 2570,'3'-10'49,"-3"2"20,0 2 26,0-2 19,2 3 20,0-1 6,1 0 8,3 1 6,0-2 4,4 5 7,1-1 5,4 1 2,4 4 5,0 1-5,4 2-1,5 4-1,2 5-4,-1 3-5,3 1-14,0 8-21,-1-2-14,-3 5-5,-2 1-4,-8 1-9,-5 3-3,-4 0-8,-9 0-11,-7 3-3,-6 3-25,-11 4-41,-16 7-59,-7 2-84,-6-3-94,-9-6-103,-3 2-105,-10-7-163,-7 0-59,-3-3 65,-2-6-465,0-2-537</inkml:trace>
  <inkml:trace contextRef="#ctx0" brushRef="#br0" timeOffset="177271.55">15822 7473 2856,'-15'-4'-71,"5"2"22,0 2 34,-1-2 30,2 1 27,1 1 20,8 0 12,-15-3 6,15 3 2,-12 0-5,8-1-8,4 1-5,-12 1-14,8 3-7,2 4 13,2 9 13,2 8-3,0 13 5,4 12 10,10 26 1,-4 8 7,7 6 1,-2 4-4,6-1-8,1 6-6,-1-5-2,1 8-6,-4-1-5,4 6-1,-3 0-6,-2-1-9,-2-7-28,3-8-36,-6-8-36,0-10-42,-4-20-41,-4-13-51,-4-12-67,2-10-72,0-9-159,0-7-32,1-5 47,-5 3-206,8-27-176</inkml:trace>
  <inkml:trace contextRef="#ctx0" brushRef="#br0" timeOffset="178207.6">15905 7299 1883,'-15'-22'2,"3"3"32,1 4 20,2-1 7,3 3 12,-4 2 7,7-2 14,-1 5-1,1-4 2,2 1-2,1-1-7,1-1-7,4-1-9,3 0-3,8-2 1,1-3-3,10 0 1,9-5 3,4-1-3,22-8 0,7-1 3,16-2 10,12-3 6,18-1 6,10-2 8,45-7-4,16-2-3,10-4-5,12 1-4,17-1-5,23 1-9,23 6-6,10 1-7,12 5 2,16 5-8,75-4-5,-73 12-1,-9 3-1,5 3 0,-2 2 1,-17 2 0,-25 2 0,-24 0 0,-29 2-3,-60 2 1,-19 0-1,-16 2 7,-20 2-2,-10-4-4,-26 5-3,-11 0-5,-12 1-3,-6 2-3,-3-2 0,-1 3-5,-5-2-6,-4 5-1,1-3-3,-1 2-12,-5 0-11,-1 2-5,1 2 1,-4 0 2,2 2 0,0 1 2,0 5 0,-1 0 1,2 0 3,-3 6-1,4 3 1,-3 7 2,0 3 0,-1 8 6,0 11 15,-3 4 7,1 31 4,-4 4 7,-2 7 4,-2 3 0,-2 8-1,-3-3 0,-1 7-2,4 6-1,-2 2-5,-1 3-3,4 1 0,3-4-4,0 0 1,5-5-6,0-8 1,1-6-1,0-4-2,2-11-3,1-3 2,-1-17-4,1-11 1,-2-1-1,-1-3-2,0-9-1,0-2 1,0 1 0,-2-8 0,2-3-1,-4 0-2,0-7-1,-2 2 1,2-3 0,0-2-2,-4 0 0,2-2-1,-2 0-1,-2 1 5,-4-4-4,-2 2 0,-4-1 1,-4 1 1,-3-2-2,-7 1-3,-7 0 2,-9 0 1,-14-1-4,-31 5 4,-12-4-1,-18 0 0,-8-5-1,-13 0-1,-18-2 3,-56 1-1,-22 1 0,-15 1 1,-10-1-2,-19 5 0,-12 5 0,-8 2-1,7 8-2,-3 7 2,-11 8-1,-61 14 2,15 7-5,70-6 7,8 0-4,6 4-1,6-1-2,17-3 1,20-4 2,16-1-3,26-3 3,16-7-1,45-6-4,11-8-1,19-4-1,13-4 2,10 3 0,19-11 0,8-4 0,12-3-8,3-4-38,6-4-10,2 2-3,-1-6-7,4 3-14,0-6-25,3 2-22,2 0-16,2-3-21,2-1-28,3-2-32,3-2-49,7 1-57,1-5-170,0 0-56,4-6 56,2-3-268,-2-7-264</inkml:trace>
  <inkml:trace contextRef="#ctx0" brushRef="#br0" timeOffset="188379.96">17090 11110 1150,'5'-6'274,"-5"6"-90,0-6-39,0 6-14,0-5 0,0 5 3,0-6-10,0 6-9,2-6-2,-2 6 3,0 0 1,0-5-7,0 5-2,0-7-1,0 7-2,0 0-15,0 0-4,0 0-7,-2-5-9,2 5-12,0 0-6,0 0-7,0 0-9,0 0-2,0 0 1,0 0-15,7 25 3,-3-9 0,0 4-3,2 8 0,1 4-1,-1 6 0,0 3-7,3 7 5,0-1 0,-5-7-1,2 3-1,-2-2 4,-2-3-8,2 1-4,-2-7-12,0-2-18,0-1-17,-2-4-23,2-5-29,-2 1-28,3-3-26,-3-2-27,3 1-21,-2-9-49,-2 1-94,2-4-107,-1-1-22,0-4-99,0 0-67</inkml:trace>
  <inkml:trace contextRef="#ctx0" brushRef="#br0" timeOffset="188791.37">17493 11371 1661,'5'-10'57,"-4"0"22,-1 3 23,0 1 18,0 0 2,0 1 1,-1-1-5,1 6-6,-2-7-10,-1 3-12,3 4-8,-11-4-10,11 4-8,-23 9-8,8-1-5,-3 4-6,-1 0-1,-3 5-7,-1 1-2,4-3-4,0 2-2,0 1-4,2-3-7,-1 0 1,6-2 0,0-1 0,1-2-3,0 1-3,1-4-1,3 1-3,1-1-1,0 1 1,-1-3 4,0 0-5,3 1 0,2-2-4,0 1-1,2-5 4,2 8-2,2-3 1,4-1-5,-2 2-1,2 0 2,5 0-2,-1 2 2,3 1-3,0 0 1,1 0 3,4 1-2,-1 1 3,0-1-3,-2-2 2,-2 1-2,0-1 1,-4-1-2,3 2 4,-1-2-2,0-2-2,-1 3-3,-4-3-17,2 2-22,0 0-36,-2-3-44,0 3-43,4-1-42,-6 1-63,4-4-123,-3 2-77,1 2-111,0-2-82</inkml:trace>
  <inkml:trace contextRef="#ctx0" brushRef="#br0" timeOffset="189315.01">17757 11776 1658,'-2'-8'35,"0"3"23,2 5 16,-4-8 22,2 4 7,2 4 18,-4-7-1,1 2-10,2 1-5,-1-2-8,2 6-3,-2-10-16,4 3-7,-2 0-6,3 0-11,4-2-3,-1 1-5,6-1-2,0-2-11,3 2-1,-2 1-5,1 1-3,-1 2 0,1-1-7,0 2 2,-2 0-5,1 4 1,-2 3-1,-1-2-2,-1 5 1,-1-2 3,-1 3 5,-1 4-2,-2-2 0,-1 2-3,-6 0 7,1 1-6,-3 3 0,1-1-4,0-1 0,-4 0 1,4 0-1,-5-1 1,5-2-6,-2-3 1,1 0 1,1 1 3,-1-1-5,1-1 2,2-1-1,-2 1-3,2-2-2,0 1 0,2-5-3,-2 8 0,0-5 2,2-3-1,4 6-4,0-3 2,2-1 1,3 2 0,0-2-1,-1 4 0,3-3 17,1 6-11,-1-4 9,0 2 6,-1 1-1,0 0 7,1 1 8,-2 0 12,-3 1 11,0 0 6,-1 0 7,-3 1 9,-4 0 1,-3 0-3,-1 1-7,-4 0-6,-8-1-4,-4 2-5,-2-1-7,-8-2-35,1 0-58,-3 0-61,-3-5-66,5 1-93,1-3-122,3-6-217,0 0 46,4-3 74,1-6-180,7-1-160</inkml:trace>
  <inkml:trace contextRef="#ctx0" brushRef="#br0" timeOffset="189729.57">18577 11508 1968,'-2'-4'81,"2"4"24,0 0 16,-4-6 17,4 6 6,0 0-3,0-5-5,0 5-18,0 0-15,2-6-9,2 2-9,5 1-12,-2-2-6,5 2-5,3-1-10,1 0-19,1 0-30,3 2-37,-3-2-48,0 3-51,1 2-69,0-2-64,1 2-156,-9 1-82,-1 6-136,-3 1-137</inkml:trace>
  <inkml:trace contextRef="#ctx0" brushRef="#br0" timeOffset="189885.81">18673 11748 1746,'-7'9'43,"3"-3"21,0-1 19,-1 0 19,4-2 17,1-3 7,-2 4 10,2-4 3,0 0-6,29-4-13,-10-1-17,8-1-6,3 0-14,7-2-53,-3-1-86,3 2-124,-3-1-112,3-2-215,0 3 58,0-3-109,-6 0-60</inkml:trace>
  <inkml:trace contextRef="#ctx0" brushRef="#br0" timeOffset="212581.17">19660 11401 1137,'0'-11'191,"0"1"-75,2 1-24,-2-1 0,0 0-11,2-1 0,0 0-1,-2 0-4,0-3 4,0 3 6,0-3-1,0 1-1,0 0 7,0-1-1,0-2 11,-2 4 7,0-2-3,0 2 2,-1 2-13,-3 0-11,0-2-5,-5 3-8,3 4-10,-2 1-3,-6 2-2,3 4-7,-3 2 1,-6 5-5,4 4-5,-2 6 4,2 4-9,-2 5 3,8 3-5,-1 0 5,5 3-17,3 0-1,3-3 7,2-4-8,4 2 0,1-2-1,1-2 3,4-4-13,1-2 1,-1-5-3,2-3-4,2-4 1,-3-3-3,4-4 5,0-4-4,-1-3-2,1-4 0,0-5-1,-1-3 3,2-7-7,-2-2-4,-3 0-1,-1 3 1,-1 1 4,-3 0 1,1 2-1,-1 5 3,-2 2-2,2-1-3,-2 3 1,-2 1-3,4 3-2,-4 2-1,-1 1 5,2 2-1,-3 4 2,0 0 5,0 0-3,16 12 2,-12-3 9,5 0-8,-3 7 4,3-1-2,0 4 5,1 0-22,0 3-40,2-4-56,-2 3-78,0 1-66,-1-4-177,-1-3-78,1 0 53,1 1-116,1-5-76</inkml:trace>
  <inkml:trace contextRef="#ctx0" brushRef="#br0" timeOffset="213057.19">20024 11405 1688,'-6'-13'103,"2"1"32,-1 7 9,3-3 4,-1 5 0,1-4 2,4 1-20,3-1-8,2-1-14,3 2-15,5-1-9,-1-1-7,6 1-12,-4 3-5,4 1-3,-2-2-13,0 3-6,-3 2 2,-1 0-5,0 7-7,-5-2-3,-2 7-3,-4-1 2,-3 0 4,-3 6-2,-5 2-5,-6 1 0,2-2-1,-2 2-5,-2-1-1,2-4 1,-1 2-5,1-2 0,4-4 3,0 1-2,4-2-2,-3 0 0,3-3 1,-1-2-5,5 1 3,0-4-2,2-2-6,0 0 0,8 8 4,-1-7 1,0 2-7,1-2-2,2 3 6,1-2-6,2 2 2,1-1 3,3 0-3,-1 2-2,-2-1 6,4 1-8,-4 2 8,1-2-4,-3 1 6,1 2 3,0-1-1,-5 1 6,-2-3 9,1 4 2,-2 2 8,-8-2 1,1 0 0,-7 1-3,1 4-2,-7-3 0,-2 1-4,-3-1 1,3 0-9,-7-2 5,1-1-15,1 1-22,2-6-19,0 3-31,-1-4-42,2-2-52,2-2-72,0-2-83,2-1-174,5-4-24,2 1 58,3-3-139,2 0-94</inkml:trace>
  <inkml:trace contextRef="#ctx0" brushRef="#br0" timeOffset="213499.73">20824 10969 1648,'-6'-15'50,"2"4"33,-2-2 28,0 4 14,3 2 16,-2-1 12,1 2-1,0-1 4,-1 1-3,2-1-13,-1 4-14,2-2-14,2 5-16,-12-3-11,12 3-9,-14 8-7,4 0-5,-1 4-10,0 1 0,0 3-4,1 6-4,0 1 1,-2 3 3,4 5-11,-2 2 5,4 4-2,-1 0 4,3 0-10,2 3-3,2-1 3,4-1-6,0-2-4,5-2-14,1-3-28,6-3-34,-2-3-36,3-8-47,0 1-57,4-3-66,-6-8-107,5-3-184,1-2 48,1-4-197,1 0-189</inkml:trace>
  <inkml:trace contextRef="#ctx0" brushRef="#br0" timeOffset="214143.25">21079 11129 1758,'0'-7'-60,"0"7"18,-2-5 7,2 5 12,-2-6 9,2 6 3,0 0 2,-3-7 1,3 7-1,0-6 1,0 6 3,0 0 10,-2-5-3,2 5-3,0 0 22,-3-8 21,3 8 6,3-6 8,-3 6 16,0-7 6,0 7 1,0-11-1,2 9-3,-2-5 0,5 4-10,-1-2-2,0 0-7,2 1-2,0 1-5,-1-1-5,3 0-7,-1 1-2,1 0-3,0 2-2,1-2 0,-1 3-5,4 0-1,-4 3-2,2-2-4,-2 2-1,1 0 1,0 3 2,-3-3 5,-2 3 7,1 2-1,-3-1-1,-1 0-2,-2 4 0,-1-2-3,-3-1 0,1 1 1,2-2-8,-5 2 3,1-4-3,2 3-4,-3-2 2,1 0-1,-1-3-4,2 3-2,0-3 1,0 3-4,5-6 0,-5 6-5,4-1 1,-1-2-1,2-3 2,6 7 1,0-3-2,2-1 0,0 2 0,0 1-1,3-1-1,2-1-1,-2 3 1,3-1 1,-2-1-1,0 3-1,0-1 2,-1-2-2,-3 0 7,3 4 5,-5-6 1,1 5 9,-1 1 6,-4-3 2,0 3 1,-4 0 3,-2-2 4,0 0-4,-5 3 0,1-3-2,-5 3-4,0-2-3,-1-3 1,-2 4-22,2-6-28,-1 1-30,-2-3-46,2 2-50,1-3-58,-2-4-81,6 0-143,-3-4-64,3 0-127,3-1-123</inkml:trace>
  <inkml:trace contextRef="#ctx0" brushRef="#br0" timeOffset="214421.24">21413 10894 1760,'1'-7'73,"-1"0"33,0 2 22,3-1 1,1 1 7,1-1 7,-1 1 6,5-1 1,-1 2-3,6 3-4,6-2 8,3 3-1,7 3 1,1 2-3,8 2-6,-4 7-9,2-2-10,1 10-9,-4-1-5,0 4-7,-10-1-6,-1 5-18,-9-2-5,-6 6-10,-8 0-11,-8 8-28,-11 4-46,-13 15-52,-8-2-63,-9-5-63,-1 3-65,-8-9-82,-3 3-185,-5-3-48,-2-2 89,-4-2-232,-3-3-215</inkml:trace>
  <inkml:trace contextRef="#ctx0" brushRef="#br0" timeOffset="-214497.24">17605 12939 1883,'-8'-6'-40,"2"-2"30,0 3 23,-1-3 22,0 1 28,1-2 24,2 2 20,-2-1 4,2 3 8,-1-3 0,3 4-6,-2-1-8,-1 1-7,5 4-12,-6-5-13,6 5-8,0 0 3,0 0-2,-8 16-2,8-3-8,-2 4-3,2 5-3,0 4-7,0 3 2,2 3-6,-2 1-4,2 6-2,2 0 5,0-1-18,-2-2-31,2 0-36,1-6-41,-1-1-57,1-2-53,-1-2-50,0-7-83,0-1-97,2-2-25,3-6-121,2-5-76</inkml:trace>
  <inkml:trace contextRef="#ctx0" brushRef="#br0" timeOffset="-214235.22">17822 13152 1544,'4'-18'36,"-2"5"32,-4 2 21,0 2 19,0 0 8,-1 4 8,-1 2-2,-2-2-6,-3 3-11,3 0-4,6 2-8,-24 4-4,9 1-7,0 3-1,-1 4-14,-3 2-3,-2-2-10,1 5-4,4 0-8,-5 3-4,4-3-3,4 3-3,1-2-5,2-1 0,4 1 1,4-3 0,2-2-2,4 2-2,4-3-3,4 2-3,2-5 2,5 2-2,3-2 1,-2-2-26,3 1-20,-2-6-42,-1 1-49,-1-1-56,5 0-31,-3-2-61,0-2-126,0 2-83,3-5-130,-6 3-105</inkml:trace>
  <inkml:trace contextRef="#ctx0" brushRef="#br0" timeOffset="-213855.14">18041 13334 1600,'0'0'46,"0"0"28,0 0 21,0 0 13,0 0 12,0 0 10,0 0-1,0 0-6,0 0-11,0 0-9,0 0-15,0 0-1,-16 12-4,16-6-8,0-6-10,2 11-6,-2-2-3,2-2-3,3 1-12,-1-1 1,2 3-2,0-3-4,0 0 4,3 1-1,0-1-5,-2-3-9,4 2-4,0-2-11,0-1-5,0-3 0,1-3 4,-2 1-4,2-1-5,-2-2 6,-2-2 0,1-1 0,-3-1 11,0-4 5,1 0 10,-5 2 7,2 2 14,-4 0 11,2-1 13,1 3 2,-1-1-8,-2 1-3,2 0-11,0 4-9,-2 3-5,0 0-3,0 0-3,0 0-5,4 13-2,-4-5-5,0 3-1,0 2-1,2 5-1,0-1 2,2 2-4,0-1-1,-1 2 3,6 1-16,-1 1-35,2-5-44,-1 3-48,4-2-65,1-5-84,-1-2-122,7-3-201,0-3 65,2-3-281,5-2-296</inkml:trace>
  <inkml:trace contextRef="#ctx0" brushRef="#br0" timeOffset="-213661.66">19037 13167 2467,'-5'-3'90,"1"-2"3,4 5 2,-6-4 4,6 4-1,-2-5 0,2 5-12,8-3-3,3 1-16,2-1-4,4 1-5,2 0-9,2 2-27,1-1-42,-4 1-61,3 0-74,-1 1-67,-5 1-95,2 3-144,-5 0 0,-4 4-135,-5 1-95</inkml:trace>
  <inkml:trace contextRef="#ctx0" brushRef="#br0" timeOffset="-213506.3">19107 13398 1637,'-10'9'95,"1"-1"29,2-2 11,3-1 12,0-3 15,2 3 12,2-5 6,0 0-12,0 0-21,0 0-15,19 0-12,-4-5-14,1-1-23,10 0-51,-1-1-51,3-2-61,4-2-73,6 1-84,-3-2-166,2-1-89,7 0 55,-4 1-115,7-3-53</inkml:trace>
  <inkml:trace contextRef="#ctx0" brushRef="#br0" timeOffset="-213059.84">20236 13116 1563,'0'-12'109,"-2"0"23,-3-1 6,-1 0 10,-1-2 5,-1 0 15,-2-5 8,-2 0 0,2-1-8,0 0-8,-1-2-12,-2 4-8,0-2-9,3 4-6,2 2-6,-4 1-8,6 3-12,-2-1-13,-2 5-14,-1 3-3,-2 4-9,-4 4-8,3 2-1,-2 5-4,0 4-7,-1 2-2,4 2-4,1 3-5,-1 2-3,5-2-3,-4 3 1,6 2-4,4-4-3,0 2-1,0-4-2,2-1-11,2-2-6,2-3-2,2-2 0,3-1 2,2-4-6,2-2 3,-3-5-1,2-1 0,2-1-1,0-4 2,-1 0 1,0-4 0,2-3 0,-5 0 3,3 1 0,-2 0 9,-3 1 13,0 0 2,0 3-4,0 1-3,-4 0 0,2 1-9,0-1-5,-2 4-2,2 1 2,-6 1 1,0 0-1,16 9 0,-10-4 4,1 3-3,-1 1 2,-1 3 2,2 0-2,3 1-15,0 0-44,3 0-38,-3 2-58,0-3-68,5 5-82,-4-5-114,1 0-176,-1-1 63,1-2-279,1 0-294</inkml:trace>
  <inkml:trace contextRef="#ctx0" brushRef="#br0" timeOffset="-212665.69">20528 13101 2287,'-2'-12'55,"-4"0"33,5 5 25,-1 1 24,0 0 10,0 3-9,2 3-9,-3-6-20,3 6-10,0 0 10,0 0-15,0 0-2,7 21-6,-4-9-2,5-2-6,-2 4-4,0-1-6,3 1-8,0 0-5,1 1-2,-2-2-5,4-2-3,-2 0-6,-2 0 1,3-2-4,-1-1 1,1-5-6,0-1-2,-3 0-8,2-4 1,2-2-6,-4 0 3,2-3-2,-1-3-3,-3 1-3,3-3 1,-5 1 3,2 0 0,-1 1 3,-1 0 12,0 1-3,-2 1-2,2 2-1,-3 1-10,4-1 0,-3 2-7,-2 4 1,0 0 2,0 0 2,10 12 0,-8-3 3,0 3 0,2 1-1,-2 2-1,0 2-1,2 1 1,0-1-1,-1 0 1,3 0-33,-2 0-35,3 0-48,-1-2-50,-2 1-66,5-3-81,-5-3-97,2-1-204,-2-2 43,2-1 68,1-2-202,1-2-186</inkml:trace>
  <inkml:trace contextRef="#ctx0" brushRef="#br0" timeOffset="-211824.64">21218 12673 1814,'-5'-15'-2,"4"4"33,-3 0 22,2 0 19,-1 1 22,1 0 16,0 2 12,0-1 14,0 1 3,0 3-1,2-1-8,-2 1-7,2-1 2,0 6-9,-3-11-7,3 9-8,0 2-16,-2-7-2,2 7-12,-3-5-6,3 5-7,0 0-7,0 0-9,-1-6-3,1 6-7,0 0-5,0 0 1,0 0-1,0 0-4,-4 15 2,4-10 0,0 6 0,-2 0 6,4 0 5,-2 5 0,0 1-1,0 0 1,2 2 0,-2 0 1,0 2-3,2-2 1,-2 4-1,1-2-2,4-2 1,-2 2-1,-1-2-3,2 0-1,0-2-5,-2 0-4,3-2 1,-3-1-2,0-2-2,2-1 3,-2-2-3,1 0 0,-3-1-1,2 1-1,-1-5 3,-1 2-1,3 1 3,-3-2-1,0-5-3,2 10 1,-2-7-1,2 1-2,-2-4-1,0 6-3,0-6 0,0 5 3,0-5-2,2 4-1,-2-4-1,0 0-2,0 6 0,0-6-1,0 0-2,0 0 3,0 5-1,0-5-4,0 0 5,0 0-4,0 0-2,0 0 2,0 6-1,0-6-3,0 0 3,0 0 0,0 0-3,0 0 1,2 4-3,-2-4 2,0 0-1,0 0-3,0 0-2,0 0-1,0 0-3,4 5 4,-4-5 3,6 5 2,2-1-1,-4-1 3,4 1-1,0 0 1,-2 0 6,5-1 1,-2 1-2,-1 0 3,1 0-5,1-1 3,-4 1 0,4-2-2,-2 3 0,-2-2-1,0-1 1,-6-2-12,11 3-16,-11-3-21,11 3-17,-7-1-30,-4-2-48,10-5-52,-4 2-63,1-2-59,-4 0-103,2-2-176,-1-3 69,1 1-269,0-1-282</inkml:trace>
  <inkml:trace contextRef="#ctx0" brushRef="#br0" timeOffset="-211424.9">21601 12676 2130,'5'-13'-31,"-1"-1"31,-2 2 26,1 0 34,-1 4 33,-2-1 30,2 2 19,-2 2 18,2-1 3,-2 6-4,2-10-7,-2 10-8,2-5-16,-2 1-11,0 4-11,0 0-19,0 0 3,0 0 4,0 0-6,4 17-2,-2-5-4,0-2-8,0 5-2,0 1-4,2-1-6,-2 0-4,-1 1-7,4-1-3,-1 0-4,-2 1-5,0-3-2,2 0-3,-2-1-6,2-1 0,0 1-2,5-2-3,-1 2 1,5-4-1,1 2-5,3-5 2,1 1-1,3-1-2,3-3-2,2 3-1,2-3-6,-6 0 0,-1-2-23,0 0-24,-2 0-28,0-2-33,-2-2-27,0-1-33,-6 2-35,1-2-50,-1-3-47,-4 0-30,-2-2-62,0 1-79,-5-1-57,0 2-204,0-1-216</inkml:trace>
  <inkml:trace contextRef="#ctx0" brushRef="#br0" timeOffset="-211219.65">21986 12700 1866,'-1'-5'-23,"-3"1"38,4 4 25,-5-6 26,5 6 17,-4-5 3,4 5 2,0 0-2,0 0 26,0 0 16,-4 13-1,6-6 6,0 2 0,0 6-4,2-2-6,-1 2-4,-1 4-4,1-1-20,2 4-7,-1 1-3,3 2-10,-3-3-9,3 2-2,-1 0-30,1-2-30,0 0-40,-5-3-43,3-2-70,0-2-73,-1-1-76,-2-5-171,2 1-40,0-1 56,0-5-133,-1-2-86</inkml:trace>
  <inkml:trace contextRef="#ctx0" brushRef="#br0" timeOffset="-210965.69">22203 12375 1869,'0'-7'159,"-2"0"4,2 1 9,0 6 4,4-7 2,0 3 5,4 2-1,6 0 4,4 2-1,4 2-4,3 6-2,9 1-9,0 5-11,2 7-12,2 1-13,-2 8-4,-4 0-7,-2 4-11,-7 3-9,-6 6-7,-11-3-17,-8 1-31,-11 12-57,-12 19-90,-15-4-101,-15 2-124,-14-1-157,-17 1-171,-16-3 95,-32 15-393,-7 0-428</inkml:trace>
  <inkml:trace contextRef="#ctx0" brushRef="#br0" timeOffset="-210460.03">18129 14559 2585,'-11'-13'-45,"0"2"29,1 1 33,1-1 28,-1 1 23,2-3 13,-2 4 18,1-3 8,4 5 23,-1 1 10,0-2 3,-1 0 0,2 3-11,1 1-11,0-2-13,0 2-16,2 1-14,2 3-9,0 0-1,-4 17-11,4-2-2,2 4-7,0 6-5,0 5-2,4-1-4,-2 7-4,3 2-1,0 4 1,-3-5-7,2 2-18,-2 1-52,-1 3-30,2-7-57,-3 0-60,2-7-54,4 0-49,-4-8-65,3-5-109,2-4-53,-2-5 68,5-2-159,-1-8-110</inkml:trace>
  <inkml:trace contextRef="#ctx0" brushRef="#br0" timeOffset="-210153.72">18331 14766 1675,'6'-17'43,"-2"1"49,-4 5 34,0 1 15,0 2 15,0 0 3,0 5 3,-2-3-12,2 6-11,-10-4-17,10 4-9,-12 0-9,12 0-12,-17 6-4,7-2-10,-1 2-7,0 2-2,-1-1-14,2 1-8,-2-1-3,4 3-3,0-5-2,-1 2-8,0 4-7,3-7-3,0 5 1,1-1 2,1-1-4,2 0-4,2 3 1,2-5 0,2 6-3,1-2-3,3 0 0,3 1-3,2 1 3,-1-3-1,4 2-2,0 0-6,1-1 4,0 2-10,-3-3 6,1-1 1,0 1-22,-2 4-16,2-5-28,-4-1-38,0 1-44,1-3-35,0 3-49,0-3-88,-2 2-140,0-1-31,1-5 55,0 5-116,-1-1-51</inkml:trace>
  <inkml:trace contextRef="#ctx0" brushRef="#br0" timeOffset="-209524.24">18623 14991 1607,'5'-5'119,"-5"5"28,4-7 20,-3 3 18,-1 4 16,0 0 12,5-6-5,-5 6-18,0 0-19,0 0-19,0 0-22,0 0-10,0 0-13,14 7-6,-10 0-7,0-2-1,2 3-13,1 0-5,-1 1-7,0 0-7,-1 3-7,1-5-4,-1 3-11,-2 0-5,2-2-2,-1-1 1,-2-1-1,0 1-5,0-3 1,0 0 0,0 1 0,-2-5-5,0 0-4,0 0 1,0 0-3,0 0-2,0 0-4,0 0-2,-10-22-3,10 12-3,0-1-4,0-1 3,2 1-2,0 0 2,0-1-4,0 1-1,0 0-3,2 3 9,2-2-10,0 2-1,0 2 0,2 3 1,3-1 4,-1 4-2,1 0 6,2 4 3,-1 2-1,4 1 6,-2 3 12,0-1 1,4 5-2,-1-1 1,-3 0 0,0 0 3,-4 0 0,0 2 4,-2-6-6,2 2-2,-4 0 2,0-4 2,1 1 0,-3-3 4,0 0-2,-4 2-7,2-6 1,-2-1 0,0 0-7,0 0 1,0 0-5,0 0-4,-13-17-4,11 10-7,0-5-5,2-2-2,0 1-3,0 0 4,2 0 3,0 3-4,1-4 1,1 2-1,2-3 3,2 5-3,3-2 0,0 3 5,3-1 2,2 3 4,-2-1 1,3 4 1,-2 1 3,4 1 10,0 4 3,0-2 3,-2 7-2,2 1 1,0-1-2,-3-1 0,1 5-1,-3-1 0,1-1-4,-4 3 0,0-1-31,0 0-37,1 1-49,-2 0-39,-3-4-55,2 3-62,0-4-68,-2-1-122,-2-1-154,2 1 73,0-6-324,1 2-342</inkml:trace>
  <inkml:trace contextRef="#ctx0" brushRef="#br0" timeOffset="-209271.27">20002 14769 2577,'-8'-3'73,"2"3"14,0-2 24,6 2 24,-11-2 12,11 2-2,-9-4-16,9 4-15,0 0-16,-4-1-5,4 1-11,0 0-5,21-6-8,-10 6-12,6-2 0,0-1-20,0 1-35,2 2-40,0-2-42,-3 2-43,4-1-55,-1 2-65,-6-1-58,0 2-122,-5 5-83,-4-1 42,-2 3-126,-2 2-90</inkml:trace>
  <inkml:trace contextRef="#ctx0" brushRef="#br0" timeOffset="-209085.56">20043 14991 1806,'-6'9'115,"-1"-7"11,3 4 14,0-5 20,0 3 13,2 0 5,2-4-6,0 0-15,0 0-15,0 0-11,0 0-17,27-2-12,-8-2-10,0 1-15,7-3-35,1 0-33,3-2-51,5 3-69,5-2-63,6 0-65,-4 3-194,9-5-88,-9 1 79,3 5-162,-3-5-102</inkml:trace>
  <inkml:trace contextRef="#ctx0" brushRef="#br0" timeOffset="-208547.81">21322 14766 1653,'0'-9'69,"0"1"16,-2-2 8,2-2 6,0 3 12,-2-5 16,0 3 4,2-3 2,-2 1 4,2 0 2,-2-2-10,-3-1-4,3 3-7,-2-2-7,0 1 0,-3-1-5,3 0-19,-5 2-3,1 1-6,-2-1-8,-4 5-6,2-3-3,-5 5-7,-2 2 7,0 3-6,-1 2-2,0 7 4,-5-2-5,3 6-1,1 4-8,2-2-4,0 2-1,4 4-7,2 1-1,3-1-1,2 2-4,1-1 0,4-3-3,3 4-3,3-3 0,1 2-1,3-9 0,3 3 1,3 2-4,-4-6 1,8 2-3,-3-8-7,0 0 0,4-1 0,-3-2-3,2-4 1,-4-2-3,0-1 2,2-6-1,3-2 1,-6-2-6,1 0 9,-2-4-7,-2-2 1,-1-1 3,-2 3 8,-2 1 4,0 2 16,0 3 5,3-1-4,-4 3-4,1 2-7,-2 0-4,-2 2-6,4-1-3,0 6-2,-4 2 2,0 0-1,15 10 1,-9-3-2,3 2 1,-1 2 1,3 2-4,-1 5 5,2-1-3,0 2-6,-2-2-25,0 3-42,4-2-31,-4-1-55,-1-1-61,1-1-62,-1-4-94,0 2-181,0 3-15,0-4 67,-1 0-257,4-4-246</inkml:trace>
  <inkml:trace contextRef="#ctx0" brushRef="#br0" timeOffset="-207891.09">21601 14823 2237,'-2'-6'78,"0"1"19,-2 0 14,4-1 25,0 6 27,-4-6 9,4 6-2,-2-5-13,2 5-12,0 0-20,-2-4-12,2 4-12,0 0-9,0 0 3,0 0-1,0 0-3,16 14 2,-9-7-6,0 1-4,-3 2 5,2-1-7,0 2-8,0 1-6,-2-1-3,-1 1-8,4-1-5,-3-1-4,-2-1-4,2-1-4,-2-1-3,0 1 0,0-3-1,0 2-1,0-4-6,-2-3-16,0 0-10,0 0-2,0 0-7,0 0-3,5-15-3,-5 5-3,2-1 1,0-2 2,0 1 4,0 0-3,-1 2 0,2 0 1,-1 2 1,1-1 0,-3 1-2,2 3 2,2-1-3,0-1-1,3 4 4,1 1 3,2 2-2,-10 0 6,20 5-3,-10-2 4,3 5 12,-2-2-4,-1 3 5,1 0 7,-3 2 6,-2 1 4,1 1 1,0-3 0,-2 1-2,0-2 0,-1-1 0,0 1-4,0-2 1,-2 1 3,1-5 2,-1 1-6,0 0-2,-2-4-2,0 0 0,0 0-8,0 0-4,0 0-9,0 0-3,-2-23-4,2 10-3,2 0 0,2-3-1,1 0 4,-1 3-1,0-2 1,2 2 1,-1 0 0,3 1 0,-2 3-2,3-1 4,2 0 2,-3 3 1,4 0 0,-1 3 2,0 1 0,-1 2 2,0 1 3,0 1-3,2 4 2,-3-3 2,-1 5 0,0 0 0,1 3 0,-2-3 0,-1 5 0,0-2 2,-2 0-1,0-1-9,1 0-34,-2-1-48,2-1-52,-1 1-55,-1-3-60,-1 3-67,2-5-58,0 1-157,-4-4-44,11 1 65,-5-1-283,4-4-283</inkml:trace>
  <inkml:trace contextRef="#ctx0" brushRef="#br0" timeOffset="-207615.26">22488 14312 2376,'-6'-11'67,"2"3"19,0-1 21,0 5 25,0 1 18,1-4 3,1 4-13,2 3-13,-4-5-14,4 5-18,0 0 10,0 0 4,-4 20-3,2-7-2,4 6-1,-2 2 0,2 3 1,0 5-3,2 0-5,1 1-6,1 3-10,0 1-5,3-2-8,0 2-6,1-7-5,0-1-5,1-2-9,2-2-29,-1-2-48,5-1-61,1-8-57,-2-1-77,6-3-91,-6-2-130,1-5-166,0-2 75,-3-1-331,5-4-357</inkml:trace>
  <inkml:trace contextRef="#ctx0" brushRef="#br0" timeOffset="-206918.5">22815 14405 2624,'-4'-4'75,"0"-4"8,0 6 15,4 2 30,-3-5 14,3 5 7,0 0-12,-4-3-15,4 3-2,0 0 15,0 0-3,11 18-5,-5-11 4,-2 7-5,4 1-3,-3 2-9,3-1-6,-3 1-7,1 3-11,0-2-6,-1 0-8,1-2-6,-2 0-9,-2-4-6,2 2-3,-2 0-3,2-4-1,-1-2-1,-1-1-2,-2-2-4,3 0-7,-3-5-2,0 0-5,0 0-2,0 0-6,0-20-11,2 6-4,-2-1-6,0-3-4,0-3-2,2 0-1,0 0-1,0 1 2,0 2 0,2 0-1,0 0-2,0 2 3,2 3-1,1 0-1,2 2-1,-1 2 2,3 1-1,1 3 5,1 1 2,-2 4 1,3 0 4,0 0 0,-1 2 7,3 4 1,-2 2 5,0 0 0,-2 2 1,0-3 3,0 5 0,-2 0-1,-2-1 0,1 0 0,-1-1-3,-2 2 0,1-3 0,0-1 0,-3-1-1,0 0-1,0 0 0,0-1 3,0-1 0,-2-1 1,0-1 2,-2-3 2,0 0-6,0 0-5,0 0-1,0 0 0,0 0-4,2-20 0,-4 12-2,2-5 2,2 0-5,2-2 2,-2-1-3,0 1-2,4 0-1,-2 2 1,0 0 0,4-2-2,-1 6 0,1-2 1,3 0-2,2 3-1,-3 0 0,0 4-1,4 0 1,-2 2 2,1 2-2,-1 0 3,4 4 0,-4 2 1,3 2 1,-2 0 6,-1 3 8,-1 2 4,0-2 3,1 7 3,-3-5-1,1 2-2,-3 0 4,2 1-2,-3-3 1,0 2-6,-2 0-18,2-1-30,-2-3-51,1-1-56,2-1-56,-3 1-55,-2-5-78,2-2-95,0 0-167,-4-3-45,0 0 62,0 0-371,9-13-422</inkml:trace>
  <inkml:trace contextRef="#ctx0" brushRef="#br0" timeOffset="-206648.19">23715 13885 2768,'-7'-14'56,"2"6"17,2-1 10,1 2 19,2 1 27,-2 2 21,2 4 9,7-9 2,3 7 1,3 1 4,6 1 2,1 1-2,8 7 0,4 5 3,7 8-3,1 4-7,13 17-10,-6 2 0,-1 7-7,-6-2-10,-8 6-9,-7-6-13,-11-3-7,-4 2-1,-12-6-21,-10 10-26,-15 14-54,-13-3-96,-5 0-125,-11-8-178,-15 3-260,-9-3-63,-9-6 106,-8-6-556,-3-11-637</inkml:trace>
  <inkml:trace contextRef="#ctx0" brushRef="#br0" timeOffset="-205415.03">17362 14277 1111,'-4'-2'240,"1"-3"-59,3 5-29,-4-6-20,4 6-12,-4-4-4,4 4-5,-4-5-9,4 5-3,-2-4-1,2 4-8,0 0-9,-4-4-8,4 4-6,0 0-10,0 0 8,0 15 13,1 0 1,2 3-5,1 8-3,-1 5 5,2 8-1,4 9 0,0 4-3,7 20-1,-4 3-10,2-2-3,-1 2-9,-1 1-1,-4-1-3,-1-12-4,2-12-19,-3 0-13,0-3-9,-2-6-16,2-8-22,-1-3-30,-1-5-37,-1-2-30,-1-4-23,2-3-39,-2-1-37,0-8-80,0-3-101,0-3-42,-2-2-143,0 0-98</inkml:trace>
  <inkml:trace contextRef="#ctx0" brushRef="#br0" timeOffset="-203515.11">17338 14229 1628,'-1'-7'11,"-4"-1"16,3 6 8,0-3 14,2 5 11,-2-6 5,2 6 8,-4-4-3,4 4-2,0-5-3,0 5-6,0 0 0,0 0-5,2-9-1,2 5 4,5 0-1,-1 0-7,0-1 0,6 0-1,2 2-1,0-1-1,6-1-2,3-2-2,1 2-5,4-1-3,-1 0-3,9 1-3,1-3 1,2 1-4,4 0-1,6-2-2,4-1-2,3 1-1,20-2-8,6-2 0,5 0-1,7-4 0,6 2-1,9 1 1,8-3 4,4-1 3,2 3-3,2 0-1,0-1-3,2-1 0,2 2-1,7-1-1,7 1 0,4-2-1,2 2 0,-1-3-2,-3 1 1,1 3-1,-2-3 1,0-1-3,3 1 0,1-1 1,7 1-3,-5-1-3,2-1 3,-5 0-1,-3 1-2,-3-3 2,0 2-2,-3-2-1,-5 1 1,-5 0-3,-4 1 5,-6 2-2,-7 0-5,-7 0 5,-6 3-4,-5 2 2,-6-3 2,-8 5 0,-14 0 1,-12 2-1,0 2 0,-10 1-2,-1-1 4,-1 1-4,-4 0 2,-2 0 0,3 0 3,-2 0 4,-6 0-1,2 0 4,-1 0-3,-1 1 5,2-1-3,-2 1-2,1 0 4,1 0 0,-1 3 5,1-3 1,-1 0 2,3 1-2,4 0-1,1-1 3,1 3 3,-1-4 3,0 1 0,-1 1-3,-6-1-4,-4 2 4,-2 0-1,-7 0 6,1 0 7,-4-1 0,0 3 8,-6-2-2,1 2 3,-1-2-1,-1 2-11,0-2-3,-3 2-2,2-2 2,-1 2-13,-9 0-3,13 0 5,-13 0-8,15 0 2,-11 2-3,-4-2 0,8 6-2,-4-1 1,-1 1 5,-1 1-3,-2 2 9,2-1-10,-2 6 3,0-1-7,0 5 6,2-1 3,-1 4-6,2 1 4,2 3 4,1 4-1,0 0-5,0 3 2,4 2-2,0 0-6,0 4 6,3 6 2,2 2-4,-2 0 5,-1 1-2,0 1 2,2 2 7,-4-2 2,1 3-5,-1 2 3,-3-7-3,1 3-2,-1 3 4,-3-3 6,-2-5-2,0 2-8,-2 0 0,-2 0-1,0-3 2,0 3-6,-3-2 5,3-2-3,-2 0 1,0-3 0,2 1 1,-2 0-3,-4-1 0,5-3 1,-2-2-1,1-4-3,0 0 2,2 2-2,-2-4 1,-2-1 4,2 1-5,2-2-7,-6 0 4,4 1 1,0-2 0,0-3 1,0 3-1,2-8-1,-2 3 0,-1-3 1,1 1-1,0-1 1,-3-2 0,3 1 1,0 1 0,-3-6 0,1 3-2,-2-4 1,0 2 0,-2 0 2,0-1-1,-2-2 0,-1 1-4,-4 2 3,-4-3 1,-1 5-3,-3-7 1,-2 4-2,-7-1 3,0 0-1,-6-1 0,-2 1 0,-5 3 2,-7-2-4,-1-2-1,-3 4 4,-25 2-1,-2-6 2,-4 3-2,-6 0 1,-2-1-7,-7 0 9,4 2 6,-1-2-11,-6 2 2,4 0 0,-1-2 2,0 2-1,1 2-4,-1 1 6,-3 1-4,0 1-2,-7-3 3,0 1-1,-1 2-1,0-1 5,3 0-4,2 0 4,2-2-1,-2 1-3,2 1 1,-5-4 2,2-2-2,-4 4-1,-7-5 0,1 3 0,-4-3 0,2 1-1,2 0 0,1-3-4,1 4 4,-2-2-1,3 3-3,-3-6 4,0 6-5,-2-3 6,3 2-2,3-2-1,0 1-2,8-1 6,0 0-2,1 5 1,7-6-1,1-2 0,9 4 3,4 0-5,5-3 3,18 1 0,9-2-4,9-5 2,2 4 0,3-1 3,7-5-1,2 6-2,1-6 4,5 2-3,3-1 0,1 4 0,4-5 0,-2 0 1,6 1 2,1-1 2,0 2 0,0 2 6,2-4 0,4 0-3,-5 0 2,12 0-6,-14 0 5,6 0-1,8 0 8,-11 0 3,4 3-4,7-3 6,-11 0 1,11 0-3,0 0 3,-11-3-3,11 3 0,0 0 2,-10 3 2,10-3-5,0 0 1,-7-3-4,7 3-2,-9-4-1,9 4 0,-11-3-3,7 3-4,-4-5-2,0 4 2,-5-1-3,4 2 4,-6-4-1,-1 4-2,0-2 2,-2 2-3,2 0 3,2-3 0,-2 3 1,4-2-1,-1 0 3,3 2 2,2 0 3,-4 0-4,12 0-1,-15-4 1,10 4-2,5 0 1,-13-2-1,13 2 0,-12 0-1,12 0 1,-7 0 1,7 0-4,-14-2-1,9-3 2,5 5-3,-10 0 0,2-4 2,4-1-5,4 5 4,-10-5 0,7 2-3,0-2 4,-1 2-2,4 3 8,-7-8 6,5 6-1,0-6-1,2 8-1,-4-5 0,1-2 4,3 7-4,0-8-2,-2 1-3,2-1 1,0-1 3,2 0-3,1-4-2,-3-3 0,2-9-4,0-1 3,-4-12-2,4-7-2,-2-10 0,0-9-4,2-27-21,2-11-31,1 3-40,1 4-43,0-8-92,6 0-125,0 3-317,-1-3 58,3-2 87,-7-3-387,9-5-394</inkml:trace>
  <inkml:trace contextRef="#ctx0" brushRef="#br0" timeOffset="-176225.57">7058 10963 714,'-5'-6'260,"0"3"-104,2-1-24,3 4-28,-7-7-10,3 7-11,4 0-3,-4-5-2,4 5 4,-4-3-3,4 3-9,0 0-1,-5-5-7,5 5-7,0 0-1,0 0-4,-4-4-3,4 4-4,0 0-3,0 0 0,0 0 0,-13 10 0,3 0 4,-7 1-6,0 1-4,-9 5-2,-5 2-3,-7 4-3,-3-2-3,-17 11 0,1-2-10,9-2-24,8-8-32,2 3-33,1 0-40,10-5-33,-1 2-36,8-6-72,1-2-388,2-4-143</inkml:trace>
  <inkml:trace contextRef="#ctx0" brushRef="#br0" timeOffset="-175969.79">7261 10957 1716,'12'-5'16,"-4"-1"11,-1 3 0,-4-2 5,-3 5 2,0 0 6,0 0 10,-20 0-2,20 0 7,-25 10 1,8-1-1,-4 3-3,-5 5-3,-2 0-1,-5 8-3,-3-1-4,-13 14-2,1 5-2,-3 0-5,-1 3-1,2-2-2,2 0-4,5 0-3,5-10-15,10-4-28,3-5-30,2-3-39,3 2-43,6-7-43,1-2-62,4-6-410,7-1-144</inkml:trace>
  <inkml:trace contextRef="#ctx0" brushRef="#br0" timeOffset="-175771.52">7369 11180 1857,'15'-8'24,"-3"1"26,-6 3 9,-4-2 7,-2 2 6,0 4 7,-8-5 0,-2 5-4,-7 2-6,-3 3-5,-5 3-6,-11 3-12,-9 10-4,-16 12-4,-9 5-2,-4 6-14,-2-1-54,-3 5-66,6 0-76,-2-4-146,3-2-158,5 0-78,3-4-58</inkml:trace>
  <inkml:trace contextRef="#ctx0" brushRef="#br0" timeOffset="-172403.77">903 14437 1434,'0'0'-29,"13"-1"23,-7 1 15,1-4 18,-7 4 15,10 0 23,-10 0 7,11-2 13,-11 2 9,8-2 2,-8 2 0,6-2 6,-6 2-7,6-1 0,-6 1 1,0 0-2,10-5-4,-10 5-5,4-3-7,-4 3-5,4-6-5,-2 0-5,0 2-3,0-6-2,0-1-6,-2 2-5,-2-3-3,2-2-5,-4-3-2,0 1-3,-2-1-1,0 2-7,-6-5-3,2 3 0,-1 0 1,1 3-6,-1 3 2,-2 0-7,-1 1 6,-4 5-10,0 1-1,-6 4-1,1 6-1,-5 1-2,1 6-2,-3 2 2,0 7 3,-1 2-3,1 7-6,0 1 8,8 5 0,-2-2-6,5 4 3,2-1-2,6-4 3,2 3-1,6-3 1,1-2 2,2-1 1,2 1 1,1-6-2,4 1 1,4-1-1,0-2-6,3-3 9,1-3-3,2-1 9,2-5-1,0-2 3,5-3-6,-6-3 3,6-4-2,-3 0 1,0-5-2,2-3 3,1 0-3,-6-8-3,6-2-2,-3-3 3,-4-3-1,0-4-6,-2 2 4,-4-3-3,-1 1 1,-2 2 3,1 1 9,-3 2 6,1 1 6,-3 4 14,0 3 5,1-3 6,-3 5-2,2 0-3,-2 5-10,2-3-7,-2 1-5,0 2-6,0 3-7,0 1-1,-2 4 6,10 0-8,-10 0 0,10 14 0,-2-3-3,3 2 2,-3-1 1,5 4-4,-2 2 0,3-1 1,0 2 3,-2 1 1,2 2-21,-1-1-27,4-3-33,-4 2-36,-1-1-38,2-2-59,0 1-60,-4-5-58,8 0-137,-6 0-64,-1-2 46,2-2-123,4 0-99</inkml:trace>
  <inkml:trace contextRef="#ctx0" brushRef="#br0" timeOffset="-171132.11">1481 14838 1575,'0'-8'-4,"0"8"18,0-7 12,0 7 18,-5-6 18,5 6 8,0-8 12,0 8 7,0-5 4,0 5 3,0-7-1,0 7 1,0 0-4,-1-3-3,1 3-1,0 0-6,0 0-4,0-8-10,0 8-4,0 0-9,0 0-4,0 0-10,0 0-4,0 0-1,0 0 0,0 0 5,4 21-1,-4-11-7,2 2 3,0-3-1,1 4 0,-3 1-5,6-1-1,-4 6 0,2-6 0,-2 5 7,1-1-12,-1-4 5,-1-2-9,-1 0 1,3 0-6,-1 2 2,-2-4 5,2-2-5,-2 1 2,2-2 9,-2 1 12,0-1 0,1-2 10,-1-4-2,0 0-5,0 0-9,0 0-4,0 0-3,-3-17-2,3 8 0,-2-3-9,2 1 4,0-3-6,0 1 0,0 3-2,0-3-2,2-2 3,0 3-5,-1 0-7,3 3 5,-2-2-9,0 4 5,2-4-4,0 4 0,0 1-4,4 1 10,0-1-14,-3 2 9,6 2 0,-3 0-1,3 4 1,0-2 1,-1 4-8,3 0 6,-1 1 4,0 4-8,0-1 3,0 3 0,2 0-4,-4 2 7,3-2 11,-3 4-7,-1-3 4,0 2 4,-1 0 1,0 1 1,-2-2 2,1 0-2,-3-2-3,1-2 4,-1 1 1,0-3-5,0 4 1,-2-4 3,-1-1-2,2 2 9,0-3 7,-1-1 0,0 1 6,-2-5-5,0 0-2,0 0-5,0 0 1,0 0-6,0 0-1,-13-18 1,9 12 0,0-5-9,0 0-1,-1 1-2,3-4 1,-3 4-6,2-2-4,3 0 3,-1 2-3,1-3 2,1 2-2,-1 1 0,3-1-3,0 0 2,1 2-4,1 0 2,0-1-1,2 5-1,-1-5 4,2 3-1,-1 2-2,2-2 0,0 1-1,-1 2-5,0 1 4,2 1 3,-1 2-2,2 0-1,-1 2 3,-1 1 0,-1 4 2,3-2 2,-2 5 0,-1 1 10,-2 0 2,2 5 2,0-4 7,-2 3 6,0 5 0,-2-5 0,2 5-4,-2-5-1,1 4 2,-4-4 0,4 5 1,-1-7-5,-1 2 2,1-3-6,-2 3-1,0-6 1,0 2-3,0-3 1,1-1-1,-3 2 2,2-2-5,0-1-12,-2 0-26,2-1-31,0-1-33,-2-4-63,0 0-63,0 0-62,0 0-72,0 0-183,-6-17-15,4 10 54,2 0-218,-3 0-207</inkml:trace>
  <inkml:trace contextRef="#ctx0" brushRef="#br0" timeOffset="-169347.48">2066 15109 2027,'-9'-2'19,"3"-1"17,6 3 17,-6-2 20,6 2 15,-8-2 13,8 2-1,-9-5-4,9 5-8,0 0-8,-5-2-4,5 2-8,0 0 1,0 0-1,0 0 0,18-4-6,-8 4-4,2 0-3,4 0-10,0 0-4,3 0-5,3 2-1,1 0-2,-2-2 0,2 2-11,3-2-18,2 2-29,-5-2-35,0 0-44,0-2-36,1 2-46,-4-2-53,-1 2-106,-1-4-137,-2 4-183,-2-3-159</inkml:trace>
  <inkml:trace contextRef="#ctx0" brushRef="#br0" timeOffset="-168961.39">2599 14930 1778,'0'0'72,"0"0"33,-6 0 17,6 0 11,0 0 10,0 0 8,-6-2 7,6 2 6,0 0-9,0 0-23,0 0-10,0 0-19,0 10-3,0-10 4,0 14-3,2-8-7,-2 3-4,4 0-8,-4 1-10,2 4-6,2-1-6,0 0-5,1 2-9,0 3-4,-1-1-5,0-2-4,-2 1-26,2 1-35,-1-3-32,2 2-59,-3 0-53,1-3-63,1-4-75,-2 0-179,0 3-41,-2-9 59,2 7-180,1-6-147</inkml:trace>
  <inkml:trace contextRef="#ctx0" brushRef="#br0" timeOffset="-167876.19">3171 14219 1706,'2'-7'-42,"-2"2"18,0 5 10,2-6 19,-2 6 14,2-4 15,-2 4 8,0 0 12,0-5 7,0 5 1,0 0 10,0 0 11,0 0 4,0-8 2,0 8 0,0 0-3,0 0-1,0 0 0,0 0-3,0-5-4,0 5-1,0 0-3,0 0-6,0 0-3,0 0-5,0 0-4,0 0-2,0 0-1,0 0-9,0 0 0,0 0-3,0 0-3,0 0-6,0 0-3,0 0-2,0 0-6,0 0 0,0 0-4,0 0 6,0 0-11,0 0 4,-4 18 5,2-8-4,0 2 9,0 1 5,2 4 13,0 2 4,-2 4 5,2 4 8,-2 0 4,2 3 6,-2 3 1,2-4-2,0 4-3,-2 1-1,2-3-4,0 1-3,2 1-5,0 0-2,0-4-4,2 0-3,0 0-7,2-3-1,4 1 2,-2-3-7,2 2-2,3-4-3,2 0 2,2-6-5,-1 2-3,4-1-19,-2-7-28,4 0-33,1 0-34,-1-2-37,-4-6-49,2-1-60,1-1-71,-2-1-58,-2-5-168,1-1-14,-2 3 64,-2-7-176,3-1-158</inkml:trace>
  <inkml:trace contextRef="#ctx0" brushRef="#br0" timeOffset="-167111.23">3705 14364 2003,'2'-19'71,"0"4"17,-2 1 9,3 0 11,-3 1 8,2 1 5,-1 3-4,2-1-4,-1 1-12,-2 0-9,2 1-12,0 2-15,-1 2-11,2-4-35,-3 8-41,2-7-22,-2 7-47,0 0-53,0 0-39,0 0-49,11 18-106,-9-11-125,-2 4-125,0 1-88</inkml:trace>
  <inkml:trace contextRef="#ctx0" brushRef="#br0" timeOffset="-167069.34">3725 14483 1677,'0'10'45,"0"-3"14,0 0 10,0 0 13,0-1 5,0 1 5,0-1 11,-1 2 9,1 1 0,0 0-9,0 2-1,1-1 0,-1 4-7,0-4-4,3 1-10,-3 2-9,2-1-1,0 1-16,-2 0-8,2 4-2,1-4-3,-1-1-7,0 3-22,0-4-31,0 1-43,0 0-51,0-1-55,0-1-65,0-3-142,0-3-125,1 0-157,-3-4-153</inkml:trace>
  <inkml:trace contextRef="#ctx0" brushRef="#br0" timeOffset="-167032.44">3855 14146 1852,'-10'-12'29,"-1"1"32,0 0 25,3 2 23,2 2 23,0 0 15,1-1 3,0 4-5,3-1-10,-2 1-13,0 0-15,4 4-12,0-9-3,0 9-4,10-5-6,0 5-5,-10 0-10,22 7-1,-9 0-4,4 5 1,0 3 1,3 4 3,0 4-1,-1 3 5,6 9 2,-2 0 4,-6 4 0,1 1-7,-1 4 2,-6 0-6,-3-4-2,-2 0-1,-4 0-10,-2 3-4,-2-6-4,-2 3-5,0-2-5,-2-1-12,-3-4-19,2 2-21,2-7-24,-2-5-37,3-2-25,-1-2-33,1-2-30,2-3-69,-2-3-65,2-3-73,2-5-127,0-1-28,0-2 49,0 0-164,23-13-140</inkml:trace>
  <inkml:trace contextRef="#ctx0" brushRef="#br0" timeOffset="-166755.18">4769 14443 1804,'4'-7'85,"-4"-3"33,0 3 22,0-1 11,0 2 4,0 2 9,2-4 4,-2 8-8,2-9-17,2 5-17,4-3-17,3 1-9,1-2-12,6 3-11,-2-1-9,2 3-7,0 1-42,1-1-49,0 3-52,0 0-68,-1 5-73,-2-2-83,-3 3-165,-2 2-33,-3 3-166,-6 4-166</inkml:trace>
  <inkml:trace contextRef="#ctx0" brushRef="#br0" timeOffset="-166347.26">4856 14712 1852,'-8'11'91,"-1"-3"32,2 0 20,2-6 21,1 3 19,2-2 28,2-3-1,-4 2-16,4-2-19,0 0-16,0 0-14,22 0-15,-9 0-17,4-5-8,3 1-33,0 1-56,6-3-69,-6 2-92,5-2-108,0 1-141,0-2-172,3 0 53,4 2-223,4-3-226</inkml:trace>
  <inkml:trace contextRef="#ctx0" brushRef="#br0" timeOffset="-164230.16">6068 13634 1841,'0'0'-87,"0"0"26,0 0 20,0 0 17,0 0 13,0 0 17,0 0 7,0 0 4,0 0 6,0 0 6,0 0 5,0 0 3,0 0 5,0 0 4,0 0 3,0 0 2,0 0 4,0 0-3,0 0 5,0 0 2,0 0 6,0 0 3,0 0-2,0 0-5,0 0-7,0 0-3,9-8-3,-9 8-1,-3-10 2,3 3-1,-1 1 2,-2-1 0,1-1 5,-2 0-2,0 1-1,2-2 0,-5 0 5,0 0-1,1 2-1,-2-1-9,-2 0-3,-4 1-7,2 1-7,-5 1 4,0 5-8,-2 0 2,1 0 0,-4 0-7,1 7-2,-3 1-1,4 3-2,0 2 2,-1 2-1,4 3-4,2 1 0,1-1 2,2 4 1,4 0-1,4-1-2,2 4 2,4-4 8,0 4-3,3-2-5,8-3 6,1 0-9,0-3 1,2 0 0,3-3-1,-4-4 4,4-3-2,0-2-4,0-1 0,0-4-4,3 0-4,-4-4 5,-1-1-1,0-2 9,2-3-10,-2-2 4,-2-1 1,-1-4-4,-3-1-1,0-1 7,-1 1-5,-6-1-9,3-1 10,-5 3-1,2 0 3,-4 1 7,4 3 0,-2 2 12,-2 0-3,0 0-8,1 3 4,3-1-9,-2 2-7,-2 2-6,3 1 8,-3 4-3,0 0 3,0 0 3,10 13-11,-6-3 7,0 0-1,-1 2 1,2 2-1,1 1 1,3-1-6,0 3 5,-1-2 2,3 2-2,-1 2-3,6-2-10,-4 0-35,3 0-32,0-3-51,2-1-65,1-2-72,0-1-130,-4-3-169,2-1 72,0 1-195,-1-4-178</inkml:trace>
  <inkml:trace contextRef="#ctx0" brushRef="#br0" timeOffset="-163437.97">6557 13822 1779,'0'0'11,"-2"-5"26,2 5 14,-4-6 23,4 3 27,0 3 21,-5-8 10,5 8 5,-3-4-2,3 4 2,-2-5-3,2 5-5,0 0-7,0 0-11,0 0-14,0 0-14,-5-5-10,5 5-10,0 0-4,0 0 4,-4 15-7,4-8-4,0 4-9,0 0 0,2 2 4,0-2-4,-2 6 2,3-3-12,-1 1 14,0-1-14,0-2 0,-2 3-3,1-8-1,2 4-2,-3-3-4,2 2 2,0-3-4,-2-1 5,0 0-3,2-1 5,-2-5-10,0 0-1,0 0-1,0 0-5,0 0 6,5-17-7,-3 8-2,0-5 1,0-1-1,0 0-5,0 0-1,0 1 3,2 1-4,-2 2 7,0 1-8,3 0-3,0 1 2,1-1 1,0 5-6,2-1 1,-2 3-1,6 0 4,-4 3-5,2 0 1,-1 4 1,1 0 0,3 2 2,-2 1-1,-4 1 5,3 2-1,1 0 0,-3 2 0,0-2 2,1 1-3,-5-1 4,2 0-2,-2-3 4,1 3 2,-1-5 1,-3 3 2,2-3 1,0 1 4,-3-1-3,0-5-4,-3 7 1,3-7-2,0 0-3,0 0 4,0 0-4,0 0 0,-8-18-4,8 9 2,0 0-2,2-3-4,0 0 0,-1 1 0,5 0 2,-1-2-3,0 2 0,0-4-2,4 6 2,-2-2 1,2 1-6,-1 3 6,-2-1-1,3 0-3,-1 5 2,1-4 1,2 5 3,-3-1-10,0 3 5,-8 0 1,18 3 2,-10 2 4,-2-1 2,0 4 3,3 3 10,-3 0 6,-1 0 2,1 4 5,-2 0 0,-2 1-1,0-1 3,3 0-4,-3 1 1,-2-3-3,2-1-3,0 0-1,0-2-2,-2 0-1,2 0-8,-4-3-29,4 1-35,0-2-33,-2-1-42,0-5-72,2 7-90,-2-7-77,0 0-147,0 0-51,0 0 80,0 0-215,-2-20-195</inkml:trace>
  <inkml:trace contextRef="#ctx0" brushRef="#br0" timeOffset="-162149.93">7115 13447 1829,'-3'-4'-29,"3"4"9,-4-6 27,2 2 23,2 4 24,-8-7 22,7 3 13,1 4 10,-6-6 11,3 3 8,3 3 0,-3-6-2,3 6 1,-4-6-4,1 3 1,3 3-21,0 0-10,0 0-7,0 0 4,-15 9 9,9 0 0,0 8 1,-3-3 6,5 9-6,-4-2-4,1 1-2,2 4-7,2-1-6,0 1-1,-2 0-3,5 1-4,3 2-8,-1 0-3,3-3-2,1 1-5,3-2-4,1-1-3,3-2-20,-1-4-32,4 2-32,-1-3-38,4-4-40,-5-4-44,3-2-63,3 0-57,-8-7-85,2 1-138,0-1-16,0-1-214,-1-6-232</inkml:trace>
  <inkml:trace contextRef="#ctx0" brushRef="#br0" timeOffset="-161929.5">7354 13588 2005,'-2'-13'47,"-2"-1"33,1 4 25,1-1 2,2 4 10,0-3 1,-2 3-1,0 1-8,2-1-9,0 0-13,0 2-8,0 5-14,0-8-29,0 8-26,4-4-38,-4 4-50,0 0-58,0 0-51,0 0-59,11 12-132,-11-7-87,2 4-101,-4-1-68</inkml:trace>
  <inkml:trace contextRef="#ctx0" brushRef="#br0" timeOffset="-161694.13">7356 13655 1729,'0'0'102,"2"5"13,-2-5 7,1 4 10,-1-4 2,0 0-11,0 6-6,0-6-12,0 0-15,3 7-8,-1-2 4,0 0-6,0 0-3,2 4 1,-2 0-2,4 0-7,-4 2-8,2-1-2,-1 2-6,2 0-6,-1 0-6,2 3-4,-1-3-29,-1 2-25,-2-6-41,2 1-45,1-2-43,3 1-61,-4-6-100,5 1-159,-3-3-10,2 0-151,-8 0-125</inkml:trace>
  <inkml:trace contextRef="#ctx0" brushRef="#br0" timeOffset="-161445.79">7606 13430 1957,'-4'-8'140,"-1"2"13,3 3 24,0-1 22,2 4-2,-4-5-17,4 5-14,15-6-12,-5 4-5,5 2 0,6 0 2,2 2-4,3 4-7,1-1-3,7 7-2,-4 2-1,1 1 0,-3 5-3,0 1-3,-5 0-20,3 4-8,-11 2-3,-3-1-7,-5 3-7,-5 1 1,-6 5-6,-6-1-16,-4 0-24,-5 5-39,-7-5-56,-2-3-64,2 0-59,-9-4-90,8-6-107,-2-8-139,-5-2-136,8-3 62,-1-5-374,-1-6-442</inkml:trace>
  <inkml:trace contextRef="#ctx0" brushRef="#br0" timeOffset="-159054.12">8580 13754 2582,'-6'-2'-51,"6"2"31,-14-5 33,14 5 31,-10 0 26,10 0 18,0 0 8,-10-1 0,10 1 3,0 0-9,-8-1-2,8 1 2,0 0-4,0 0 3,-10 0-4,10 0-9,0 0-4,0 0-3,0 0-3,0 0-12,0 0-3,0 0 16,0 0 7,0 0 3,36 2-2,-10-2-2,6-1-1,10-2-3,4 0 2,12-2-6,1 0-6,-2 2-4,0-3-5,-10 4-5,0-3-3,-5 1-5,-6 0-5,-4 2-1,-2-1-3,-7 1-7,-2 2 1,1-2-10,-4 0-17,-1-1-23,-4 3-23,1 0-30,-1-1-29,-2 1-24,0-2-32,-3 2-47,-8 0-74,13-2-53,-13 2-119,4-3-107,-4 3 73,0 0-214,0 0-199</inkml:trace>
  <inkml:trace contextRef="#ctx0" brushRef="#br0" timeOffset="-158345.96">9722 13682 1818,'4'-5'-54,"-2"0"25,0 1 27,2-2 24,-2 2 21,-2-1 25,2-1 21,-2 6 15,2-9 5,0 3 2,-2 0 9,2 1 3,-2 5-6,0-9-9,3 2 3,-3 2 0,0 5-11,0-10-6,0 4-1,-3 1-1,1-1-4,2-1 0,-2 2-3,0-1-5,2 2-4,-4-3-5,2 2-8,-2-3-4,0 2-4,-1 3-10,0-3-5,-1 2-2,0 0 2,-2 1-6,-3 3-7,11 0-2,-21 0-3,10 5 2,-3 1-13,-2 0 12,3 3-5,0 0-1,-4 6-2,4 1-1,-2-1-1,3 4-3,1 0 1,4 0 1,1-2-1,2 2 3,2 1-3,2-1-3,0 0 5,4 0-2,0 0 1,2-3-1,4 1 1,2 1-2,-2-5 1,4-1 0,-1-2-7,3-3-4,-2-1-4,1-4-2,0 0 5,-3-2-4,1-2-1,4-3 0,-4 0 0,-1-3 1,2-1-2,-2-3 6,-2 0-3,-1-2 0,-3-1-1,3-2 1,-5 0-2,1 0 2,-1-1 2,-2 3 17,0-2-4,0 4 9,0-1 10,-2 4 4,2-1 1,-2 4-5,2-4-5,0 4-5,-2 1-2,2-1-5,-2 3-8,0 4 3,0 0 2,0 0-2,0 0 4,0 0 2,16 16 1,-10-11 1,0 5 3,-3 0-2,4 1 2,2 2-1,2 1-2,-1-1 1,-1 0 0,1 0-1,-2 2-8,4-1-35,-2-1-53,5 2-52,-5-2-75,-1 2-89,2-6-92,1 0-191,-4 2 6,3-1 68,0-1-248,-1 3-244</inkml:trace>
  <inkml:trace contextRef="#ctx0" brushRef="#br0" timeOffset="-157245.88">10210 13817 1875,'0'-6'-75,"0"6"46,0 0 24,3-6 21,-3 6 18,0 0 27,0-5 15,0 5 13,0 0 8,0 0 4,2-7 4,-2 7-1,0 0 1,0 0-7,0 0-10,0 0-8,0 0-12,0 0 0,0 0 21,0 0 9,10 18-7,-10-8 5,4 3 4,-3 0-5,5 4-3,-4 1-5,2-2-7,-2 2-5,2 1-8,1-2-3,-3-2-10,2 0-3,-3 1 2,3-3-10,-2-2-2,0 0-5,0-2-3,-2-1 3,1 1-4,2-4 0,-3-1-3,0-4-5,0 0-5,0 0 2,0 0 0,2-18-11,-2 8 1,2-4 1,0-1-4,0 0 1,2-2-2,0-1-1,-1 3-2,2 2-2,-2-3 2,4 5-4,-3 0-1,4-1 3,1 3-5,0 1-2,3 0 1,-1 4 0,3 4-3,0 0 3,0 2-1,3 3 3,-2 0-2,1 3-1,1 3 3,1 2 1,-3 1 0,2 0-1,-5 1 9,-1-6-3,-1 4 4,0-1 3,0 0-2,-2-1 2,-2-2-1,-2 0 3,3-3 2,-3 2 2,1-3 2,-1 0 0,-2 1-5,-2-6 5,0 0-2,0 0-2,0 0-4,0 0 0,0 0 2,-13-16-7,11 4-6,-1 1-2,1-4-3,0 0-3,2-1 1,0-1 4,2 2-8,0 0 3,3 1-2,-1 1-2,1 0-1,0 3 0,4 0 1,0 2 1,-1-1 2,3 2 0,2 3 1,-1 3-1,1-2 4,0 6-5,-1-3 5,3 3 2,-2 3-4,2 1 7,-5 1 1,3 1 3,-2 4 10,-3-1 5,2 0 1,-4 2 3,1-1 1,0 0-1,-3 0-1,0 0-1,1 3-3,-2-6 1,0 3-4,-1-4-28,0 0-42,0 3-38,-1-4-30,2 0-40,-3-4-42,2 3-67,-2-5-75,0-2-152,4 2-56,-4-2 78,0 0-214,8-11-184</inkml:trace>
  <inkml:trace contextRef="#ctx0" brushRef="#br0" timeOffset="-156925.6">11106 13450 1984,'-6'-8'48,"2"-1"37,0 2 26,2 2 21,-4 0 19,5 2 16,1 3 4,0 0-7,-7-8-15,7 8-14,-3-4-10,3 4-18,0 0-1,0 0 1,-9 10-3,5-3-9,-2 1-1,1 3-6,1 2-5,-1 3-2,3-1-5,0 4-4,-1 3-2,3-2-3,5 6-14,-1 0-5,1 1-1,2-2-3,-1 1 0,2-1-4,2-3-4,4-1-30,-3 1-41,5-4-46,-1-2-51,-2-4-70,1-1-78,4-4-56,-4-3-127,1-2-112,0 0 47,-3-2-240,1-2-258</inkml:trace>
  <inkml:trace contextRef="#ctx0" brushRef="#br0" timeOffset="-156220">11322 13605 2106,'-4'-9'27,"2"1"35,0 3 18,0-1 17,0 2 14,2 4 6,-3-7-2,3 7-8,0-7-13,0 7 0,0 0 14,0 0-1,0 0 3,15 9 2,-8 0 1,-1-2-7,-2 1-1,4 1-5,2 2-2,-4 1-5,0 0-7,0-1-5,-2-1-7,0 0-2,1-2-8,-1 1-3,-1-4-4,1 3-2,0-3-3,-2 1 0,0-2-3,-2-4-8,2 6-4,-2-6-4,0 0-3,0 0-4,0 0-6,0 0-11,0-23 0,0 12-8,2 2-4,0-8-1,3 5 1,-3-2-3,2 3 2,0-1 0,0 3-3,2-1 1,-1 0-1,4 5-2,-1 1-2,0-1 1,5 5 0,-2 0 2,-1 0 1,5 2-1,-3 5 4,4 1-1,-4-3-1,1 4 6,-2 1-1,-1 2 4,1-2 1,-1-1 1,-1 2 4,-2-2 2,-1 1-2,0-3 4,-2 2-1,0-6 4,0 5 1,-1-4 4,3-1 1,-3 1 0,-3-4 0,2 6-2,-2-6-4,0 0-1,0 0-2,0 0-2,0 0-1,0 0-1,-12-15-8,10 7-8,0-2-7,2 1-5,0-1-4,0 1 2,0-2 0,2 0 0,0 3 2,-1-1-1,3-2 3,1 4-3,1-1 5,-2 1-1,2-1 2,3 3 0,-2-2 1,5 3 5,1 0 5,-3 1 0,2 1 5,2-2 2,-2 4 1,1 0 0,-1 4 6,0-2 6,2 4 7,-2-1 12,0 2 4,-4 2 4,2 0 6,-4 1-4,1-1-2,-1 0-4,-1 1-1,-4 0-3,4-1-3,-3 1-3,0-3-3,-2 2-20,2-4-27,1 2-28,-3-2-38,2 2-33,0-3-55,-2-4-53,0 0-55,-2 4-52,2-4-70,0 0-136,-9-10-16,7 5 67,2-4-226,0 1-208</inkml:trace>
  <inkml:trace contextRef="#ctx0" brushRef="#br0" timeOffset="-155686.4">12030 13226 1947,'2'-7'19,"-2"-2"22,0 4 19,0 0 27,0-2 22,0 2 9,2-3 6,-2 8 7,0-9 1,0 5 6,0 4-6,2-8-6,-2 8-6,0-5-11,0 5-1,1-7-14,-1 7-10,0 0 9,0 0 10,18 3 2,-9 1-1,-1 1 0,5 3-1,1 4-3,2 2-4,-3 1-2,5 2-1,-3 1-7,2 3-1,-5 0-1,4 6-2,-4 0 1,-2 3-4,-3-3 1,0 1-2,-5-2-20,0 3-7,-2-5 1,0 2-6,0-4-4,-2 4-3,0-6 0,0 2-5,0-1-5,-4-1 9,4-3-6,-2 3 0,2-5-5,0 0-1,0 1-2,0-7-5,0 3 2,0-3-1,0 0-3,2 0 0,-2-4 0,2 0-2,-2 2-1,2-2 4,-2 1-6,2 0 2,0-6 1,-3 7-6,3-7 3,-2 5-1,2-5-4,0 6 1,0-6 1,0 6-2,0-6-4,0 0-11,-4 5-7,4-5-8,0 0-16,0 0-18,0 0-19,0 0-17,0 0-23,0 0-28,0 0-20,0 0-19,-9-13-14,9 13-18,-2-7-17,2 1-27,0 6-27,-2-7-20,2-1-29,0 3-92,0-2-99,-2 2 33,0 0-178,2-2-165</inkml:trace>
  <inkml:trace contextRef="#ctx0" brushRef="#br0" timeOffset="-154133.91">12574 13498 1795,'0'0'-49,"2"-5"12,-2 5 18,2-8 22,0 4 20,2 0 25,-2-1 16,3 1 6,-5-2 7,4 1 1,-4-2 2,2 2 1,1-3-2,-3 4 3,2-5-2,-2 1-2,0 1 0,-2 2 4,2-3 2,0 1-2,-3 5-7,3-5-8,0 7-1,-2-8-5,-2 5-9,4 3-3,-11-2-6,3 2-7,8 0-6,-17 5-1,9-1-2,-4 7-4,0-4 0,-1 4-2,2 2-1,3 2-6,-2 2 2,1-3-3,3 3-3,-1-2 3,3 2-2,0-1 3,2 1-3,2-4 1,2 1-1,0-1 1,2 1 0,3-2-5,1-5 10,1 3-7,-1-5-1,2-1 1,1-1-8,-2-3 13,1 0-9,1-1-4,0-5 2,-3 1 3,3-3 0,-3-1-3,2-2 2,-3 0 7,2-2-4,-3 0 7,0-3 9,0 5 5,-2-3 4,0 4 10,2 0 5,-2 3-3,-2-1-6,2-1-9,-2 2-7,2 1-4,-2 2-2,-2 4-3,0 0-2,0 0 1,11 12-1,-6-7-1,0 5 1,2 1-3,-1 1-3,1-1 5,1 5-1,-1-4-2,2 3-22,1-2-20,-2 2-32,0-4-38,1 0-52,-1 2-61,3-2-66,-4-2-121,3 0-147,-2 1 69,2-3-187,2 2-163</inkml:trace>
  <inkml:trace contextRef="#ctx0" brushRef="#br0" timeOffset="-153477.49">12919 13638 1868,'2'-4'60,"0"-1"23,2 0 20,-2 2 14,-2 3 13,1-7 6,-1 7-2,6-5-11,-6 5-3,0 0 24,0 0 2,0 0-3,17 10 2,-11-7 0,1 4 0,-3-2-7,2 1-8,-2 1-10,2 1-12,-1 1-16,-2-1-9,1 2-9,-1-3-6,2-1-6,-3 1-7,0-1-2,-1 0-3,2-2-7,-1-1-2,2 1-2,-4-4-11,1 5-9,-1-5-7,0 0-3,0 0-3,0 0-8,6-14-8,-6 6-9,2 2-5,0-4-1,1 2 0,1-1 4,-2 2 0,-1-3 0,4 5 4,-3-2-6,0 1-2,3 2 6,-1 0-3,2 1 7,0 3-1,-6 0 4,16 3-1,-8 1-1,-2 0 0,2-1 7,-1 3 1,-1 0-2,3 1 3,-3-1-1,-2 1 8,3 0-2,-3 0 8,0-1-1,0 0 3,-2-3 1,0 3 3,3 0-1,-5-6 5,4 5 1,-4-5-6,0 4 0,0-4 1,0 0-2,0 0 0,0 0-8,0 0-2,0 0-5,0 0-4,-15-15-5,13 9 5,2-1-4,2-1-10,0-2 13,0 3-5,3-1-1,1-1 2,1 3 0,-1-2-1,0 3 0,2 1-3,2-2 4,0 4 1,0 0 5,2 1 4,2-1 6,-3 4 5,1-2 3,0 1 9,0 3 8,2 2 4,-6-2 4,5 3 6,-2 1 3,-3-2-1,1 1 3,-3 4-4,0-4-2,0 0-2,0 1-2,-3 1-5,2-3-2,-3 3-14,0 0-29,-1-4-22,2 0-52,1 2-40,-4-2-53,2 1-54,0-2-57,-2-4-95,2 3-179,-2-3 3,0 0 58,0 0-232,0 0-226</inkml:trace>
  <inkml:trace contextRef="#ctx0" brushRef="#br0" timeOffset="-153170.28">13644 13278 2146,'-1'-15'45,"-1"-1"37,-2 5 27,1 0 14,2 1 8,-2 3 37,3-1 8,-2 1-5,0 0-12,2 1-16,0 6-13,-3-9-17,3 9-15,0 0 1,0 0 4,0 0-3,-11 19-3,7-6 1,-1 5-2,3-2 5,-1 5 0,1 1-4,2 0-4,0 2-7,0 4-6,2-3-4,1 1-8,0-1-4,3-2-6,0 1-5,0 2-6,0-6-28,3 1-33,-2-6-58,7 5-48,-1-5-48,-1-6-62,4 0-73,-2-7-78,3 3-158,-4-3-67,2-1 81,-3-2-282,6-6-294</inkml:trace>
  <inkml:trace contextRef="#ctx0" brushRef="#br0" timeOffset="-152462.21">13903 13333 2210,'0'-7'28,"-2"0"20,2 2 13,0 5 14,0-8 15,0 8 5,0 0 1,0-6-8,0 6 14,0 0 18,0 0 14,16 12-2,-10-7 5,0 4 2,0-1-5,1 2-13,-1 1-5,0 1-7,3 0-8,-4 1-8,1-1-3,-2-1-13,0 0-6,-2-2-4,-1 1-4,4 0-4,-3-4-5,0 1-2,1-1-3,-3-1-4,2-1-10,-2-4-9,0 0-13,0 0 2,0 0-14,0 0-8,0 0-3,-7-21-7,7 12-1,0-2 2,2-5-2,1 1-1,-1-2 1,0-1 1,2 1 5,-1 2-2,3 2 2,-5 1-3,4 2-2,1 1-2,-1 4 4,1-1 1,2 2 2,1 2-2,2 4 3,-1 0 1,0 2 2,4 2 8,-4 1 14,3 1 5,-3-1 6,1 3 8,-2-2 1,1 3 4,0-4-1,0 5 0,-2-4 1,-2 1-2,-2-1-2,1 0-2,1-3-4,-2 3-1,0-3 0,0 1-4,-1-2 4,-1 1-1,2-1-1,-4-4-1,2 6-2,-2-6-2,0 0-3,0 0 0,0 0-4,0 0-2,0 0 0,-8-19-3,8 10-4,0-1 2,0-1-1,0-3-1,4 3 0,-2-3-1,2 2-1,1-2 1,-1 2-2,0-1-1,0 4 0,2-3-1,1 3-2,2 1-1,1-2-1,0 5 1,1-1-1,2 0 1,2 4 1,-3 1 4,6 1 0,-4 0 6,1 1 5,0 3 3,0 0 5,-3 5 2,1-5 8,2 4 2,-5 2-2,1-1 3,0-1 0,-3 3-3,-2-1-2,1 0-2,-3-1-3,-2-1 0,2 1-4,-3 0-18,2 1-34,-3-3-44,2 1-50,-2 2-49,-2-3-70,-1-1-74,3 0-75,-1-1-144,-1-1-105,0 2 88,2-6-333,0 5-370</inkml:trace>
  <inkml:trace contextRef="#ctx0" brushRef="#br0" timeOffset="-152257.24">14721 13314 2474,'7'-5'71,"-5"-2"20,2 2 7,0-1 23,0 0 26,0-1 12,2 0 0,4 2-5,0 0-9,0-2-13,3 0-11,2 1-11,-2 1-11,1 1-7,2-2-10,-2 2-15,1 1-43,0 1-58,-3 0-56,1-3-72,-2 3-81,0-3-90,-3 2-183,0-1-26,-1-2 62,1 2-182,3-3-158</inkml:trace>
  <inkml:trace contextRef="#ctx0" brushRef="#br0" timeOffset="-152070.86">15115 13046 1824,'7'-8'75,"-5"-1"21,2 2 23,0-1 22,2 1 7,-2 0 1,0 1-4,-2 2-15,4-2-16,-2 2-11,-2 0-16,2-1-31,-4 5-44,0 0-26,5-3-60,-5 3-64,0 0-45,9 7-71,-4-3-134,-8 3-76,1 1-109,-4-1-74</inkml:trace>
  <inkml:trace contextRef="#ctx0" brushRef="#br0" timeOffset="-151871.48">15130 13176 1605,'2'8'18,"0"1"39,2-1 39,0-1 29,0 2 21,4 0 7,-4 1 6,2 1 19,-1 0 4,2 2 3,0-1-4,0 0-6,1 2-5,-2 1-10,5-2-5,-6 0-16,4 0-13,-1-1-13,0 0-8,0 1-7,-4-4-13,-1 0-23,2 1-49,-1-3-37,3 1-33,-3-1-43,-2 0-42,0-2-61,3-1-77,-5-4-103,4 4-146,-4-4 11,0 0-247,0 0-256</inkml:trace>
  <inkml:trace contextRef="#ctx0" brushRef="#br0" timeOffset="-151508.45">15491 12715 2022,'-5'-11'32,"-1"2"28,3 1 30,1 1 21,0 3 18,-2-1 10,4 5 10,-2-7-2,2 7-4,0-6-10,0 6-11,0 0-3,4-5-6,-4 5-10,13 0-1,-13 0-3,20 5 6,-4 1 6,2 6 12,4 1 5,5 4 7,3 3 5,4 8-2,-3 0-4,5 5-2,5 14-1,-1 3 2,-4 1-1,-2 2-8,-11-5-14,-3-6-9,-10 2-8,-2-8-7,-8 4-7,-4-2-20,-9 4-21,-4 0-47,-7-3-55,-11 14-69,-3-4-64,1-11-73,7-6-86,-4-1-83,-3-2-174,1-1-36,0-3 75,1 0-358,7-4-413</inkml:trace>
  <inkml:trace contextRef="#ctx0" brushRef="#br0" timeOffset="-149927.58">6388 14912 2469,'-8'-2'-85,"1"2"24,7 0 16,-15-6 21,9 4 20,0-1 16,-1 1 16,1 2 14,2-6 5,-2 2 9,6 4 6,-12-4 1,10 1 6,2 3 0,-8-5 0,8 5-6,-6-3-4,6 3 1,-6-4-5,6 4-6,0 0-2,-5-1-6,5 1-4,0 0 9,0 0 2,11-5 7,-1 1-1,4 3-15,4 1-1,0-2 4,9 0-3,3 2 17,1-2-3,5 0-3,8 0-1,3 0 3,4 0 0,9 0-4,3-3 0,26-1 0,2 1-8,3-1 1,5-1-1,4 2-3,3-5 0,0 3 1,4 0-6,-2-1 2,2-1-3,3 1-2,1-1-3,4-1 1,6 0 0,5-1-5,6 1 2,1-2 5,1 3-2,2-1-1,-1 3-2,4-1 2,0 1-3,7 2-2,1-3-5,7 2 0,-3-2 1,-3 2-5,-1-1 0,1-3-2,-1 1-1,0 0 1,3 2 1,3-1-5,3-2 1,-2 0-1,-1 1 0,-1-1-2,0-1-4,-5 1 9,0-2-5,-2 3-4,-3-2 3,-5 1 0,-7-1-1,-2-1 1,-3 2 0,-2 1-3,-3 0 4,0 3-6,-4-2 7,-1 4-4,1-1-2,-3 0 0,2 2 2,3-1-1,2 3 0,-2 2 3,-3-1-4,-3-1-4,-3 2 1,-4-1 2,-8 2 0,-6 0 2,-15 1 2,-15-3 0,1 0 2,-2-3 3,-3 3 1,-1-2-2,0 2 3,1 0-1,-3-2-5,2 1 4,1-2-4,-3 3 10,-6 0-3,-2 0 5,2 0 3,-6 0 1,-8-4 3,-1 8 2,-4-8 4,-2 4 3,-5-1 0,-3 1 1,-2 0 0,0 0-1,-4 0-3,-1-2-2,-2 2-2,2 0-2,-3 0-4,1-2 1,-3 2-3,5 0-3,-2 0 2,-2 0-1,0-2 4,-3 2 8,2 0 4,-10 0 4,16 0 4,-9 0 0,-7 0 0,11-2-2,-11 2-1,11 0-3,-11 0-1,8 0-6,-8 0-1,0 0-3,11 0-3,-11 0 0,0 0-7,0 0-1,11 0-1,-11 0-1,0 0-3,0 0-8,0 0-7,10 0-5,-10 0-7,0 0-10,0 0-13,0 0-20,0 0-32,0 0-42,0 0-34,0 0-47,-19-11-53,8 9-63,-3-2-99,-1-1-185,0-2 29,-3 2 75,2 0-264,-1-4-270</inkml:trace>
  <inkml:trace contextRef="#ctx0" brushRef="#br0" timeOffset="-148363.65">10171 15458 2029,'-7'-7'3,"-2"3"28,3-2 18,0 1 24,-1-2 17,3-2 17,-2 4 11,2-1 9,0 2 1,-1-1-4,2 0-1,-1 2-14,4 3-12,-4-6-12,4 6-9,0 0-13,0 0 17,0 0 4,0 21 4,2-5 6,2 5-3,1 3 1,2 5-4,-1 4-5,0 8-3,0-4-6,1 2-8,-2 1-4,-2-3-3,1 2-7,-2 0-4,-2-1-11,3-4-28,-3 0-25,2-5-38,0 3-43,0-6-46,1-6-51,1-1-43,1 0-48,4-6-63,-1-4-102,4-8-66,2-1 47,3-1-147,7-8-114</inkml:trace>
  <inkml:trace contextRef="#ctx0" brushRef="#br0" timeOffset="-148121.25">10710 15678 1885,'0'0'114,"0"0"12,0 0-1,0 0 9,-4-4 6,4 4 1,0 0-19,0 0-8,0 0 7,15-4 14,-4 4 0,10 0-7,1 0-12,8-1-6,0-2-13,5 2-12,-2-1-7,11 0-4,-2-2-12,1 1-31,-2 3-50,3-7-59,-7 1-77,3 5-89,-10-7-128,0 2-183,0 0 45,-2 1-218,-1 1-220</inkml:trace>
  <inkml:trace contextRef="#ctx0" brushRef="#br0" timeOffset="-147802.3">11949 15323 2162,'-10'-11'54,"4"4"30,-4-2 21,6 4 24,0 0 22,0 1 9,2-2 0,2 6-10,-2-8-13,2 8-10,-2-3-18,2 3-7,0 0-5,0 0 10,0 0-1,14 18 0,-5-5 4,0 7 0,1 1-8,-2 4-5,3 5-5,2 1-8,-5 1-7,3 0-5,-3 2-4,0 3-6,-1-4-6,-2 2-11,-1-7-25,-2 5-54,0-4-54,0-7-50,-1 1-44,2-6-44,-3 3-42,4-7-36,-4-5-58,3-1-83,3 0-66,-1-7 16,-5 0-181,18-10-172</inkml:trace>
  <inkml:trace contextRef="#ctx0" brushRef="#br0" timeOffset="-147288.47">12273 15518 1839,'4'-10'29,"-3"1"40,5 0 38,-6 3 31,0 0 25,2 3-2,-2-4 13,0 7-16,-2-6-7,-5 5-3,7 1-7,-17 0-7,17 0-3,-28 4-8,12 1-5,-5 3-14,-1 0-7,2 1-7,-2 0-10,6-3-9,-2 2-8,3 0-7,0-1-9,3-1-3,1 0-7,3-1-1,-2 3-5,3-3 1,2-1-3,1 3-1,1 1 1,6-2-4,-1 0-2,3-1 2,2 4-4,1-4-4,0 1 3,-1 1-7,8-1 1,-5 2-1,5-4-2,-1 6-2,2-7 2,-2 5-5,3 1 1,4-2-1,-2 1 0,-1 1 0,2-2-1,-2 0 1,2 3-1,-2-1 4,-1-2-1,-1-1 1,0 3-1,-2-4 1,-1 0-2,-3 0 3,0-3-1,0 5 2,-2-6 2,0 5-3,-4-3 2,6 0-1,-4-1-4,-2 0 3,2 2-2,-6-4-1,10 2-2,-5 3 2,-5-5-1,8 0 2,-8 0-1,5 3 1,-5-3-1,0 0 1,6 3 1,-6-3-1,0 0-8,0 0-11,0 0-12,0 0-18,0 0-12,0 0-33,13-6-15,-13 6-4,0 0-17,0 0-12,0 0-28,4-3-23,-4 3-30,0 0-35,0 0-37,-4-10-72,2 5-116,2 5-28,-5-10-186,3 3-184</inkml:trace>
  <inkml:trace contextRef="#ctx0" brushRef="#br0" timeOffset="-146227.28">12481 14993 1957,'-5'-2'11,"1"-3"30,4 5 25,-8-6 29,6 2 19,2 4 7,-7-5 1,7 5-5,-4-6-8,2 0-10,2 6-7,4-7-11,0 0-7,1-1-6,1 1 6,2 2 0,1 1 1,3-4 6,1 5-7,2-3-1,0 4-6,2-1-6,-4 3-10,-1 0-5,3 0-2,-4 0-9,0 3 3,3 5-3,-1-5-3,-3 4 10,1 3-2,-5 1 6,-2 0 7,-1 2-7,-3-2-1,0 4-3,-5 2 2,-1 0-4,2-1-4,-3 2-1,-1-1-2,2-4-1,0 0-3,1 0-3,0-4-4,1 2-3,-1-2-1,2-3-4,1 3 0,0-3-1,0 1-2,2 0 1,0-7 1,9 8-1,2-7-1,5 3-1,3-4-1,4 0-1,-1 0 1,8 0-8,0 0-34,2 0-48,0 0-45,-4-4-56,-3 4-68,3 4-70,-7-4-121,-2 4-131,0 0 46,-4 0-250,-3 5-265</inkml:trace>
  <inkml:trace contextRef="#ctx0" brushRef="#br0" timeOffset="-145391.91">12911 15770 2351,'-6'-7'93,"-2"5"20,4-1 18,4 3 37,-6-2 5,6 2 1,-6-3-12,6 3-13,0 0-17,0 0-14,0 0-15,0 0-4,-8 10 23,8-3-1,2 1-8,-2 4-5,4 3-5,-4 0-4,2 1-7,0 1-7,0 0-6,0 0-6,0 1-8,0-1-5,0-5-4,0 4-7,0-3-4,-2-5-3,3 5-2,-3-7-3,0 4 0,3-2 0,-3-4 0,0 3-5,0-7-3,0 6-4,0-6-5,0 0-1,0 0-3,2-22-4,-2 14 0,4-8-1,-2 0-2,2-3-3,0 4-3,2-3 0,-1 2 0,3 0 1,-1 3-4,-1 0-4,2 0-1,3 6 1,0-3-2,4 6 0,-3-2-1,0 6 1,4 0 6,-2 6-4,1-2 0,-2 6 2,1-3 3,1 3 4,0 1 3,-2-2 0,0 2 3,-3 3 1,1-4 1,-2 1 3,-1 2 2,0-2-2,-2-4 3,-2 2 0,2-2-2,-2-1-4,0 2 6,0-1 1,0-4 1,-2 0-3,0 2-6,-2-5 0,0 0 1,0 0-3,0 0-3,0 0-2,-8-14-4,8 4-2,2-4-5,0-1-4,4-4-3,3 1-1,1 0 3,3-3-3,0 5 2,1-1-2,4 3 2,-2 0-1,6 7 1,-3-4 2,5 2 1,-6 8 6,3-3 9,1 4 11,-2 4 8,0 0 13,-1 2 6,0 5 11,-2-1 7,0 2-6,-4 4-4,-1 1-2,1-2-3,-2 4 1,-5-1-3,-2-1-5,-3 1-4,2-1-28,-1 3-51,-4-7-71,-1 2-91,2-1-84,1-1-103,-2 0-144,4 0-168,2-5 50,3 6 81,3-4-414,3 1-463</inkml:trace>
  <inkml:trace contextRef="#ctx0" brushRef="#br0" timeOffset="-145210.59">14330 16027 2771,'10'-8'104,"-2"1"54,0 0 21,-2 5 20,-2-3 25,0-1 3,0 4-19,-4 2-19,6-6-21,-2 1-28,-4 5-58,4-2-77,1-2-94,-5 4-108,4-7-138,-4 7-228,0 0-27,-17-6 78,4 2-294,-6 0-292</inkml:trace>
  <inkml:trace contextRef="#ctx0" brushRef="#br0" timeOffset="-141536.27">291 12704 1953,'2'-9'-175,"2"1"26,7-1 16,4-3 20,2 1 26,4-1 16,4 1 19,7-3 9,0 1 15,-1 1 3,3 3 4,-7 1 10,1 1 3,-5 0 1,-3 0 5,-1 2 8,-4 2 5,2-2 2,-4 1 10,-3 1 0,0 1 0,2-1-2,-4 3 6,-2-1 6,-6 1 1,0 0-1,17 4-4,-17-4-4,8 2-4,-3-1-9,1 1 10,-6-2-1,11 4-3,-3-1 13,2-1-1,2-2 4,1 0 2,3 0 2,3 0-4,2 0-1,1-2-1,1 2-5,0-3-4,6 1 0,-1 2-2,4-4-1,1 3-2,3-1-2,7-4 4,3 2 4,10-3-5,28-3 4,5-2 2,13-1 1,6-2 3,6 2-4,6-4-2,0 2 2,7-1-5,14 1 4,17 0-2,38-3-4,2 3 0,-3 0-2,-28 0-2,31-1 2,8-1 0,4 0 4,2 0-1,-8 2 0,-4 1-1,-37 5 0,0-2-1,6 2-1,3 2-1,33-4 1,3 3-3,-1-1 0,-37 0-3,-2 5 1,2-4-1,38-2 1,-2 1-1,8-3-1,-3-1-3,-1-2 2,-3-1-3,8-3 2,7 0 0,6-2-2,0 3 1,-8-4-3,-7 5-1,-7-2 1,-5 2 1,-2 4-2,-33 1 1,2 1 2,-2 3-2,-12-1-4,-5 1 3,-6 3-1,-7-3 0,-1 1-2,-1 2-9,-1-2 2,0-1 1,5-3 0,3 2-1,-2 1 2,1-2 0,-5 0 3,-3 3-1,-5 1 0,-6 1 3,-3 1-1,-4 0 1,-6 0-1,-1 1 2,-6-2-2,-4 5 3,0-2-1,-4 1-1,4 1-1,0-2 0,0 2 1,-3-2 2,4 0-4,0-1 6,-4 0-5,1 1 3,-4-4-3,2 2 1,-4-1 2,0-2 3,-5 1-3,-15-2 2,-10 3 0,-4-2-2,-1-1 0,0 1 3,-3-2-4,-9 2 3,3-1 1,5-1-2,-7 1-3,0 1 1,11-2 0,-4 1 1,5 3 2,5-1-2,-1 0 0,7 2-2,2 1 1,20 1 2,-9 2-2,-12 2 2,2 0-2,-4 2 1,-2-3-2,-3 4 1,-14-4 4,-1 3 0,-5-2-4,-10 0 3,0 1-1,-7-3-1,1 3 2,-4-2-2,-3-1 1,-1 0 0,0 2 1,-4-2-2,1 0-2,-2 2 1,1-2 0,-3 0 0,-1 0 0,-8 0 0,18 2-2,-12 0-2,0-2 4,-6 0 1,11 0-1,-11 0 1,7 2-4,-7-2 4,0 0-3,0 0 4,0 6-2,0-6 1,0 0-3,0 0 0,0 0 0,0 0-5,0 0 4,0 5 0,0-5 1,0 0 0,0 7 2,0-7 0,4 5-1,-2 1-1,2-3 4,-2 3 0,0 0-4,2-1 0,-2 3 4,2 1 0,1 3 2,2 0 0,-3 2 5,0 4-2,2 1 6,-2 2 2,3 4-3,-3 2 6,0 2-5,-1-1-1,0 4-2,-1-2 1,3 6 3,-5 2-3,0-3 2,0 3 1,-2 2 1,2 2-2,-5 1 1,2 8 4,0 5-2,-1-3 1,-2 5 0,3-1-1,-1 0-3,2 2 2,0-2 0,4 1-3,-2-1 1,0 2-3,2-4 2,0 0-4,0 2 1,4-1 1,-1-3-1,-3-2-1,1 2 1,0-10-1,-1 1-2,1 0 1,-1-1 0,2-1 1,-4 2-1,5-1-2,-3 1 3,0 10 1,2-2 1,-2 1 2,2 0-2,-2 3-1,2 0 1,0 4 5,-2-4 2,3 4 0,0-2 0,-1 2-4,-3-1 3,6 19-1,-4-14 0,2-6 6,6 18 2,2-4 2,-5-9 0,1-12-2,-1 3-1,0-1 5,-1-1 4,0 3 6,-2-3-4,2 3-1,-3-1 1,0-1-1,-1-2-4,-1 0 6,0 1 3,-2-5 4,0 7-11,0-1 16,-2-6-12,2 1-5,0 0 2,0 3 2,0 3 1,4-1 3,-2 1-3,0-1 2,0-2-1,3-2 7,-3 1-4,2-4-2,0 3-1,-2-4-1,1 0 8,-1 1-1,-2 2-1,2-5-2,-2 3 2,0 0 4,0 0-2,0 0-3,-2 8-2,0-10-2,-3 9 1,3-1-4,0-1 0,-2 5-3,2-8-4,-1 6 2,1-12-3,2 2-5,-2-2 3,0 1-3,2 0 1,-2-8-4,0 0-1,2-2 3,-2-5-6,0-1 0,2-4-1,-3 3-3,1-5 1,0-6 1,0 2-2,0-1 2,2-3-1,-2-3-2,0 1 0,-1-2 2,0 4 0,-4-6-5,0 4 5,-3-3-5,0-1 2,-5 1 0,-3 0-2,-3-3 0,-4 2-1,-2 2 0,-5-4 0,-4 1-1,-4 0-2,-5-4-2,-3 3-2,-11-5 2,-5 6-1,-6-6 1,-26 0-2,-5 2-4,-7-2-1,-9 0 3,-9 0-2,0-6 0,-8 4 1,1-2-1,-6 3 1,-7 1-2,-5 0 0,-1-6-4,-7 4-4,-4 2 3,-4 0-1,-1-3 0,-3 0 4,-3 3-3,-4-1 4,-36-3-1,34 2 1,-31 2 0,33-2 0,0-3 4,3 5-4,-6 0 4,-32 0 2,30 0-2,-28 0-1,33-5 2,2 5 0,2 5 0,-4-10 5,1 5-6,-35-2 2,34 2-2,0-1 0,4 1 1,1-4-2,5 1 4,-2 3-2,4 0 1,-6 0 0,5 0-1,1 0 0,1 0 1,4 7 1,6-6 0,1 1 0,3 3 1,1-5-3,0 7-1,4-1 2,4-5 2,2 5 0,5 0-2,-1-4 2,5 3 0,4-3 4,6 4-4,5 1 2,-1 0 0,2 1-2,2-3-6,-2 1-5,1-3-9,-3 9 1,0-5-3,2 1 5,-4-3 0,2 4 2,3 4-3,-2 0 2,2-4 1,-3 5 1,0-2-3,-1 1 6,-3 2-3,0-4 7,0 3-3,1-4-1,3 2 3,8 2 3,2-1-5,4-4 4,5 3 2,0 1-1,5-5 3,4 5 1,0-6-2,2 1 4,5-1-1,12 0-4,6-5 2,3 2 0,2-3 0,1-1 3,6 0-2,1 0 2,2 0 0,1 0 1,-1-1-3,5 1 5,-1-4-2,1 2-4,1 2 5,3-2 0,2-3 1,0 5 0,3-7-1,4 2-4,-1 2 5,0-4 3,2 3-1,2 1 2,2-3-4,1-2 0,-1 3-2,3-3 0,1 3 0,0-4 3,0 2-2,3 1-3,-2-1 3,0 1-2,1-2-5,0 1 6,0-1 1,-1 1-1,2-5-1,-2 5 1,-1-1-2,1-4 0,3 5 1,-5-5-1,4 2 2,-1 3 0,1-4-2,0 1 5,0-3-7,1-1 3,4 1-4,-3 0 5,0-2 1,2-3-3,2 1 3,-2 4-4,0-7-2,4 5 5,-5 1-4,3-6 2,1 6 0,-2-6 2,-1 5-4,4-3 4,-2 3 2,2-4-6,1 4 4,-1 1-4,1-6 2,2 1 0,-1 2 3,0-2 0,1-2-3,2 0 2,0 0-2,-1 0 0,0 1 5,1-2-1,0-2 7,0 0-13,-3-1 4,2 3 3,1-5-7,-2 1 3,1-3-1,1 0-2,-2-3 1,0 1 1,0-7-1,0 1-1,0-1-1,0-3-2,-1-3 1,1-4 0,-5 3 3,2-5-1,-1 1-6,-6-18 5,2 2-3,-6-3-2,3 0 2,1-4 2,-2 0-4,-1 2 3,4-2 0,-2 0-6,2 0 3,0 0 2,1 2 1,-2 1-3,6 6 9,1 12-8,-2-1-3,-4-16 7,4 11-2,-2 7-1,3 3 1,-2-3-2,3 0 1,-2 1 3,0 1-1,3 1-5,0-6 1,-2 0 1,4 0 1,2 2 0,-1-2-5,3 2-8,0-3 2,0 1 2,2 2-3,-1-4-3,-1 4-2,4 6 3,0-1-5,-2 2 4,2 0-2,-2 3-2,0-2 0,-1 4-4,-1-1 1,2 1 2,0 2-3,0 0 0,0 1-4,-2 0-2,2 3 4,0 3 0,2 1 5,0-1-3,0 1-1,0-1 5,2 1-8,2 3 2,-2 0-4,4-3 2,0 3-3,1 2 2,6-5 1,0 1-1,1 0 2,4 2-3,-2-2 3,4-1 2,9 1-2,-1-5 3,1 5 0,-1-3 4,-2 1 0,4 1 1,0-1 3,5-1 1,7-12 2,4 1 3,1-4-1,4 2 2,1-2 3,1 4-2,1 4-2,-3 1-5,-9 9-9,-6 3-4,-5 7-10,-1 0-8,-2 2-7,-5 3-10,1 1-4,-6 0-6,2 4-8,-4 1-1,-1 2-12,-1-1-10,0 2-21,-4 2-44,2 0-315,-5 2 3</inkml:trace>
  <inkml:trace contextRef="#ctx0" brushRef="#br0" timeOffset="-136071.75">2853 15934 1280,'-8'10'-45,"4"-2"8,-2-3 10,3 1 2,2 0 6,-4-4 11,5-2 11,-3 6 8,3-6 7,-4 7 5,4-7 8,-2 6 4,2-6 3,-4 2 6,4-2 2,-2 6-4,2-6 0,0 0-3,-4 5-9,4-5 0,0 0 2,-4 2 5,4-2 3,0 0 5,0 0 2,0 0 11,0 0 5,0 0-4,0 0-7,0 0-1,0 0-5,0 0-6,0 0-5,0 0-2,20-15-1,-2-4-7,7-2-2,9-7 0,18-15-5,5 0-2,2-1-2,2 2 0,1-3-3,0 3-28,3-1-31,-4 5-35,-2 3-40,-3 4-52,-10 1-124,-13 9-252,-3 3-54</inkml:trace>
  <inkml:trace contextRef="#ctx0" brushRef="#br0" timeOffset="-135839.64">3280 15934 1539,'-35'26'-8,"10"-7"3,4-3 4,4-6-1,4 0 10,3 0 19,-1-3 8,5-1 1,4-6 8,2 0-1,0 0 5,23-6-2,-2-5-1,8-7-6,10-1-6,2-5 1,19-7-3,0 3-4,-1-5-44,-2 1-37,-6 9-43,-11 0-60,0 3-127,-8 6-196,-9 4 14</inkml:trace>
  <inkml:trace contextRef="#ctx0" brushRef="#br0" timeOffset="-135639.8">3277 16219 1486,'-36'16'57,"10"-4"5,6 0-9,4-8 1,8-1-4,6-3-7,2 0-4,24-21-5,10 1-1,29-18-4,10-13-4,15-9-15,7-4-40,11-1-69,23-12-178,4 1-257,-3 0-37</inkml:trace>
  <inkml:trace contextRef="#ctx0" brushRef="#br0" timeOffset="-130553.68">2667 16400 1512,'0'0'10,"11"4"3,-11-4-4,6 0-3,-6 0 3,0 0-3,0 0 7,7 1-5,-7-1-2,0 0 4,0 0 0,0 0-9,0 0 3,0 0 0,17-1 3,-14-5 0,4 4 7,1-4 6,7-5-10,5-2 7,9-5-1,12-3 1,20-13-7,9-5-4,0 2 4,8-3-1,1 6-20,-5-1-35,1 2-37,-6-2-55,-4 7-146,-17 0-125,-9 7 80</inkml:trace>
  <inkml:trace contextRef="#ctx0" brushRef="#br0" timeOffset="-130325.22">2918 16390 1226,'-43'26'42,"9"-8"-3,6-1-4,6-7 1,6 1 0,1-4-3,5-7 1,4 3 6,6-3-1,0 0-1,10-17-4,7 3-1,13-6 1,27-15-3,7-3-2,5 2-1,2 0-4,5-5-2,-5 9-14,-5 3-29,-11 7-22,-12 5-32,-9 3-25,-7 6-13,-10 1-33,-4 4-95,-9 6-134,-4-3 112</inkml:trace>
  <inkml:trace contextRef="#ctx0" brushRef="#br0" timeOffset="-130126.36">2864 16487 1041,'-38'27'-8,"9"-4"4,3-4 8,5-4 6,3-3 7,6-5 4,3-2 5,4-5 11,5 0 7,0 0-2,12-24 0,5 2 5,13-7 16,16-12-4,7-5-4,7 5-5,-3 3-3,0 4-16,-11 7-40,-6 6-33,-8 4-47,-4 2-44,-7 3-55,-6 4-208,-6 5 93</inkml:trace>
  <inkml:trace contextRef="#ctx0" brushRef="#br0" timeOffset="-129928.45">2892 16377 1102,'-34'19'-7,"5"-6"12,3-6 4,7 1 9,4-1 6,2-4-8,5-3 3,8 0-4,-7-10-5,12 0-13,3-4-18,5-3-25,6-5-45,2 2-103,1-6-98,-4-3 192</inkml:trace>
  <inkml:trace contextRef="#ctx0" brushRef="#br0" timeOffset="-124171.11">1942 13075 764,'-12'-5'-33,"6"3"7,-2-2 10,1 2 10,1 0 8,-3-1 12,3 1 7,-1-2 6,1 2 0,2-1 8,-2 0 5,6 3 7,-8-3-1,8 3-2,-10-4-3,10 4-3,-6-2-9,6 2 4,-6-3-10,6 3-1,0 0-5,-4 15 3,4-8 3,0 4-2,4 4-1,-2 1 5,2 3-10,2-3 6,1 1-1,2 0-3,-3-1-1,4-3 3,1 2-1,0-6 17,2 0 15,3-5 10,6-6 2,7-5-1,11-14-2,20-17-1,1-10-3,6-9-2,4-14 1,3-3 3,9-4-5,6-1-1,6 2-10,2 2-1,-2 5-6,-2 7-3,-8 7-5,-11 8-41,-6 4-42,-8 11-43,-16 8-26,-6 11-23,-11-1-44,-1 8-373,-10 1-67</inkml:trace>
  <inkml:trace contextRef="#ctx0" brushRef="#br0" timeOffset="-26271.77">1645 13173 1136,'2'-4'119,"2"0"-12,-2-2-43,-2 6-16,6-5 1,-6 1 3,0 4 11,4-3-6,-4 3 1,3-7-5,-3 7 0,3-3-2,-3 3-1,0 0 2,5-4 4,-5 4 0,0 0 3,2-6 0,-2 6-2,0 0 7,0 0-3,5-4-2,-5 4-3,0 0-6,0 0-8,0 0 0,0 0-8,0 0-4,0 0-4,0 0-5,0 0-2,16 7 2,-7 1-3,1 1 4,6 2 3,-1 2 1,5 0 0,0 0 1,2 0-2,2 3-2,0-3 3,-4 2-4,-1-5 0,3 2 1,-6-1-2,0-3-3,-4 1 1,1-4 2,-5 2 4,3-2 7,-3 0 6,-1 0 8,1-3 9,-2 2 12,2 0 8,0-4 1,-8 0-3,16-4-14,-8 0-2,5-5-6,-1-3-4,6-3-9,4-6 0,7-8-5,5-5-4,14-12-2,9-9-5,3-6-4,9-7-12,10-10 9,14 3-1,34-14-1,7-3-7,-1 1 3,-2 3-3,-8 6 0,-27 16 0,-10 11 2,-9 6-1,-8 6-2,-13 7-1,-14 9 3,-8 6-2,-9 3-5,-4 3 6,-1 4-4,-6 1-18,2 3-9,-4-1-15,-4 4-14,-1 1-16,-3 3-23,-4 0-36,0 0-45,0 0-42,2 13-33,-4-5-51,0-1-146,-3 1-44,1 1-162,-4 2-149</inkml:trace>
  <inkml:trace contextRef="#ctx0" brushRef="#br0" timeOffset="-25353.21">1643 15937 1874,'2'5'20,"-2"-5"8,0 7-2,0-7 1,0 0-1,-2 7 7,2-7 8,0 0 6,0 0 7,0 0 2,0 0 0,0 7-1,0-7 0,0 0-4,0 0 4,0 0 0,0 6 5,0-6 3,0 0 0,0 0 2,0 0-3,0 0 2,-2 4-4,2-4 3,0 0-2,0 0-3,0 0 3,0 0-6,0 0-7,0 0-2,0 0 0,0 0-8,12 4 1,-12-4 5,28-11-6,-3 1 0,11-6-8,25-16 1,9-6-4,5 1-3,4-12 8,3 0-7,4 1-14,-4-2-17,0-1-24,-1 6-24,-7 1-35,-3 2-39,-8 6-44,-3 5-38,-14 9-30,-12 0-72,-5 7-93,-9 4-37,-8 4-144,-3 1-87</inkml:trace>
  <inkml:trace contextRef="#ctx0" brushRef="#br0" timeOffset="-25089.8">2025 16025 1719,'-47'28'40,"9"-6"7,3-2 8,5-2 15,0 0 16,5-1 12,2-3 13,3-7 4,3 3-3,4 2-3,3-7-5,5-3-1,5 0-2,0-2-1,22-9-3,8-11-10,13-3-12,26-17 1,3-7-16,5-2-4,1 0 1,0 0-11,-2 1-6,-3 2-40,-8 7-30,-3 2-39,-15 11-43,-10 6-49,-5 3-41,-8 6-31,-8 2-62,-1 2-97,-6 7-37,-7 0-129,-2 0-61</inkml:trace>
  <inkml:trace contextRef="#ctx0" brushRef="#br0" timeOffset="-24898.68">2199 16075 1542,'-53'29'26,"-6"3"21,-1 1 13,3-4 15,7-2 25,7-7 17,5 1 10,6-7 2,9-1-7,-1-4 0,8-3-10,6 1-3,8-11-11,2 4-3,15-18-5,15-1-8,32-18-8,8-9-7,8-2-7,4-8-6,6 3-22,-6 0-53,-1 6-86,-1 1-101,-10 3-150,-8 0-126,-3 4 48,-2 5-151,-15 3-88</inkml:trace>
  <inkml:trace contextRef="#ctx0" brushRef="#br0" timeOffset="-22453.92">18190 16169 2839,'-7'2'2,"1"4"7,0-6-7,2 2 6,4-2 48,-8 5 16,2-2 6,6-3-8,-6 4-7,6-4 1,0 0-5,0 0-6,0 0 0,0 0 1,24-20 7,-5 11 10,9-8 4,4 1-5,12-9-2,23-4-6,5-12 2,7-1-7,5-3-3,8-5-9,1-2-6,0 1-3,-4 1-19,-2 6-29,-6-2-36,-8 11-38,-12-2-39,-13 7-56,-10 11-62,-13-2-97,-5 6-161,-6 2 1,-6 4 63,-2 2-151,-6 0-88</inkml:trace>
  <inkml:trace contextRef="#ctx0" brushRef="#br0" timeOffset="-22173.26">18497 16335 1984,'-32'13'143,"3"0"-3,1-4-4,7-2-6,2 1 11,3-3 18,3 1 11,-1-4 11,6 4-11,0-6-11,8 0-16,0 0-16,0 0-11,22-19-10,4 9-10,15-9-10,22-6-7,9-4-12,5-1-5,6 0-6,5-1-11,1-3-20,-2 5-22,-5 0-32,-4 3-36,-1 6-34,-20 0-37,-13 5-38,-8 4-51,-6 3-41,-11 1-70,-4-2-137,-8 6-13,-5 1 48,-2 2-173,0 0-111</inkml:trace>
  <inkml:trace contextRef="#ctx0" brushRef="#br0" timeOffset="-21976.42">18400 16433 1789,'-32'12'130,"5"2"6,5-8 4,4 1-6,2-5 17,5 3 3,3-5-6,8 0 7,-2-13 0,9 6-3,9-7-10,14 0-13,14-8-7,28-12-15,16 0-5,9 0-14,8-4-10,8-3-28,4 4-52,1-2-63,-4 0-85,0 2-121,-13 1-200,-4-1-68,-12 5 76,-10 1-252,-9 2-207</inkml:trace>
  <inkml:trace contextRef="#ctx0" brushRef="#br0" timeOffset="-18469.42">7248 15386 2480,'-2'6'77,"2"-3"-34,-3 0-27,1 1 4,2-4 16,-4 5 16,4-5 1,-2 5 0,2-2 1,0-3-3,0 0 1,-2 4-3,2-4-4,0 0-5,0 0-2,0 0-4,0 7-1,0-7-7,0 0-9,2 3-12,-2-3-19,0 0-26,0 0-33,0 0-53,0 0-61,0 0-72,0 0-139,0 0-54,4-22-135,0 20-87</inkml:trace>
  <inkml:trace contextRef="#ctx0" brushRef="#br0" timeOffset="-17972.22">16874 15605 1607,'0'0'-28,"0"6"-5,0-6 2,0 8 3,0-8 12,0 4 17,0-4 18,6 5 17,-6-5 7,4 4 4,-4-4 1,8 5 0,-4-2-2,2-2-2,-2 5-4,3-6-5,-1 3-2,1 1-6,-7-4-2,8 0-15,-8 0-29,9 3-36,-9-3-67,0 0-145,0 0-247,-15-16-18</inkml:trace>
  <inkml:trace contextRef="#ctx0" brushRef="#br0" timeOffset="-17704.55">9874 15188 1403,'0'0'-85,"0"0"-102,15-5-198,-5 1 103</inkml:trace>
  <inkml:trace contextRef="#ctx0" brushRef="#br0" timeOffset="-167710.19">2635 16878 1033,'2'0'45,"-2"0"-13,0 0-14,0 0-6,0 0-13,0 0 1,9 0-6,-9 0 9,7-4-1,-3 2 6,-4 2-8,10-7 6,-1-1 6,1-4-1,4 4 5,4-10-1,5 1 3,5-3-6,0 0-2,6-1-7,-1-6-16,3 4-12,0-2-18,0 4-24,1-1-37,-8 1-95,-5 2-73,0 0 210</inkml:trace>
  <inkml:trace contextRef="#ctx0" brushRef="#br0" timeOffset="-167490.19">2926 16935 822,'-24'26'34,"1"-6"-2,6-5 16,0 0 2,4-2 1,2-1 4,1-4 4,2-1-7,4-1 4,0-4 2,4-2 0,0 0-5,14-15 2,3 2-9,15-16-1,18-9-8,8-4-17,1 3-24,4 0-34,3-1-44,-5-2-70,-3 8-309,-1-1 31</inkml:trace>
  <inkml:trace contextRef="#ctx0" brushRef="#br0" timeOffset="-166460.19">19395 15914 1341,'-7'4'46,"-1"0"12,4-3 19,-2 1 23,-1 2 13,0-4 12,7 0 8,0 0 5,-12 3 5,12-3 5,0 0-8,-13-3-10,13 3-15,0 0-5,-8 0-15,8 0-11,0 0-8,2-11-11,4 1-11,5 3-13,6-7-20,2-3-22,5 0-30,2-3-36,11-5-42,1-2-38,16-8-45,-1-2-66,-6 9-139,-11 8-63,-2-4-115,-6 6-77</inkml:trace>
  <inkml:trace contextRef="#ctx0" brushRef="#br0" timeOffset="-166260.19">19571 15833 1743,'-30'12'68,"2"-4"13,6 0 14,0-3 7,7-1 10,1 0 7,2-1 1,2-1-2,2-2-13,-2 0-3,10 0-22,0 0-2,0-5-5,12-7-9,7 3-19,13-11-25,10 0-39,17-12-53,7 1-55,3-3-80,0-1-197,-6 1-72,-3-2-143,-2 2-118</inkml:trace>
  <inkml:trace contextRef="#ctx0" brushRef="#br0" timeOffset="-154220.19">14487 5707 381,'0'-5'32,"0"-2"-9,0-2 2,0 1 0,4 1-1,-4-3 3,0 3-3,-4-3 5,4 0 4,-1 1-5,1 1 8,-2-1-1,0 0 1,-1-2-7,-1 4 9,2 0 3,-2-3-2,2 3 4,-2-1-10,0 1 4,0 1-2,0-2 3,-1 3 4,0-2-15,1 2 0,-2 1-6,2-2 0,-2 3-2,-1-1-6,1 2 4,-3 0-5,9 2-12,-21 0 17,10 2-8,-2 2 3,1 1-2,-4 1-5,2 3 4,-2 0-3,3 4-2,-5 0 0,4 0 2,-1 2-3,2 5 1,1-5 6,1 2-6,1-2 3,4 0-5,-3 1 2,6-1-4,-1-3 2,4 1 7,0-2 0,4-3-8,-1 1 1,6-4 0,-3 2 0,2-4 2,3 2 0,-4-5-7,5 0 6,1-2-2,-3-3 6,2 1-7,0-3-8,-1-2 11,-1-1-1,2-1-4,-1-2 3,-4 1 1,5 0-11,-4-1 13,-2 2-5,2-1-3,-2 2 4,-2 1 8,2 1-6,-2 1-6,0 0 3,0 0-3,-1 2 6,1 2-5,0-1 1,-4 4-2,9-3 9,-9 3-9,0 0 6,15 5-3,-11-3-4,2 5 1,0 1 4,1-3-3,0 3 1,-1-1 7,0 2-8,2 3 2,-2-2 7,2-1-7,2 1-24,-4-1-19,3 4-35,-4-6-48,2 0-112,1 1-71,-1-3 173</inkml:trace>
  <inkml:trace contextRef="#ctx0" brushRef="#br0" timeOffset="-153990.19">14752 5656 873,'0'0'8,"0"-5"1,0 5-2,0 0 3,3-5-2,-3 5-5,0 0 3,0 0 3,0 0 3,0 0 0,11 12 3,-9-9-3,0 3 1,0 2 1,2-1-3,-2 1 0,2-1-2,1 3-13,-1-2-29,0 1-27,1-3-63,-1 0-157,0-1 202</inkml:trace>
  <inkml:trace contextRef="#ctx0" brushRef="#br0" timeOffset="-153720.19">14948 5372 781,'0'-9'-7,"0"3"6,0-2 0,-2 3-1,2 5 3,-2-7 1,2 7 11,0 0-1,0 0 0,-11 12 1,8-7 1,-1 4-3,2 0 6,0 0-7,-1 2 3,3-3-5,0 4 3,0 0 4,0-3-5,3 2-4,-1-2 1,0 1-8,2-3-5,1 4-18,2-6-19,-1-1-40,0 0-71,2-4-62,1 0 73</inkml:trace>
  <inkml:trace contextRef="#ctx0" brushRef="#br0" timeOffset="-153500.19">15128 5182 632,'0'-7'7,"0"7"0,2-5 0,-2 5 2,0 0 4,0 0 1,0 0 4,0 0 1,0 0-2,6 17 4,-4-9-4,-1 1-3,2 0 1,1 1-3,-2 2 4,4-1-4,-2 2-10,0-3-26,-2 2-31,2-5-56,0 1-115,-2-4 77</inkml:trace>
  <inkml:trace contextRef="#ctx0" brushRef="#br0" timeOffset="-153240.19">15253 5006 653,'2'-6'13,"0"1"-2,0-2 1,-1 2-2,4 1 8,2-1-2,-3 1-1,2 2 1,1 0 6,1 0-2,-8 2-2,19 2 4,-11 0 2,4 4-2,-4-2 3,2 6-2,-1-2-1,4 4-2,-5 1 5,-2 2-11,1 3 3,-1 5-2,-2-1 4,-2 5-18,-2 1-19,-4 3-38,-2 4-78,-5-1-161,1 0 189</inkml:trace>
  <inkml:trace contextRef="#ctx0" brushRef="#br0" timeOffset="-152550.19">14898 6007 789,'0'0'-8,"-5"-3"3,5 3 7,-4-4 1,4 4 8,-7-1 4,7 1-3,-6-4 3,6 4-1,-11 0-3,11 0-2,0 0-2,-16 2-4,8 0 7,0 1-7,0 2-1,-3 0 2,1 3-1,-1-1 6,0 2-10,1 1 4,2 1 2,-4 2-1,4-2-1,2 0 0,0-2 0,2 1-3,-1 0-1,3-3 3,0 1 0,2-1-2,2 1-1,0-2-3,3-3 1,-1-1 0,-4-2 1,10 4 1,-10-4 2,13-2-3,-6-2 1,-1 1-2,-2-1 2,0-2-1,0 1-1,1-4 1,-2 1 2,2 1 8,-3 2 5,3 0 3,-3-2-2,0 2 2,2 1-4,-2 0 7,-2 4-13,4-7 5,-1 5-10,-3 2 4,0 0-1,8-2 0,-8 2 0,0 0-3,0 0 1,13 7 4,-7-3-3,1 0 0,-1 0-5,0 1-16,-1-1-23,3 0-26,-5 0-66,7-1-137,-6-3 212</inkml:trace>
  <inkml:trace contextRef="#ctx0" brushRef="#br0" timeOffset="-152240.19">14975 6042 757,'4'-4'7,"-4"4"2,7-5 5,-4 1 8,-3 4-1,7-5 1,-2 2-5,-5 3 1,8-1-2,-8 1 0,8 0-7,-8 0 6,9 5-5,-4-1 0,-3 0 0,0 4-1,-2-3 0,0 2 3,0 3-1,0-3 0,0 2-6,-2 0 2,0-1 1,2-1 0,-2 1-7,-1 2 4,1-6 3,2 4-3,0-1-7,-2-2 9,2-5-5,0 8 7,2-4-4,-2-4 2,9 2-8,-9-2-7,0 0-8,18-6-10,-9 2-25,0-2-48,-1-1-112,2-4-23,-1 2 79</inkml:trace>
  <inkml:trace contextRef="#ctx0" brushRef="#br0" timeOffset="-151780.19">15215 5852 617,'0'0'-4,"0"-6"8,0 6 3,0-5 3,0 5 3,0 0 2,-2-6 8,2 6 1,0 0-5,2-7 0,-2 7-6,0 0 2,0 0-5,4-5 1,-4 5 3,0 0 0,1-3-6,-1 3-1,0 0 0,0 0-3,9-2-2,-9 2-2,0 0 4,0 0 1,0 0-4,10 10 6,-6-8-5,-2 3 4,2 1 1,-3-1 5,2 3-7,1-1 3,-4 3-1,2-3-2,-1 3 2,-1 0-1,3-3-2,-3 3 3,0-3-3,0 0 0,0 0 0,0 1 0,0-3 0,0 0 2,-3 2-2,3-7 0,3 9 1,-3-5 3,0-4-8,0 0-1,4 4 3,-4-4-3,0 0-14,0 0-5,15-12-18,-10 7-22,3-3-44,-1-1-153,3-3 223</inkml:trace>
  <inkml:trace contextRef="#ctx0" brushRef="#br0" timeOffset="-151540.19">15471 5646 653,'-4'-4'-43,"4"4"8,0 0 13,0 0 8,0 0 5,0 0 1,0 0 5,0 0 4,0 0 2,0 0 2,0 0-3,6 16 3,0-14-4,-6-2 4,9 6 0,-6-5-5,-3-1 4,10 4-3,-10-4 3,8 4-6,-8-4-4,7 2-12,-7-2-12,0 0-57,0 0-54,12-4 48</inkml:trace>
  <inkml:trace contextRef="#ctx0" brushRef="#br0" timeOffset="-151270.19">15585 5416 413,'2'-4'26,"-2"4"-3,4-8-4,-4 8-1,7-5 3,-7 5-1,9 0 3,-9 0-5,0 0 6,12 10-1,-8-5 0,2 2-2,-2 3-1,1 1-2,-1 0 3,1 3-11,1 0 2,-2 1-2,-2 0 4,2 2-4,-1 2-1,-1-2 5,-2 5-14,-2-2-27,-1 1-43,-1 1-124,0-2 17,-2 1 60</inkml:trace>
  <inkml:trace contextRef="#ctx0" brushRef="#br0" timeOffset="-150900.2">15139 6690 468,'0'0'-8,"0"0"-1,0-6-2,0 6 2,0 0 1,0 0-3,0 0 1,0 0-5,0 0-10,0 0-29,0 0-51,7-5 35</inkml:trace>
  <inkml:trace contextRef="#ctx0" brushRef="#br0" timeOffset="-150260.19">16013 6171 337,'0'0'38,"0"0"8,0 0 4,0 0 2,0 0 4,8 7 10,-8-7 3,0 0 8,0 0-2,0 0-6,4 3-6,-4-3-3,0 0-2,0 0-3,0 0-3,0 0-7,0 0-4,7 3-6,-7-3 1,0 0 2,0 0-5,0 0 3,0 0-1,0 0 5,0 0-2,0 0-1,0 0 0,0 0-2,0 0-5,0 0 1,0 0-6,0 0-1,0 0-2,0 0-4,0 0 2,0 0-2,0 0 0,0 0-3,0 0-1,0 0 0,0 0-5,0 0 2,0 0-3,0 0-2,0 0 2,0 0-2,0 0 3,0 0-3,0 0-2,0 0 3,0 0-5,0 0 7,0 0-7,0 0 4,0 0-6,0 0 0,0 0 0,0 0-4,0 0 2,0 0-8,0 0-4,0 0-3,0 0-8,0 0-4,0 0-17,0 0-9,0 0-1,0 0-9,0 0-6,11 0-5,-11 0-7,0 0-5,0 0-4,0 0 0,0 0-4,0 0-11,0 0-24,0 0-173,0 0 180</inkml:trace>
  <inkml:trace contextRef="#ctx0" brushRef="#br0" timeOffset="-147370.19">14918 5891 792,'-29'-10'-21,"1"3"21,4-4 12,1 2 7,4 0 10,-2-3 15,2-1 7,-2-1 14,2-1 0,2-1 4,0-1 1,0 0-5,4 0 1,0 0 1,2 0-9,3 0-5,2 2-3,1-4-2,5 1-7,0 1-9,7-1-2,2-4-3,5 1-2,7-4-3,3 5 1,1-3-8,5 1 2,0 5 1,2 1-3,-1 5-4,-1 2 6,-2 5-4,-3 4-2,3 6 2,-3 4-3,2 7 1,-4 2-1,-1 5 4,-8 3 1,0 6-2,-6-1 0,-4 0 1,-6 1 1,-4 1-2,-10 7 0,-4-2 1,-8-4-6,-15 8 2,-7-7 2,1-9-1,5-6-2,-5-6-2,0-3 0,7-7 2,-1-5 2,2-1-5,4-9 2,-3-9-3,7-5-1,7-9-2,2-7-1,10-5-1,5-11 1,11-4-3,15-23-2,13 1 3,14 0-22,13 4 2,6 6 9,8 4 1,-1 7 1,-1 7 0,3 10 0,-3 7 1,-2 9 0,3 10 0,-7 8 7,-4 10 1,-1 6-2,16 16 8,-4 13 2,-9 11 0,-10 10 6,-11 14 0,-10 5 1,-15 7-1,-13 1 3,-15-2-3,-11-1 1,-7-4 4,-8-5-3,-2-4-1,-8-8-1,-4-4 1,-1-5 3,-6-9 0,1-8 0,8-9 9,4-11-2,5-4 3,4-9-2,-3-4-5,5-8-4,4-5 2,2-9-6,10-11 0,7 1-4,11-7-2,6-7-1,13-19-4,8 1 2,8 3-4,3 1 2,1 9 1,8 5-1,-1 11 0,-2 10-3,-3 8 2,-5 8 0,0 6-2,0 5-11,-1 6-12,-1 3-21,-2 6-17,-3 6-34,-1 3-26,-5 0-35,-8-1-69,2 0-369,-1-4-96</inkml:trace>
  <inkml:trace contextRef="#ctx0" brushRef="#br0" timeOffset="-146320.19">22407 4118 1571,'4'-5'-5,"0"-3"14,-2 1 3,-2 1 13,0-2 18,0 2 12,-2 1 11,2-1 3,-4 1-2,4 5-4,-3-10-11,2 5-7,1 5-4,0 0-6,0 0-3,0 0-6,0 0 0,-16 18-4,13-9 3,2 1-4,-1 4-5,0-3-1,0 4 1,2 0-2,-3 0-2,3 2 1,-1-1-3,-1-3 0,2-2 0,-3 2 1,3-2-1,-2-2 3,2 0 0,0-1 6,0 1 13,-3-5 14,3 1-3,0-5-2,0 0-9,0 0-1,0 0-2,-9-20-7,9 9-1,-2-2-3,2-5-4,0-1-1,0 2 0,0-1-3,2-2 0,0 3-2,0-2-3,0 3 2,1-1-5,2 2 0,1 2-2,1 2 0,1 1-2,1 1 1,2 3-1,-1 4-1,5 0 0,0 6 1,0-1-2,-1 5 2,4 1 0,-2 3 0,2 0-2,-2 1 3,-1 0-1,-4-1-1,2 1 4,-3-1-1,-2-1 1,0 0 0,0 0 0,-2-2 2,-2 0 1,0-2 2,-2 1 4,0 0-3,-2-4 0,-2 1 1,2-5 1,-6 2-2,6-2 0,0 0-1,-15-10-1,10 3-1,0-3-1,4-2-2,-1-5 0,0 1 1,4-3-3,-2 1-1,2 1 0,2-2 1,3 1-1,0 0-3,1 1 2,2 4 0,-1-1-2,4 4-1,0-1 1,-2 2-3,2 3 2,1 0 0,-2 6 0,1 0-1,-2 4 1,1 2 2,1 2-2,-1-1 3,-2 4 0,-2-1 1,2 4 3,-4-1-2,1 0 1,-1 3 2,-2-1-31,3-2-36,-5 2-48,2 0-51,0 1-61,3-5-134,-5 1-286,2-5-143</inkml:trace>
  <inkml:trace contextRef="#ctx0" brushRef="#br0" timeOffset="-146100.19">22995 4023 1716,'0'-10'4,"2"5"4,-2-4 1,2 1 5,2 1 3,0-2-6,3 1 0,2-1 2,1 1-5,5 3-1,0-1-13,0 1-24,1 3-31,-2 2-41,-2-2-56,3 4-130,-7 0-111,-1 2 89</inkml:trace>
  <inkml:trace contextRef="#ctx0" brushRef="#br0" timeOffset="-145900.19">23054 4114 1183,'-4'4'55,"4"-4"6,0 0-1,-2 4 0,2-4-8,0 0-3,0 0-8,22-9-3,-8 5-3,2 0-6,4-1-6,1 3-27,3-4-26,0 2-49,2 0-63,0-2-146,-3-1-101,1 1 99</inkml:trace>
  <inkml:trace contextRef="#ctx0" brushRef="#br0" timeOffset="-145560.19">23529 3727 1177,'2'-11'35,"0"0"1,0-1 12,0 0 12,3 2 8,1-2 6,0 3-3,3 0-7,-1-1-5,2 0-2,2 2-4,0 4-3,-2-3-6,3 1-3,-2 5-4,0-2-6,-1 3-2,0 0-2,2 3-6,-4 0 2,0 1-3,-3 0 1,3 3-3,-4 1-2,0 0 4,-2 4-2,0-3-5,1 2 2,-3 0-1,-3-2-3,3 3 1,0 0-2,0-1-1,-2-2-1,2 1 0,0 0-3,0 0 0,-2-1-1,4-2-1,-2 1 0,2 1-1,1-1 2,1 1 1,-1 2 3,5-4 1,-2 4 3,2-3 5,0 1-1,2 0 2,-2 2-5,0 0 3,0-4-3,1 3 0,-2 3-6,-1-7 3,-2 4 0,0 0 1,-2 1 5,-2 0 0,-2 4 0,-4 1 3,-7 5-6,-2-3-32,-3 4-55,-6-1-78,-1-3-181,-8 0-161,2-3-27,-3-4-24</inkml:trace>
  <inkml:trace contextRef="#ctx0" brushRef="#br0" timeOffset="-143060.19">14871 5711 1473,'22'-27'-15,"-6"1"6,-1-1-2,3 0 5,-2-2 5,8-6 11,-1-4 18,3 0 1,7-14 2,2 3 1,-2 8-1,-5 8-27,1-1 0,2 7-2,2 1 1,-8 6-2,3 3-3,-8 5-1,4 6 4,-5 5-2,-4 2 6,2 6-2,-5 5 11,-5 7 1,-2 6 4,-10 5 4,-5 7 4,-5 8 1,-15 13 4,-11 2 3,-5-5 0,-9 1 0,-12-5-1,-12-2 4,-4-5-4,-2-7-1,-1-6 1,3-5 5,2-4 4,16-12 4,10-3 2,11-8-5,4-4-3,3-5-6,10-9-4,6-8-4,11-6-4,12-9-4,12-31-2,20 0-3,17-2-1,10 2-1,9 4-2,6 5-3,0 2-1,1 7-4,3 8 3,-3 3-1,-4 11-4,2 6 1,-3 4-2,2 9-2,-16 8 4,-6 5-1,-7 6-1,-3 5 2,-2 9 1,-4 10 2,-11 10 0,-8 7 3,-11 11 2,-12 22-3,-11 0 5,-13 0-1,-3-4 0,-7-4-2,-4-4 2,-3-7-1,-1-5-2,0-6-1,1-7 2,7-12-3,7-9 4,3-5-2,6-4-1,3-8 0,3-3-1,2-3-3,4-10-2,4-3-3,3-10-4,5-4-4,5-6-2,3-2 1,4-4-3,4 1 0,2 2-1,3 3 1,-1 5-2,0 4 3,6 5 1,2 5-1,1 5 5,1 8-2,4 4 1,1 9 3,6 11 1,-3 9 2,4 12 1,-11 2 1,-11 0 3,-6 3-1,-12-2 4,-9 5-1,-8 1 2,-12 13-1,-5-5 1,-6-7 1,-3-2-4,3-15 4,4-10-2,5-5-1,-1-4 1,5-8 0,3-5-2,4-4 0,0-8-3,8-4-6,2-4-12,4-10-14,6-7-17,8-15-24,14-20-28,9-7-25,13-3-18,16 1-30,12-4-110,11 7-226,10 4-16</inkml:trace>
  <inkml:trace contextRef="#ctx0" brushRef="#br0" timeOffset="-142420.19">22892 4780 1477,'-12'-10'17,"4"4"14,2 1 11,0 0 15,1 0 12,1 2 7,0-2 10,2 1-1,-3 1-7,5 3-6,-6-6-9,6 6-9,-4-4-7,4 4-5,0 0-8,0 0 1,0 0-9,-9 15 1,7-5-5,2 2 0,0-1 1,0 2-6,2 4 1,-2 1-3,0-2-2,2 3 1,0 1-28,0 1-32,1-3-54,-1 3-35,0-1-49,2-4-104,1 1-323,-1-6-109</inkml:trace>
  <inkml:trace contextRef="#ctx0" brushRef="#br0" timeOffset="-142140.19">23058 4852 1661,'2'-11'4,"1"1"23,-3 3 16,0-1 24,0 1 16,2 2 11,-2 0-2,0-2-5,0 7-12,0-7-9,0 7-10,-2-5-8,2 5-4,0 0-4,0 0-4,-15 9-3,7-3-5,3 1-2,-3 2-2,1 1-4,-3 0-3,5 1 0,0 2-2,0-3-2,0 2 1,4-3-4,-1 3-3,2-3 2,2 0 2,2 0-5,0 1 4,6-2 1,3 0-2,2 0-11,2-3-21,1 1-28,2-5-35,1 3-47,3 0-58,-1-4-100,-2 2-172,1-2-69,-4-2-35</inkml:trace>
  <inkml:trace contextRef="#ctx0" brushRef="#br0" timeOffset="-141670.19">23338 4914 1517,'0'0'31,"0"-9"7,0 5 5,0-1 5,2-1-1,2 0 1,1 1-2,1-2-4,2 2-2,3 0 2,4-2 0,-3 2-4,6-1-2,-6 3-6,3-2-2,-2 4-3,-2-3-4,1 4-3,-4 0-2,1 2 0,-9-2 1,15 3-2,-9 3 1,-4 0 2,0 1-4,-4 1-1,0 1-2,0-1 1,-2 2-4,-2-2 2,2-1-3,-1 1 1,0-1-2,1-2 1,0 2 1,2-1-2,-2-1-2,2-1 5,2-4-5,-2 8 6,0-4-3,2-4-2,0 5 1,0-5 1,0 0-4,8 4 0,-8-4 1,6 3-1,0 0 1,1-2-3,0 2 4,-1-2-2,0 1-1,3 3-1,-3-3 0,1 1 2,3 1-1,-1 0 1,-3 0 3,-1-1 3,4 3 2,-5-1 2,4-1 3,-2 4 2,-2-1 7,0 1 5,-4-1-1,2 3-1,-4 0-3,0-1 0,-2 1-3,-2 4-2,-4-6-3,2 4-7,-4 0-27,-1-1-31,-2-1-41,2-2-56,-1-3-81,1-3-160,0 0-251,3-4-133</inkml:trace>
  <inkml:trace contextRef="#ctx0" brushRef="#br0" timeOffset="-141440.19">23733 4761 1716,'0'0'0,"0"0"11,5-8 2,-2 6 0,-3 2 4,6-5-2,-2 2-3,0-1-5,4 2 0,0 0 6,0-1-4,0 1-1,2 0-1,1 0-12,0 0-18,-1 2-37,1 0-37,-1 0-58,-1-2-121,0 4-143,-3 0 70</inkml:trace>
  <inkml:trace contextRef="#ctx0" brushRef="#br0" timeOffset="-141240.19">23823 4940 1204,'-2'3'61,"-2"3"16,2-2 7,2-4 7,-5 6 1,3-3-7,2-3-11,0 0-10,0 0-7,0 0-13,17 0-25,-17 0-45,23-2-27,-7-1-37,2-1-38,-1 0-72,7-2-295,1 1-1</inkml:trace>
  <inkml:trace contextRef="#ctx0" brushRef="#br0" timeOffset="-139980.19">24331 4595 1328,'0'0'-23,"-4"-4"25,4 4 6,-2-6 28,2 6 9,-4-8 13,2 5 4,-2-4 3,3 2 3,-3 1 3,-1-1-3,4-1 2,-3 2-1,2-1-2,-3 1-6,1-1-2,-1 2-8,1-2-6,-4 5-7,8 0-6,-16-3-5,5 3-2,1 3-3,-4 2-7,1-2 2,-1 6-4,5-2 0,-3 3-1,0 2-1,4-2 1,0 2-2,2 1 4,2-2-4,1 1-1,1 0-1,2-1 2,2-2-1,1 1 0,1-1 0,0-1-1,2-1 3,2-2-1,2-1-3,-2-4 1,0 3 1,0-3 0,-8 0-1,20-5-2,-12 0 0,1-2 0,-2-1-2,3-3 1,-3 0 0,3 0-4,-4-2 1,0 0 2,-2 4 0,0-1 2,-1 3 2,1-1-1,0 0-6,1 1-6,-3 4 4,2-4-4,-4 7 0,6-4 1,-6 4 0,0 0 0,0 0 1,17 8-1,-11-2 5,0-1-8,0 2-23,4 2-24,-2-1-34,0 1-33,3 0-30,-2-1-42,1-1-113,-3 2-268,1-4-74</inkml:trace>
  <inkml:trace contextRef="#ctx0" brushRef="#br0" timeOffset="-139530.19">24458 4608 1547,'0'0'-9,"0"-8"6,2 4 4,-2 4 9,4-7 7,1 3 6,-1 1-7,3-2 3,1 2-4,0-1-2,1 1-3,1 0 0,-1 1-2,0 2 1,1-2-3,-2 2-1,-8 0-1,16 2-1,-10 3 1,0-2 4,-2 1 0,-1 2-2,1-2-1,-8 3 5,3-2-6,-3 3 2,-1-1-1,0 1 0,-1-2 0,-3 1-2,6 2-3,-4-5 8,4 1-10,-1 1 0,1-3 4,0 3 0,1-3 1,2-3-4,-2 7-1,2-7 0,2 5 2,0-1 2,-2-4 1,8 7-6,-4-7 3,2 5 4,-2-3-3,3 0-2,2 1 1,-4-1-4,2 2 2,0 0-3,0-2 4,0 1-3,0 1 1,-2-2 4,1 4 2,-1-2-2,0-3 4,-3 5 2,0-1 7,0 0 2,-2-5 2,-4 13-3,0-7 0,-2-1 3,-2 1-1,1 0-5,-5-1-1,1-1-20,1 2-23,1 1-34,-2-7-45,0 5-100,-1-5-296,3-3-12</inkml:trace>
  <inkml:trace contextRef="#ctx0" brushRef="#br0" timeOffset="-139220.19">24565 4216 1444,'-5'-7'43,"-2"4"6,5-1 4,2 4 8,-6-4-2,6 4 1,-4-3-7,4 3-10,0 0 2,0 0 6,-6 9 10,4-2-2,2 3 5,-2 0-6,2 3-4,2 2-5,0 3-6,-2-2-3,4 5-1,-2-2-5,2 3-4,0-2 2,3 3-5,2-1-3,1-2-7,0 1-30,1-4-31,2 1-31,4-2-41,-1-2-56,2-1-81,-4-5-400,3-2-149</inkml:trace>
  <inkml:trace contextRef="#ctx0" brushRef="#br0" timeOffset="-138800.2">24759 4325 1720,'-4'-11'-38,"2"4"5,0-1 7,0 1 11,2 1 5,0 0 4,2 0 1,2 2-2,0-3 1,4 1-1,-1 2 3,1 3 1,1-3-4,-1 2 0,1 2 5,-1-2-2,-8 2-1,18 2 4,-12-2 0,0 2 3,0 2-2,-2-1 3,3 1 2,-5 0 1,1 3 0,0-3-6,0 2 8,-1 0-4,0 1 4,-2 1 1,0 0-6,2-3 2,-2 3 1,0-2-2,0-1-6,2 1 4,0 2 4,0-2-4,-1 0 14,7 1 8,-2-2 4,0 1 8,0 0-2,3-1 7,0 2-1,-3-2-3,2 1-1,1 0 1,0-1-5,-4 1-2,4-2 0,-3 1-4,1 1-3,-3-2 0,2 3 0,-1-5 2,-2 5-1,0-2-1,-1 1 1,1 0 1,-3-1-3,0 3-3,-3-3 3,-2 1-14,4 0-34,-4 0-41,3 0-52,-2-5-83,4-1-169,-10 0-151,10 0-25</inkml:trace>
  <inkml:trace contextRef="#ctx0" brushRef="#br0" timeOffset="-138560.19">25016 3950 1544,'0'0'56,"2"-7"-10,-2 3-4,0 4-5,0 0 6,4-4 9,-4 4-1,0 0 6,20 4 3,-6 4-6,-2 1-3,5 6-1,0 1 1,2 3-2,3 5-3,-7 2-3,3 2-1,-1 1-4,-2 4-2,-5-1 1,-8-1-6,-2-2-19,-6 5-43,-6 1-63,-5-3-79,-10 3-171,-4-6-298,-5-1-138</inkml:trace>
  <inkml:trace contextRef="#ctx0" brushRef="#br0" timeOffset="-136270.19">23415 6042 1834,'0'0'77,"2"-9"-5,-2 5-8,0 4 1,2-8 10,-2 3 15,0 5 9,0-7-5,0 7-4,2-5-8,-2 5-8,1-5-8,-1 5-7,0 0-6,3-4-6,-3 4-5,0 0-9,0 0-5,0 0-2,0 0-2,0 0-1,6 14-2,-2-2 2,-1 0 1,1 1-4,-2 4 0,2 1-4,0-2 4,0 5-4,1 3 1,2-2-3,-3 0-4,2 4-24,-2-4-36,0 0-34,0-3-45,3-2-52,0 0-35,-1-4-55,2-1-107,-2-3-301,1-2-173</inkml:trace>
  <inkml:trace contextRef="#ctx0" brushRef="#br0" timeOffset="-136000.19">23662 6160 1796,'0'-11'31,"0"4"11,0-2 6,0 1 10,-2 1 16,2 2 12,0 0 2,-2-2-10,0 3-7,2 4-7,-6-3-8,6 3-7,0 0-3,-18 5-6,9 4-3,3-4-5,-4 5-2,2-1-5,2 2 0,-2-1-5,2 1-1,-1 3-1,2-6-1,3 3-4,-2-2 0,2 1-4,-1-1 4,6 0-2,-3-1 0,4 2 1,2-4 0,0 2-3,1-1-11,8-2-20,-5 4-33,0-6-24,1 2-35,3 0-34,2-1-34,-4-4-62,4 3-108,-6-1-245,0 0-97</inkml:trace>
  <inkml:trace contextRef="#ctx0" brushRef="#br0" timeOffset="-135640.19">23791 6271 1569,'-2'-8'31,"2"3"19,0 5 11,-4-9 23,2 6 12,2 3 7,0-7 2,0 7-6,-2-7-8,2 7-15,0-5-7,0 5-6,6-7-3,-2 4-12,0 0-6,3 1-3,-7 2-7,15-4-1,-15 4-7,12 2 4,-3 2-10,-3-1-1,0 3 7,1 3 3,-2 1 3,-3 2 3,0 0 0,-2 2 1,0 3-3,-2 1 3,-3 1-1,-1 0-5,1-2 0,-1 2-3,0-2-5,-1-2 1,1 1-3,2-3-1,-2-2-3,1-1 1,3 2-3,-2-5-1,1 1 2,1-1-2,0-1 0,2 0-5,0-6 2,7 7 2,1-7-3,5 2 1,0-2 1,4-2-9,6 0-22,5 0-41,-1-1-56,3 1-71,0-4-78,1 0-153,-1 3-56,0-1-151,-5 2-127</inkml:trace>
  <inkml:trace contextRef="#ctx0" brushRef="#br0" timeOffset="-135260.19">23703 7214 1983,'-13'-2'96,"3"2"-8,-2-2-11,2 2-6,10 0-6,-16 0-6,9 0-1,0 4 13,2 2-1,2 1-5,0 2-9,1 1-1,2 4-5,0-1-6,2 2-4,1 3-2,0-1-4,0 3-3,1 3-24,-2-1-39,-2-2-40,0 1-45,0 2-48,0-2-38,0-4-79,0 0-105,0-3-225,0-5-112</inkml:trace>
  <inkml:trace contextRef="#ctx0" brushRef="#br0" timeOffset="-135000.19">23743 7366 1764,'-5'-8'36,"0"4"11,0 1 6,-2-1 16,-1 0 15,1 3 14,-1-1 1,0 2-7,8 0-4,-18 2-9,9-1-7,4 3-3,-3 2-8,0-1-4,3 6-6,-2-3-6,0 1-5,4-2-2,-2 4-4,2-1-4,3 0 2,0-2-6,3 3 0,2 0 0,3-1-1,3-3-5,0 3-2,2-5-9,4 1-21,-4-3-36,5-3-46,-1 3-53,0-3-52,-1 0-58,2-3-90,-6 3-99,3-3-111,-4 1-60</inkml:trace>
  <inkml:trace contextRef="#ctx0" brushRef="#br0" timeOffset="-134780.19">23918 7432 1527,'2'-3'111,"1"-1"23,-3 4 2,4-5-6,-4 5 0,2-5 0,-2 5-10,4-3-9,-4 3-17,0 0-10,0 0-7,0 0-7,8 13-6,-5-3-7,1 0-16,-2-1-46,1 1-56,1-1-73,0 0-86,-2 1-193,-1 1-41,2 1-134,1-5-89</inkml:trace>
  <inkml:trace contextRef="#ctx0" brushRef="#br0" timeOffset="-134230.19">24009 5891 1674,'0'0'8,"-10"0"13,5-3 6,5 3 5,-8-4 5,8 4-1,-5-3-2,5 3-2,0 0-4,0 0-1,0 0-5,0 0-4,16-5-26,-6 5-34,1 0-46,1 0-45,2 2-96,0-2-280,-2 3-14</inkml:trace>
  <inkml:trace contextRef="#ctx0" brushRef="#br0" timeOffset="-133990.19">24105 6018 1573,'-7'3'68,"-1"0"-4,4 0 8,-2-1 13,-2 0 20,8-2 4,-8 2-6,8-2-13,0 0-8,0 0-11,0 0-21,0 0-15,24-6-25,-14 3-26,3 0-32,4 2-30,2-1-37,1-2-56,0-1-102,-2 3-345,1-3-116</inkml:trace>
  <inkml:trace contextRef="#ctx0" brushRef="#br0" timeOffset="-132870.2">24573 5677 1545,'0'0'-82,"0"0"17,0 0 22,-6-4 5,6 4 17,0 0 8,0 0 11,0 0-4,0 0 8,0 0-1,-5-4 14,5 4-7,0 0 5,0 0 11,0 0-4,0 0 0,0 0 10,0 0 1,0 0 2,0 0 2,0 0 0,0 0 1,0 0-1,0 0-1,0 0 1,0 0-2,0 0 0,0 0-2,0 0-5,0 0 1,0 0-2,0 0-1,0 0-3,0 0-1,0 0-2,0 0 3,0 0-5,0 0-2,0 0-3,0 0-1,0 0 1,0 0-5,0 0 4,0 0 2,0 0 3,0 0-4,0 0-2,-6-3 3,6 3-1,0 0-1,0 0 4,0 0-4,0 0 2,0 0-3,0 0 0,0 0 1,0 0-4,0 0-1,0 0 1,0 0 1,0 0-4,0 0 1,0 0 3,0 0 0,0 0-3,0 0 0,0 0-1,0 0 0,0 0 1,0 0-5,0 0 4,0 0 3,0 0-5,0 0 0,0 0 0,0 0 2,0 0 2,0 0 2,0 0 2,0 0-1,0 0 0,0 0 2,0 0 0,0 0-2,0 0 2,0 0-3,0 0 3,0 0-3,0 0 3,0 0-1,0 0-1,0 0 4,0 0 1,0 0-2,0 0 3,0 0-3,0 0-1,-1-6 1,1 6-2,0 0-1,-6-2-2,6 2-2,-8-4 0,3-1 1,0 5-5,5 0 4,-15-5-4,8 5 2,-1-2 1,-3 2-2,11 0-3,-19 0 0,8 2 2,1 0 0,0 1-4,-6 4 0,4-2 3,-1 3 0,0 0-4,0 1 3,3 2-2,0 3 2,-1-3-2,4 3 4,1 0-1,2 1 0,0-2 0,2 0 2,2 0 0,2 1-1,0-2 1,2 0-1,2 0 6,0-1-2,4-2-1,0 0 2,-2-1 0,3-3 0,0-1-2,-1-2 1,1-1 2,-1-1-2,1-1 2,0-1 1,-3-2-2,0-1 2,-1 0-5,1-3 3,1-1 0,-3-3 0,0 1-2,-1 0-3,-1 1 6,-1-2 6,2 3 5,-3 0 2,0-1 3,-1 3 2,3-1 1,-2 3 1,2-3-2,-1 1-5,-1 4-2,-2-3-4,0 6-3,4-7-3,-4 3-1,0 4-2,4-4-6,-4 4 7,0 0-4,0 0 3,10 12-2,-4-5 1,-1-2-2,2 5 2,1 0-2,0-1 3,1 3-1,-1-1-7,1 0-21,1 1-17,-2 0-23,3 1-29,-1-2-34,2 2-47,-5-4-94,4-1-142,-4 1-146,1-2-58</inkml:trace>
  <inkml:trace contextRef="#ctx0" brushRef="#br0" timeOffset="-132490.19">24715 5852 1478,'-2'-4'-14,"2"4"6,0 0 5,0-9 11,0 9 4,4-6 6,-2 1-3,-2 5 5,6-5-6,-6 5 0,6-3-1,-6 3-1,6-4-5,-6 4 1,0 0 8,0 0 5,18 5-3,-14-1 7,-2 1 4,2 2-2,-4 1 9,2 1 0,-4 0 1,0 2 0,0-1-4,-2 2-2,0-3-3,-2 1-2,2-1-2,-2 1-4,2-2 1,0-1-4,2 1-1,0-2-1,-2-1 0,4 1-2,-2-2-1,2-4 0,6 5-1,0-3-2,3-2 3,-9 0-3,19-2-4,-6-2-18,2 0-20,-1-1-27,2-1-45,5-4-62,-3 0-141,2-5-209,-6 3-21</inkml:trace>
  <inkml:trace contextRef="#ctx0" brushRef="#br0" timeOffset="-132240.19">24922 5412 1534,'-6'-8'48,"-2"0"-7,5 4-2,-1-1 0,4 5-1,-6-6-1,6 6-6,-5-2 2,5 2 4,0 0-5,-8 13-1,6-9-4,0 7 2,0-1-4,4 4-4,0 1-4,2 1 2,-1 1 1,2 0 0,4 3-5,1 0 2,-1 1-3,2-3-2,1 2-26,-1-1-22,3-2-36,-1-2-55,-2-3-87,-1-3-369,-4-3-83</inkml:trace>
  <inkml:trace contextRef="#ctx0" brushRef="#br0" timeOffset="-131940.19">25040 5448 1688,'0'-10'38,"-2"5"-2,2-3 0,0 3 5,0-1 4,0 1 2,0 5-3,2-10-5,0 6-8,-2 4-2,10-6-2,-6 4-4,-4 2-4,12 0-2,-12 0 1,15 5-5,-7-1 1,-1 0-2,2 3 0,-3 0 3,-2 0 3,0 3-3,0 0 4,-1-1 1,-3 3-2,3-2-1,-3 0 0,-3 2 1,3-1-3,0 0-2,-1-2-3,-1-1-12,2 2-9,0-2-8,0 0-6,0-3 6,2 2 1,4-3 3,2-1-7,0-2 0,1-1-16,2 0 3,5-1-20,-2-2-25,1-1-37,3-5-55,2-2-121,-3-2-211,0 0-9</inkml:trace>
  <inkml:trace contextRef="#ctx0" brushRef="#br0" timeOffset="-131680.19">25176 5029 1498,'-4'-6'50,"4"6"-6,-3-3-6,3 3 6,0 0 6,5-8 6,0 4-2,-5 4 2,19 0-4,-8 0-5,5 6-1,5-3-5,2 5 1,1 5-4,2 5-2,-4 4 2,0 4-5,1 9-1,-4 5 0,-2 4-2,-7 2-1,-4 3-10,-4 3-25,-6 2-49,-6 20-66,-13-4-123,-3-4-429,-4 2-169</inkml:trace>
  <inkml:trace contextRef="#ctx0" brushRef="#br0" timeOffset="-131080.19">24219 7157 1862,'0'0'47,"-6"-2"-4,6 2-6,0 0-5,-11 0-1,11 0-4,0 0-2,0 0-7,-4-3-18,4 3-17,0 0-33,17-5-30,-8 5-29,2 0-33,-1-2-68,5 4-305,-5 0-20</inkml:trace>
  <inkml:trace contextRef="#ctx0" brushRef="#br0" timeOffset="-130860.19">24274 7279 1500,'-4'6'65,"-1"-3"4,2 3 2,1-1 14,-2-2 17,0 1 9,0-2-2,4-2-11,0 0-11,0 0-11,0 0-16,24-2-23,-11-2-33,7 1-35,2-4-41,6 0-46,-3-3-65,0 0-137,3-2-275,-5 2-96</inkml:trace>
  <inkml:trace contextRef="#ctx0" brushRef="#br0" timeOffset="-130510.19">24727 6902 1749,'-8'-7'40,"-1"-1"3,-1-1 0,-1 4 13,3-1 13,-3 0 9,3 3-1,0-3-9,-4 4-6,2 2-8,0 4-7,-3 0-3,0 3-4,0 1-4,1 3-9,-3 0 2,5 7-4,0-4 0,0 0-3,0 2-3,3 1-1,1-2-1,2 0-4,-1-1 1,3-3 0,0 0 0,2-1 1,2-3-3,2 0 0,3-4 0,1-1-1,1 0-3,2-2 1,-1-2-3,2-1 0,2-4 1,-2 2 1,-1-1-5,-1-2 4,1 1-1,-3 2 10,0-2 9,-1 2 6,1 0 1,-4 0-1,4 2-5,-2-1-1,0 0-3,-2 2-4,0-2-4,-4 4-2,0 0 0,15 0-3,-8 4 0,1-1 0,-2 4 1,1 1-3,1 1-1,0 2 2,-1 0-18,2 1-29,-3 0-34,2 1-49,-2 2-55,1-3-79,2-1-151,-5 0-62,0-2-87,-2 1-58</inkml:trace>
  <inkml:trace contextRef="#ctx0" brushRef="#br0" timeOffset="-130300.19">24829 7122 1605,'0'-9'79,"-3"2"6,3-1 8,0 0 8,0 0 4,0 3-5,-2-1-5,2 1-14,0 5-12,0-7-8,0 7-4,0 0-6,0 0-6,0 0-3,0 0-4,18 15-5,-14-8 0,0 2-10,0-1-29,-1 1-35,0 4-37,2-5-45,-2 1-60,3-1-117,-2 0-147,-2 0-104,2-1-52</inkml:trace>
  <inkml:trace contextRef="#ctx0" brushRef="#br0" timeOffset="-130060.19">24981 6753 1577,'-6'-10'104,"-1"3"-6,2 1-10,-2 3-7,0-1 2,3-1 4,4 5 1,-8 0-4,8 0-1,-10 6-8,5 2-3,3 2-3,-2 2-3,1 3 1,3 0-4,0 1-7,3 1-7,1 3-2,3 1-5,-1-1-2,2 2-6,0-1-3,6-1-2,-4 2-14,3-6-30,1 0-37,-3-3-42,4-1-55,-3-4-71,4-3-158,-6-1-106,3-2-107,-2-2-90</inkml:trace>
  <inkml:trace contextRef="#ctx0" brushRef="#br0" timeOffset="-129830.19">25183 6832 1781,'0'-8'72,"0"1"-7,2 2-11,-2-1-9,0 6-6,0-6 8,0 6 9,0 0-1,0 0 1,10 14-6,-3-7-6,-3 1-2,2 4-4,0 1-5,4-2-15,-4 2-34,-1 1-37,2 0-36,-1-3-52,-2-1-90,1-1-438,-3-2-163</inkml:trace>
  <inkml:trace contextRef="#ctx0" brushRef="#br0" timeOffset="-129590.19">25218 6648 1857,'-2'-10'70,"2"1"-1,0 1 1,0 3-5,0-1 6,0 6 4,2-7-1,2 3-1,-4 4-9,14-2-2,-14 2-4,18 3-1,-5 4-3,2 0-3,-2 3-3,-1 1-3,0 0-4,0 6-4,-2 2-3,-1 2-14,-3-1-21,-3 0-32,-3 1-43,-5 6-47,-4-1-58,-1-2-81,-5 2-143,-2 2-246,-4-4-148</inkml:trace>
  <inkml:trace contextRef="#ctx0" brushRef="#br0" timeOffset="-129380.19">25234 6646 1956,'2'-8'135,"1"3"-11,0 1-12,-1-1-12,0 1-1,-2 4-8,6-4-5,-2 2-9,-4 2-4,13 6-6,-4 1-6,-1 2-8,3 3-6,-5 2-31,0 1-47,-1 2-72,-3 0-91,-7 0-145,-3 2-151,-4 3-170,-5-5-156</inkml:trace>
  <inkml:trace contextRef="#ctx0" brushRef="#br0" timeOffset="-128060.19">22819 3760 1769,'-6'-7'-52,"2"-1"5,4 0 9,2 1 2,4-1 13,4-1 6,10-1 10,11-4 8,7 5 7,13-4 10,26-4 2,5 1 6,3 7 9,-2 0 1,-14 2-5,-7 7-3,1-3 1,-9 6-4,3 4-7,-15 1-3,0 1-2,-8 4 2,-2 2-1,-8 8 2,-8 2 2,-10 1 1,-4 3-1,-10 5-1,-8 5-1,-21 13-5,-9-3 6,-12-3-2,-7-7-3,-8-3-8,-2-4 9,-4-9-1,0-2-4,3-3 3,11-8-2,12-10 1,6 3-3,1-6-1,6 0 2,2-7-5,8-1-3,2-6-20,13-2-15,7-2-7,8-5-5,10-7 0,16-6-1,23-10-1,14 0 9,13 5 3,7 2 6,6 4 7,1 3 7,6 9 9,1 4 5,2 6 4,0 6-1,-8 9-3,-15 4 2,2 9-3,-16 2 0,-16 8 6,-9 5 3,-12 7-1,-15 0 2,-14 5 6,-13 6-3,-21 20 3,-16-4-3,-9-4 1,-12-4 0,-14-5 0,-12-5-3,-4-8 2,-5-7-4,0-4 1,4-9 0,2-8 2,11-3 0,19-8 2,14-1 10,10-7-5,7-3-8,15-4-18,10-4-13,13-3-7,14 0 5,17-6-1,29-14 5,19 5 2,15 0-2,10 5 0,7 2 5,10 7 15,10 5 6,3 6 8,5 11-1,3 8 2,-10 8-3,-11 9-2,-12 4 1,-13 6 0,-13 3-3,-18 6 3,-16 4 5,-25 1 6,-19-2 4,-17 2-1,-25 13-2,-17-4 0,-7 0-2,-14-1-1,-6-3-1,-7-9-1,-4-2-1,-4-6 0,-2-6 0,6-3-2,4-8 0,8 0-1,22-5 12,15-7 6,13-3-7,13-3-15,11-5-10,15-1-12,9-8-6,14-5-8,28-17-17,13-7-3,17-2 7,15 0 11,18 0-4,9 2 7,4 3 8,-1 6 7,-4 6 6,-5 6-3,-15 8 4,-13 5-2,-21 11 3,-19 5 6,-16 5 12,-8 11 11,-13 4 5,-14 2 0,-14 9 0,-26 18-4,-19 2 1,-16 1 0,-6-3-7,-8 1 5,-2-6-3,0-3 1,0-5-6,2-4 0,0-5-1,4-7-3,11-1 2,13-9-1,13-7-3,12-3-1,6-4-14,9-4-14,9-6-10,6-1-11,5-5-13,12-4-18,10-12-9,23-20-7,14-3 9,14-8 1,18 2 8,9 0 6,7 4 13,0 6 10,-4 6 10,-7 10 4,-9 4 0,-7 9 7,-22 10-5,-14 9 11,-13 8 7,-10 8 13,-12 6 9,-10 7 4,-15 14-3,-23 17 2,-20 4-1,-10 3 2,-14 2-6,-7 4 4,-6 1-1,-4 0-3,-3-3 1,2-7-5,4-7 3,6-8-7,3-5-1,11-8 0,11-6 7,16-8-12,15-12-28,12-5-20,12-8-2,10-6 0,8 0 1,12-12 2,11-5-12,25-17-23,13-6-15,14-7-8,12-4-212</inkml:trace>
  <inkml:trace contextRef="#ctx0" brushRef="#br0" timeOffset="-126340.19">24759 4328 818,'61'-25'-13,"-10"6"16,-14 6 8,-4 3 1,-11 6-1,-6 2-3,-5 8 9,-5 5 6,-6 7 13,-4 5 6,-9 9 5,-5 11 2,-23 22-7,-11 6 5,-6 7-10,-9 11 2,-6 1 0,-3 4-2,-17 19-4,14-23-5,-1-3-5,2-10-16,7-8-4,10-8 0,9-9 0,5-9-5,15-12-6,10-11-13,12-10-14,8-5-1,9-6 2,-7 1-1,42-25 10,-4-1-4,23-20 5,9-4-4,10-7 4,4 0 5,0 2 13,-4 4 16,-7 9 1,-7 5-1,-18 10-1,-13 10-1,-7 6 9,-9 9-3,-6 7 12,-9 3 11,-6 11 0,-8 13-4,-20 25 1,-10 6-2,-5 5-4,-5 2-1,-3 0-2,-3 1-2,3-4-5,1-5 1,-1-5-4,3-5 2,7-7-15,4-10-13,7-8-11,10-5-8,-4-5-12,9-5-23,4-4-8,5-2-4,3-5-1,5-1 8,0 0 0,24-20-1,-1 0-4,13-8 5,21-18 16,8-5 30,3 1 28,1 1 22,-5 5 16,-3 8 12,-19 9-16,-9 11-1,-9 5-7,-7 9 3,-9 8 11,-8 5-2,-8 12-4,-15 12-2,-24 14-9,-11 4 4,-5 3 4,-7-1-8,-1-1-3,-2-1 2,-3-5-2,4-2-4,0-5-8,3-4-14,3-4-4,5-4-6,9-10 1,13-8-8,4-5-10,12-6 5,6-2 4,7-5-2,6-5 5,5-3 0,8-6 2,10-9 0,21-20 2,17-6 2,11-2 5,15-2 16,8 2 7,4 4 23,2 4 2,0 4 10,-3 7 7,-7 8-6,-11 6-2,-16 13-9,-14 6-1,-11 6 4,-7 7 4,-6 4 8,-8 10 3,-5 3-1,-9 4 1,-13 6-1,-10 7 0,-18 11-8,-11 2 1,-3-5-5,-4-3-4,-5-3-3,1-2-4,-2-4-2,2-6-4,13-7-3,7-6-1,9-2-1,2-4-3,9-1-2,6-5-18,6-5-17,9-2-2,2 1-2,22-17-1,7 0 3,31-16-1,13-7 2,14-8 1,11-5-2,4-5 1,1 2 7,3 3 13,0-2 5,-2 10 10,-6 3 3,-1 10 0,-13 3-3,-8 8-5,-22 10 0,-10 9 10,-12 5 11,-13 7 6,-8 7 1,-9 4-4,-15 12 1,-8 4-2,-24 19-1,-8 2-6,-8-2-3,-7 1-1,-10 1-5,-9-2-14,-4 0-9,-4-5-7,-1-1-5,3-8-4,3-1 1,9-7-5,8-5 2,21-5-3,7-5 2,13-7-16,3-5-32,9-4-22,8-3 2,4-3 7,8-4 12,8-4 4,5-6 3,12-1 5,14-6 4,20-7 7,-2 2 7,-2 6 8,-8 5 3,-10 5 1,-3 4 7,-5 3 0,-5 6 7,-5 3 18,-4 5 12,-7 4 9,-6 9 3,-8 4 1,-10 4-4,-19 26 4,-9 1-2,-5 0-5,-3 2 2,-3-3-3,-3 1-2,5-3-2,0-3 0,14-14-2,8-6-5,6-6-1,4-3-1,6-5-2,5-2 2,6-4-16,4-4-10,8-2-3,4-7-7,7-1 1,15-6 4,8-7 0,23-9 2,2-4 2,3 1 7,-3 1 16,-4-1 9,-12 9 0,-12 5 1,-10 6-7,-3 1-1,-7 3 18,-6 5 14,-7 4 6,-8 3-1,-10 8 0,-16 6-5,-32 15-4,-10 1 0,-6 4-5,-10-3-1,3 3-5,-8-2-2,5-2 0,3-4-6,5 1 4,8-9-5,20-4-4,12-7-13,11-2-16,8-4-3,13-2-16,8-3-5,-2-3-1,32-2-8,8-2-3,15-4 1,32-5-1,10-3 9,6-4 7,3-1 18,-4 2 11,-5 2 14,-8 2-2,-8 2 4,-21 5 0,-14 0 2,-10 6 12,-8 2 22,-10 5 11,-9 2-3,-6 2-3,-11 5-2,-12 1-5,-17 6-2,-22 10-4,-7-3-2,-5 2-4,-1-1-4,-4 2 1,12-7-3,11-3-4,10-5-9,14-3-20,6-4-10,10-1-12,7-3-25,12 0-18,11-3-12,14-2 0,12-5-1,17 0 2,20-6 10,7-3 9,-3-4 9,5 1 25,-3 1 30,0 1 28,-22 0 8,-16 6-5,-10 2 8,-9 1 10,-9 5 2,-12-2-1,-8 6-1,0-3-2,-33 9-5,-1 0 1,-16 1 3,-26 9-2,-6-2-4,-3 0-2,3 0-3,3 0-2,6-2-4,15-1-4,13-2-7,12-4-29,7-1-5,10 1-12,9-5-21,5 1-19,2-4-8,30 0 4,2-2 6,10-2 2,10-3 7,4-2 7,18-8 19,-15 0 36,-8 6 33,-11 0 48,-9 0 9,-10 0-11,-9 4-6,-12 0-2,-9 3-3,-20 0 2,-18 0-2,-21 4 2,-32 0-7,-1 4-2,-1 1 1,1 2-9,8-4-7,8 4-5,22-2-19,14-2-57,15 0-74,14-2-65,14-5-164,12 1-131,14-4-100,15-5-69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0-10-26T09:36:14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24359 16867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1:00:56.7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1578 2627 624,'0'0'153,"0"0"-42,0 0-46,-10-6 12,10 6 5,-4-4-4,4 4-5,-4-3 0,4 3 6,-4-4 7,4 4 5,0 0 10,-4-5 4,4 5 2,-2-7-6,2 7-6,0 0 4,-8-4-1,8 4-4,-2-4-3,2 4-6,0 0-5,-4-5-6,4 5-10,0-8-7,0 2-9,2-1-2,0 2-6,2-3-6,-2 1-3,4 0 0,-2 0-3,2-1-8,0 0 0,-2 1-2,5-1-7,-5 3 1,3-1 1,-1-1-5,0 2 0,3 3-2,-1 0-3,-8 2-1,20 9 2,-10-1 1,0 4-2,3 7 0,-2 3 0,-1 2 0,-1 8 1,-1 1 1,0 1-3,-1 0 7,-2 1-8,-3-5 1,0 2 3,-2 0-3,0-1 2,0-2-4,-2-3 6,2-3-5,-2-2 4,2-2 0,-3-4 0,3 2 4,0-5-1,-2 0 5,2-5-7,0-3-1,0-4-1,0 0 0,0 0-2,7-23-2,-4 6-5,2-4 2,0-7-3,2-5-1,2-4 1,-2-1-3,0-1 7,2 0-4,0 1-1,-1 4 3,1 2 1,-1 3 0,-3 5-2,1-1 3,0 4-2,-2 1 0,0 5 3,-2 0-2,2 0 2,-1 3-2,1 4-3,-1-3-2,-1 2-1,0 3-1,-2 4 2,0 2 2,0 0 1,0 0 0,-2 23 1,-3-8 3,1 4-2,-1 5 3,1 1 0,2 3 3,-2-1 1,2 5 1,0-3 3,0 1-3,0 0 3,-1-1-3,3 0 1,3-1-2,-1-3 1,2 0 1,0-3 1,0-2-4,5-2-3,0-3-14,1 2-25,3-7-29,-1-2-37,6 0-42,0-5-39,2-1-42,-4-4-118,4-3-117,1-2-107,-1-5-70</inkml:trace>
  <inkml:trace contextRef="#ctx0" brushRef="#br0" timeOffset="273.73">2336 2470 1667,'-2'-7'47,"-3"-1"15,2 3 15,1-3 11,0 1 14,-2 3 5,2-1-1,0 0-11,2 5-9,-4-8-12,4 8-8,0 0-4,0 0-2,-21 18-6,18-5-2,-3 2 1,1 4-3,1 6-3,0 2-4,0 2-1,2 0-3,2 2-3,0-1 0,0 3-5,2-2-1,2 3-7,0-4 2,5 3-3,-3-6-14,4-2-18,-1-3-24,4-4-25,-2 2-32,4-8-37,-1-1-58,1-6-84,1 0-154,-2-5-50,2-3-75,2-3-52</inkml:trace>
  <inkml:trace contextRef="#ctx0" brushRef="#br0" timeOffset="756.15">2564 2597 1584,'-7'-14'33,"3"7"22,-1-1 16,1 2 11,2 0 6,0 2 1,2 4-4,-4-8-12,4 8-8,-2-2-12,2 2-3,0 0 0,0 0 0,0 0 8,2 20-2,2-11 2,-2 7 3,0-3-2,2 4 1,1 0 0,-1 0-6,0 2-4,1-1-4,-3 0-3,2-3-3,0 2-6,0 0 0,-1-3-5,-1 1 0,2-5-4,-2 0-2,-2-1 0,2 1 0,0-3 1,-2 0-3,0-5-7,0-2-1,0 0-1,0 0-4,0 0 1,-10-12-5,8 0-6,-3-3-2,3-1 0,-2-2-1,2-1 4,2 0-2,-2 0-1,4 2-2,-2-2 1,2 1-3,0 1 2,2 0 0,3 3 0,1-1-1,-1 4-2,3 1 6,1 1-6,-3 3 2,2 2-2,1 4 2,0 0-2,2 4 4,-3 4 1,3-1-1,1 5 2,-4-1 0,4 2 3,-3 1 0,-1 1 3,1 2 2,1 0-2,-5-1 1,2 1 0,-3-2-1,0 2 2,-2-2-7,2 1-23,-2-3-32,1-1-31,0-1-37,-4-1-31,6-1-26,-7-5-82,4-1-130,-4-3-284,6 2-172</inkml:trace>
  <inkml:trace contextRef="#ctx0" brushRef="#br0" timeOffset="1048.98">2955 2409 1829,'-4'-7'6,"2"-1"21,-3 3 20,2-1 17,0 0 20,3 6 11,-2-10-1,0 6-9,0 1-11,2 3-7,-4-8-13,4 8-5,0 0-3,6-4-2,-6 4-2,15 3-4,-5 1 1,3 1-3,4 5 3,1 0 5,2 6 6,-1-1 0,7 7 0,-6 2-2,0 0-2,1 5-4,-6-2 1,0 4-2,-5 1-6,-1 0-1,-7-4-14,0 4-23,-6-3-30,-1 0-38,-1 0-50,0 0-59,0-5-61,-3-2-123,-1-5-121,1-3-149,0 1-132</inkml:trace>
  <inkml:trace contextRef="#ctx0" brushRef="#br0" timeOffset="2336.13">3614 2496 1576,'-7'-2'-77,"7"2"21,-6-3 12,6 3 15,0 0 12,-8-2 9,8 2 14,0 0 7,0 0 19,0 0 1,0 0 4,-11-1 3,11 1 2,0 0 4,0 0 3,0 0 7,0 0 5,0 0-2,0 0-2,0 0-2,0 0-2,0 0-3,0 0-3,0 0-5,0 0-5,0 0 0,0 0-5,0 0-3,0 0-5,0 0-1,0 0-2,0 0-4,0 0 1,0 0-1,0 0 1,0 0 0,0 0 4,0 0 3,0 0 1,0 0 7,0 0 1,0 0-1,0 0 1,0 0-2,0 0 1,0 0-2,0 0-1,0 0-5,0 0-4,0 0 0,0 0-3,0 0-1,0 0-2,0 0-1,0 0-2,0 0 0,0 0 5,0 0-3,0 0 1,21 8 1,-13-8-4,3 0 5,0 0 0,4 3-1,-1-1 0,8-2 3,-1 2-1,2 0-1,0-2 0,3 0 0,4 0-2,1 0 2,1 0 1,2 0-1,2-2 0,9 0 0,1-3 0,9 3-1,4-4-1,3-1 0,1 4-4,26-6 3,-2 1 0,0 0-5,-1-1 3,2-2-3,-2 1 4,0 2 1,-2 0-4,-13 1 6,-9 3-10,-3 0 4,5 3-4,-5-1 0,-2 0 3,-6 0-5,1 2 4,-2 0 1,-1 0-3,-4 0-2,5-2 1,-6 2 1,3 0 2,-3 0-7,2-3 9,-1 3-7,0 0 0,-3-3 2,3 2 0,-3-2-2,-6 3 1,-1-1-3,-7-1 4,2-1-6,-7 3 4,-2-2 4,1 2 0,-3 0 6,0-2 2,-4 2 0,-2 0-1,-1-3 0,-3 3-1,4 0 2,-5 0-4,-8 0 1,17 0-3,-9 0 1,-8 0-4,13-2 0,-6 2 2,-7 0-1,10 0-4,-10 0 3,10 0 0,-10 0-2,0 0-2,10-2 4,-10 2-3,0 0-3,10 0 10,-10 0-4,0 0-1,0 0-1,8-1 3,-8 1-1,0 0 6,0 0-1,0 0 5,6-3-1,-6 3 4,0 0 6,0 0 2,0 0 0,0 0 5,0 0 9,0 0-12,0 0 9,0 0-13,0 0 5,0 0 1,0 0-12,0 0 8,0 0-1,0 0-6,0 0-2,0 0 4,9 4-14,-9-4 8,0 0 0,0 0-3,0 0-5,0 0 5,0 0-3,0 0-11,0 0-7,0 0-19,0 0-13,0 0-20,0 0-22,0 0-55,0 0-50,0-11-42,0 7-43,0 4-99,-8-10-146,5 5 22,-4-1-173,2-2-163</inkml:trace>
  <inkml:trace contextRef="#ctx0" brushRef="#br0" timeOffset="3196.15">6129 1697 1783,'0'0'-33,"2"-8"32,-2 8 14,3-5 18,-3 5 22,1-6 16,-1 6 9,3-4 2,-3 4-2,0 0 2,5-5-9,-5 5 1,0 0-6,1-5-8,-1 5-5,0 0-6,0 0-6,5-3-5,-5 3-6,0 0-3,0 0-7,0 0 0,0 0-4,5 13-1,-2-3 3,-1 3-3,4 7 3,-1 2 3,-1 4 1,2 9 5,1 3 0,1 2 5,1 12 2,5 16 3,2 2-3,-4 3 5,3-1 1,2 4 1,-2-2-4,-1 3 1,2-3-1,-4 0 1,-1-2-8,-2-9 3,-1-7-5,-2-3-2,0-1 0,1-2 1,-4-9-4,2 0-4,-1-5 0,0-1 0,-2-6-8,2-3 1,2 0 0,-4-7-4,0-1 7,0-2-2,0 0-4,0-2-6,0-2-7,0-4-23,-1-1-35,2-3-27,-3-4-29,0 0-38,0 0-50,0 0-45,-4-22-100,0 8-128,-2-1-184,0-6-158</inkml:trace>
  <inkml:trace contextRef="#ctx0" brushRef="#br0" timeOffset="4028.15">6147 1714 1679,'0'0'-74,"4"5"16,-4-5 14,0 0 7,0 0 12,6 3 14,-6-3 16,0 0 5,0 0 5,4 2 3,-4-2-1,0 0 4,0 0 3,0 0 2,0 0-14,0 0 15,0 0-2,0 0 0,7 3-4,-7-3 6,0 0-5,0 0-2,0 0-1,0 0-2,0 0-3,0 0 3,0 0-2,4 4-2,-4-4 3,0 0 1,6 3 5,-6-3 2,13 1 1,-4-1 3,-1 2 7,4 0 3,8 0 0,-1 0-2,4 0 0,4-1-1,3 4-2,2-4 0,9 1-1,1 0 0,5-2 4,1 0 0,13 0 1,28-5 0,4 0 0,8 0-3,10-2 2,12-5 1,13 0 3,3 1 0,5 0 0,3 1-3,1 1-7,-5-1-5,-5 2-2,-8 1-2,-4 1-3,-9-2 1,-11 5-1,-7-3-4,-12 2 0,-17 0-3,-12 3 1,-10-3-3,-2 2 0,-1-1 0,-5 1-3,-6-1 2,-2 1 2,-2 0-4,-5 2 0,-3-1-2,-3-1-1,1-1 2,-2 1 0,-5 2-1,1-2 0,-1 2-5,-3 0-10,1-1-14,-1 1-16,-1-2-16,0 2-26,-9 0-23,10 0-22,-10 0-24,0 0-23,4 3-53,-4-3-124,0 0-227,-19 4-79</inkml:trace>
  <inkml:trace contextRef="#ctx0" brushRef="#br0" timeOffset="5310.08">6464 3171 1552,'-4'4'-25,"4"-4"23,-6 4 8,6-4 9,-8 4 8,8-4 7,-3 4 7,3-4 5,-4 4-2,4-4 0,0 0 1,-5 4 3,5-4 3,0 0-2,0 0 2,-4 3-1,4-3 0,0 0 1,0 0-6,-5 4 0,5-4-7,0 0-2,0 0 1,0 0 9,14 8 4,-7-5 2,7 1-1,5-2-3,3 2 2,7-2 2,3-2 1,10 0 2,7-2 1,12 0 2,25-6 0,15 0 0,8-6 3,17 0 0,1-3-4,9-1-3,5 3 6,5-2-4,5 3 5,-1 2 2,1 0-6,-8-1-9,-5 6-1,-11-5-1,-10 5-11,-14-1 4,-10 2-4,-20 0-3,-20 2-2,-7-1-3,-4 3-7,-8 0 4,-7-2 6,1 2 5,-5 2-2,-1-2-9,-4 1 9,0 1-4,-5-2-4,1 0-2,-1 2-3,-2 0 0,1-2-8,-4 2 3,4 0-7,-4-2 7,-8 2-5,14 0 0,-14 0 4,13-2 1,-7 2-1,-6 0-3,0 0 1,13-1-1,-13 1-3,9 0 8,-9 0-5,0 0-8,0 0-13,10-3 1,-10 3-5,0 0-6,0 0-12,8 0-2,-8 0-11,0 0 7,0 0 0,0 0-2,0 0 5,0 0 2,10-2 3,-10 2 2,0 0 8,0 0 1,0 0 2,0 0 3,0 0-1,0 0 4,0 0-1,0 0 2,0 0-3,0 0 9,0 0 0,2-3 2,-2 3-2,0 0 3,0 0 2,0 0-1,0 0 7,0 0-1,0 0 4,0 0 1,0 0-1,0 0 6,0 0-2,0 0 6,0 0-5,0 0 1,0 0-2,0 0-1,0 0 1,0 0-1,0-7 1,0 7 4,0 0-3,0 0-3,0 0 1,0 0-1,0 0 3,0 0 9,0 0-2,0 0 0,0 0 10,0 0-1,0 0 2,0 0-1,0 0 2,0 0 2,0 0-6,0 0 0,0 0-3,0 0-4,0 0 0,0 0 3,0 0-8,0 0 5,0 0-9,0 0 1,0 0-15,0 0-25,0 0-34,6-2-43,-6 2-61,0 0-79,-2-8-102,2 3-159,0 5 9,0-11-215,2 6-207</inkml:trace>
  <inkml:trace contextRef="#ctx0" brushRef="#br0" timeOffset="6688.53">7807 596 1773,'0'7'-96,"0"-1"24,0 2 15,0-2 22,0-1 27,2-1 30,-2 2 26,0-6 25,-2 5 17,2-5 13,0 6 9,0-6 2,0 0 5,0 0-1,0 0 0,0 0 0,0 0-12,-26-9-3,20 4-13,-3 0-2,3 2 0,-3-3-11,2 2-3,-2 0-9,-2 0-9,3 1-6,-3 0-8,3 2-4,-3 1-8,0 0-7,1 0 1,0 4-4,-1 3 2,-3 3-5,5 2-6,-2 1 2,3 6-6,1 1 4,0 6-1,7-6-2,0 6-1,0 0 4,5 4 0,2 1 0,1 0-2,0 4 0,1-2-1,-1 1-2,3-3 4,-2 1-3,-2-1 0,2-5-14,-3-1-16,-1-3-12,4 1-22,-5-5-37,-2-3-42,0 0-42,0 1-41,-2-7-73,0-1-119,-4-3-52,0 1-147,-1-4-110</inkml:trace>
  <inkml:trace contextRef="#ctx0" brushRef="#br0" timeOffset="6840.45">7564 1135 1628,'-5'-11'24,"1"4"18,1-4-1,1 4 3,4-1 0,1 1-4,1-1 4,7 1-5,3-3-3,4 2-3,1-1-4,6 1-11,-2 1-35,5-1-40,-1 2-42,0 1-47,0-2-100,-2 2-263,0 2-15</inkml:trace>
  <inkml:trace contextRef="#ctx0" brushRef="#br0" timeOffset="7178.95">8062 996 1391,'0'0'54,"9"0"27,-9 0 14,0 0 11,0 0 10,0 0 8,0 0-4,0 0-7,0 0-11,0 0-12,0 0-7,-19 12-8,16-7-9,-2 1-5,0 2-4,-2-1-8,6 4-1,-3 0-6,2-1-5,2 2-4,0 0 1,2-1-6,0 0-1,0 3-2,2-3-1,2-2-1,0-1-1,-1 0-1,4-5 2,-1 1-2,3-1 0,-2-2 0,-1-2 0,-8 1 6,17-7 4,-9 2-4,-1-1 0,-4-2-4,0-1-2,0-1-2,-3 2-4,0-1 1,-6 0-5,3 1-4,-4 0-4,-3 3-10,-3-1-10,3 3-16,-4 1-22,1-3-33,2 4-33,-3-1-41,6 2-36,-2 0-44,10 0-115,-13 2-95,9-1-143,4-1-95</inkml:trace>
  <inkml:trace contextRef="#ctx0" brushRef="#br0" timeOffset="7436.9">8353 930 1731,'5'-7'56,"-5"4"21,0 3 20,0-8 17,0 8 17,0-7 5,0 7 8,-2-6-3,2 6-11,0 0-9,-4-4-14,4 4-8,0 0-20,0 0-8,-16 11-1,12-5-11,0 2-1,-1 2-7,2 0-5,0-2-7,-2 4 3,5-1-6,-1 1-3,1-1 1,1 1-9,2 1-4,-1 0-13,4-1-26,1 0-22,1-4-39,0 2-42,4 0-58,0-4-46,-1-1-65,6-3-122,-7 0-61,3 0-180,1-2-149</inkml:trace>
  <inkml:trace contextRef="#ctx0" brushRef="#br0" timeOffset="7849.44">8553 979 1801,'-1'-4'31,"-1"-2"20,2 6 11,-4-7 12,2 3 10,2 4 4,-2-7-2,2 7-10,-2-4-11,2 4-6,0 0-9,0 0-5,0 0-5,0 0-1,0 0 7,0 0 4,13 13 6,-8-7 1,0-1 0,-1 1 1,1 2-3,-1-3 1,0 3-8,0 0-2,0-1-1,-2-1-8,1 0 1,1-1-4,-2 1-2,0-2 2,0 0 8,-1-1-8,-1-3-1,3 7-3,-3-7-1,0 0-6,0 0 1,0 0-7,0 0 0,0 0 0,-13-16-1,13 8-3,0 1-2,3-1 2,-1 1-11,2 0 8,0-4-7,-2 6 2,5-3 1,1 0-4,1 3-1,-1-1-2,2 0 1,2 2-1,-1 3 3,3-1-4,-4 2-1,3 0 0,0 2 2,-1 2 2,4 0-1,-4 1 1,1 1-7,-3 1-2,1 1-28,-2-1-38,-1 3-51,-2-2-56,2-1-64,-4-1-150,2 2-122,-4-3 71,2 1-135,-2-2-82</inkml:trace>
  <inkml:trace contextRef="#ctx0" brushRef="#br0" timeOffset="8088.09">8893 819 1616,'-2'-13'102,"0"3"25,0 2 12,2 1 1,-2 2 9,2 5 0,0-10 0,0 10-12,6-6-13,5 5 1,1-2-12,4 3-12,2 3-9,4-1-6,1 6-6,3 0 0,-4 3 8,2 1-4,1 5-4,-1 0-8,-4 2 5,-2 0-8,-6 1-6,-3 2-15,-6 4-44,-4 0-59,-5 6-60,-9 2-84,-3 7-80,-6-2-124,-10 16-134,-5 1 48,-4-1-197,1 0-181</inkml:trace>
  <inkml:trace contextRef="#ctx0" brushRef="#br0" timeOffset="8740.07">7584 3638 2118,'-6'-4'109,"2"-1"6,-2 1 7,2 0 8,-1 0 4,5 4 4,-4-5-9,-1 2-15,5 3-14,0 0-7,9-7-12,0 5-11,1 2-6,1 2-7,8-2-4,0 4-7,0 2-4,4 0-10,1 5 7,-1-2-12,-2 5-3,2-3 4,-2 5-2,-2-2-10,-2 2 6,1 0 1,-6-2-3,-2 0 10,2-1-4,-4-2 9,-2 0 7,-4-1-3,0-3-5,-2 0-3,0-2-2,0-5-3,-4 4-2,4-4-1,0 0-7,-14-16 1,10-1 0,-2 3-5,4-1 1,0-2-5,0-1-2,4 4-8,-2-3-8,2 4-17,2 0-23,4-1-16,-2 3-32,2-2-37,0 2-44,2 2-55,6 2-34,-3 0-89,1 1-132,4 2 2,-4 2-193,1 2-174</inkml:trace>
  <inkml:trace contextRef="#ctx0" brushRef="#br0" timeOffset="9069.45">8146 3655 1895,'0'0'85,"-6"6"10,1-3 0,5-3 8,-9 4 11,3 0 2,2-2 5,0 3-9,4-5-19,-9 5-3,5 0-13,2 5-6,-3 0 0,5-1-10,-1 3-5,1 0-6,1 2-7,-1 1 2,5 2-6,-1 0-5,0-2-1,1-1-5,1 2-2,0-3 1,3-1-3,-2-3 2,-1-1-1,2-1 5,-2-3 0,2-2 8,2-2-1,-10 0-6,12-6-2,-8 0-1,0 1-1,-1-3-1,-1-1 1,-4-3-12,-1 1 2,-1-3-11,-2 3-6,0 1-5,-3 2-5,-2-1-15,-1 4-8,2-1-7,-2 2-17,2 2-23,-3 0-26,2 2-33,1 2-43,1 0-41,1 0-62,0 0-117,3 1-57,5-3-204,0 0-160</inkml:trace>
  <inkml:trace contextRef="#ctx0" brushRef="#br0" timeOffset="9343.14">8553 3600 2056,'0'0'114,"-9"-5"-3,3 1-8,0 0 9,-4 2 9,4 0 2,0 0-4,6 2-11,-13-4-8,9 2-13,4 2-10,0 0-5,-15 6-14,11 0-8,2-1 3,-1 5-8,1 1-3,0-3-10,2 5 2,0 1-1,2 1-2,3 1-2,1 1-3,1-3 1,-1 1-7,5 2 8,-1 1-5,1-1-5,4-2-21,0-2-27,1-2-39,-1-2-58,2-3-63,2 0-65,-2-5-86,0-1-138,2 0 7,-2-4-170,2-1-138</inkml:trace>
  <inkml:trace contextRef="#ctx0" brushRef="#br0" timeOffset="9760.16">8925 3602 2016,'-3'-4'133,"3"4"-7,0 0-2,0 0 0,-2-6-6,2 6-8,0 0-10,0 0-16,0 0-10,0 0 1,0 0-6,0 0-10,14 17 2,-10-10-12,0 2-2,2 3 1,0-1-6,1 0-2,-1-2-7,1 3-1,-6-3-5,4 1 3,-1-2-5,-3-1-2,3-1 0,-2 1-1,0 0 4,-2-4-1,0-3-2,0 0 5,-4 5-11,4-5-3,0 0 1,0 0-10,-11-17 2,8 8 0,3 0-4,0 0 6,0-1 1,0 1-2,3-2 8,1 2-2,-1 0-3,5 0 5,-2-1 8,4 3-12,4-1 6,-2 1-8,1 2-5,2 1 7,-3 0-3,3 3 4,-2 1-8,0 0 5,1 1 0,2 3-2,-2 2 1,-1-3 1,0 5 2,2-1-7,-5 0 3,2 3 3,0-3-22,-1 2-37,-2-3-38,0-1-64,-3 4-73,3-5-70,-3 2-145,1-4-73,-3 2 41,-4-4-186,10-1-153</inkml:trace>
  <inkml:trace contextRef="#ctx0" brushRef="#br0" timeOffset="10009">9407 3462 1946,'0'-7'134,"-2"2"7,0 1 3,2-3-16,0 7 2,-2-9 5,2 6-2,0 3-11,0 0-7,6-6 6,-6 6-12,16 0-3,-16 0-7,18 6-14,-7-3 3,0 5-9,4 0 4,-3 1-6,6 3 0,-6-1-3,3 4 3,-2 1 5,-4 1 0,1 2-6,-4 4-4,-2 0-1,-4-2-9,-2 4-12,-5-3-36,-1 3-59,0 0-68,-6-7-91,3 5-94,-2-7-123,0-5-155,-1 0 39,1-3-320,0-2-340</inkml:trace>
  <inkml:trace contextRef="#ctx0" brushRef="#br0" timeOffset="11235.1">9641 1259 2108,'0'0'-153,"-11"-2"23,11 2 23,-9-2 15,9 2 17,-10 0 19,10 0 13,0 0 15,-10-2 13,10 2 12,0 0 8,-6-1 13,6 1 9,0 0-1,-8-4 0,8 4 1,0 0-8,0 0-15,-6-3-16,6 3-19,0 0-28,0 0-38,0 0-74,0 0-233,0 0 84</inkml:trace>
  <inkml:trace contextRef="#ctx0" brushRef="#br0" timeOffset="12377.76">9480 1390 1039,'0'0'-13,"-2"-7"20,2 3 11,0 4 11,-2-8 14,2 8 11,0-7 15,0 7 19,0-8 4,-2 4 5,2 4 5,0-6-5,0 6 2,-3-5-4,3 5-2,0-6-1,0 6 0,0 0-2,-2-5-3,2 5-7,0 0-4,0-6-10,0 6-5,0 0-5,0 0-5,0 0-2,0 0 0,-2-6-5,2 6 2,0 0 1,0 0-1,0 0-3,0 0-1,0 0 5,0 0-6,0 0 3,0 0-4,0 0-5,-2-5 1,2 5 2,0 0-3,0 0-2,0 0 1,0 0 4,0 0-2,0 0-2,0 0 5,0 0-5,0 0-1,0 0-4,0 0 2,0 0 3,0 0 0,0 0-4,0 0 1,0 0 2,0 0-1,0 0-1,0 0-2,0 0 1,0 0-5,0 0-3,0 0-2,0 0 1,0 0-3,0 0-2,0 0 0,0 0-9,0 0-3,0 0 4,0 0 2,0 0-8,0 0 2,0 0 0,0 0-7,0 0 7,-2 14-6,2-14 2,2 12 2,0-5-2,-2 3-2,2 2 2,-2 1 0,2 2 1,1 6-1,1 2 5,-2 1 1,2 7 4,-2 0 3,2 5 2,-2 3 6,2-2 3,-1 3-6,2 1 3,-3-2 0,2 3-6,-2 0 5,2-3-5,-2 4 3,2-3-7,0 1 4,0 2-2,1-2-2,-2 0 1,3 0-3,-2 1 2,0 1 1,0 0-3,-3-3 2,4 1-3,0 0 4,1-1 0,-4-2 0,1 0-3,0-2 0,1-4 0,-2 1 2,1-3-1,-1 1 2,1-2-3,-1 1 0,-1-2 3,2 1-3,-1 0 1,-2-2-2,2-1 2,0-1-1,-2-2-2,0-3 1,1 2-2,-1-2-1,0 1 1,0 1-3,0-3 0,0 0-1,0 0 2,0-2 1,-1 1 1,1-1-1,-2-3-2,2 4 5,0-4-4,-2 0 1,2-1 2,-2 1-2,2-1-1,-3 1 1,2-3 0,1 2-1,-2-1 3,-1-2-1,3-1-3,-2 1 4,-1-1 2,1-4-2,2 3 2,0-2-1,-2-1 4,2 1-2,0 1-2,0-7 0,-2 7 0,-1-3 1,3-4-1,-1 5 0,1-5-6,0 8 2,0-8 1,0 0-1,0 5-2,0-5-2,0 0 2,-2 6-2,2-6 0,0 0-3,0 0-14,0 0-30,0 0-33,0 0-39,0 0-27,3-19-31,0 8-43,1-4-69,1-9-58,2-3-150,-3-1-36,2-8 42,-2-4-206,0-2-192</inkml:trace>
  <inkml:trace contextRef="#ctx0" brushRef="#br0" timeOffset="13752.36">9494 1298 1737,'0'0'-93,"-2"-7"24,2 7 17,-5-6 19,5 6 6,-1-4 22,1 4 15,-2-5 14,2 5 11,0 0 9,-2-6 10,2 6 1,0 0 6,0 0 6,0 0 0,0-6 3,0 6 2,0 0 2,0 0-3,5-5-4,-5 5-2,9 0-4,-1-2-6,-8 2-1,18 0-2,-3 0-2,4 2-3,3-2 2,11 4 1,9-4-1,17 4 0,8-2 3,30-4 1,13-4 4,6 2 5,5-1 1,4-2-3,3 0 0,1-1-2,2 1-10,-1-1-9,5 1-3,-2-1-2,-2 4-4,-4-3-2,-6 5-3,-11-3-1,-8 3-4,-7-1-2,-23-1-3,-13 3 2,-10-2-6,-5 1 3,-8 0-2,-1 2 5,-4-1-1,-4-1-4,-2 0 1,-3 2-6,0 0 3,-4-2-3,-1 2 0,-2-2 8,-2 0-7,-1 2 2,0-2-3,0 2 3,-5 0 0,3-1-3,-10 1 1,17 0 0,-11 0-2,-6 0-2,13 0-6,-13 0 4,10-3-2,-10 3-3,8 0 3,-8 0-2,10 6-6,-6-2 4,-1 2 2,2 3 1,-1 0 2,0 7-2,-2 1 5,3 8-5,-3 2-2,2 4 5,-2 10-2,0 1 3,-2 4-2,3 7 4,-1 2 2,0 4-3,-2-2 2,2 2 0,-1 1 2,2 0-5,-1 1 4,0-1 2,1-2-5,-1 3-1,0-1 5,0-2 1,0 3-6,-2-1 5,0-2-3,0-2 3,-2-1-1,2-2-3,-2-7 3,0-2-3,0-2 2,-1-2-2,1-2 4,0-6-2,2-3-3,-3 1 0,3-3 0,0-1 2,0-4-1,0-1-4,0-3 2,0 1 3,-1-1-1,1-1-3,1-4 6,-1 0-3,0-1-2,0 0-3,-1-1 4,2-1-3,-2-2 9,1 0-1,0-1-4,0 0 3,-2-1 2,0-3-6,0 3 1,2-6 3,-7 8-7,3-5 3,-3 1 2,1 0-6,-3 0 8,2-1-4,-5-1-6,1 3 5,-3-2 2,0 0-6,-4 1 1,0-1 4,-2 1-4,-5 0 6,-3-3-5,-2 3 0,-1-2 0,-5 0-3,-6 2 2,-5-4-1,-1 0 2,-13 0-4,-1 0 6,-7 0-8,-22-4 11,-2 2-2,-2 0-7,2 0 0,-2 0-3,-2 2 3,1-1-4,3 2 2,-1 1-1,6 2 4,14 0 0,9 0 2,5 2-3,-4 1 2,5 0 2,0 0-1,-1 0-3,5 3 3,3-2-3,-1 1 4,3-2 0,-1 3 0,9-2-1,0-1-1,2-1 7,2 2 0,2-3-6,0 1-2,4 0 7,3-2-2,1 2-6,0-4 6,3 3-2,3-3-2,2 1 5,-2 1-5,3-1 0,1 0 3,-2-1-1,4 2-3,-2-2 1,3 1-1,3 0 3,-1-3 1,2 1-5,1 1 4,1 0-8,1-2-5,-1 2-10,9-2-10,-10 0-17,10 0-22,0 0-28,-6-6-37,6 6-35,2-7-25,2 3-19,-2-2-28,2-2-55,0-2-103,-2 3-45,0-4-96,5 0-45</inkml:trace>
  <inkml:trace contextRef="#ctx0" brushRef="#br0" timeOffset="14279.86">9849 2210 1525,'4'-6'44,"-4"0"10,4 1 1,-2-2 12,0 2 19,2-3 16,-1 1 10,3-1 2,-2 1 0,2-3-4,-2 0-2,2 0-5,2 1 1,-4 0-5,2 1-7,-2-2-6,-2 2-2,2-2-11,-2 3-5,0-2-10,-4 2-9,-3 1-4,0 2-5,-3 4-2,-4 0-5,2 2-3,0 0-5,-3 4-4,0-1-4,3 3 1,-1-1-3,3 2-2,2 0-6,-2-2 4,6 3-2,2 0-2,2-1 3,4 4-4,0-1-4,4 0 6,5 0-1,2 2-1,2-1-4,-3 1-2,6-3 4,-3 0-1,0 3-2,0-2-1,1-1 2,-4 0 0,-1-1-1,-2-3-4,0 0 0,-3 1 0,-1-1 3,-1 0 4,-3 0 0,-3 1 2,-2-2 0,-4 1-1,-1-1 1,-2-1-2,-1-3-4,-2 5-11,-1-6-11,-2 2-18,2-2-22,-1-1-30,-1-1-35,0-5-37,3 1-34,3-2-34,-1-3-79,5-1-121,2-2-20,5-4-83,3-1-39</inkml:trace>
  <inkml:trace contextRef="#ctx0" brushRef="#br0" timeOffset="14496.74">10276 1959 1515,'4'-7'66,"0"4"24,-2-2 15,0 2 15,-2 3 12,5-8 6,-5 8-3,3-3-12,-3 3-7,0 0-24,5-3-11,-5 3-8,7 10-10,-5-3-6,2 8-1,2-1-6,1 3-5,1 5-4,1 0-1,2 4-4,-1-2 1,2 2-3,2 5-11,0-5-31,-3 3-36,0-6-43,-3-3-54,3 4-49,-6-5-56,0-2-108,-1-4-101,-4-1-138,1-5-93</inkml:trace>
  <inkml:trace contextRef="#ctx0" brushRef="#br0" timeOffset="14649.12">10335 2228 1667,'-10'-11'24,"1"2"17,3-1 6,2 3 1,-1 0 1,5-2-7,5 1-5,1 1-1,7-1-4,6 1-5,2-3-16,5 3-28,3 0-32,7 0-17,2 2-34,-1-1-25,1 0-52,-5 3-343,-1-2-23</inkml:trace>
  <inkml:trace contextRef="#ctx0" brushRef="#br0" timeOffset="15633.82">10933 2055 1524,'4'-2'56,"-4"2"17,4-5 17,-4 5 21,-4-8 8,0 2 11,-1 3 2,-1-1-3,0-1-8,-1 2-8,1 1-8,-3-1-17,-2 3-6,0 0-7,-5 3-10,2 2-5,-6 2-8,0 2-2,3 2-7,-3 3-4,4 0-5,-2 1-5,3-1-4,1 1-1,6 2-1,-2-4-3,4 0-8,4 0 1,0 1-7,2-4 0,4-1 0,0-2-12,1 1 2,4-3-3,-1-3-2,0 0 1,3-2 0,-11 0 2,19-6 1,-10 3 3,-1-5 0,2 1-1,-4-2 1,4-4 2,-4 2 7,0 0 6,-1 3 12,0-1 8,0 1-5,-1 2 3,0-1-7,-2 0-2,3 4-5,-3-3-9,1 4 3,-3 2-5,8-4-4,-8 4 5,0 0-3,10 10 0,-4-5 1,-2 4 2,6-1-7,-2-1-19,2 3-21,0-3-23,1 0-28,3 1-31,0-1-24,-2-5-29,4 0-16,-2 1-6,-1-3 5,2-3 14,0 1 21,-1-3 29,-1-1 29,-2-2 38,-3-1 46,0 0 33,-1-2 22,-3 1 19,-1-2 18,-3 2 15,-3-1 8,-1 0-1,-1 2-4,-1-2 0,-2 2-2,0 2-6,1 1-8,-2 0-10,1 2-4,2 3-9,-3-1-4,9 2-6,-12 0-12,12 0 0,-13 5-1,8-1-4,3 2 0,0-1-4,4 3 0,0-1-3,3 4-4,1-1 1,3 4-3,-1-3-2,3 2 1,1 2-5,4 2 3,-4-3-2,0 1 1,2 2-3,-4 3 3,2-2-3,-3-1-1,-1 0 0,-1 1 1,-5 0 2,1-1 2,-3 0 7,-3 0 3,-1-1-2,-3-3-4,1 0 2,0 0-3,-3-2-2,1-2 4,0-4-8,0 1-1,2-2-2,-2-4 2,8 0-5,-12 0 3,12 0-7,-9-10 6,5 5-8,4-4-2,0 1 4,2-3 0,3-2-2,1-1 2,4-3-5,5-1 3,0-1-6,0-2 10,1 1-1,4-2 0,-5-2-4,5 0 0,0 0 1,-4 0-2,-1 4-3,-2-1 4,-1 1 0,0-1 1,-6 3-1,2 0 2,-4 3 3,1 0-4,-3 1-1,-2-3 1,-2 6 0,2-2 1,-3 1-1,-1-1 2,0 1 4,0 3 2,2 0 2,-2 1 3,2 1 0,-2-2-6,1 5-3,0-3-2,-1 3 0,4 4 0,0 0 1,0 0-5,-10 11 4,6-1-2,4 2 1,-2 1-3,0 4 5,4-1 0,0 3 0,2 1-5,-2-1 8,4 3-8,0-2-10,4 1-19,-2 1-27,0-5-31,3-3-31,0 1-35,1-1-36,3-4-59,-1-3-133,4-1-95,1 0-140,0-6-118</inkml:trace>
  <inkml:trace contextRef="#ctx0" brushRef="#br0" timeOffset="15996.15">11684 2000 1906,'0'0'107,"-10"-2"5,10 2 7,-10-2 15,10 2 10,-9-2 0,9 2-17,-3-6-13,3 6-11,3-7-15,3-1-9,1 3-5,1-4-13,0-1 2,1-2-8,1 1-7,1-1 0,0-1-2,-3 1-6,0-1-1,1 0-3,-2-2-6,-3 2 1,0 4 1,0-2 3,0 2-1,-2-1-2,3 5-1,-3-4-10,0 4-1,1 1-9,-3 4-7,5-1 5,-5 1-4,0 0 0,11 17-5,-8-6-1,3 4 4,-1 3-1,4 4 1,-1-1-1,2 4 2,0 4 0,-2-3 4,3 3-1,2 0-7,-3-1-32,-1-2-45,-1-2-60,0 2-75,-1-3-83,-5 2-189,-2-5-27,0 0 64,-2-1-174,-1-2-118</inkml:trace>
  <inkml:trace contextRef="#ctx0" brushRef="#br0" timeOffset="16138.77">11830 2411 1948,'-4'4'140,"2"0"5,2-4-4,0 0-7,0 0-4,0 0-6,34-8-9,-11 3-15,5-5-8,6 3-40,0-5-76,3 2-116,-1-5-157,7-2-201,-9 2 64,-3-3-154,-5-2-88</inkml:trace>
  <inkml:trace contextRef="#ctx0" brushRef="#br0" timeOffset="33559.92">12565 1400 414,'0'0'86,"0"0"-5,0 0-20,5-4-4,-5 4 2,0 0-19,0 0-5,-3-8 3,3 8-2,0 0-1,-4-7 5,4 7 0,-4-4 0,4 4 3,-4-4-1,4 4 1,0 0-3,-4-5 1,4 5-6,0 0-2,-4-4 2,4 4-8,-3-5 1,3 5-1,0 0-6,-4-3-2,4 3-2,0 0-1,0 0-2,0 0 1,0 0-3,-15 5-3,15-5 3,-8 5 0,8-5-1,-8 2-4,3-1 0,5-1 1,-7 4-7,7-4 5,-6 4 1,6-4 2,0 0-1,-6 4 1,6-4-1,0 0-1,-4 2 7,4-2-3,0 0-2,0 0 2,-5 4-4,5-4 3,0 0 3,0 0 0,0 0 9,0 0 2,0 0 8,23 1-2,-12-1 8,6-1-3,7-1 4,7 0 7,15-2 2,19-2 3,28-6-2,10 3 4,14-2-1,4 0-2,1-1-6,5-1-2,0-1-3,3 3-6,-3 3-2,0-3-2,-4 5-4,-7-1-3,-6 1-2,-10-1-2,-13 2-1,-23 1-1,-12 2-1,-9-1 0,-10 1-1,-1 2-2,-4-2-1,-5 0 1,-2 0-1,-2 2-3,-2 0-3,-2-2-7,-3 2-11,3 0-14,-4-2-12,0 2-22,-2-1-22,0-1-24,1 2-20,-10 0-14,11 2-12,-11-2-27,5 3-83,-5-3-278,0 0-45</inkml:trace>
  <inkml:trace contextRef="#ctx0" brushRef="#br0" timeOffset="35469.45">12624 2472 1347,'0'0'-76,"0"0"25,0 0 15,0 0 17,0 0 14,0 0 11,-6-3 4,6 3 8,0 0 7,0 0 6,0 0-2,0 0 7,0 0-3,0 0-4,0 0 0,-6-2 2,6 2-4,0 0 1,0 0 7,0 0 3,0 0-1,0 0 5,0 0 8,0 0 0,0 0 4,0 0 2,0 0-2,0 0 3,0 0-3,0 0 5,0 0-5,0 0-3,0 0-2,0 0-3,0 0-2,0 0-5,0 0-2,0 0-4,-6-4-1,6 4-3,0 0-3,0 0 1,0 0 0,0 0-1,0 0-1,0 0-2,0 0 6,0 0-1,0 0 0,0 0-2,0 0-4,0 0 2,0 0-5,0 0 0,0 0-3,0 0-1,0 0-3,0 0-1,0 0 1,0 0-5,0 0 0,0 0 1,16-4-3,-10 2 0,6 2 2,-4-2-2,4 0 1,3 1 2,3-1-7,-1 0 2,3 0-1,8-2 0,2 2 0,2-3 0,1 5 4,7-4 3,5-1 1,3 2 4,7-1 2,5 0-3,-1 0 3,5 0 0,23-1 3,2 1-3,-4-3-2,-14 3 5,16-3-5,0 3 0,-2-2 0,-1-1-3,-11 2 1,-10 2-3,1-1 1,-1-1-2,1 2 0,-4 1-1,-2-2-1,-7 2-1,-5 1 4,4 1-2,-6-3 1,1 2-2,-4-1 2,2 0 0,-1 0 0,-2 0-2,-4 0 4,-1-1 0,-1 3-1,-3 0 0,-4 0-3,-1-3-4,-3 3 0,-2 0 2,-1-2 5,-4 2-1,2-2 0,-6 2 5,3 0 0,-2-1 3,-3 1-2,1 0-3,-3-2 2,-8 2 2,15 0-1,-6-2-1,-9 2 6,12 0 0,-12 0 8,10-3-2,-10 3 2,10 0-1,-10 0 3,6-1 0,-6 1-5,0 0-4,10-2 1,-10 2-4,0 0-3,0 0 3,0 0-2,11 0-3,-11 0-1,0 0-2,0 0-3,0 0-2,0 0 7,8 0-5,-8 0 4,0 0-6,0 0-1,0 0-2,0 0 4,0 0 1,0 0-2,0 0-4,0 0 2,0 0-3,0 0 7,9-2-2,-9 2-3,0 0 2,0 0-1,0 0 2,0 0-6,0 0 5,0 0 1,0 0-5,0 0 5,0 0-2,0 0-4,0 0-2,0 0 3,0 0-2,0 0 6,0 0-6,0 0 1,0 0 10,0 0-6,0 0 1,0 0-4,0 0-1,0 0 2,0 0-3,0 0 5,0 0-2,0 0-3,0 0 3,0 0-2,0 0 3,0 0 0,0 0 10,0 0-9,0 0-4,0 0 2,0 0 2,0 0-4,0 0 2,0 0 0,0 0-2,0 0-3,0 0 3,0 0-4,0 0 9,4-4-4,-4 4 0,0 0 0,0 0 1,0 0 2,0 0-2,0 0 2,0 0 0,0 0-3,0 0 2,0 0-2,0 0 1,0 0 2,0 0-3,0 0 0,0 0-1,0 0 4,0 0-1,0 0-1,0 0 1,0 0 0,0 0-3,0 0 2,0 0 3,0 0-9,0 0 5,0 0 3,0 0 0,0 0 0,0 0 1,0 0-7,0 0 3,0 0-1,0 0 4,0 0-2,0 0 0,0 0-2,0 0 3,0 0 2,0 0-3,0 0 0,0 0 3,0 0-6,0 0 5,0 0-5,0 0 6,0 0-2,0 0-3,0 0 1,0 0 2,0 0-4,0 0 3,0 0 0,0 0-1,0 0-4,0 0-8,0 0 4,0 0-11,0 0 3,0 0-7,0 0-4,0 0 0,0 0-7,0 0-4,0 0-8,0 0-16,0 0-17,0 0-19,0 0-30,0 0-61,0 0-43,0 0-89,-16-4-148,11 3-14,-4-3-72,1 0-58</inkml:trace>
  <inkml:trace contextRef="#ctx0" brushRef="#br0" timeOffset="36493.25">14340 1027 1465,'0'0'-39,"0"0"24,4-4 15,-4 4 17,0 0 10,0 0 6,0 0-4,6-4 10,-6 4 1,0 0 1,0 0-4,0 0 0,4-2-9,-4 2-2,0 0-3,0 0-1,0 0-3,0 0-2,12 6 2,-6-2 6,2-1 3,7 1 4,2 2 7,4 1 4,7 2-3,6 1 5,3 0 0,1 2 2,5-3 0,3 3 1,-5-2 0,-1 2-8,-2 0 0,-2-3-5,-1 1-7,-8-3 2,-2 1-4,-4-3 2,-1 2-3,-2-2 4,-3 1 2,-1-2 3,0 0 3,-4-1 1,1-1-1,-2 2-2,-1 0-6,0-2-6,-2 1-2,1-1 0,0 0-3,-1 1 0,-6-3-2,8 2-4,-6 1 0,-2-3-1,2 5-3,-2-5 3,-6 9-2,2-2-1,-4-2-1,-6 5-1,-2 1 2,-8 2-10,-3 3-19,-5 0-26,-10 2-38,-1 2-41,-1 0-42,2-1-44,-3-2-94,1-1-170,7-5-82,2 1-60</inkml:trace>
  <inkml:trace contextRef="#ctx0" brushRef="#br0" timeOffset="36969.01">13741 464 1446,'2'-13'-16,"-4"2"14,2-1 12,0 1 23,0-1 10,-3 2 11,3-1 6,-2 2 1,0 0 3,0 1-6,2-2-3,-2 4-7,0 1-9,0-1-5,2 1-6,0 5-4,-5-8-4,5 8 1,0 0 2,0 0 2,-10 19 1,10-8 5,-2 5 6,2 3 6,2 6-4,1 3 7,2 0-10,0 7 2,3 0-4,-2-2-3,0 2 0,4-2-4,-2-1-4,2-1-1,-4-5-1,4-2 1,-4 1-28,2-2-27,-2-2-36,-2-4-33,1 0-38,-1-2-48,-4-4-118,-4-3-303,-1 2-109</inkml:trace>
  <inkml:trace contextRef="#ctx0" brushRef="#br0" timeOffset="37135.56">13623 768 1674,'5'-9'-20,"0"1"10,1-2 7,2 0 14,3-1 10,2 1 1,5-2 3,-3 3-3,7 0 0,-4 1-6,0 3-5,0-1-27,2 4-50,-1 0-37,-2 0-72,-2 2-312,-3 0 7</inkml:trace>
  <inkml:trace contextRef="#ctx0" brushRef="#br0" timeOffset="37381.78">14031 655 1397,'4'-6'41,"-4"6"12,4-4 14,-4 4 19,4-5 11,-4 5 9,2-2-4,-2 2-13,0 0-10,5-6-9,-5 6-12,0 0-9,0 0-3,0 0-4,5 16-4,-1-9-4,-2 3-1,0 1-1,0 2-6,0 1 1,-2 3-3,2-2-3,-2 2-2,2 2-1,-2-3-18,0 0-18,2 0-27,-2-4-28,2 5-44,0-6-39,0 0-42,0-1-99,-2-3-298,4 0-96</inkml:trace>
  <inkml:trace contextRef="#ctx0" brushRef="#br0" timeOffset="37648.59">14221 552 1666,'0'-7'8,"0"-1"17,0 2 13,2 1 12,-2-2 13,0 2 0,0 5-5,0-8-8,0 8-8,0 0-6,0 0-4,0 0-1,0 0-4,0 0-7,-8 20 0,8-9-1,-2 0 2,0 3-5,2 1-4,0 0 5,2 2-5,0 1 0,-1-2 1,4 2-1,0-3-10,1 2-16,3-2-30,1 1-29,4-1-26,2-2-50,-2-4-72,1-1-380,1-1-99</inkml:trace>
  <inkml:trace contextRef="#ctx0" brushRef="#br0" timeOffset="38091.4">14484 621 1651,'0'-10'-1,"-2"2"22,2-1 10,-3 4 10,3-3 7,0 1 2,0 7-8,-2-9-3,0 6-9,2 3-2,0 0-2,0 0-4,0 0-1,0 0-3,11 11 4,-6-2-5,-1 1 3,2 1-3,0 3 0,-1-1 0,-1-1-2,0 1-1,2-1 1,-5-3 0,4 2-1,-2-3-2,1 2 3,-1-2-4,-1-3 2,0 3 1,-2-3 7,1-1 6,-1-4-2,3 4-3,-3-4-4,0 0-1,0 0 1,0 0-4,-3-23-2,3 10-7,0-1-2,0-1 0,3-2 0,-1 0-3,0 1 0,0 1 2,2 0-3,0 2-2,-1 1-3,5 1 2,1 1-2,-1 1-1,0 4 3,3-1-4,2 5 2,-2 1 1,1 1-1,0 5 0,4-3 1,-4 3 0,1 2 2,0-1 1,0 2 0,-1-2 0,-2 3 0,2 0 0,-4-1 5,0 1-8,1 1-23,-3-3-30,0 0-28,-1 1-42,-1-3-57,0 0-146,-4-2-214,0-4-48</inkml:trace>
  <inkml:trace contextRef="#ctx0" brushRef="#br0" timeOffset="38320.3">14819 364 1466,'0'-9'20,"4"1"1,-2-2 1,4 4 6,0-2 11,6 3 18,-3-1 8,6 3 2,3-1 1,-1 4-6,1 4-1,2 1-5,3 3-1,-3 5-7,2 1-4,0 10-5,-4 4 0,0-1-7,-6 4 0,-1 3-2,-5 1-23,-6 4-42,-4 3-65,-9 1-103,-6 0-248,-14 10-83,-4 1-37</inkml:trace>
  <inkml:trace contextRef="#ctx0" brushRef="#br0" timeOffset="38993.36">13694 1689 1485,'-2'-5'13,"2"-1"18,-3 1 8,3-1 14,0 0 14,0 6 9,-2-7-1,2 7-5,0-8-6,0 8-8,-2-7-8,2 7-8,0 0-6,0 0-6,0 0-2,0 0-5,0 0 1,-2 20-3,0-8-1,2 1 0,0 5-2,0-1 0,0 1 2,2 3 4,0 1 0,0 0-1,0 2-4,3 0 1,0-2-1,-3 4-2,4-4-2,-4-3 3,3 1-2,0-2-5,0-1-28,-1-2-25,-2 3-33,4-5-29,-1 0-53,-3-3-49,4-3-141,-4 0-187,1 0-39</inkml:trace>
  <inkml:trace contextRef="#ctx0" brushRef="#br0" timeOffset="39173.8">13669 2042 1502,'-2'-6'17,"-2"1"12,1-1 7,3 0 8,0-1 6,3-3 2,-2 2-1,6-1-6,1 0-4,0-1-8,6 0-1,-2 3-3,3-3-4,0 4-11,2 0-26,-1 1-37,4 1-38,-1 2-55,-2 0-116,2 1-236,-7-2 0</inkml:trace>
  <inkml:trace contextRef="#ctx0" brushRef="#br0" timeOffset="40127">13618 1770 1299,'-2'-5'-3,"2"5"14,-2-5 18,2 5 16,-2-6 10,2 6 19,0-6 11,0 6 4,0 0-1,-2-7-2,2 7 0,0 0-6,0 0-3,0 0-12,0-6-2,0 6-8,0 0-7,0 0-6,0 0-6,0 0-5,0 0-2,0 0-4,18 10-4,-12-3 1,-1 1-1,0 4 2,3 1-3,-2 4 5,5 2-4,-3 0 8,2 2 0,0 2 1,0-1-3,2-1-1,-1 4 1,0-4-3,-3 2 0,1-5-4,-1 2 1,2-3-5,-4-1 0,2-3 1,-2-1-5,-2-3 5,0 0 6,0-1 11,-2 0 3,0-3 4,1 2-4,-1-7 1,-2 0-7,0 0-4,0 0-1,0 0-2,-9-15-2,7 6-7,0-6 0,0 0-3,2-6 0,0 0-3,0 0-1,2-4-4,0 0-1,0 0-4,5 3-2,-1-1-7,1 0-6,3 4-11,-1 0-13,1 0-22,-3 6-25,6-1-24,-3 2-27,2 3-30,1 1-31,0-1-54,0-1-139,-1 3-252,-1 3-142</inkml:trace>
  <inkml:trace contextRef="#ctx0" brushRef="#br0" timeOffset="40925.37">14152 1979 1726,'0'0'-21,"0"0"17,4-6 18,-2 3 22,-2 3 20,0 0 12,2-8 9,-2 8 7,2-6 3,-2 6 3,0-4-3,0 4 1,0 0-8,2-8-8,-2 8-5,0 0-11,0 0-7,0 0-7,0 0-7,2-3-2,-2 3-6,0 0-3,0 0-2,2 18-2,0-11 0,-2 3-6,2-1 2,0 2-3,-1 0 1,3 1 0,-1 1-2,-3-1-1,4 1-3,-2-2 3,0 3-12,2-2-25,-2-3-25,0 2-24,0-2-27,3-1-24,1-1-34,-1 0-52,2-3-109,0-2-351,2-1-166</inkml:trace>
  <inkml:trace contextRef="#ctx0" brushRef="#br0" timeOffset="41267.46">14677 1714 1727,'-2'-5'-8,"2"-2"18,0 0 9,-2 1 22,2 1 18,-2-1 15,2 6 8,-5-9-2,5 4-8,0 5-5,-2-5-10,2 5-9,-3-5-5,3 5-8,0 0-2,0 0-1,0 0-4,-14 15-1,10-6 1,-1 1 1,0 4 1,-1-2-4,0 1-4,2 3 1,2-1-2,-2 0-2,1 1-1,3-3-3,-1 4 1,2-1 0,4-3-2,-1 2 1,3-2-3,-1 0-1,2 1-20,3-3-24,1-1-32,2-1-31,2-1-36,1 0-49,-2-5-70,4-3-130,-6 2-195,2-4-77</inkml:trace>
  <inkml:trace contextRef="#ctx0" brushRef="#br0" timeOffset="41707.79">14891 1780 1551,'0'-7'-3,"0"1"11,0 6 11,0-9 11,0 5 10,0-2-6,0 6 5,0-7-2,0 7-5,0 0-5,0-6-7,0 6 2,0 0-8,0 0 10,0 0 6,6 19 10,-5-10 7,2 3 5,-1 0-2,0-1-1,2 4 2,-4-2-6,3-1-2,-1 3-2,0-4 1,-2 3-7,2-3-3,-2-2 0,1 3-1,-1-4-3,0 1-4,0-3 2,3 2 3,-3-3 4,0 1 1,0-6-1,-3 7-3,3-7-4,0 0-2,0 0-3,0 0-4,-7-18-2,4 8-7,3-1-3,0-3 0,3 4-3,-3-5 0,4 1-1,-1 0 1,2 1-2,1 1-2,3 1-4,0 0 1,-1 1-1,0 3 2,3 0-3,-2 2 1,1 3 1,1 0-2,-1 2 0,-1 2-1,2 3 1,-3 0 3,2 2 0,1 3 0,-2-1 0,-1 3 4,-2 0 2,3 1-1,-3 0 2,1 0 1,-3 1-14,0-1-41,-1 2-43,1-1-58,-4-3-111,0-1-196,0-2-145,0 1-102</inkml:trace>
  <inkml:trace contextRef="#ctx0" brushRef="#br0" timeOffset="41967.1">15150 1596 1772,'0'-10'64,"0"3"0,0-1-5,4 3 5,-4 5 13,2-10 3,2 9-2,0-3-2,1 1-5,6 3 2,-2 4 1,4 0 2,0 4-4,-1 1-3,6 6-1,-4 3-4,1 1-4,1 5-4,-4 0-4,0 2-1,-2 5-7,-6-3 2,-2 1-2,-4 1-2,-4 3-23,-4-2-24,-5 1-35,0-4-46,-4-1-62,3-5-67,-8 0-121,5-7-179,-2 0-155,0-4-166</inkml:trace>
  <inkml:trace contextRef="#ctx0" brushRef="#br0" timeOffset="43571.37">15154 2097 1781,'-4'-3'-37,"4"3"4,-4-10 11,2 6 18,0-1 15,2 5 28,-4-8 13,4 1 9,-4 4 2,4 3 4,-4-8 1,4 8 0,-2-5-12,0 1-3,2 4-6,0 0-10,-4-6-2,4 6-4,-2-3-7,2 3-2,0 0-7,0 0 2,0 0-1,0 0-3,0 0 2,14 13 2,-4-8 6,4 6 3,-3-4 0,7 3 2,1 2 1,2 2 0,-1-1 1,0 1-3,-3 1-1,3-2-4,0 0 1,-4 0-2,0-1-2,-3-2 0,-2 1 2,-1-1 6,-3 2-3,-1-4 4,-4 4 2,-2 0-3,-6 1 4,-5 0-6,-4 2-2,-6 1-6,-5 1 2,-3 1-2,-3-4-4,-3 0 1,5 1-14,-4-2-20,4 1-26,3-5-35,3 1-36,3-3-48,2-3-62,0-3-139,2 2-121,4-6-80,3 2-69</inkml:trace>
  <inkml:trace contextRef="#ctx0" brushRef="#br0" timeOffset="44238.52">15439 940 1499,'-4'-9'-41,"2"1"20,0-1 10,-2 1 11,2 1 19,0 0 17,-1 0 12,1-1 5,-1 1 1,3 2 3,-2-1 2,-1-2 3,2 3 3,-1-1 2,2 6 0,-2-9-1,2 5 0,0 4-2,-2-8-2,0 4-3,2 4-2,-2-6-9,2 6-5,-2-6-7,2 6-3,0 0-7,0 0-2,0 0-4,0 0-3,0 0-1,0 0-3,0 0-1,2 24-3,0-11 3,2 4-3,0 1 0,0 6-1,3 3 0,0 9-11,-1 3 2,4 11 1,-3 5 3,6 24 0,-3-1-1,1 3 2,-1 6 0,-4-4 3,-2-1-1,-1 0 4,-1 0 0,-2-12-1,0 10 0,-2 4 1,2-1 1,-3-2-2,-1 0 1,4-11-1,-4 12 0,-1-4-2,2-12 2,1-9 1,0 2-4,-2-1 1,1-3 1,1-4 4,2-7-6,-2-3 1,0-2-1,2-8-2,-2-3 2,2-1-1,0-4 0,0-2-2,0-3 0,-2-2 6,4-1-2,-4-3 3,2 0-6,0-3-16,2-1-34,-2-3-26,0-5-28,0 0-31,0 0-21,0 0-36,0 0-78,-2-29-131,0 14-155,0-4-53</inkml:trace>
  <inkml:trace contextRef="#ctx0" brushRef="#br0" timeOffset="45379.52">15382 865 1438,'0'0'-65,"0"-8"12,0 8 15,0-8 13,0 8 17,0-7 9,2 3 9,-2 4-5,0 0 15,0-10-4,2 6 1,-2 4-7,2-5 0,-2 5 5,5-5-6,1 2 7,2 1 5,3 0 4,8-2 1,0 3 3,11-1 1,2 0 4,14-2-2,11 2 2,30-2 6,6-1-1,6 1 5,14 1 0,12-4 3,4 1-1,13 2 2,10-3-5,12 3 0,7-2-1,0 3-3,3-1-3,0 2 2,2 0-2,0 4-6,-5 0-1,-4 0-1,-12 0-5,-9 0 0,-13-1-4,-16 3-4,-18-2 1,-22-2 1,-18 3-2,-11-3 9,-5 0 8,-10 0 2,0 0 1,-4 0-3,-5 0-3,-4-3-5,0 3-3,-1-2-2,-4 0-2,-2 2 1,-1-2-7,0 2-5,0-1 1,-4 1-4,-8 0-5,13 0 0,-13 0-9,11 0 0,-11 0 3,6 1-5,-6-1 2,0 9 0,0-4 1,-3 2-1,0 3 1,3 2 1,-1 3 0,-3 2 1,2 4 2,-2 7 0,1 9 4,1 5 0,0 14-9,-1 4 1,2 30 2,-1 2 2,2 6 0,0-3 2,2 2-1,4-2 4,-2 1 0,7-5 0,-1 0 2,4 1 2,0-2 0,2-3 2,-2-3-1,-2-4 0,6-4 0,-6-3 2,-1-12 2,-1-10 1,-1-2-3,0-1 4,-3-2 0,-2-5 1,0-6 0,0-2-1,-2-3 2,0-2-4,-2-1 4,2-6-3,-2 1-1,0-4 0,3 0-1,-3-3 2,0-2 0,0 0-1,0-1-1,0-2 1,0-1 1,0-1-2,-5 1 1,1-1 0,-4-3-1,-4 2-1,-4-1-3,-3 0 2,-4 1-1,-5-2 0,-9 1 0,-4-2-5,-5-1-4,-11 1-3,-9-2-6,-23 1-7,-8-3-8,-7 0-12,-12 0 2,-8-1-6,-20-1 2,-15-2 4,-10 0 2,-8 0 3,-33 3 3,29-2 3,6 2 2,6 1 2,5 4 3,9-3 0,11 5 2,9 0-1,10-1 5,11 1 0,8 0 7,7-3-1,13 1 3,17 1-3,7-4 3,14 1 0,1 0 2,3 1-1,1-3 3,7 0-2,0 0 0,5 0-5,-1-3 2,2 1-1,1 0-3,3-1 5,3-1-3,2-2-3,6 0 3,-5 0-1,6 1-2,1-1-8,3-4-12,3 2-18,1-1-24,4 1-22,-1-1-33,6-2-75,1-2-294,2-2-4</inkml:trace>
  <inkml:trace contextRef="#ctx0" brushRef="#br0" timeOffset="45929.32">16047 1787 1426,'0'-7'20,"0"-1"11,0-2 17,2 0 13,0 1 14,0-3 3,2-2-1,2-1-1,1-2-1,-1 1 6,1 1 8,-1-1 3,1 1-2,-3 2-1,2-3-2,-2 3-3,-2 1-7,2 1-7,-4 1-10,2 0-5,-4 2-7,-2 1-8,-5-2-6,0 7-2,-7 0-5,1 2 0,-1 0-6,-1 4-3,2 2-1,-1 0-6,0 1-2,4 3-4,1 2-3,3 0-4,1 2 0,5 1 2,2 4-3,7 0 4,1 3-1,9 2 0,2 1 0,2 0 2,3-1-4,-1 2 2,0-2-1,-2-2-1,3 2 1,-6-2-3,-1-5 1,1 3-1,-4-5 0,-2 0 4,0-2-4,-4-1 3,-2 0 0,-2-1 1,-4-2 2,-2 0 0,-6 0-2,-2-1 3,-2 1-1,-2-2 0,-1-1-5,-2-2-7,-1-3-15,3 1-20,-5 0-16,4-4-18,-3-1-37,3-1-39,4-4-35,0-3-66,4-5-135,6-1-215,2-4-105</inkml:trace>
  <inkml:trace contextRef="#ctx0" brushRef="#br0" timeOffset="46153.43">16282 1548 1741,'2'-5'28,"0"1"16,-2 4 11,4-8 11,0 4-1,-4 4-3,2-4-9,-2 4-9,4-3-8,-4 3-4,0 0-4,12 11-1,-8-2 0,2 7-4,2 5-1,1 0-3,2 4-1,-3 6 1,3-1-2,-3 5 0,2-3-2,2 2-26,-4-4-22,-1 3-24,0-7-31,0-2-33,0 2-33,-3-6-35,0-5-89,-3-1-242,-1-4-23</inkml:trace>
  <inkml:trace contextRef="#ctx0" brushRef="#br0" timeOffset="46286.35">16346 1853 1397,'-5'-18'-29,"1"2"10,0 1 3,4 2 1,2-1 7,2 2-1,5-1-4,1 4 3,5 0 6,2 1-5,2 1-9,7 2-23,-1 1-38,3 0-67,1 0-188,-2 1 151</inkml:trace>
  <inkml:trace contextRef="#ctx0" brushRef="#br0" timeOffset="47329.72">16801 1664 944,'2'-5'40,"-4"0"11,2-3 14,-2 1 24,-1 0 10,0-2 11,-1 1 0,-4 1-4,2 0-10,-3 0-9,4 1-10,-6 1-10,-3 3-7,2 2-6,-4 2-8,-2 1-5,4 5-3,-3 1-5,2 1-2,-2 4-6,3-2-1,0 5-2,2-2-7,-1-1 1,4 3 1,3-2 1,0-2-6,2 2 3,2-4-3,2 0-1,0 2-1,4-4-2,2-2-7,2 1-4,-1-3-2,4 1-8,1-4-2,1 0-3,-2-2-1,1-2-3,-1-4 1,1 1 2,-1-3-1,0 1 2,-3-2 3,-2 2 5,4-1 2,-6 1 7,0 1 6,0-2 4,0 3-2,-2 1-2,0-2 0,-2 1-4,0 5 1,-6-7-2,0 7 1,6 0 2,-16-2-1,8 2-2,8 0 0,-16 2-2,7-2-2,2 0-1,1 3-6,0 1-5,1-3-4,1 3 1,4-4-1,-2 10 9,2-10-4,9 5 8,-1 0-3,5-2 4,0-1 0,3 0-3,2 0 4,1-2 1,2-2-2,-2 2 4,1-2-1,0 0 3,-3-1 0,-3-3 0,2 0 3,-2-2-2,0 3-2,-4-4 4,0 1-3,-2 1-1,1-4 0,-4 4 6,1-1-2,-2 3 1,-2-3-2,2 1 0,-1 0 2,-3 2-2,2 0 1,-2 0-4,0 5 1,-2-7-1,2 7-1,0 0 0,0 0-1,-5-4 1,5 4-3,0 0 4,0 0 1,0 0-2,-6 13 0,6-5-1,-2-1 1,2 3-2,0 2-1,0-1 1,2 0 3,-2 3-1,2 3-3,0 0 1,0 0 4,0 0-4,3 4 2,-1-2 3,0 4-3,0 1 1,0 0 1,3 1-1,-2-1 2,3 3 3,-2-3-10,0 2 9,2 0 0,-1-2-1,0 1 1,-3-4 1,0 0 0,-2-1 1,1-4-2,0 1 2,-3 0 3,-3-5-16,2 2-1,-3-2 5,-2-4-5,-5 1 8,2-2-3,-1-3 1,-2-2-4,0-2 0,0-2-2,1-2 0,3-3-1,0-3-2,-1 0 5,4-5-2,5 0-1,3-5-7,3 0 2,5-5-3,4-4-2,8-6 2,2 2-1,13-15 2,0 1 0,5 1 1,-7 7 3,-7 8 1,1 0 8,-4 2 10,-5 4 8,-3 1 7,-2 5 5,-4-1 5,-3 2-2,-3 0-4,-1 3-3,-5 0-2,-3 4-4,-4-1-1,-1 2-3,0 3-3,-4 1-4,-1 4 5,0 0-4,0 2-3,0 4 1,-1 2-1,1-1-1,0 5 1,0-1 1,5 3-3,-2 1 1,0 1 0,7 0 1,-2 1 2,3-1 0,2 3-1,5 0 3,-1-2 0,7-3 2,3 5 0,3 0 0,6-5-4,5 4-28,3-5-43,7 0-46,-1-3-82,1-4-174,-4 0-107,0-7 17</inkml:trace>
  <inkml:trace contextRef="#ctx0" brushRef="#br0" timeOffset="47694.65">17832 1555 1365,'-2'-4'47,"0"-2"-2,0 0-6,2 0 2,0 0 2,4 2-1,0-3-2,2 1 0,6 1-4,-2 1 0,0 0 1,3 2-4,-2 2-3,1 0-3,1 0-3,-4 4 1,6 0-8,-5 2-2,0 1 1,1 4-3,-2 1 2,-1 0-1,-2 4 2,-1 0 0,-1 2 4,-2 2 2,-2 1-3,-2-2 8,-2 4-1,-1-1 2,-1 2 0,-2-3-1,-1-2 1,2-2 1,1 0 2,2-4 2,-2 0 6,2-1 3,0-2 6,2-1 4,-3-1 0,5-1 6,-2-2-4,2-1-3,2 2-4,7-3-3,1-1-6,2 0-3,8-2-2,1 0-18,5 0-37,-4 0-63,10-7-101,-1 1-233,1-3-90,3-6-96,3-4-103</inkml:trace>
  <inkml:trace contextRef="#ctx0" brushRef="#br0" timeOffset="48750.28">19331 1006 1630,'0'-5'-15,"0"5"23,0 0 17,-2-7 20,2 7 13,0-6 10,0 6 9,0 0 5,0 0 3,0-5 4,0 5 0,0 0-1,0 0-5,0 0-2,0-8-6,0 8-7,0 0-8,0 0-1,2-4-9,-2 4-6,0 0-6,0 0-2,0 0-3,0 0-5,0 0-1,0 0-3,0 0-3,0 0 2,0 0 0,0 0 3,0 0-2,0 0-8,0 0 2,0 0-3,0 0 0,13-2 2,-2 0-3,8 2 1,2-1-7,12-1 4,12-2 7,15-1-1,29-3-2,6 1 1,8 0-3,2 0-3,-2 1 2,-2 0-3,-7 1 1,-7-1-3,-19 2 2,-15 2-1,-9 0 1,-9 1-5,0-3 1,-6 1-2,-3 3 3,-3-2 1,-1 1-4,-4-1 2,0 2-4,-2-2 4,-3-1-1,2 3 3,-4 0-8,-1 0 6,0 0-1,0-2-1,-10 2-2,15 0-1,-8-3 4,-7 3-3,13 0-3,-13 0-4,13 0-3,-13 0-3,7-2-6,-7 2-5,10 0-5,-10 0 1,0 0 1,10 0-4,-10 0 0,0 0-5,0 0-7,8 2-8,-8-2-14,0 0-17,0 0-16,0 0-29,0 0-32,0 0-33,0 0-51,0 0-128,-18 5-274,11-2-139</inkml:trace>
  <inkml:trace contextRef="#ctx0" brushRef="#br0" timeOffset="49444.25">19506 177 1675,'0'-7'-54,"0"3"14,-1-4 20,-1 3 21,-2 0 21,2-1 21,0 1 12,2 5 10,-4-7 6,4 3 5,-3-2 1,3 6-5,-4-5-7,4 5-9,0 0-7,-5-7-6,5 7-11,0 0-1,0 0-3,-6 14-3,4-3-2,0 4-2,0 5-3,2 0-1,0 5 0,-2 4 4,4 3-4,-2 0-1,2 9-1,0-4 1,2 3-1,-3-1 0,7-1-3,-4-2-34,1-8-27,-3 1-37,4 0-35,-2-3-34,0-3-37,0-2-94,-1-6-287,0 1-74</inkml:trace>
  <inkml:trace contextRef="#ctx0" brushRef="#br0" timeOffset="49631.23">19452 615 1558,'-2'-7'-18,"0"-4"7,2 4 11,2-1 5,0-1-2,2-1 6,3 3-3,1-3-2,0 3-3,6-1 3,-1 3-4,5-2-1,1 2-19,2 1-29,2 2-36,-4-1-56,5 0-290,-5 3 61</inkml:trace>
  <inkml:trace contextRef="#ctx0" brushRef="#br0" timeOffset="49970.91">19772 562 1240,'0'0'38,"0"0"6,0 0 0,0 0 3,0 0 2,10 0-4,-10 0 6,0 0-5,16-4-6,-16 4-2,12 2-1,-6-2-6,-6 0 0,12 5-6,-4-1-4,-2 1 0,0 2-2,1-1-3,-1 1 0,-2 2 2,-1-1-2,0 4 3,-1-3 0,-4 1 0,-1 0 1,2 1-1,-3 0-5,-1-1 2,2-3-3,-2 3 0,1-3-2,0 1 0,2-2-2,0-1 3,0 1-2,-1 0 3,1-1 2,2-5 2,0 7-1,0-7-3,0 0 1,9 1-3,-9-1-3,15-1-1,-5-2-1,2 1 1,4-3-7,-2 1-15,1 0-21,4 1-29,0-3-39,3-2-51,0 0-115,0-2-281,1 1-54</inkml:trace>
  <inkml:trace contextRef="#ctx0" brushRef="#br0" timeOffset="50227.12">20358 417 1481,'-4'-7'15,"-2"5"12,2-4 13,-3-1 17,3 5 17,0-3 4,0 1-4,4 4-6,-7-6-8,3 5-12,4 1-2,0 0-7,0 0-3,-15 6-2,9-1-3,3 2 1,0 1-6,1 2-4,0 1 0,-1 1-2,3 0-3,0 0 1,0 6 0,5-5-1,-1 2-2,2 0-14,2-1-21,1-1-25,2-1-32,1 0-37,1-3-57,-1-1-98,2-3-316,-4-2-86</inkml:trace>
  <inkml:trace contextRef="#ctx0" brushRef="#br0" timeOffset="50642.23">20463 488 1546,'0'-10'-27,"0"2"22,0 2 21,0 1 8,0-1 12,0 6 0,2-9-3,-2 3-3,0 6-10,2-4-5,-2 4 1,0 0 0,12 2 4,-12-2 8,10 9 6,-3-1 0,0-1 5,0 3-1,0 2 0,0-3 0,-1 5-3,-2-3-2,2 0-2,-1-1-3,-1-1-3,-3-1 1,5 0-3,-4-1 0,0 1-1,2-3 1,-2 2 1,-2-2 0,2-2-4,-2-3 2,0 0-3,-7 5 0,7-5-4,0 0 1,0 0-5,-11-12 1,10 4-2,-1 0-3,2-1-1,0 0-3,2 1 1,-1-1 0,5-2-2,-2 2-3,0 2 2,0 0-3,2-1 0,0 1 0,4 1-1,-2 2-4,0 0 0,1 1 2,-3 0-1,2 2 0,1-2 0,-9 3 1,17 4 2,-9-1 3,-2 0-3,4 1 3,-4 1-1,0 1-16,-2 0-30,2 3-45,-1-1-39,-3 2-71,-2-6-160,-2 7-184,-1-4-47</inkml:trace>
  <inkml:trace contextRef="#ctx0" brushRef="#br0" timeOffset="51491.77">20814 255 1477,'-2'-6'-2,"2"1"18,2-3 5,-2-2 17,0 3 12,2-3 11,0 0 6,-2 3-1,2 0-3,-1-2-9,-1 2-4,3 1-3,0 1-10,-1-1-7,1 4-4,-3 2 2,0 0-5,19 8-3,-8 2 0,-1 1-2,3 4-4,1 2-2,-2 3 3,3 8-3,-3 0 2,2 3 1,-4 3-22,-2 2-35,-4 3-50,-2-2-45,-4 1-109,-6 1-356,-2-3-100</inkml:trace>
  <inkml:trace contextRef="#ctx0" brushRef="#br0" timeOffset="52419.26">19251 2387 1602,'0'0'-33,"0"0"16,-2-7 11,2 7 10,0 0 13,0 0 9,0 0 10,-4-4 2,4 4 1,0 0 0,0 0 0,0 0 5,0 0 3,8-4-2,-8 4 2,9-2-1,-9 2 0,13-5-2,-2 3 5,2 2 1,4-3 0,0-1 5,6 3 3,7-3 5,8-4 2,5 2 1,12 0-1,27-3-3,3-1-6,8 0-1,5 1-9,4 0-4,-5 1-4,-4 1-2,-8 1-7,-17-1-1,-15 3-4,-7-1-1,-5 2-2,-7 1-1,-3-1-3,-3 3 3,-6-3 1,-1 1 6,-1 0 2,-1 2 0,-2-2-7,-5 0 0,2 2-4,-2-1-4,-1 1 1,-1 0-3,-1-2-1,-9 2-3,17 0-8,-11-2-5,-6 2-8,12-2-6,-12 2-7,14 0 1,-14 0-5,7 0-3,-7 0-8,9-2-4,-9 2-2,0 0-8,9 0-6,-9 0-4,0 0-6,0 0-7,0 0-8,6-4-19,-6 4-21,0 0-32,0 0-48,0 0-108,-14-5-285,14 5-98</inkml:trace>
  <inkml:trace contextRef="#ctx0" brushRef="#br0" timeOffset="52849.68">20687 2046 1560,'-6'-4'23,"-1"0"24,7 4 9,-9-4 17,3 2 11,2-1 13,4 3 8,-6-4-1,6 4-6,-4-4-6,4 4-7,-7-4-3,7 4-9,0 0-6,-4-3-6,4 3-5,0 0-8,0 0-5,0 0-5,0 0-4,0 0-6,0 0 0,0 0 4,17 8 2,-9-1 2,4-2-3,2 3 1,0-1-7,1 4 3,0-3-2,2 6-2,3-2 1,-5 0-6,-2-2 1,5 4-6,-6-6 3,1 1-4,-3 0-1,2-1 1,-4-1-1,-3-1 2,4 1-2,-2-3 5,-3 4 8,-2 0 0,-4 0-4,-2 1 2,-5 2-1,1 3-7,-4 1-37,-5 0-48,-1 2-61,-4 2-73,1-3-81,-2 1-181,3-2-32,0 1-169,3-5-161</inkml:trace>
  <inkml:trace contextRef="#ctx0" brushRef="#br0" timeOffset="54185.88">19582 1809 1725,'-6'-7'-14,"6"7"27,-1-6 28,1 6 14,0 0 19,-2-5 14,2 5 10,0-6 2,0 6-3,0 0-3,0 0-8,-2-5-8,2 5-13,0 0-7,0 0-9,0 0-1,0 0-9,0 0-3,15 18-4,-9-7-1,2 6-3,0-3-3,4 5-3,0 0-1,-4 4 0,3-2-4,-2 1-2,-2 2 0,3-2 1,-4 2-4,-2-6 2,0-1-2,0 1 2,-2-3-1,2-2 2,0-2 3,-2 1 8,-1-2 7,-2-5-1,1 0 4,0-5-8,0 0 2,0 0-1,0 0-4,0 0-7,-10-22 2,10 11-11,0-6-11,0-1-21,2-1-20,-2-1-27,6 1-36,-3 1-45,6 1-52,-1 2-53,1-1-126,-1 5-98,3 2-112,-3-1-93</inkml:trace>
  <inkml:trace contextRef="#ctx0" brushRef="#br0" timeOffset="54521.1">19905 1966 1646,'11'0'40,"-11"0"14,0 0 7,0 0 11,0 0 12,9-7 1,-6 7-5,-3 0-6,0 0-8,9-5-9,-9 5-6,9-2-10,-9 2-5,0 0-3,14 4-1,-10-1-10,0 4 1,-1-2 1,2 3 1,-3 0 1,-1 1 2,-1 0 0,0 5 3,-3-2-3,0 1-1,-2 3 0,1-3-1,-2-1-6,2 2 0,-2-3-1,1-1-3,3 0-2,-2-2-1,2 1 2,0-1-5,0-3 2,-2 1 0,4-1 2,0-5-3,1 6 1,-1-6-4,10 2 0,0-2 1,-10 0-9,18-4-21,-6-2-29,0 1-38,2-3-44,6-1-51,-3-3-110,0-3-165,2 0-160,-5-5-115</inkml:trace>
  <inkml:trace contextRef="#ctx0" brushRef="#br0" timeOffset="54755">20269 1734 1749,'-2'-7'34,"0"2"16,0 2 19,0-4 9,0 4 2,2 3-4,-2-7-8,0 4-10,2 3-10,0 0-8,0 0-2,0 0-4,0 0-2,-13 15-4,10-7-1,3 4-1,-1-1-4,-1 0 1,2 3-5,0-2 1,0 4 2,3-1-5,0-2-10,1 3-28,3-5-24,-1 3-30,4-3-39,1-4-50,-1-1-91,5-1-418,-4-3-168</inkml:trace>
  <inkml:trace contextRef="#ctx0" brushRef="#br0" timeOffset="55152.1">20374 1730 1816,'-2'-8'-6,"-1"3"14,1-2 9,2 3 5,0 4 0,-3-4-1,3 4-6,0 0-6,0 0 3,0 0 0,0 0 4,0 0 11,24 15 2,-16-6 5,3 2 3,-2 0 9,1 1-1,-1 1 0,-1 1-5,-1-1-1,1-2 0,1 4-6,-6-6 0,4 2-3,-4-4-1,2 3-3,-1-4 2,-3 1 0,5-2 4,-3 2 2,-1-4-3,-2-3 0,0 0-6,0 0-1,0 0-2,0 0-1,0 0-2,-12-17-3,10 7-1,2-1-4,0 0 1,2-3-6,-1 3 1,5 0 0,-1-1-1,-1 3 2,1-3 0,2 2 1,2 3-1,-1 2-4,1-1 0,-3 0 0,5 4-1,-3 0-2,0 2-1,4 2 1,-4 2 1,0 3 0,-2-1 2,3 5-2,-1-1-4,-4 2-18,1-1-38,-3 0-46,2 3-58,-4-2-91,-2-4-169,0 2-228,-2 0-146</inkml:trace>
  <inkml:trace contextRef="#ctx0" brushRef="#br0" timeOffset="55380.25">20568 1680 1754,'-2'-13'16,"4"2"10,0 2 5,0 1 13,4 1 16,1 2 10,2-1 3,5 0 6,-1 3 3,2 1 2,0 0-8,1 2-5,0 2-6,-2 1-5,1 3-3,2 2-2,-2-1-1,-3 5 3,0 1-6,-2 1 0,-4 2 0,-4 4-8,-4-2-9,-2 1-28,-4 2-48,-6 3-58,-2 0-69,-8-4-130,-1-2-207,-3 1-152,1-3-154</inkml:trace>
  <inkml:trace contextRef="#ctx0" brushRef="#br0" timeOffset="56124.21">20964 611 1714,'2'-5'-62,"-2"5"11,0 0 12,2-6 4,-2 6 10,0 0 8,0 0 16,0 0 6,0 0 12,0 0 11,0 0 6,0 0 7,4 19 10,-4-11 10,2 0 1,0 2 5,1 6-4,1-1 4,-1 4-4,1 1 1,0 4-3,0 3 6,0 1-2,0 2-6,3 6-3,-1 5-3,2 9-5,-1 0 0,0 5 2,3 23-1,0-4 0,-1 3-4,2-1 2,-3 1-4,0-1-5,3-2 0,-6-8-3,3-10-2,-4 4-5,1-2-2,1 2 1,-4-4-1,3 5-5,-2-6 2,1 3-2,-1-3-1,2 0-1,-1-1-1,-3-10-2,2 2-3,-3-136 1,-3 425-1175,3-292 1163,-1-11-124,1-6 87,0-6 266,-4-2-546,4-5 471,0-1-334,0 0 225,0-1 113,-2-2-185,2-1-154,-3-4-270,2-1-215</inkml:trace>
  <inkml:trace contextRef="#ctx0" brushRef="#br0" timeOffset="56191.04">20901 2530 19</inkml:trace>
  <inkml:trace contextRef="#ctx0" brushRef="#br0" timeOffset="58717.6">20941 715 326,'0'0'240,"-7"-5"-56,7 5-32,-4-5-24,4 5-18,0 0-18,-6-4-6,6 4-5,0 0-5,0 0-1,0 0 1,8-8 0,-2 6 1,8 0-3,2 0-7,6-1-5,5 0 2,9 0-6,8-1 1,12 0 1,30-5 5,8 0-2,10 0-1,1 1-2,6 0 0,-2-2-4,5-1-4,6 2-4,6 1-3,3 0-5,5-1-4,-1 0-7,3 4 2,-3-2-6,-6 2-1,-8 0-4,-9 1-1,-10 1-1,-24 0-6,-14 0 3,-14 1 0,-1 2-3,-5-5 0,-8 5 1,-5-2 3,-1 2 7,-5-3 0,1 1-2,-6-2 0,4 2-5,-3 0-2,-1-2-2,0 1 0,-4 1-1,4-2-2,-6 1-1,3 1 1,-4-2-4,0 2 2,-1 0-1,-2 0 1,1 0-4,0-1 1,-3 3 1,-6 0-2,9-3-1,-2 2 4,-7 1-4,12-3 0,-12 3 4,8-2 6,-8 2-5,6-1 4,-6 1-1,7-3 3,-7 3-4,6-1 1,-6 1-1,0 0-5,0 0 1,0 0-3,8-3 2,-8 3-2,0 0 1,0 0-1,7 0-4,-7 0 4,0 0-2,0 0 3,0 0-4,0 0 4,6-3-1,-6 3-3,0 0 5,0 0 0,0 0-2,0 0-8,0 0 1,0 0-2,0 0 0,0 0-3,0 0 1,0 0 1,0 0-2,0 0 3,0 0-1,0 0 4,0 0-2,0 0 0,0 0 0,0 0 1,0 0 0,0 0 4,0 0 1,0 0-3,0 0 3,0 0 0,0 0 2,0 0-4,0 0 3,0 0 1,0 0-6,0 0 3,0 0 2,0 0 2,0 0-7,0 0 7,0 0-1,0 0-5,0 0 3,0 0 0,0 0 0,0 0-2,0 0 0,0 0 2,0 0 0,0 0-4,4-4 3,-4 4 4,0 0-3,0 0-1,0 0-1,0 0 3,0 0-2,0 0 0,0 0 1,0 0-2,0 0 2,0 0 1,0 0-2,0 0 1,0 0 2,0 0-2,0 0-1,0 0 0,0 0-1,0 0 2,0 0-4,0 0 3,0 0-3,0 0 1,0 0 2,0 0 0,0 0 1,0 0-4,0 0 3,0 0-1,0 0 0,0 0 0,0 0 1,0 0 0,0 0-2,0 0 3,0 0 2,0 0-5,0 0 4,0 0-2,0 0 3,0 0-1,0 0 1,0 0-2,0 0-1,0 0 3,0 0-2,0 0-1,0 0 4,0 0-5,0 0 4,0 0 1,0 0-3,0 0 0,0 0 1,0 0 0,0 0 0,0 0 1,0 0-2,0 0 1,0 0 0,0 0 0,0 0 0,0 0-1,0 0 3,5-4-3,-5 4-1,0 0 3,0 0-1,0 0-1,0 0-1,0 0 2,0 0-4,0 0 6,0 0-6,0 0 4,0 0-2,0 0 0,0 0-4,0 0 6,0 0-4,0 0 0,0 0 1,0 0 0,0 0 0,0 0 1,0 0-1,0 0 1,0 0-4,0 0 3,0 0-3,0 0 1,0 0 0,0 0 3,0 0-2,0 0-1,0 0 2,0 0-1,0 0 2,0 0-2,0 0-4,0 0 2,0 0 4,0 11-3,0-11 0,2 7 4,-2-7 0,0 10-2,2-5 1,-2 1-1,1 0 0,-1-1 1,3 2 2,-3 1-1,2 1-1,0-2 3,0 2-1,-2 1-3,1-3 0,2 4 3,-1-1 0,-2 1-1,2 1 3,3 0-3,-5-1 0,3 2 0,-1 3 3,0-1-4,-1 0 0,2 2 3,1 3-1,-1-4 1,2 4 0,0-3-2,-1 3 0,0-1 1,0 1 2,0-1-2,0 1 0,1 1-1,0 1 1,-1-4-1,-2 10-1,2-6 3,0 2-5,-2 0 1,0 0-2,0 1 1,0 2 1,2 2 3,-2-1 0,1 1-1,0 1 2,-1 3-2,0-2-2,2 8 5,-4-3-3,4 2 3,-2 2-1,0-2-2,0 2 2,0-1 0,2-2 2,-4-4-2,3 0 1,-3 1 1,2-3-1,-2-2 0,2 0-1,-2 0 2,2-2-2,-2-1-1,2-1 4,-2 0-3,2-4 3,-2 1-2,0 2-2,0-2 5,2-1-3,-2 0 0,-2-1-2,2 0 1,0-1-1,0-2 3,0 0 0,0-3-3,-2-1 0,2 0 1,2-2 0,-2 1 0,-2-2 0,2 1 2,0-3-2,-2 1-1,2-1 2,0-1 0,0 0-1,0-2-1,-2 3 1,2-3-1,0 1 4,-2-1-4,0 1 3,2-6 0,-5 8-1,3-2-1,-2-2-3,0-1 4,-2 2 1,0-2-1,-2 1 0,-2 0-2,0-1 2,-1 1-3,0 0-1,-3 0 3,-3-1 2,-1 3-4,0-2-1,-2 3-1,-3-3 2,-2 2 0,0 1 2,-5-2-1,0 1-1,-1-1 1,-5 3 0,-7-1 1,1 0 0,-3 1-2,-5-1 0,-5 0 0,-1-1 0,-2 1 2,0 1-3,-5 0 2,1-1 1,-17 3-5,12-2 1,7-1 4,3-1-2,1 1 1,0-1 1,3 0-2,-2-1 0,8-1 2,1 3 2,0-3-2,-1 1 0,0-1 2,-1-3 0,-2 2 1,-5 2-2,1-1-1,-5-1-1,1 2 1,-1-2-1,2 1 1,-1-2-2,12 1 2,-1-1-1,3 0 4,3 3-5,8-5 3,-1 1-1,4-1 1,7 2-1,-1-2 2,4 2-1,2 1-1,2-3-2,1 0 2,2 0-1,0 0-1,3 0-5,-1 0-4,2 0-3,9 0-6,-12-3-14,12 3-13,-2-4-20,2 4-27,0 0-29,10-11-40,1 5-32,-1-2-60,7 1-135,-2-3-62,0 0-91,4-1-45</inkml:trace>
  <inkml:trace contextRef="#ctx0" brushRef="#br0" timeOffset="60866.14">21557 1331 1301,'0'0'-107,"0"0"22,0-5 24,0 5 19,0 0 14,0 0 7,0 0 9,0-6 13,0 6 1,0 0 6,0 0 9,-2-6 5,2 6 3,0-5 11,0 5-6,0 0 0,0 0 0,0 0 3,0-11 0,0 11 1,0 0 0,0 0 0,2-7 2,-2 7 5,0-3 0,0 3 4,0 0-2,0-7-1,0 7 5,0 0-4,0-5 4,0 5-1,3-6-2,-3 6 0,0-6-5,0 6-2,0 0-3,0 0 1,0-7 0,0 7-2,0 0 0,2-5 1,-2 5-2,0 0-3,0 0 0,0 0-1,0-7-3,0 7 3,0 0 1,-2-5 0,2 5-2,0 0-4,-5-5 2,5 5-10,-5-5 2,5 5-1,-8-4-4,8 4-3,-10-2-2,10 2-1,-15 0-3,4 2 1,0 2-2,0 1 0,1 2 1,-3-1-4,3 3-8,0 1-9,-1 1 0,4-1-6,-2 0-2,6 5 4,1-4-2,2-2 1,4 4 5,2 0 0,5-3-2,2 2 1,5-1 4,2 0-1,1 0-5,1-1 3,-2 2 2,1-4 0,1 1 3,-3 1-1,0-1 3,-3-1-2,0 0 1,-2-1 1,0 1 3,-2-1-2,1-1 0,-5 1 2,-1-3 5,-2 4 0,0-3 3,-5 2 2,0 1 8,-5-3-1,-1 1-1,0-1-1,-4 1 1,-1 0 0,-1-3-1,-2 4 3,2-4-20,-4 2-24,4-5-31,0 2-29,-1-2-36,2-2-59,1-3-356,3 0-48</inkml:trace>
  <inkml:trace contextRef="#ctx0" brushRef="#br0" timeOffset="61080.82">21873 1204 1465,'6'-2'3,"-2"-2"23,-2 0 6,-2 4 2,9-5-4,-9 5-4,4 0-4,-4 0-5,0 0 4,10 11 6,-5-2 6,2 5 3,-1 1-5,-2 2 1,2 6-2,0 0 0,3 2-6,-5 3 2,3-1-1,-1-1-29,0 1-32,-2-1-39,3 2-50,-6-7-84,2-3-309,-6 0-21</inkml:trace>
  <inkml:trace contextRef="#ctx0" brushRef="#br0" timeOffset="61825.24">21851 1538 1343,'-4'-15'-36,"2"1"21,2 2-3,4 0 1,5 2 1,2-5 10,5 3 1,3 0 1,7-3 0,4 1-1,1 1 3,1 0-4,0 1 2,2 2 1,-1-3-1,-3 2 0,-5 3 10,1-3 9,-6 4 18,-2-1-7,-3 0 16,-2 0 14,-3 1 1,-1-1-1,-3-1-3,-4 3-1,-2-1-5,-2 1-3,-2 2-2,-2 1 1,-5 1-2,0 2-6,-2 2-2,-1 1-8,-4 1 2,4 2-4,-2-1-5,4 3 3,0-2-4,1 3-1,3-1-2,1-1-3,4 0 1,0 1-3,3-1 1,5-2-2,1-1-3,2 0 2,2-3-2,1-1-1,4-1-1,-2 1 0,1-2-2,2-2 0,-2 2 1,-1-3-1,0 2 0,-3 2 0,3-3 1,-5 0-4,3 1 0,-2 3 0,-1-2-3,0 2 1,-8 0 1,17 2-3,-6 3 4,-3-2-2,5 5 3,0 0-1,0 1-1,1 4 4,-1-5-1,0 1-2,-3 3-1,3 0-1,-3-1 1,-1 0 0,2-1 7,-3 0-4,-2-3 0,0 1 0,2-1 6,-4-1 4,-2-1 0,2 2 8,-2-4 5,0 2-3,-2-5-1,4 2-1,-4-2-2,0 0-6,0 0 3,0 0-8,2-14-3,-2 8-2,5-5-4,-1-1 0,0-1-1,4-1 1,3-3 1,2-2-2,-2 0 3,6 0-1,-3 0 1,5-4 2,-4 2 2,1 1 10,-1-2 10,-1 3 9,-4 2 18,1 0 5,-3 2-1,-3 1-3,-1 2-6,-2-1-7,-2 4-2,-4 2-4,-1 1-6,-5 0-4,-1 3-4,1 3-3,-4 0-3,2 1-1,-2 5 0,1-1-3,0 5 1,4-1-1,3 1 1,2 4-2,0-1 2,6 1 2,2 1-1,4 0 0,5 2-8,10 4-19,2-4-12,10 0-26,5 5-38,6-5-55,1 0-56,-1-3-138,1 1-310,-3 2-150</inkml:trace>
  <inkml:trace contextRef="#ctx0" brushRef="#br0" timeOffset="62506.15">22362 2230 1793,'-11'-2'85,"0"1"6,11 1 5,-14-2 14,10 0 17,4 2 9,-11-4-4,6 2-14,5 2-13,0 0-19,0 0-9,-14 0-8,14 0-8,-2 6-11,2-1 1,0 1-9,2-1-1,-2 2-3,2 1-3,0-1-6,-1-1 0,2 1-3,-1-1-3,0-2 0,0 1 0,-1-1 3,-1-4-2,4 6 2,-4-6 17,3 3 1,-3-3-4,0 0-8,0 0 1,4-14-4,-4 6-5,0-3-1,0-2-4,0-4-1,-2 1 0,2-3-5,-2-1 3,2 2-1,-3-1-6,-1 2 1,3 1 5,-1 1-3,0 4-3,2 0-1,-2 1-8,2 0-4,0 2-2,0 3 0,0 5-3,2-4 2,-2 4 5,0 0-2,9 11-2,-2-2 3,-1-1-1,2 1 3,0 2 0,0 0-1,2 0 3,-2-1 0,1 0-5,-1-2 8,0 1-2,-1-4 2,0 1 2,-1 0-1,1-4 5,0-1-3,-7-1-1,15-1 7,-8-3-8,-1-2 4,-1 1-5,3-3-2,-4-2 3,0 0-6,0-3 4,0 2-1,1-3-3,-4 2 8,2-1-1,-1 4-2,1 0-5,-1-1 1,-2 3-3,4-1-2,-4 3-4,2-2 1,-2 2 4,0 5-6,4-6-1,-4 6-5,0 0 4,0 0 1,10 11 7,-6-7-4,3 4-1,-2 2 5,1 1 4,0 0-2,0 0 3,1 4-2,1-2-12,-2-2-16,3 2-25,-2 1-32,1-5-40,2 1-48,1 0-54,0-3-88,3 0-140,1-3-40,2 0-168,0-2-160</inkml:trace>
  <inkml:trace contextRef="#ctx0" brushRef="#br0" timeOffset="62715.29">22953 2095 1889,'-9'-6'89,"5"2"15,-2 1 6,4-2 14,-3 3 6,5 2 1,-8-7-1,8 7-15,-1-5-10,1 5-11,0 0-16,7-10-6,0 8-4,3-1-10,3 1-11,1-2-18,4 2-26,-2 0-29,6-2-30,-3 2-42,0-1-38,2 1-47,-2-3-50,-2 2-116,2-2-130,-2-2-139,0 0-116</inkml:trace>
  <inkml:trace contextRef="#ctx0" brushRef="#br0" timeOffset="62936.18">23438 1734 1745,'0'-8'75,"2"1"29,-2-2 17,2 4 10,0-1 7,-2 6 8,2-8-14,0 5-13,-2 3-13,2-4-15,-2 4-8,0 0-15,0 0-5,0 0-7,11 21-5,-7-7-3,1 2 6,1 1-16,0 6 0,0 0-5,0 0-27,1 2-37,0-2-51,-3 2-65,-2-5-89,0-1-202,-4 2-78,2 1-163,0-6-174</inkml:trace>
  <inkml:trace contextRef="#ctx0" brushRef="#br0" timeOffset="63144.96">23827 2077 2023,'2'-2'132,"-2"2"20,7-7 24,-7 7 29,4-4 19,-4 4 4,2-4-18,-2 4-21,4-3-22,-4 3-18,0 0-18,0 0-18,6-4-28,-6 4-41,0 0-39,0 0-56,0 0-47,0 0-46,0 0-46,0 0-44,0 0-32,14 2-57,-14-2-142,0 0-32,0 0-172,0 0-163</inkml:trace>
  <inkml:trace contextRef="#ctx0" brushRef="#br0" timeOffset="64289.66">24098 1001 1738,'-4'-5'-33,"4"5"24,0 0 17,0 0 17,-4-3 16,4 3 12,0 0 8,0 0 9,-4-5-5,4 5 3,0 0-1,0 0-4,0 0-3,0 0-3,0 0-2,0 0-3,0 0-3,-4-3-5,4 3-3,0 0 1,0 0-7,0 0 1,0 0-5,0 0-1,0 0-3,12-4 2,1 2-1,8 2 0,6 0-4,7-2-3,11 2 0,5-2-3,10 2-1,1-2 0,-1 0-3,1 2 0,-8 0-2,-5-2-2,-3 2 1,-2-2-1,-9 2-1,-6-1-2,-1 1-2,-2 0 1,-4-2 1,-3 2 0,-2 0-1,-2 0-7,1 0-11,-3-2-10,-2 2-23,-2 0-22,-8 0-22,13 2-27,-13-2-24,11 0-35,-7 2-36,-4-2-97,0 0-342,6-6-147</inkml:trace>
  <inkml:trace contextRef="#ctx0" brushRef="#br0" timeOffset="64610.8">24824 842 1686,'0'0'-25,"-10"-4"36,10 4 27,-6-2 14,6 2 21,-9-2 7,9 2-1,0 0-10,-6-3-7,6 3-7,0 0-7,0 0-9,0 0-3,0 0 1,0 0-3,11 13-3,-3-6 0,6 1-1,0 1-3,3 3-1,4 0-2,-2 1-2,1-2-2,0 3-4,-3-2 2,2 2-4,-4-3 0,-1 3 0,0-2-2,-4-2 0,-2 2 4,-2 0 4,-4-1 1,-4 0 0,-4 3-2,-8 1-7,-4 0-37,-7 2-52,-5 0-63,-10 1-122,-4-1-235,1-2-113,3-3-109</inkml:trace>
  <inkml:trace contextRef="#ctx0" brushRef="#br0" timeOffset="65176.8">24171 384 1609,'0'0'-1,"-4"-6"25,4 6 22,-4-3 14,4 3 6,-2-6 10,2 6 2,0 0-7,-4-5-7,4 5-4,0 0-7,0 0-9,0 0-7,0 0-5,-6-2-5,6 2-6,0 0-2,0 0-1,-4 13-4,2-4 1,0 1-5,2 4 0,0 1-1,0 2 0,2 3 4,-2 0-1,4 5-1,-2-3-2,4 3 4,-2-3-3,2 4 0,0-3-1,-2-1-11,0-2-36,0-1-29,0 0-50,-2-2-48,-2-2-74,0-4-418,-2 2-152</inkml:trace>
  <inkml:trace contextRef="#ctx0" brushRef="#br0" timeOffset="65358.76">24044 652 1741,'1'-7'-59,"2"2"14,-1-3 10,4 3 6,2-1 4,0 2 2,6-2 3,0 1 4,1-1 4,2 2 1,0 0-20,1 2-23,-2-1-22,1-2-44,0 3-108,0-1-98,-3 0 159</inkml:trace>
  <inkml:trace contextRef="#ctx0" brushRef="#br0" timeOffset="65965.38">24375 567 901,'0'0'-3,"-6"2"9,6-2-5,0 0 2,-4 5 10,2 2 11,2 1 5,0-1 8,0 3 5,0 1-3,0-1 2,2 1 4,0 0-6,-2 1-2,4-1-1,-2-2-2,-2 1-5,5 0 3,-5-1-11,2-1 6,0-2 6,0 1 9,-2-1 19,2-2 16,1-1-3,-3-3-11,0 0 0,0 0-11,0 0-6,12-11-8,-10 5-3,3-3-4,-3-4-5,0 1-5,0-1-3,0 0-1,-2-2-6,0 3 2,2 0-1,-2 1-1,0 2-5,0-2 2,2 4-8,-2-1 3,0 3-8,0 0 2,0 5 2,0-7-2,0 7-2,0 0 0,0 0 2,0 0 0,0 0 2,11 15 0,-9-13 1,3 5 0,-3-2-1,2 1 4,0 0-1,2-3 0,-2 3 2,2-2-1,-1 0 3,2 0-4,-1-1 7,-2-1-1,-4-2 0,13 3-2,-13-3 4,12-5-6,-7 3 1,3-2-2,-1-1 2,-3-1 2,2 1 1,-1-1-8,0 0 2,-3 0 4,1 0 2,3 3-1,-1-1-2,-5 4-3,6-8-3,-4 6-2,-2 2-2,0 0-1,8-2 0,-8 2 0,0 0 2,7 15-2,-7-8 2,4 2 1,-2-2 2,-2 5 1,1-3-1,2 5 4,-1-3-7,0 1-36,3 1-32,-1 0-41,-1 1-47,0-5-110,2 1-270,-3 0-42</inkml:trace>
  <inkml:trace contextRef="#ctx0" brushRef="#br0" timeOffset="66137.92">24670 669 1441,'0'-4'10,"0"4"5,-3-10 6,3 10 1,3-6-7,-1 2 2,4 1-4,1-1 2,4 1-5,-1 3-12,3-3-30,-1 3-24,4-2-40,-4 0-80,1 1-238,0-2 75</inkml:trace>
  <inkml:trace contextRef="#ctx0" brushRef="#br0" timeOffset="66359.72">24897 430 1116,'1'-6'44,"2"3"17,-3 3 6,0-8 0,2 5-7,-2 3-8,0 0-5,4-5-6,-4 5 1,0 0-3,10 13-5,-5-4-2,1 2 1,-1 4-3,-1 2 0,2 3-4,-4 0-12,2 4-32,1 0-50,-5-2-79,2-2-173,-2 1-116,-2-2 54</inkml:trace>
  <inkml:trace contextRef="#ctx0" brushRef="#br0" timeOffset="67710.32">24418 1105 1152,'0'0'-15,"0"-6"21,0 6 4,-2-6 17,2 6-3,0 0 10,-2-5-7,2 5 0,0 0-5,0 0-4,0 0 5,0 0 10,0 0 10,0 0 0,0 0 6,-15 14-5,13-7-4,-2 1-2,2 1-4,0-1-2,2 1-5,0 0-1,0 3 1,2-3-4,-2 0 0,4 1 0,0 0-2,0-1-2,3-1-2,3-1 2,1 2-3,2-4 1,-1-3-1,1 1 4,0-3-4,-1 3-2,0-6 8,4 1-3,-5-1 4,-1-2 1,2 0 2,-2-1-1,-2 1-1,-2-3-1,0 3 1,1-3 6,-2 2 2,0 1-2,-1-2-1,-1 2-3,-1 2-5,2-2-5,-4 5-3,4-5-4,1 1-1,-5 4-4,0 0 1,0 0 0,0 0-2,0 0 1,6 11 1,-4-3-6,-2 0 5,0 3-5,2 1 7,-2 1-3,2 1 0,-2 3 0,0-2 1,-2 3-2,2 0 2,-4-3 4,0 2-3,0-1 3,-2-3-5,1 2 2,-4-4 4,1 1-4,-3-2 4,1-3-2,-3-2 1,-1 0-3,3-5-3,-2 2 4,0-4 3,3 0 1,-1-3 1,1-3-2,1 3-1,0-4-3,5-3-2,4 3-13,0-2-10,6-1-8,5 0-18,2 3-23,6-4-26,7 4-39,-2-3-72,2 4-170,2 3-190,-3 1-67</inkml:trace>
  <inkml:trace contextRef="#ctx0" brushRef="#br0" timeOffset="68961.94">24244 1964 1395,'0'0'-69,"0"0"17,0 0 12,0 0 12,0 0 17,0 0 6,0 0 11,0 0 1,0 0 16,0 0 10,0 0 5,0 0 0,0 0 5,0 0 10,0 0-1,0 0 1,0 0 7,0 0 1,6 2-7,-6-2 9,0 0-2,0 0 2,0 0 0,0 0-1,0 0 1,0 0 0,0 0-4,0 0 0,0 0-2,0 0-1,0 0-4,0 0-4,0 0-1,0 0-5,0 0-4,0 0-5,0 0 0,15-7-4,-6 4-5,-1 1-3,5 2-2,4-2-1,4 1 1,1-1 0,5-1 2,3 1 6,2-1 4,0-1 1,1 2-3,-1-2 0,0 0-2,-3 3 0,-1-3-6,-6 2-3,-2 0 3,-1 0-6,-2 0 1,0 2-5,-5-1-1,2-2 1,-2 3-1,-3-1-1,1 1-3,-1 0 3,-1-3-3,-8 3 0,15-1-2,-9 1 0,-6 0-4,11 0-5,-4-2-12,-7 2-8,0 0-9,12 0-11,-12 0-7,0 0-8,10 0-6,-10 0-5,0 0-4,0 0 1,11 0 1,-11 0 6,0 0 0,9-2 2,-9 2-8,0 0-1,6-3-9,-6 3-17,0 0-35,4-4-51,-4-1-98,0 5-223,0 0-13</inkml:trace>
  <inkml:trace contextRef="#ctx0" brushRef="#br0" timeOffset="69376.11">24737 1712 1374,'-6'-3'4,"2"0"29,4 3 22,-6-4 21,6 4 12,-6-5 10,6 5 0,-5-4-1,5 4-7,0 0-7,-6-4-8,6 4-4,0 0-10,0 0-5,0 0-8,0 0-8,0 0-3,0 0-3,0 0-1,0 0-5,0 0 1,9 13 5,-3-6 2,0 3-3,4-2 0,2 2-4,-2 1 0,0 1-5,0 1-3,6 1-1,-3 1-1,-2 0-5,3 1 3,-1-3-2,-3 0 3,1-2-6,0 3-1,-1 0 0,-1-2-3,-1 2 2,0-3-1,1 3-1,-2-4-2,-1 2 1,-2 2 2,0-5 1,-4 2 2,0 1 3,-4 3-1,-5-1 3,-3 0-36,-6 3-38,-2-2-64,-1-1-81,-7 0-151,-2 1-142,-4 1-139,4-1-130</inkml:trace>
  <inkml:trace contextRef="#ctx0" brushRef="#br0" timeOffset="69931.92">23944 2955 1763,'-5'-5'30,"0"1"22,2 1 24,-1-1 14,4 4 18,-7-8 10,5 5 0,2 3 1,-2-8-8,0 5-8,2 3 0,-2-7-7,2 7-8,0-5-8,0 5-7,2-5-4,-2 5-14,0 0-9,6-5-9,-6 5-1,0 0-5,14 5-6,-4 2 0,-1-1-4,1 1 3,0 3-3,1-1-3,-1 2 1,0 2-5,2 1 2,0 0-1,-3-1-5,-1 1 4,-1-1-4,-1-2 1,0-1-1,-2-1 2,-2 1 3,3-2-3,0-3 2,-3 0 3,-2 0-5,0-5-1,0 0-3,0 0 5,0 0 16,0 0 2,-12-20 1,10 9-9,0 0 2,2-4-2,0-3-8,2-1-13,0 0-11,3 1-9,0 0-13,1 1-23,0-2-31,0 3-38,1 3-42,1 2-55,1-1-55,-3 1-123,-2 4-120,3 0 74,-3 3-104,2 1-49</inkml:trace>
  <inkml:trace contextRef="#ctx0" brushRef="#br0" timeOffset="70531.14">24240 2871 1512,'0'0'28,"2"3"5,-2-3 5,3 6 9,-3-6 4,3 4 0,-3-4 16,2 9 9,0-2 10,2 2 3,-2-1 1,0 1-1,0 0 0,0 2-5,2 1-2,-2 0-8,0-1-3,0 0-8,2 1-1,-2 0-9,0-2-3,1 1-4,1-4-2,-2 1-4,0-1-2,0-2 0,1 2-1,-3-2 1,0 0 9,2 1 9,0-4 8,-2-2 7,0 0-8,0 0-11,0 0 2,8-9-8,-8 9-3,2-13-3,1 3-8,1 3-3,-2-3-2,0 3 1,0-3-4,0 3 4,0 0-11,0 2 1,0-1-6,0 2-5,0 1-6,-2 3-2,0 0-3,2-6 5,-2 6-1,0 0-5,0 0 7,12 11-2,-10-7-1,1 2 1,2-3 1,-1 4 1,0-4-1,0 1 3,-2-1 1,3 2 0,-5-5 5,6 6 3,-6-6 6,5 1 2,-5-1-2,0 0 0,0 0 7,14-4 5,-9 1 1,-1-3-3,2 2-1,-2-4-4,0 2-4,1 1 1,0-3 2,-1 3-1,0 1-2,0-1-4,0 0-7,-2 2 0,0-1-6,2-1-3,-4 5-5,3-3-2,-3 3 0,0 0 1,0 0-4,0 0 4,17 8 1,-15-1 0,2-1 0,0 2 3,-2 1 0,3 0 2,-1 2 6,-1-3-12,2 4-34,-1 0-33,1-3-40,-1 1-49,1-3-67,-1 4-53,-1-6-98,4 2-135,-1-1 5,1-1-165,4-1-171</inkml:trace>
  <inkml:trace contextRef="#ctx0" brushRef="#br0" timeOffset="70690.27">24662 3096 1801,'4'-2'70,"-3"-3"30,4 3 18,-1-4 10,-4 6 8,7-5-2,-5 1-13,2 1-10,3-2-18,-1 4-5,2-3-11,1 0-7,1 2-20,1-1-36,0 1-42,-1-2-55,3 0-49,-2 1-64,-1-3-148,5 0-146,-8 2-135,2-1-124</inkml:trace>
  <inkml:trace contextRef="#ctx0" brushRef="#br0" timeOffset="70879.05">24882 2882 1781,'0'-6'73,"0"1"22,0 5 10,2-8 8,-2 4 0,0 4-7,2-7-9,-2 7-14,0 0-11,0 0-7,0 0-1,0 0 3,9 15-4,3-425 3,22 792-875,-30-339 924,0-8-125,-2-7-449,1-5 158,-1-4-288</inkml:trace>
  <inkml:trace contextRef="#ctx0" brushRef="#br0" timeOffset="71178.1">25044 2703 440,'-2'-4'463,"-2"0"-137,4 4-83,-4-6-43,4 6-39,0 0-30,-6-5-27,6 5-14,-4-2-13,4 2-8,0 0-7,0 0-6,0 0-6,-4 13-6,4-7-4,0 2-4,2-3-5,0 4-1,-2-1-3,4 2-3,0-1 1,0 1-3,2-1-3,2 3 2,0-2-3,0-1-1,3 1-25,-1-3-38,-1-1-49,2 3-59,-3-4-79,0-3-184,-3 3-220,2-2-135</inkml:trace>
  <inkml:trace contextRef="#ctx0" brushRef="#br0" timeOffset="71900.57">24884 2632 1698,'2'-1'-39,"-2"1"27,4-4 15,-4 4 19,0 0 15,5-4 12,-5 4-1,0 0-2,0 0 0,3-6-6,-3 6-3,0 0-3,0 0-5,0 0-1,5-3-6,-5 3 4,0 0 1,0 0 0,0 0-1,0 0-1,0 0 1,5-2-8,-5 2 2,0 0-3,0 0-3,0 0 1,0 0-2,0 0-11,0 0-31,12 0-32,-12 0-40,7 2-37,-7-2-54,0 0-123,11 0-198,-11 0-18</inkml:trace>
  <inkml:trace contextRef="#ctx0" brushRef="#br0" timeOffset="72430.11">24996 2985 1353,'-2'-4'44,"2"4"22,-4-8 9,2 5 7,2 3 11,-7-7 13,7 2 2,0 5 3,-2-8-4,0 4-2,2 4-2,-2-5-5,2 5-3,-2-6-5,2 6-2,0 0 0,-2-5-8,2 5-1,0 0-6,0 0-8,-3-4-9,3 4-1,0 0-4,0 0-7,0 0-9,0 0-5,0 0-9,0 0 4,0 0-5,0 0 2,0 0-6,3 19 0,-3-14 0,2 5-2,0-2-1,0 1-1,0 3 3,0-3-5,3 2-13,-3-1-11,0 2-22,2-1-19,-2-1-29,0-3-34,0 1-36,3 1-27,-3-1-52,-1-3-98,2 2-155,-3-4-155,0-3-139</inkml:trace>
  <inkml:trace contextRef="#ctx0" brushRef="#br0" timeOffset="72756.96">25081 2714 1733,'-2'-11'-5,"2"3"24,-2-3 23,2 2 20,0 1 20,-3 1 8,1 0 9,0 2-3,2-3 0,0 8-7,-2-8-9,2 8-9,0-5-6,0 5-15,-2-6-2,2 6-6,0 0-4,0 0-1,0 0-5,-6 17 2,2-9-3,4 1-1,-2 3-3,2-1 1,-2 3-2,2-1-2,0 0-2,0-1-3,2 3 0,0 0 2,0 1-3,2-3-7,0 2-11,2-4-20,1 1-26,-1-2-30,0-3-37,5 1-45,-2-3-55,-1 0-136,1-5-128,2 0-110,-3 0-86</inkml:trace>
  <inkml:trace contextRef="#ctx0" brushRef="#br0" timeOffset="73159.29">25202 2723 1647,'0'-9'12,"-3"4"24,3-1 17,-1 0 12,1 6 8,-3-8 0,3 8-6,3-7-6,-6 3-10,3 4-12,0 0-2,0 0 1,0 0-3,0 0-1,0 0 1,4 16 3,-4-9 3,3-2 1,-1 5 3,0-3-3,0 1 0,-1 2-6,-1-2-3,3-1-1,-1 1-3,-2-3-3,2 2 2,0-2-2,-2-2-1,0-3 0,0 9-1,0-9 0,2 3 0,-2-3 0,0 0-5,0 0 0,0 0-4,0 0 0,-2-19-4,2 11-2,2 1-3,-2 0 3,0-3 0,2 3-3,-2-1-2,3-1 0,-3 4 2,3-1-1,-2 1 2,4-1-4,-3 2 0,1 1-3,0-1 3,-3 4-3,7-4 0,-7 4 0,12 0 1,-12 0-2,8 5-3,-3 0 4,-1 0 2,2 1 0,-4-2-18,5 1-31,-5 2-43,2 0-46,-2-4-63,0 4-163,-2-7-128,-2 5-114,2-5-103</inkml:trace>
  <inkml:trace contextRef="#ctx0" brushRef="#br0" timeOffset="73383.94">25216 2470 1684,'-4'-9'65,"1"1"11,2 3 1,1 1 6,0 4 11,1-9 11,-1 9-1,11 0-4,-11 0-3,18 3-3,-4 1-4,1 2-4,2 5-2,0 2 6,5 9-2,-4 0 7,0 4-4,-2 5-5,-1 1-6,0 1-6,-4 2-19,-5 2-35,-4 2-51,-6-4-85,-2 4-108,-10 1-191,-2-1-114,-6 0 81,1-5-149,-5 0-97</inkml:trace>
  <inkml:trace contextRef="#ctx0" brushRef="#br0" timeOffset="75327.56">259 5942 1592,'0'0'-25,"0"4"8,0-4-4,2 5 2,-2-5-6,0 0 13,0 0-1,5 6 5,-1-4 4,-4-2 6,0 0 10,17 0 10,-17 0 4,19-2 4,-8 2-5,1 0 4,3 2 1,0-2 12,2-2 3,4 4 8,2-2 1,3 0 5,3 0 0,3 2 3,3-2-2,13-2 0,1 2-1,9 0-2,9 0 3,0-2-1,26-1-5,7 3 1,4 0-5,10-1 0,9-1 2,10 0-1,7-1-7,2-4 2,4 2-2,7-3-2,11 0-8,46-3-3,6-2-2,1-3-4,0-1 0,8-2-4,4-2 1,7-1 1,4-2-2,-6 2-1,4-1-2,0 0-1,-4 2-1,4 1-3,5-2-1,-1-1 0,-7 1-4,2-3 5,7 0 0,12 1-2,0-3 0,0-1 0,3 2 2,3-1-4,9 2 1,-2-4-1,-2 0-3,-2 0 2,6-2 13,8 2-3,1-3-3,-5 3 2,0-5-4,1 7-13,7-4 0,2 5-4,-6-2 5,-2 6 2,8 2-1,-2 2 2,10 0-2,-6 1-2,-1 4 4,8-1 3,7 5-2,-2-2 0,-5 3 3,2 2 0,3-1 2,-2 2-5,8-2-2,-13 1 7,-2 1-2,0 1-3,-3-2 2,-5 0-2,-12 1-1,-6 1 3,-3 1-1,-1 0-3,-3 2 4,-7 1 2,-11-3-7,-9 3 1,-5 0 0,1 0 0,2 0-2,-6 3 2,-5-2-6,-38-1 5,-4 4 1,1-2 0,34 2-1,-31-2 2,31 0-3,-36 1-1,0 0 4,-11 0-2,-5-1 4,-2 2-7,-10-2 1,1 1 2,-2-1-6,-1 0 5,-1 1-1,-5-2 2,-3 1 1,-1 0 0,-7 1 1,-5-1-1,-1 1-1,-4 2 0,0-1-4,-2 2 3,-3 0-3,4-1 4,-4 3-5,-4-3 4,-4 3 0,-7 0 1,-8 0 4,-17-4-4,-11 1-1,-1-3 9,-3 4-2,-6-4 2,-4 0 6,3-1 3,-3 1 2,-1 0-5,1-2 12,-6 0-15,4 0 1,-6-2 2,-3 2 1,0 0-6,-2 0 5,-3 0-9,-1-2 4,-4 4 4,-3-2-8,-1-2-2,-4 2 3,2 0-6,-6 0 2,-1 0 7,1 0-11,-4 0 2,4 2 4,-4-4-8,-1 4 2,-9-2 9,17 0-5,-11 0 3,-6 0-3,15-2 3,-15 2 0,10 2 3,-10-2-1,9 0-1,-9 0-1,0 0 3,13-2-4,-13 2 3,0 0-3,8 2 2,-8-2 0,0 0-6,0 0 1,0 0-10,10 0-31,-10 0-31,0 0-48,0 0-55,6 0-97,-6 0-205,0 0-72,-22-11 79,8 2-159,3-3-125</inkml:trace>
  <inkml:trace contextRef="#ctx0" brushRef="#br0" timeOffset="117014.21">794 6832 873,'0'0'233,"0"0"-50,0 0-41,0 0-15,0 0-3,0 0 0,0 0 1,0 0-6,0 0 0,0 0 0,0 0-4,-8-3-5,8 3-6,0 0-6,0 0 1,0 0-7,0 0 0,0 0-5,0 0-1,0 0-1,0 0-3,-3-5-2,3 5-3,0 0-5,0 0-4,0 0 4,0 0-6,0 0-7,0 0 3,0 0-13,0 0 0,0 0-6,0 0-9,0 0-5,0 0 1,0 0-3,3 13 2,-1-5-4,3 1-6,0 0-4,-1 3 3,0 1-3,2 1-4,-2-1 3,3 0-3,-1 2 3,-2-2-1,3-1-16,-4-2-13,2 1-22,1-1-20,-3-1-28,-1-1-30,0-3-47,0 2-62,-1-6-57,-1-1-102,0 0-104,0 0 16,0 0-211,0 0-178</inkml:trace>
  <inkml:trace contextRef="#ctx0" brushRef="#br0" timeOffset="117464.94">804 6670 1863,'-6'-12'12,"-1"-1"17,-1 3 26,3 2 8,-1 1 18,0 1 18,-1-1 6,-2 0 8,-1 2 2,2 0-8,-3-2-4,1 3-1,-6 0-9,4 3-1,0 1-7,-6 1 0,1 2-6,-2 2-8,0 2 0,1 7-3,-2 2 1,-3 6-1,4 3 0,0 2-6,1 6-1,4-1-2,4 4-2,-1 1-10,4 0-4,5 1 4,4 0-4,0 1-2,7-2-6,0-2 3,4 1-3,10 0-4,0-3 1,7-4-3,2-1 0,3-6-4,-3-6-4,4-2 2,0-7-3,-2-3-2,-4-4-1,7-2 3,0-4-3,0-5 0,-2-5-3,0-6-3,-3-7-1,-4-3 0,-3-7-2,-5-3 1,-6-3 0,-2-3-6,-9-5 4,-6 1-6,-3 0 3,-10 4 9,-12-12 7,-10 9 1,1 13-2,-2 10-4,-3 8-2,-7 5-2,-3 7-1,4 8-2,-9 8-1,2 3-8,4 6-30,-6 16-40,14-1-44,10-1-51,1 3-65,10 5-74,2-4-105,7-2-147,6-7 40,5-1-293,4 2-298</inkml:trace>
  <inkml:trace contextRef="#ctx0" brushRef="#br0" timeOffset="119038.97">3407 6696 2033,'0'0'-86,"0"0"32,0 0 21,0-6 23,0 6 24,0 0 24,0 0 23,2-6 11,-2 6 14,0 0 4,0 0 6,0 0 0,0 0-1,0 0 0,0 0-6,0 0-13,0 0-6,0 0-14,0 0-4,0 0-5,0 0-7,0 0-3,0 18-2,2-9-1,-2 4-3,3 3-3,0 1-2,1 0-5,0 0-1,-2 0 1,3 2-6,-1-1-5,0 0-20,-2-3-27,0 2-30,3-3-36,-5-1-36,2-1-38,0-1-39,-2-3-55,-2 0-143,0-4-221,0 3-133</inkml:trace>
  <inkml:trace contextRef="#ctx0" brushRef="#br0" timeOffset="119400.81">3131 6681 1737,'-11'-10'0,"3"2"27,-1 0 20,4 1 21,-3 1 28,2 0 18,2 1 1,2-1-6,-3 1-10,5-3-7,3 3-11,3-5-5,4 3-3,4-4-8,4 2 1,8 0-3,1 1-1,5 2-10,2 3 0,3 1-8,-1 2-5,3 5 3,1 1-5,-1 4-3,-1 1 3,4 5 4,-4 4 6,-1 3-3,-11-3 5,-2 4 5,-5 2-5,-6 1 6,-4 0-4,-7 2-1,-6-1-12,-5 3 0,-5-1-2,-4 1 0,-8 1-5,-3-5-4,-5-1 2,-2 1-2,0-5-11,-2-3 3,4-4-19,3-1-18,-1-4-18,4-2-19,3-5-33,0-3-48,3-2-50,3-3-52,2-7-72,5-1-136,1-5-58,4 1 71,5-1-116,6-3-52</inkml:trace>
  <inkml:trace contextRef="#ctx0" brushRef="#br0" timeOffset="119809.23">3764 6795 1602,'11'4'51,"-5"1"4,2-3 10,-1 2 17,-2-2 22,1 1 14,-6-3 1,10 2 2,-2-2-8,2 0-4,2-2-12,1 1-12,2-3-3,4-2-9,-3 1-4,0-3-11,7-1-4,-7 1-2,0-2-8,-2 0-1,1 1-4,-4-2-6,-3 0-4,-1-3-1,-3 1-8,-2 1 2,-2 1-6,-2 1-1,-3 0 2,1 2-6,-4-1-1,-3 2 0,-2 3-3,-1 0-3,-2 3-4,0 2 5,-1 3 0,0 2-4,-4 1 3,1 5 3,4 3 0,-1 1 7,2 0-2,0 2 0,5 3-2,1-3 0,2 5 6,3-5-1,2 1-3,6-1 10,2 0-6,6 1 9,2-4-9,5 1-1,1-3 2,2-2-2,3-1-1,6-3 1,-4 0-7,5-6-19,-1 0-33,-1-2-41,2-3-42,-2 0-54,1-1-54,-3-4-114,-2-1-127,-3-1 23,0 0-156,-2-4-107</inkml:trace>
  <inkml:trace contextRef="#ctx0" brushRef="#br0" timeOffset="120107.43">4353 6491 1809,'-8'-10'66,"-1"0"16,3 0 17,-1 3 22,1-1 21,-1 3 7,3 1 2,0-2 12,-2 3-20,2 0-7,-1-1-7,5 4-13,-7-5-11,7 5-21,0 0 3,0 0 3,-3 12 7,6-1-5,2 2 1,0 2-2,-1 4-4,2 2 0,0 1-11,1 2 0,-1-2-7,2 6-7,-1-4-6,2 2-5,-3 0-5,2-2-4,0 1 0,4-2-5,-4 0-2,2-2-4,3-2-4,-2-1-16,1-1-25,-1-6-30,1 0-36,2-2-40,0-5-49,-4 0-63,3-2-62,0-4-69,2-2-127,-5 0-45,2-3 51,-4-3-215,0 1-193</inkml:trace>
  <inkml:trace contextRef="#ctx0" brushRef="#br0" timeOffset="120287.95">4383 6730 2032,'-18'-2'48,"4"1"16,-1-2 21,4 3 21,5-1 13,0-1-4,6 2-11,-7-6-12,7 2-6,0 4-14,13-9-9,-2 3-3,4 0-27,1-2-30,1 3-47,0-1-56,2 0-64,1 1-79,3-2-147,-4 4-67,0-1-116,-2 3-74</inkml:trace>
  <inkml:trace contextRef="#ctx0" brushRef="#br0" timeOffset="120664.99">4721 6747 1577,'2'7'38,"0"0"23,1-2 17,-1-1 26,-2-4 28,2 8 13,0-4 8,-2-4-7,5 4-14,-5-4-13,10-2-7,-10 2-16,14-5-6,-4 3-9,2-5-10,1-1-7,1 0-3,1 1-12,-3-2 0,1-1-5,1 0-7,-4 0 0,0-2-8,-1 0 0,-5 1-5,3-2-1,-7 3-5,0 0-3,-5 1 6,1 2-8,-4 1-7,-3 0 2,1 4 3,-6-1 3,0 3 9,-1 5 13,-2-1-7,2 4 6,-1-1 4,0 4-5,3 0 1,2 1-2,3 2-1,-1 1 0,5-1 1,2 1-2,4 0 5,0 0-3,4 1-1,2-3-4,5 0-2,1 0 0,6-1-5,0 0 1,4-3-13,-1-4-24,4 3-38,-1-4-37,-1-2-48,0-2-53,-2-2-51,2 0-47,1-4-82,-1 1-107,0-6 6,-2 4-199,-1-5-167</inkml:trace>
  <inkml:trace contextRef="#ctx0" brushRef="#br0" timeOffset="120989.87">5166 6629 1831,'-2'-8'25,"-2"3"30,3-1 26,-1 0 21,0 2 22,2 4 14,-2-10 3,-1 7 2,3 3-1,5-6 3,-5 6-7,11-3-8,-2 0-4,-1 3-11,3 0-4,1 4-10,1 0-9,-1 3-5,3 0-9,0 3-6,0-1-5,-2 2-7,-1 0-3,-2 4-3,2-1-5,-4 0 5,-2 1 4,-2-2-11,-2 1 1,2-3 7,-4 0-5,0-2-2,-4-1-1,0 0-3,0-4-5,-2 0 0,6-4-6,-14-4-5,7-1-1,-2-3-2,3-4-3,-2-1-2,1-5-2,3 2-6,0-4-2,0 1-16,2 2-19,2 0-31,0 2-37,2 4-33,0-5-40,0 4-46,2 3-53,2 2-52,-1 1-109,1 0-130,2 3 43,1 1-245,4-1-247</inkml:trace>
  <inkml:trace contextRef="#ctx0" brushRef="#br0" timeOffset="121792.23">5532 6529 2304,'0'0'91,"0"-5"20,0 5 19,0-6 18,0 6 22,0 0 2,3-5-14,-3 5-15,0 0-14,0 0-16,0 0-12,0 0 2,0 0 5,7 13-2,-2-5-7,0 0-5,1 3-2,0 2-9,1 0-4,-1 0-7,-1 2-6,3-2-9,-4 2-3,2-2-6,-2 1-3,-2-3-7,0 0 1,1-1-5,1-1-3,-1-1 1,-3-1 0,2-1 3,0 0-8,-2-6-3,0 0-1,0 0-4,0 0-2,0 0-4,0 0-7,-10-22-7,9 10 2,-2-3-3,1-3-2,0 1 0,2 0-1,0 4 1,-2-3 1,4 3 0,-2 1-2,0 1-1,2 2-3,4-1 4,4 4-3,-2 3 1,2 1 2,1 2 0,2 2 2,-1 1-2,3 5 0,3 0 3,-2 3-1,-1-2 2,2 6 3,-2-5-2,-1 4-2,-3-1 1,0-2-1,-1 1 5,-2 0 0,2-1 0,-3-2 2,-2-1 0,-1 1 2,0-3 0,-2 0-1,-2-1 2,0-5 0,3 5-1,-3-5-1,0 0-2,0 0-2,0 0 2,-9-19-5,7 7 3,2 1-2,2-3 2,-2 2-2,1-1 0,2 2-2,2 0-1,-3 0-2,0 3 2,2-1-3,0 2 1,3 3 2,1 0-1,-2 3 3,3 1 4,-9 0-3,18 5 7,-8-1 0,-2 3-1,5-2 5,-3 3 3,3-4 3,0 5 4,1-4 0,0 3 2,-2-4 1,0-1-1,-1 1 0,2 1-1,0-4-2,-3-1 0,3 0-3,-2-1 0,-1-2-3,0-3-2,2 1-1,-4-1 1,0-1-3,-2-4 1,1 1-3,-3-2 0,2 1 0,-1 0-1,-3 1-1,2 1 5,-2-1-3,3 2 0,-3 0-2,0 1-4,2 1-3,-2 3-1,-2 3 1,8-4 2,-8 4-2,12 2 3,-12-2 2,10 7-2,-4 1 1,3-3 2,-5 4-2,2 1 0,0 0 2,-2 0-2,3-1-16,-5 1-39,1-1-44,-1 3-50,-2-4-76,-5 1-93,1-1-99,-2-1-180,-1-2-20,-1 1 71,1-2-346,-3 0-373</inkml:trace>
  <inkml:trace contextRef="#ctx0" brushRef="#br0" timeOffset="121943.23">6081 6347 2632,'-4'-13'35,"0"3"15,-1 3 7,3-1 6,0 1-1,0 0-7,2 4-8,0 3-9,4-5-27,3 2-49,-7 3-59,14 4-76,-8-2-124,6 3-155,-3-3-226,6 5-173</inkml:trace>
  <inkml:trace contextRef="#ctx0" brushRef="#br0" timeOffset="122626.27">6464 6446 2048,'5'2'94,"-1"0"0,-4-2-1,8 4 12,-8-4 9,6 2-7,-2 1-5,0 1 7,2 2 4,-2-1-12,0 4-3,0-1-3,-1 3-12,4 0 1,-2 0-5,1 2-3,-1 1-2,1-1-9,-2 1-5,0-2 1,0 2-12,1-2 1,-3-1-4,0-3-6,2 2-6,-2-2 1,0-1-1,0-2 1,0 0-5,-2-5-6,5 3-1,-5-3 0,0 0-3,7-15-7,-3 5-9,2-3-7,2-2-10,-2-5-6,5 1 0,-2-1 5,-1 1 0,1 1 2,-3 3 14,0 0 3,0 2-3,1 1 2,-2 4 0,-1-1 0,-2 2 1,2 1 0,0 2 15,0 2 7,-4 2-2,0 0 3,15 8 6,-10-3 5,1 3 3,0-1 2,2 6-2,3-3-8,0 2 3,0-1-1,1 0-3,0 0-4,4-1-1,-2 2-1,1-4-3,1 1 0,2-3-1,0-1 0,0-3-6,1 0 2,-2-2-3,2-2-1,1-4-2,-2 1 3,-1-2-4,0-5 0,-2-2-5,-1 1 1,0-4-2,-4 0 1,0-2-2,-1 0 0,-2 2-3,-3-2 1,-2 3-4,0 1 2,-2 0 0,-2 3-3,-3 1-2,2 2 1,-2-1 1,-2 4 0,-1 3-1,0 1 2,-2 2 3,0 4 2,0-1 1,1 5 3,-1 1 3,2 0 2,1 6 1,2-2 2,2 2 3,-2 0 6,5 2 3,2 3 2,1-4-2,0 2 9,7-3 2,-4 0 0,7 2 1,-3-4-3,3 3-3,2-7 0,-3 2-2,3-3-5,0-1-4,0 0-24,-3-5-47,2 2-65,-2-4-71,-2 0-120,-1-4-144,0 0-223,-3-1 79,0-4 76,3-2-398,1 0-394</inkml:trace>
  <inkml:trace contextRef="#ctx0" brushRef="#br0" timeOffset="123373.84">9467 5796 1165,'-10'-7'232,"1"-3"-18,2 5-2,1-2-15,-2-2-5,4 4-7,0-1-2,-2 2-23,0 0 2,6 4-14,-6-7-10,4 3-14,2 4-20,-6-2-13,6 2-9,0 0-7,2 19-7,0-4 1,2 3-7,2 6-1,4 2-9,-4 0 1,2 4-3,2 4-7,-3 1-3,2-3-13,-3 4-35,0-2-39,-1-5-39,-1 0-48,0-2-50,0-1-58,-3-6-47,-2 0-105,-1-1-111,-2-3 32,0 1-149,-1-8-119</inkml:trace>
  <inkml:trace contextRef="#ctx0" brushRef="#br0" timeOffset="123962.58">9230 6153 1708,'-11'-8'39,"5"5"22,0-1-5,2-1 1,4 5 0,0-8 5,6 6 6,4-3-1,3 0-1,4 0-5,6-2-4,1 0-6,4-1-4,-2 1-3,2-2-8,-1 1-1,1-1-3,-2-2-4,-3 0 1,-1 0-4,-4-2-2,-2 1-2,0-2-2,-5 1 2,-3 2 1,-3-2 5,-2-2 7,-1 3 6,-2-2 6,-2 2 8,-2-1 2,2 2 9,-2 0-7,0 3 3,2-1-7,-3 3-6,2 1-8,3 5-6,0 0 0,0 0-3,-5 13-2,5-2-2,0 2 0,4 5 5,0 1 3,3 3-9,-1 3 9,2 0-3,1 0-3,4 3-5,-1 0 6,1-1-4,0-4 3,-1-3-6,1 0 17,-1-1-6,4-4-5,0-1 1,0-4 0,0-3-1,3-3-5,1-1-2,-3-3-7,2 0-8,-1-5 0,0-1-7,-2-1 1,-1-6 1,3 1-8,-4-5 7,-4 0 2,1 0-7,-4-1 4,-3 1 4,-3 2 0,2-1 5,-3 3-3,-4 0 10,0 3-1,-3 1 2,-4 4 0,3 0 0,-4 5-2,0 2 1,2 1 4,0 8 3,-1-2-1,3 2-3,1 4 0,1 2 2,3-1-2,3 1-2,0 1 1,7-3-3,0 2-2,5 1 2,2-3 3,5-1-4,1 0-5,1-1-13,7-4-9,8 1-19,6-2-34,5-2-37,0-5-45,13-1-61,5 0-71,-2-5-128,1-2-156,16-3 67,0-6-257,-3 1-244</inkml:trace>
  <inkml:trace contextRef="#ctx0" brushRef="#br0" timeOffset="124241.83">11292 5907 2095,'-2'-9'68,"-4"-1"27,2 0 16,-4 1 20,-2-1 19,2 1 18,0 0 15,-3-2-2,0 4-3,3 0-14,0 1-17,-1 4-13,1 0-12,-4 2-2,0 4-6,-1 2-4,3 1-8,-3 5-4,3-1-8,2 2-4,-2 2-6,3 2-4,1 1-6,0-3-5,5 5-7,1-1-4,0-1-2,4 0-4,1 1-3,5-1-4,1-1-3,0 3-7,8-5-35,-3-2-43,6-1-42,1-2-39,-3-3-50,4-4-50,0 0-45,-1-6-41,4 2-22,0-6-40,-1 0-47,0-3-12,1-4-407,-5-1-326</inkml:trace>
  <inkml:trace contextRef="#ctx0" brushRef="#br0" timeOffset="124559.15">11563 5949 2242,'7'-20'-20,"-3"4"35,-4 3 34,-4 1 26,-1 0 26,-1 5 23,0-1 9,-2 1 10,-2 1 4,0 0-1,2 3-5,-4 1-7,5 0-12,-3 2-6,10 0 1,-20 6-6,12 1-3,-2 1-3,3 3-4,-1 0-5,5 5-9,1-1-3,2 2-4,0-1-7,4 1-6,0-1-6,4 1-8,-2 0 1,2-1-5,2-3-4,1 2-4,0-5-3,2-3-3,1 0-4,1-2-1,-2-3-3,-1-2-2,1-2-4,-2-1 0,1-6-2,-1 2-3,-3-3-1,-1-1-2,-3-2-5,-4-2-6,-2 0-8,-2-1-9,-5 3-8,1 0-11,-5 2-10,0-1-16,-2 4-22,1 0-28,-1 5-23,-2-1-30,4 0-37,1 2-55,1 2-56,2 0-68,1 0-130,8 0-15,0 0 46,0 0-194,0 0-167</inkml:trace>
  <inkml:trace contextRef="#ctx0" brushRef="#br0" timeOffset="125689.38">11708 5953 1913,'4'4'68,"-2"0"7,0-1 7,-2 3 18,0-6 25,5 5 11,-3-1 4,-2-4-9,2 4-9,-2-4-10,6 4-12,-6-4-6,12 0-6,0 0-11,-2 0-12,5-4 2,-1 0-13,2 0-1,0-1-2,4-2-11,-4-2-3,3-1 0,-2-2-2,0-2-8,-2 1 0,-4-1-1,-1-3-5,1 2 2,-6-2-8,-2 3-2,0-4-2,-3 4 4,0 0 0,-6-1 4,1 2-2,-4 4-2,1 0-1,-2 3 3,-2 2 4,2 0 4,-2 4-8,1 4 7,-2 0 1,0 4 6,3-1 3,0 5 1,2 1 0,2 1 3,2 2 0,2 2-1,2-1 0,2 0-1,2 2 0,2-2 2,5 0-2,4 0-3,0 0-3,2-2 2,4-3-6,1 0-1,-2-5-1,4 0-1,-1 0-2,-1-6-2,-1 1 1,2-4-1,-2-1-4,3-2 0,-2-6-5,-2 0-1,1-5-8,-4-1-7,2-5-2,-3-5-7,2-4-4,-6-3 0,1-7-5,-2-3-2,-5 1 3,-2 2 5,1-3-1,-1 2 6,-4 2 0,2 6 4,-2 2 6,-2 3 5,2 0 9,0 3 5,-2 5 3,0 1 7,2 1-2,-2 3-4,-1 0 0,3 3-2,-2 1-5,2 3-4,0-2-3,-2 3-4,2 4 1,0 4-2,0 0 1,0 0-1,0 19 4,0-2-3,2 4 1,3 8 1,-1 2 1,2 4 3,0 4-1,2 1 2,4 3-1,-2 1 2,0-5 1,1-4-4,2 2 4,2-3-3,-3-2 0,3-2 2,0 0 0,2-6 2,0-4-2,-2-2 1,1-3 1,2-2-5,-4-4 3,4-4-2,-4-2-1,3-3 3,0-3-3,-2-2-8,-1-4-8,4-8-7,-4 1-13,-2-7-12,2-6 0,-5-6-1,-3 0 3,0-6-3,-4-3 6,0-2 0,-6-2 11,-1-4 9,0 2-2,-4 4 1,0 7 5,2 4 2,0 3 0,0 0 10,1 7 5,0 4-2,2 2-3,0 4 2,1-1 0,-2 1-4,3 4-1,0 2-4,0-2-1,2 8 3,0 3 0,0 0-3,0 0 4,0 0 2,8 29 3,-2-10 5,2 8 5,-2 6 3,2 7 5,3 6 1,-3 5 3,-1 4 4,2 1 2,-3 2 3,2 18 0,-6-9-1,-1-11-1,2 4-1,-1-1-5,2 0 1,-1-2-3,-3 0-3,3-1 3,1-3-4,-3-2-3,2-9 0,1-2-4,-1-4-1,6-4 4,0-6-4,-1-4 1,5-3-6,-2-6-8,3-4-11,0-2-8,0-7-8,1-2-4,2-5-7,0-4-10,-1-4-12,0-4-5,-2-8-5,-3 3 4,-4-4-8,-5-1-12,-8-2 18,-1-3 4,-8 1 4,-7-2 6,-5 2 0,-3 3 12,-2 3 4,4 4 2,2 3 3,2 0 7,7 5-2,-1 2 7,5 1 0,1 0 0,5 5 8,2-1-9,7 1-18,7 0-32,2-1-44,8-1-59,4 0-57,2-2-89,7-2-146,3 0-21,0-2-181,5 1-167</inkml:trace>
  <inkml:trace contextRef="#ctx0" brushRef="#br0" timeOffset="126544.48">14360 5562 1787,'-10'-9'26,"6"1"18,0 3 10,0-2 17,0 4 19,2-2 21,-4 0 14,6 5 6,-3-7 2,1 3 6,2 4-9,-5-6-4,4 2-11,1 4-13,0 0-7,-5-3-12,5 3-10,0 0-13,0 0-8,0 0-4,0 0-4,0 20-1,5-6-4,-1 5 16,2 3-11,1 6 4,-1-2 11,-2 3 3,2 3-4,0 3-3,0-3-6,0 2 1,0-1-6,-2-5-4,2 0-2,-2 1-3,1-5-13,1 1-31,1 0-41,-1-4-35,0-1-40,-1-5-41,1 0-53,2-2-48,-2-6-54,6 4-126,-4-8-49,-2 1 38,2 0-133,3-4-91</inkml:trace>
  <inkml:trace contextRef="#ctx0" brushRef="#br0" timeOffset="126913.79">14755 5787 1740,'3'-9'80,"-3"1"8,0 1 20,0 1 21,-3-1 15,0 2 15,3 5 1,-2-7-13,-2 3-4,4 4-15,-12-4-12,1 6-13,-4 0-5,-4 2-10,-2 3-8,-4 1-1,1 2-21,-1 1 0,-2 0-1,4 0-7,-1-1-2,3 2-4,-1-2-7,4 1 0,0-4-8,4 3-2,1-5 2,0 3-1,5-3-7,-1-1-2,5 2 4,0-2-4,2-1 6,2 4-10,0-7-6,4 7 0,0-3 0,2 2-1,1-1-2,2 4-2,1-2 4,1 3-4,3-2 2,4 4 1,-2 0 0,4-1-1,-1 0 2,4 1-3,-2-3-1,3 3 4,-4-3-2,1-1-14,1 2-26,-1-3-34,-4-1-28,0 0-38,0-1-51,-2 1-55,1-2-55,-2-2-116,-2 1-101,1-3 38,-1 2-163,1 0-133</inkml:trace>
  <inkml:trace contextRef="#ctx0" brushRef="#br0" timeOffset="127568.18">15019 6020 1747,'5'-6'85,"-3"-1"29,1 2 14,-1 2 10,0-1 3,-2 4-2,2-6-3,-2 6-10,0 0-7,0 0-6,0 0-5,0 0 0,10 13 0,-8-8-9,0 6-5,0-4 0,0 3-6,0-3-4,1 4-9,-1-2-3,0-1-7,-2-1-7,2 0 0,1-1 2,-3 0 11,2-3 11,-2 3 14,0-6 0,0 0-9,0 0-6,0 0-9,0 0-7,0 0-7,-7-15-3,7 7-8,-2-1-6,2-2-5,2-3-2,-2-3-4,5 4-4,-3-3-4,4 3-3,-2-1-5,2 3-3,1 1-1,0 2-5,5 1 1,-1 4-4,-1 1 2,2 4-2,4 1-2,-2 2 1,1 2 0,2 3-1,-3-1 1,1 4-1,0 1 3,0 1 1,-2 0-1,-2-1 1,-1-2 0,-1 5 5,-1-5 3,-2 2-1,0-2 2,0-2 1,-2 0 1,-2 0 4,-2-3-1,2 1-3,-4-2-2,0-1 2,-2-1-3,4-4-1,-10 3 1,4-3-1,6 0-3,-12-7 0,5 2-1,1-3-1,-3-3-1,5-1 1,-2-3-3,1-2 0,3 2-1,2-3-2,2 1 0,1 0 0,-1 0-1,4 4-2,3-3-2,1 3 0,5 0 0,-1 2-1,4 2 2,1 1 1,0 3-1,2 1 0,1 2 2,-4 4 0,4 0 0,-1 5 2,-5-2 4,1 5 2,-2-3 2,0 3 5,-2 1 4,0 0 3,-5-2 0,3 3 1,-6 0-2,3-1-2,-4-2 3,0-1-3,-2 1-2,2 0-19,-2-1-36,-2-3-44,2 2-55,0-1-56,-2-2-75,0 0-82,0-4-84,0 0-152,0 0 10,0 0 64,0 0-319,0 0-319</inkml:trace>
  <inkml:trace contextRef="#ctx0" brushRef="#br0" timeOffset="128343.94">16672 5656 2487,'-2'-15'49,"-3"-1"13,-1 3 17,1 0 21,-3-2 12,2 2 9,-1-4 5,-1 6-4,0-2-9,-1-1-10,-2 3-11,1 0-6,2 1-9,-3 1-10,0 1-9,1 1-2,-2 0-12,1 4-6,-1-1-3,0 4-4,-3 0-2,2 0-3,-1 0 1,0 2-4,2 0-1,1 0 0,-1-1-3,2 1-2,1-2-4,0 2 2,1-2-1,8 0 2,-13 0 2,13 0-6,-8-2-2,8 2-2,-2-7-5,2 1 0,4-1-2,0-1-1,3 1 1,1-4-4,0 1 3,3-2-2,0 0 0,5 0-1,2 0-1,-2-2 2,1 5 0,3-2 0,-6 3 2,3 1-3,-3 1-1,4 1-4,-1 2 0,-4 1 2,3 7-5,0-3 3,-2 7-3,3 4 11,-2 4-6,2 5 4,-1 5-1,-2 6 0,0-1 0,-3 3 1,0 0-1,-1 3 4,-3 1-1,-2-3 4,0 2 2,-1-1-3,-3 2 1,-2 0-4,-1-3 4,0-4 3,0 1-1,-1-3-2,2-1 2,-1-1 3,2-1-6,0-6 13,2-1-6,-1 2 4,4-5 0,0 0-2,2-3 4,6-4-3,0 0 0,2 0-4,0-5 1,2-1 1,-1-2-6,0-2 4,0-2-3,-1-2-8,0-1-4,-2-3-7,-5 1-3,0-5-6,-3-2 0,-2 1-5,-6-1 3,-2-1-6,-7-2 8,-3 0 4,-6 3-4,-6-6 6,-5 3 5,-7-4 0,1 1-1,5 4 3,-1 1 5,2 1 13,2-1-5,7 3 2,1 3-1,2 0 4,5 0 2,0 2-3,2 0 5,3-1-8,3 2 5,6-1-4,2-1 4,8 0-7,4 1-6,3 0-10,8-4-17,2 2-20,1 2-27,5-5-48,0 1-61,0 0-68,-3 2-107,1 2-140,1-4-9,1 0-229,4-1-231</inkml:trace>
  <inkml:trace contextRef="#ctx0" brushRef="#br0" timeOffset="128644.12">17794 5349 2070,'-7'-21'26,"-1"2"28,2 1 29,-2 3 23,0 0 12,4 4 15,0-1 7,0 3 9,-1 1-6,2 0-14,-1 1-11,1 1-18,1 1-13,0 1-12,2 4-7,0 0-11,-2 15 4,2 0-8,2 9 2,0 4 3,3 6-9,-1 5-5,2 0-3,0 1 0,0 2 0,-1 0-2,2-2-6,-4-1-1,4-2-38,-3-1-45,0-5-58,-2-4-69,1-1-73,-3-6-70,2-1-137,-2-4-48,-2-4 41,-1 0-167,1-4-130</inkml:trace>
  <inkml:trace contextRef="#ctx0" brushRef="#br0" timeOffset="129255.24">17649 5711 1815,'-5'-9'96,"-4"-1"12,5 2 6,-3 1 7,5-1 0,2 0-3,2 3-6,5-2-14,4-1-4,3-2-12,6 2-7,3 1-10,4-3-4,2 3-5,3-4-6,0 2-14,1-2-18,-5 2-18,-4-5-8,-1 2-8,-3-1 1,-2-2 1,0-2 1,-6-1 3,-1-4-1,-6 1 10,2-2 6,-5 2 10,0 2 11,-2-1 10,-2-2 17,0 5 6,2 0 0,-2 2 0,0 1-7,2 3-3,-3 0 0,3 3-13,0 0-7,0 4 2,0 4 1,0 0 2,0 0 0,3 31 5,-1-14-3,2 9-6,1-2 12,-3 5-6,5 1 0,-1 3 5,0 1 1,-1 0 1,4-2-3,-2-1-2,4-1 3,-3-3-7,1-2-3,1-3 4,3-1-7,-2-2 1,1-2-4,0-1 3,2-5-4,0-3-1,-1-1-7,2-1-9,-2-3-10,-1-3-10,4-5-5,-4-1-3,-3-1-5,5-4 2,-5-3-3,-2-3 5,3 0-1,-6-2 6,0-1-3,-2 2-2,-1-2 4,-2 5 9,-1 0 3,0 2 0,-3 2 2,0 2-3,-4 4 0,1 2 6,-1 3 1,9 0 4,-17 8 6,9 2-1,0 1 2,-2 3 5,4 4 3,2-1 4,2 1 0,0 2 4,2-1 7,0-1 3,2-1-4,2 3 0,2-3 1,-1 1-6,6-3-1,1-1 1,3 0-4,0-3-20,2-2-41,1 1-42,2-3-50,1-2-39,0-1-62,4-2-67,-3-2-99,1-2-144,2-4 24,3 1-264,0-2-268</inkml:trace>
  <inkml:trace contextRef="#ctx0" brushRef="#br0" timeOffset="129527.03">19208 5318 2184,'-4'-16'62,"2"5"20,2-2 25,0 4 24,0-1 33,0 5 22,0-3 10,-2 3-3,2-1-17,0 6-20,0-7-15,0 7-18,0-7-15,0 7-15,0 0-8,0 0-8,8 24-6,-2-10-6,0 8-8,0 2-4,2 3-3,-2 5-3,3 3-5,-2-1-2,2 0-1,-2 2-5,0-1-15,0-2-33,-2-5-47,1 0-45,-4-1-55,2-4-67,4 2-69,-6-8-74,4 0-122,0-3-31,0-1 38,5-2-208,0-1-188</inkml:trace>
  <inkml:trace contextRef="#ctx0" brushRef="#br0" timeOffset="130012.93">19634 5726 1862,'3'-11'66,"5"0"25,-4 2 16,-2-2 15,0 0 10,0-1 15,-2 0 6,-2-3 8,2 2-4,-4-2-6,0 0-4,2-1-13,-5 1-11,3 2-14,-1-1-9,0 1-8,-1 2-11,-2 1-8,0 1-8,0 3-11,-2 1-3,-1 1-11,-3 1-4,2 3-5,0 5 0,-5-1-6,4 3-2,1 3-2,-4-1-2,4 2-3,-1 7 2,5-5 0,-1 0-3,2 3 0,3 1-3,2-2 3,2-2-1,2 3 1,0-4-4,5 0-3,-1 0-1,1-3-7,1-1-6,3-3 6,-1 0-7,1-3 5,0-2 1,0 0-2,-1-5-2,5 1 4,-5-5 0,1 0-5,-1-2 7,-1-1-2,2-1 1,-3-3 11,-1 3 9,0 1 2,-1 0 13,1 2 2,-2 0-4,-1 2-4,0 1-6,0 1-7,-1 1-3,0 1-6,0-1-1,-3 5-2,0 0-1,0 0 4,14 14-1,-9-7-3,0 3 3,3 4 0,-4-1-1,2 0 4,2 3 1,-2-2-5,2 1-1,0-1-24,-2 0-29,2 1-41,1-3-35,-3 1-43,3-4-52,-3 3-69,1-5-80,-1-2-155,0-1-13,0-1 66,0-2-207,4-1-174</inkml:trace>
  <inkml:trace contextRef="#ctx0" brushRef="#br0" timeOffset="130327.04">19986 5263 1894,'-7'-13'49,"4"1"25,-2 4 24,0-1 21,3 1 18,0 3 16,0-1 17,0 0 6,0 3-2,2 3-8,-2-6-13,0 3-18,2 3-14,0 0-15,-3-6-16,3 6-12,0 0-5,0 18-6,5-1-4,-3 0 0,2 7-4,2 3-5,1 1-2,-1 4-3,1 1-5,1 2-4,0-3-1,-1 2-2,0-4-8,-1-2-36,-2-1-42,2-1-45,-1-6-39,-3-1-66,0-2-56,0-1-53,0-3-120,-2-4-101,-2 1 34,0-3-208,0 0-195</inkml:trace>
  <inkml:trace contextRef="#ctx0" brushRef="#br0" timeOffset="130515.99">19891 5571 2109,'-9'-14'84,"2"2"27,3 0 17,1 4 13,0-1 12,1 0 10,0 1-6,2 1-16,2-1-16,2-1-12,2 1-14,8 1-10,0 0-11,10 0-10,-1 2-30,7-1-30,1 2-29,3 0-39,4-2-48,-2 1-53,2-2-57,1 2-39,-8-4-62,-1 3-88,-5-4-43,0 1-164,-3 0-112</inkml:trace>
  <inkml:trace contextRef="#ctx0" brushRef="#br0" timeOffset="130994.96">20440 5269 1658,'5'-13'-7,"-3"3"28,0-1 31,-4 1 28,2-2 21,-2 5 24,-3-3 18,4 3 9,-1 2 8,2-4 2,-2 1-6,0 6-5,0-5-15,2 7-23,-3-8-9,3 8-17,-2-3-4,2 3-9,0 0-9,0 0-4,0 20 2,0-5 0,2 2-3,1 4 0,-1 4 1,0 3-2,2 1-2,-3 1 0,4 2-1,-1-1-8,-3-1-3,2 0-1,0-1-7,-1-2-1,0 0-5,1-3-1,-1-2-2,-2-2 0,0-3-3,0 1-1,0-6-3,0 3 3,-2-4-6,2-2-4,-3 0-10,1-5-8,0 1 0,-4-2-3,6-3-7,0 0 5,0 0-5,-13-8-5,9 1 2,4-1 3,-2-1-1,2-3 2,2 0 3,0 0 1,0-2-2,1 1-2,2-3 2,3 1 1,-1 2 0,3-1 9,-1 3-5,2-2-1,4 3 0,-3-1 0,2 1-2,4 3 6,-1 1 0,2 1-1,0 3 2,-2 0 5,4 2-7,-2 2-3,-1 1 8,-2 3-3,1 0 0,0 1 4,-4 3-4,-1-1 3,2 1 1,-2 0 4,-4 1-4,1-2 3,-1 2-2,-3-3-18,1 1-35,-4 2-44,0-4-55,-1 1-71,-1-2-75,0-6-141,-5 5-103,1-3 41,4-2-226,-13 2-217</inkml:trace>
  <inkml:trace contextRef="#ctx0" brushRef="#br0" timeOffset="131170.22">20742 5286 2237,'-2'-17'100,"2"4"15,-2 3 12,2 1 8,0 1 11,0 0-13,0 3-18,2-1-15,-2 0-12,0 6-34,2-8-39,-2 8-44,4-3-60,-4 3-70,0 0-67,0 0-160,15 11-89,-10-5 45,-3 1-105,-2 4-37</inkml:trace>
  <inkml:trace contextRef="#ctx0" brushRef="#br0" timeOffset="131919.07">21070 5460 1591,'2'-8'79,"3"2"13,-3 1 18,0-3 14,2 2 13,-2 0 7,0 1-5,0-2-1,-1 5-3,2-3-3,-3 5-9,5-7-5,-5 4-8,0 3 0,0 0-4,2-7-12,-2 7-4,0 0-10,0 0-5,0 0 3,0 0-8,0 0 0,-15 19-6,11-9-4,0 1-4,-3 2-5,2 2-3,0 2-5,2-3-1,1 5-2,2-2-5,0 1-4,0 1-4,2-2 0,1-3-2,5 4 2,1-3-4,-1-2 1,2-1 1,1 0-4,2-3-2,2 1 1,-1-5-3,2-1 2,0-2-2,-1-2-1,1-2-2,2-2 0,2-3-2,-2-2 0,-1-6-4,2-2 0,-2-1 1,0-2-2,-2-5-3,-3 3 3,1-2-3,-4 2 5,-1 3 13,-1-2 6,-1 4 7,-2 2 5,0-2 5,-2 3-2,-2 3-4,0 0-3,0 1-6,-2 1-5,-1 3-4,0-1 0,-1 7-6,4 0-1,-13 0-2,13 0-1,-13 8-2,5 2 1,1 0-1,-1 1-3,4 3 2,-2 1-1,2 0 1,2 2-1,-1 0-1,3 1 0,0-1 2,5-2 3,-1 2-1,2 0-1,2-4 1,0 2 0,6-2 1,-2 2 2,3-6-1,0 0-3,0 1 1,-2-2 2,4-3-2,-4 0-3,3 0 2,-4 1-4,1-3 2,-2 1 1,-3-2-1,0 0-3,2 2 2,-2-2-3,0-1 0,-1 1 0,-1 0 2,-6-2 2,10 2-5,-3 0 3,-7-2-1,9 2-2,-9-2-1,8 2 1,-4 0 0,-4-2-1,0 0 1,8 3-3,-8-3 1,0 0-2,0 0-11,7 0-25,-7 0-29,0 0-30,0 0-36,9 2-35,-9-2-44,0 0-57,0 0-63,0 0-73,-9-11-134,6 7-30,-3-1 79,0-1-271,0 1-252</inkml:trace>
  <inkml:trace contextRef="#ctx0" brushRef="#br0" timeOffset="133333.24">22463 5300 2112,'-5'-9'14,"2"4"13,-4-3 13,4 3 17,-2-1 9,1 0 10,-1 2 2,2-1-6,0 1-6,3 4-10,-7-3-7,7 3-7,-7 0-4,7 0-2,-9 11-3,5 0 5,-3 6 1,4 2 12,0 6-2,-1 1 6,1 7 4,2 4-1,-1 1 0,2 1-2,2 2-7,-1-2 0,4 1-2,-1 2-10,2-1 9,3-2-10,0-3 0,-3-2-5,2-1-5,-2-5 0,1-2-5,2-4-1,-5-5 1,0 1-11,-1-3-6,2-2 0,0-3-12,-1-3-4,-2-2-2,0-3 8,-2-2-3,0 0-1,0 0-2,6-12 6,-6 4-1,2-3 0,-2-1-1,3 0 4,1-3-2,-2 0 10,1 2 0,1-2 1,2 0-1,2 1 2,0 1-5,2 0 3,0 0 0,5-2-2,1 2 3,2 2 1,2 0-3,2 0 6,-1 4-5,3 1-1,-6 2 6,4 1-2,-4 3-1,4 3 9,-3-3 1,0 7-1,0-1 9,-2 3 7,2 1-4,-6-1 13,1 2-9,-2 0 1,-2-1-3,-2 2-2,-4-1-2,0 0-28,-2-1-29,-2-1-36,0 1-47,-4-2-65,0 0-76,-4-5-86,2-1-141,-3 2-24,-2-2-204,1-2-205</inkml:trace>
  <inkml:trace contextRef="#ctx0" brushRef="#br0" timeOffset="133484.22">22789 5547 2022,'2'-19'54,"-2"2"25,0 0 13,0 5 12,2 0 5,-2 4-9,0-2-4,0 2-12,3-1-11,0 3-39,-3 1-48,1-2-47,-1 7-53,11-1-51,-11 1-104,14 0-158,-5 4-184,0-3-111</inkml:trace>
  <inkml:trace contextRef="#ctx0" brushRef="#br0" timeOffset="133751.92">23137 5554 1823,'0'0'117,"0"0"12,0 0 1,0 0 3,0 0 4,8-1-10,-8 1-9,0 0-18,0 0-12,6 7-11,-3 1-4,1-1 5,1 6 2,-1-1-6,0 4 0,2 0 6,-2 3-9,2-1 3,-2 1-6,4 0-4,-4 0-8,0 0-3,0 1-7,0-1-7,0-3 4,-2 0-27,3-2-34,-3 2-37,0-3-55,-1-3-62,2 2-56,-1-7-109,1 0-156,-1 0 4,2-3 52,-4-2-117,0 0-57</inkml:trace>
  <inkml:trace contextRef="#ctx0" brushRef="#br0" timeOffset="133997.99">23440 5525 1733,'2'-12'108,"-2"0"26,2 3 16,-2-1 19,0 5 20,0-2 1,2 4-9,-2-2-16,0 5-16,4-9-19,-4 9-17,2-1-14,-2 1-7,0 0-9,9 18 5,-5-2-2,5 3-5,-1 4-1,-2 2-8,3 0-8,0 1 0,-1 1-4,0 0-10,-1-1-3,1 1-27,-3-2-38,1-3-41,2 2-48,-5-6-56,-1 0-62,0-3-78,-2-3-163,-2-1-88,0 0 71,-3-4-204,1 0-181</inkml:trace>
  <inkml:trace contextRef="#ctx0" brushRef="#br0" timeOffset="134158.14">23425 5758 1994,'-8'-11'78,"1"0"17,0 1 19,3 3 10,2-3 5,0 3 0,4 0-8,0-2-10,5 1-20,2-1-14,3 1-29,5 3-44,0-2-54,2 0-71,2 4-66,0-4-97,-1 4-153,1-1 1,-2 4-108,2 0-48</inkml:trace>
  <inkml:trace contextRef="#ctx0" brushRef="#br0" timeOffset="134770.76">23899 5767 1459,'5'5'91,"-3"-2"26,-2-3 17,4 4 11,-4-4 12,6 5 8,-6-5-14,0 0-10,0 0-18,21-9-11,-14 6-12,2-2-12,2-2-4,-1 1-12,5-3-6,-3 0-5,3-1-6,-3-1-5,4-2-6,-4-3-7,0 1 0,2-5-6,-6 3-3,0-1-4,-4 1-6,3-3 6,-5 3-8,0 2 5,-2 1 1,0 4 6,-2-2-6,-2 2-1,-3 3-4,1 1-7,0 4-2,-2 2-1,-2 6-5,2 1 2,0 5 2,-2 2 0,-1 4-5,2 1 7,3 5 3,-1-4-1,5 3 1,2-3 2,0 2 2,0-1 2,5-2 2,1-2-6,0 0 5,2 1 4,3-6-6,0 0 4,5-3-8,0 1 4,3-6-3,0-1 7,2-3-16,1 0 2,0-7 3,4-3 3,-5-1 1,5-7 1,-1-2-4,-4-5-2,0-2 8,-1-2 5,-4-3 4,-1 1 6,-2-1 6,-5 4 4,1 1 6,-3 5 6,-2-2 2,0 6 4,-2-1 0,1 3-1,-1-1-4,0 6-2,1-3-7,-1 5-9,0 2-10,-2-1 0,2 1-10,-2 2 1,0 5-1,0 0-3,0 0-2,0 18 3,0-7-3,0 2 0,0 5-1,2 0 2,-2 1 0,2 5-1,2-2 0,0 1 1,0 2-2,0-2-2,3-1 2,0 2 0,1-3 1,0-2-35,3 0-28,-1 0-31,4-1-20,0-4-35,-1-1-45,4-3-73,-4-3-100,5 4-208,-3-7-7,0 2 67,-1-3-268,4-1-260</inkml:trace>
  <inkml:trace contextRef="#ctx0" brushRef="#br0" timeOffset="134938.02">24951 5680 2443,'5'-3'191,"-3"-1"8,3 0 21,-5 4 7,4-8-8,0 7-22,-2-3-20,-2 4-20,4-5-39,-4 5-63,4-2-80,-4 2-90,0 0-102,0 0-107,7 0-236,-7 0 32,0 0 61,0 0-202,-20 9-165</inkml:trace>
  <inkml:trace contextRef="#ctx0" brushRef="#br0" timeOffset="139501.8">4023 8347 898,'2'-3'304,"-2"3"-128,1-6-56,2 3-34,-3 3-9,2-8 1,-2 8 4,0-7-7,0 2 2,0 5-1,-2-8-5,2 2-4,0 1-3,-3-1 4,3 6 8,0-9 1,-1 5 4,1 4 0,-2-7-2,2 7-5,-2-8-1,-1 3-5,3 5-13,0 0-3,-11 0-11,11 0-1,-21 8-8,8 1-2,1 2-3,-5 4-6,-1 3 1,2 0-3,0 3-2,0 3 0,0 0-4,3-2-2,2 4 0,3-4-1,1 2 2,3 0-4,4-4 2,0 2-2,4-1-2,1-1 4,5-1-2,3-1 1,4-3 2,-1-2-2,5-3 2,3-2-6,2-1-6,2-3-16,1 0-19,1-4-23,2 0-24,-1-2-25,3-2-30,4-1-26,4-2-25,5-3-22,0-5-34,-5 3-65,0-5-334,-5 0-140</inkml:trace>
  <inkml:trace contextRef="#ctx0" brushRef="#br0" timeOffset="140245.13">4664 8407 1733,'0'-14'-39,"-2"3"31,-2 2 19,2-1 17,-5 2 17,1 2 18,-1-1 14,-1 1 0,-1 2-3,-2 3-2,0-2-7,-3 7-3,-2 2-4,1 2-3,1 3-2,-2 5-3,2-1-3,-2 0-4,4 4-5,4-5-4,2 3-3,-3 1-2,6-3-1,1 0-4,2 1-2,0-2-2,0-3 0,0 0-2,2-2 1,1 1 1,6-5 2,-3 2 3,2-3 0,0-4-2,2 0 0,-10 0-2,24-8-1,-11 0-1,-1 1-3,2-5-1,-2-1-3,1-2 1,-1-3-3,-2-1 3,1 2-3,-2-1 1,-1 1 4,-1 3-4,2 0-2,-3 3-4,0-3 2,2 5-2,1-1-3,4 1 0,2 3-2,1 1 1,2 3 1,2 2-1,2 0 1,1 4-3,3 1 2,-4 1-1,1 1 2,4 3-1,-6-1 1,0 3-2,-2-2 3,0 1 0,-2 0 0,-6-2 0,1 4 6,-4-4-1,2 1 6,-4-3 1,-2 0-3,-2 1 0,0-1 0,-2-3-1,0 2-1,0-6 1,-4 4 3,4-4-5,0 0-1,0 0-6,-15-12 6,10 1-3,3 0-3,0-4 2,2-3-2,0-1 1,2 1-2,0 1-3,6-3 4,-2 3-4,2-1 2,2-2 0,3 3-1,0 2 1,4-1-2,0 6 2,2-2 0,2 4-2,0 0 2,0 5-3,2 3 2,1 0 0,-1 2 0,3 3-2,-3 2 4,1 1-1,-2 1 0,-2 1-1,1 2 2,-5-1-2,2 0 7,-6 1 1,0-3 4,-2 4 4,-2-2 4,-4-2 0,1 0-5,-3 0 3,-1-1 1,-1-1-2,-1-5 3,-1 5 0,2-7-5,-8 1-2,8-1-1,0 0 3,-9-12-3,4 2-3,0-3-3,4-4-3,-3-2 2,1 1-3,3-1-6,0 1-6,0 0-11,0 3-21,0-2-31,0 6-38,3-1-32,2 2-41,0 4-35,2-1-58,0 1-127,3 3-56,0 1-112,0 2-74</inkml:trace>
  <inkml:trace contextRef="#ctx0" brushRef="#br0" timeOffset="140931.06">5852 8211 1550,'6'3'-13,"-1"1"-1,-1-3 8,-4-1 14,11 7 18,-7-5 26,5-1 19,-3 1 2,2-2 4,-8 0-5,24-3-11,-14-1-3,5-1-6,0 0-5,0-1-7,1-1 0,0 0-3,-4-4-7,3 2 1,-4-2-2,1-1-5,-4 0-1,-1-1-1,-1 0-2,-4 0-1,-2 1 7,0-1 4,-5 2 2,2-1 1,-4 3-2,1 1-4,-2 2 0,-5 0 1,2 5-1,-3-1 1,-2 4 2,2 1 0,-1 4-1,0 0 1,-2 6-2,5 0 1,0 5 2,0 1-1,6 1-2,2-1-2,2 3 0,2-2-2,2 0-3,2 3 1,4-4-3,4 0 1,-2 0 2,4-4 2,3-2 3,3-2 4,-2-1 9,8-6-4,0 0 3,1-6-4,5 0-2,4-6-6,-3 0 4,1-5-6,-2-2 3,0-3-7,-5 1 1,1-5-7,-5-2 3,-1 0-2,-7 0-4,2-3-2,-7 4 1,-7 3 4,2-2-7,-3 5-3,-4-2-1,2 2-2,-2 3 3,-1 1-2,3 2-3,-1 0-4,-1 2 4,2 0-6,0 0 2,0 1-3,0 5 0,0 3 1,8-8 3,-3 6-2,-5 2 1,20 2 4,-4-2 2,-2 4 0,6-3-4,-2 3 3,2 0-1,1 0 0,2 1 1,2 3-1,3 0 2,-3-2 3,1 4 1,0-1-4,-4-2 2,0 4 0,-1 0 6,-5-1-1,3 0 8,-3 0 6,-6-1 0,3 2-2,-6 2 6,-3-5-5,-2 4-5,-4 0 1,-2-3-6,-2 4 2,-1-2-11,-2-1-14,-2 2-13,1-3-20,-3-1-32,0-3-41,1-1-55,2-1-67,-1-3-109,0-3-165,3-1 33,1-1-159,5-3-137</inkml:trace>
  <inkml:trace contextRef="#ctx0" brushRef="#br0" timeOffset="141203.16">7154 7853 1935,'0'0'70,"-2"-9"10,2 9 21,-4-8 14,4 8 9,-2-5-4,2 5-6,0 0-8,0 0-15,0 0-13,0 0-4,0 0-9,8 13-2,-4 1-6,4 1-5,0 6 1,0 4-4,0 1-3,4 7 7,-4 1-11,2-1 7,1 3-5,-3-2-9,1 0-6,0-1 6,-1 1-9,-2-2-1,0-1-12,-2-4-21,3-1-32,-4-1-39,-1-6-39,2-2-35,-2-2-54,-2-5-76,2-1-125,-4-3-91,2 0-164,0-6-159</inkml:trace>
  <inkml:trace contextRef="#ctx0" brushRef="#br0" timeOffset="141485.73">7095 8045 1774,'-12'-27'-11,"4"8"33,0 2 24,2 2 10,2 1 9,2 1 7,2 0 11,2 1 0,2-4 0,7 3-2,0-3 3,4-1-4,5 7 1,4-4 0,0 3-4,2 3-4,2 1-8,0 3-7,1 2 0,-3 2-8,0 4-3,3-1-1,-3 5-3,-1 1 3,-5 3 2,0-1-1,-6 3 5,-4-1 0,-4 2-2,-5 1-5,-2 1-2,-3 0-5,-8 1-1,0 2-6,0-1-23,-3-2-28,0 1-27,-2-3-30,1-4-39,2-1-46,0-3-49,3 0-50,-2-7-94,4 0-98,9 0-225,-14-9-172</inkml:trace>
  <inkml:trace contextRef="#ctx0" brushRef="#br0" timeOffset="141859.73">7693 7836 1795,'16'-11'-17,"-4"4"36,0 1 40,-6-2 39,-1 3 23,-1-4 9,-4 7 8,3-4 9,-3-1 1,0 2-6,0 5-13,-3-7-2,-1 2-13,-3 4-16,7 1-6,-17 4-4,6-1-21,1 5-3,0 2-5,0 1-10,0 3-3,4-1-3,2 3-7,2-2 2,4 4-10,-1-1 3,6-3-6,3 6 2,4-5-2,2 0 2,1-3-4,3-1-4,-4-3 6,4-2-8,-2-3 5,1-1-6,1-4 5,-2 1-6,0-5-1,-2-2-1,1-2 4,-4 0-3,-2-4-5,-5 1 3,-2-3-2,0 1-2,-7-2-3,2 2-2,-5-3-4,-2 5-3,-3 1-1,-4 3-9,-4 1-4,3 3-8,-4 1-12,-1 2-13,2 2-28,0 2-35,-1 2-40,4 1-49,3 3-42,0-2-40,3 0-121,3-1-95,3 2 35,4-3-94,0-4-62</inkml:trace>
  <inkml:trace contextRef="#ctx0" brushRef="#br0" timeOffset="142321.04">8171 7737 1523,'9'-5'88,"-5"0"29,0 0 14,0 3 6,-4 2 6,7-7-3,-7 7 5,6-4-13,-6 4-17,0 0-17,10 2-5,-10-2-1,11 9-5,-6 0-4,3 2 2,0 2-9,-3 0-13,6 2 6,-3-1-13,0-1-1,0 3 0,-2-1-8,1-1-4,0-2-1,-2 2-6,3-3-1,-6-2-3,2 0 3,0-1-1,-1 1-5,-3-3 4,0-3-3,0-3-3,0 0-2,0 0-6,-7 2-2,7-2-2,0 0 4,-11-20-6,7 11-3,2-4 3,-4-4-2,6 0-6,-1 0 3,2-2-6,3 2 1,0-2-8,2 1 3,3 0-4,1 2 6,2 0 1,6 2 14,1-2-9,-1 5 3,4 3-2,-3 1-1,2 3-2,-1 1 0,-1 3-2,0 3 1,2 2-2,-5 4 4,2-2-5,1 2 2,-5 3 1,2 1 4,-4-1-3,-2 1-4,2-1 6,-4 0-3,0 2 3,-1-2-4,-1 1-14,0 0-34,-2-4-53,-2-1-60,3 2-64,-1-4-75,-1-2-163,-3 1-77,4-2 48,-4-3-164,0 0-151</inkml:trace>
  <inkml:trace contextRef="#ctx0" brushRef="#br0" timeOffset="143126.06">9048 7296 1762,'-7'-15'50,"3"1"25,-2 3 31,4 1 17,-2 2 13,2 1 7,-2 1-4,0 1-10,4 5-19,-1-8-13,-2 5-17,3 3-3,0 0-4,0 0-1,15 16 0,-6-5 0,4 6 8,0 1-2,-1 3 0,5 3-3,-2 3 2,4 1-6,-4 1-1,0 3-4,2 1-2,-5-3-7,1 3-2,0-3-5,-3-1-5,1-5-5,-2 0-3,-2-2-1,0-5-4,0-2-1,-3-1-1,-1-2 4,2-2-4,-3-6-2,0 3-5,-2-7-2,0 0-5,0 0-3,0 0-5,-21-16-6,11 5-2,-5-2-4,-2-2-1,-2-1-2,-2 1 2,0 2-1,-3 1 1,-1 1-3,0 3 1,-3 4-1,1-2 3,-3 6-6,4 6 1,1 0 0,1 2 5,4 4-1,-3-1 4,7 4-7,4-2 3,4 2 5,0-1-3,6-1-2,4 0 2,4 0 2,2-2 3,2 0 2,5-4 1,2 3 1,1-3-3,5-5 1,-3 3 0,2-3 1,1-2-2,-1 0 0,0-5 1,0 2 1,-3-1-1,1-6 2,2 3 0,-6-5-6,2 0 3,-3-3 1,-3 2-3,-1 2 0,0-1 5,-3 0-3,0 2 7,-2 3 3,1-2-3,0 1-6,-1 3 1,-2-1-5,0 5-3,3-2 2,-7 3-2,12 6 2,-5-2 9,0 4-8,3-1 2,0 3 4,0-3-2,1 3-3,2-1 5,0-1-2,-1 1 2,1-3-2,0 2 4,-1-3-1,0 0 1,0-4 1,-2 0-4,3-1 4,-2-1-1,-1 0-1,1-4 1,-1 0-1,2-3 2,-4 1 2,0-3 0,2-1-1,-3-1 2,0 0-1,1 3 0,-4 0 1,2-1-3,-1 3 1,-1 1-3,2-2-4,-5 3-4,4 1-3,2 0 2,-7 4 2,11 0 0,-11 0 2,14 8-2,-8-3 0,1 3 4,2 0-1,-3 1-20,-1-2-26,3 5-36,-2-3-43,-2 1-53,-2 0-65,2-2-80,-4-1-151,-2 3-97,0-3 52,-2 0-212,0 0-221</inkml:trace>
  <inkml:trace contextRef="#ctx0" brushRef="#br0" timeOffset="143289.62">9444 7328 2164,'-7'-20'48,"3"6"17,2 1 4,-2 3 6,2 1-4,2 0-7,0 6-12,0-2-10,4 0-19,0 1-35,-4 4-47,15 0-50,-15 0-46,19 7-58,-8-4-135,1 4-257,-3 4-103</inkml:trace>
  <inkml:trace contextRef="#ctx0" brushRef="#br0" timeOffset="143723.46">9768 7481 1718,'4'1'58,"3"2"15,-7-3 14,6 3 17,-6-3 14,8 4-1,-4-1-4,-4-3-14,8 7 8,-2-3 4,0 1-8,-2 3 3,3 1 4,3 1 2,-2 1-1,-1 1 5,1 1-9,0 0-5,1 2-1,-3-1-11,2-2-7,2 0-9,-4 0-3,0 0-10,-2-2-6,0-3-4,3 1-6,-3-3-1,-2 3 0,2-3 0,-1-1-3,1 0 2,-4-4-14,0 0 5,0 0-6,0 0-5,3-15-3,0 5-2,-1-3 4,0 0-4,2-5 0,-1 1-6,1-1 3,0 2-5,0-1 0,2 0-5,3 2-7,0-1 6,3 1-4,1 0 4,2 1-3,4 1 0,0 4-1,-2 1 0,2 1-2,2 3-2,-2 0 2,1 4-6,-3 2 3,2 0 3,-3 3 2,1 3 0,-2-1 2,-2 6 1,-1-3 0,-1 2 1,0 3-2,-1 0-37,1 3-44,-3-5-51,1 4-65,-1-4-65,3 0-50,-1-1-79,4-4-90,-2 1-40,5-3-258,4-2-266</inkml:trace>
  <inkml:trace contextRef="#ctx0" brushRef="#br0" timeOffset="144291.4">10757 7550 1967,'15'-20'-42,"2"3"42,-9 2 43,0-2 30,-3 3 32,-3 1 24,-1 2 10,-1 0 15,0 1 3,-1 0 4,1 1-4,-5 1-9,3 1-18,-4 1-13,-1 2-13,2 3-11,-4 1-5,9 0-10,-17 2-11,9 5-3,-1-2-8,1 3-4,3-3-3,1 5-7,2 0-2,0-2-2,4 3-3,0-4-3,3 3-2,1-5-3,2 3 0,3-3-3,-1-1-2,1-1-3,2-3-5,-2 1-12,0-1-6,3-1-5,-1-3-2,0 1 0,-2-2-1,3 1-1,-6 0 7,2-1-5,-1-1 5,-1 1-3,1 1 3,-3 0 2,1 0-8,-1-1 0,-2 5-6,-4 0-1,0 0 0,16 5 7,-14 1 1,2 3 4,0 3-1,0 5 5,0 2-2,2 5-3,1 5 4,-1 5 4,5 7 2,-3 5 4,3 5 3,1 2-6,2 18 6,-2 1-3,-5-11 1,0-6 1,0 1 1,-4-3-2,-3 0 3,-7-2 1,-3-3 2,1 0 0,-6-6 2,-1-5-1,0-4-5,-3-5 1,0-3-2,-2-2 0,2-8 1,0 1 1,-3-7 0,4-3-3,-4-2-2,4-4 1,-2-4-2,-1-6 0,3 0-4,-1-8 0,1-5 0,1-6-3,2-3-1,3-2-1,1 0 3,4-5-1,3 6 2,2 0-4,2 0 3,4-1-6,5 1-10,2 1-12,3 3-14,4 0-27,3 5-31,-2-2-48,8 3-69,6-2-72,-3-2-152,2 2-100,2 3 54,3-2-191,-1-2-176</inkml:trace>
  <inkml:trace contextRef="#ctx0" brushRef="#br0" timeOffset="144915.13">12258 7094 1845,'-2'-17'35,"0"1"20,0 1 25,0 4 19,0 0 14,0 0 13,2 2 26,0 1 8,-2 1-7,2 2-8,0-1-13,0 0-22,0 6-17,-2-7-6,2 7-16,0 0-5,0 0-3,8 20-5,-4-5 0,2 9-6,1-2 5,1 6-3,1 4 7,1 2 2,1 0-1,-3 1-1,2-1-2,2 0-7,-2 2-4,-2-4-2,1 1-6,-3-7 0,3 2-9,-1-4 1,-1-2-2,0-5-2,0-1 2,5-3-3,-2-4-4,0-2 0,1-6-4,2 1 4,-1-5 2,1-4-7,1 1-3,0-6 1,0-3-1,-1 0-4,0-3 1,-3 1 2,-1 2 2,-3 2 18,0-1 14,1 5 6,-3-1 1,3 0-5,-3 2-6,-2 3-6,0 1-1,-2 4-3,0 0-2,0 0-4,0 0 0,0 0-2,-8 20 2,6-11-1,0 0-1,2 3-1,0 0-2,2-1-1,0 6-3,2-4 1,0 3-1,2-2 0,0 1-1,0-3-1,6-1-1,-2-1 0,3 0 0,2-5-1,0 2 0,-1-4-2,2-3 1,-4 0-1,5-1-1,-2-3 0,-4-2-2,1-2 2,-4-1-4,0-4 1,-2 1-3,-6-1-2,-4-3 1,0 1-2,-2 0-4,-6 0-2,-3-1-3,-4 3-11,0 1-18,-6 3-24,3 0-27,-3 4-37,2-2-37,-3 3-49,3 0-55,2 4-58,0-1-65,1-2-143,1 2-71,2 1 59,0-3-284,5 2-313</inkml:trace>
  <inkml:trace contextRef="#ctx0" brushRef="#br0" timeOffset="145096.12">12355 7311 2321,'-4'-5'18,"1"1"26,3 4 21,-3-10 16,1 4 7,0 1-10,4-1-5,2-2-10,2 1-5,5 0-6,2-1-6,4-1-6,-1 4-4,2-1-45,0-1-52,4 1-64,3 1-67,-5-2-98,0 4-164,2-2-203,-1 3-154</inkml:trace>
  <inkml:trace contextRef="#ctx0" brushRef="#br0" timeOffset="145655.17">14271 7127 1660,'5'-5'-56,"2"3"29,1-1 29,-3-1 21,3 2 30,0-2 25,-4 0 28,3 3 22,-4-3 14,5 0 9,-4 0 1,2 0 11,-2 0 4,-4 4 2,8-3 0,-8 3 5,8-5-9,-6 2-7,-2 3-2,0 0-7,6-5-9,-6 5-20,0 0-9,-12-7-13,0 7-11,-2 0-9,-5 2-5,-5 1-6,-4 2-7,1 0-7,0 0-4,-3 2-6,1-1-5,3 2-5,-1-2-4,3-1-4,5 1-5,0-1 0,4 0-6,0 0-2,0-1 0,3 2-2,2-1-1,-3 1-3,8 0 1,-3-1-1,1 1-2,1 2 4,2-3-4,2 4 1,-2-1-1,4 2 0,-2 0 0,2 1-2,0 3 0,2-1 1,0 4-3,2 0 2,0 2 0,0 1 0,1 0-1,-1 6 2,2-4 0,0 4 2,1-2 2,0-2-4,-1-1 0,-2-2-21,2 0-32,-2-3-29,0-1-35,1 0-50,-3-4-58,0-2-51,2 3-49,-1-4-121,-1-2-151,0-3 76,-2 3-290,0-6-296</inkml:trace>
  <inkml:trace contextRef="#ctx0" brushRef="#br0" timeOffset="145847.39">13914 7519 2317,'-6'-6'28,"1"0"20,1 2 16,4 1 6,0 3 0,-2-10-4,6 5-3,3-2-4,2 2-9,3-1-4,3 0-2,2-1-6,6 2-3,3-1-3,-1-2-11,3 2-27,-3 1-37,2-2-43,-1 4-56,1-3-55,-3 1-128,-3-3-149,-2 4-131,-2-1-104</inkml:trace>
  <inkml:trace contextRef="#ctx0" brushRef="#br0" timeOffset="146102.2">14491 7264 1732,'4'-4'83,"-2"0"29,-2 4 10,6-6 13,-6 6 10,4-5 4,-4 5 5,2-5-9,-2 5-5,0 0-17,7-2-13,-7 2-18,0 0-9,0 0-7,4 12 5,-2-4-10,0 1-6,0 1-6,-1 1-5,2 0-7,-1 5-3,1 0-1,1 0-3,-1-1-2,1 1-1,0-1-11,-2 2-23,2 0-40,0-1-31,0-5-37,-1 0-48,0-1-55,4 1-45,-7-2-82,7-2-176,-4-3 26,4 1-146,2-3-128</inkml:trace>
  <inkml:trace contextRef="#ctx0" brushRef="#br0" timeOffset="146373.67">14905 7221 1846,'0'0'76,"3"-5"19,-3 5 6,1-4 7,-1 4 6,0 0-3,0 0-5,3-5-14,-3 5-9,0 0 8,0 0 7,7 13 5,-4-6-1,-1 2-4,2 1-3,-2 2-11,1 1-9,2 2-4,-1 1-2,-2 1-9,0-2-8,1 2-7,0-2-1,-1 1-30,0 1-27,0-4-39,-2 2-45,0-3-52,2-1-56,-2-1-49,0-1-109,0 0-136,-2-5 29,2 2-119,-2-2-89</inkml:trace>
  <inkml:trace contextRef="#ctx0" brushRef="#br0" timeOffset="147019.85">14948 7253 1604,'-2'-8'38,"-2"-2"12,1 0 19,2 1 20,-2 0 18,1 1 10,-1-1 5,1-2-6,0 2-8,4 0-8,-2 0-10,5-3-12,4 1-7,-2 2-5,6-2-8,0 2-6,1-1 3,8 1-2,-2 2 0,-2-1-8,4 3-1,-1 1-6,0 1-3,-2 3-2,3 2-4,-7-1-2,5 3-3,-5 2-1,1 1-4,-3 4-1,-3-2 3,-3 3 0,0-1 7,-5 0 7,-2 1 3,-4 1-7,-1-2-3,0 3 0,-5-2 0,2-2-4,-2 0-1,1-2 4,3-1-2,-3 1-2,1-3 8,1 0-8,-2 0 11,4 0-5,-1-2 15,-4-1 3,6 2 9,-2-2-4,2 1-1,4-3-1,-8 4-8,4-2-4,-1 2-2,5-4-5,0 0-4,-6 4-3,6-4-4,-5 4-2,5-4-2,0 0 0,-4 3-3,4-3-2,0 0-1,0 0-2,13 4-4,-6 0 1,-1-1-2,2 0 1,2 2 1,0-1-1,3 4 0,1 0 3,-2-1-2,6 1 0,-2 1 1,0-2-1,6 5 0,0-3 9,1 0-1,1 0-1,-4-2-6,0 1 2,-3-3-2,-1 2 5,0-4 6,-2 2 10,-3-5 3,4 3 3,-1-3 12,-2-3 0,1 0 1,-1-1 1,-2 1-3,0-5-5,1-2-5,-2 1-2,-1-3-6,-1-1 0,1 0-3,-2-2-13,0 0-27,-4-1-27,3 1-36,-3 1-39,-2 3-49,-4-2-60,-1 0-80,-1-1-90,0 3-185,-5 0 11,1-1 70,-1 2-238,-2 1-231</inkml:trace>
  <inkml:trace contextRef="#ctx0" brushRef="#br0" timeOffset="147885.02">17248 6865 1876,'0'-9'-41,"0"3"22,0 1 27,-2-3 28,0 3 23,-1-3 21,-1-1 17,2 2 16,-2-1 6,1 1 9,1 0 4,0 3-2,0-1-8,0-1-2,2 6-14,-4-7-11,2 4-11,2 3-6,0 0-13,0 0-9,0 0 3,-7 16-8,7 0 1,0 5 2,2 4-5,0 3-2,1 5 5,3 3-12,-2 2 1,0-1-5,3 0-1,-1 0-1,-1-2 2,1 2-6,0-4-3,-2-3-4,0-4 1,0 1-3,2-1-9,-2-4-30,-2-3-39,0-2-33,0-3-39,0 1-45,0-4-68,-4-4-66,0-1-118,0-2-80,-2-1 39,4-3-128,0 0-96</inkml:trace>
  <inkml:trace contextRef="#ctx0" brushRef="#br0" timeOffset="148055.2">17150 7282 1640,'-4'-5'32,"0"-2"16,4-1 9,0-1 11,2 2 22,1 1 11,7-3 9,0-1-4,2 1-2,8 0-7,1-4-10,5 5-5,0-2-12,7 1-8,3-1-14,-2 1-36,2 1-50,-7 1-51,3 2-67,-2-2-71,-1 1-145,-1-2-285,-2 3-154</inkml:trace>
  <inkml:trace contextRef="#ctx0" brushRef="#br0" timeOffset="148220.78">17822 6985 1911,'4'-7'55,"-4"1"13,2-1 18,-2 0 14,2 2 4,-2 0-6,2-2-8,-2 7-8,2-7-16,0 3-30,-2 4-42,2-6-25,-2 6-36,0 0-59,0 0-50,8 16-92,-8-11-116,3 3-173,-3 2-60</inkml:trace>
  <inkml:trace contextRef="#ctx0" brushRef="#br0" timeOffset="148425.19">17840 7103 1636,'0'4'99,"0"-4"12,2 10 4,-2-7 7,0-3 1,0 8-5,0-4-13,0-4 1,2 8 2,0-1-6,4 1-4,-4 0-12,4-1-4,-4 2-7,4 2-6,-4-1-9,2 2-3,2 1-2,-3-2-5,1 3-20,3 0-25,-5 1-32,0-6-43,0 2-45,0-4-53,0 2-48,0-1-90,0-3-122,3 1-16,-3 0-113,2-4-60</inkml:trace>
  <inkml:trace contextRef="#ctx0" brushRef="#br0" timeOffset="148741.89">18156 7011 1619,'0'-12'82,"0"4"29,0-1 27,0-1 23,3 3 20,-3 0 12,0 2-3,2 0-9,-2-2-22,0 7-17,0-5-15,0 5-15,0 0-13,0 0-3,0 0 0,6 21-4,-4-10-8,0 5-3,0-1-4,2 2-3,-2 4-5,2 1-5,3 1-5,-3 1-6,2-2-2,1 2-6,-5-1-7,5 1-25,-3-3-19,-2-3-21,2 4-25,0-5-32,0 0-35,-2-3-42,0 2-58,1 0-48,2-9-49,1 0-143,-4 1-51,2-1 38,0-5-139,-2 4-109</inkml:trace>
  <inkml:trace contextRef="#ctx0" brushRef="#br0" timeOffset="149272.19">18382 7129 1622,'0'0'6,"-6"-2"23,6 2 13,-4-7 15,4 7 23,-7 0 18,7 0 11,0 0 6,-4-7 0,4 7 2,-2-4 0,2 4-5,0 0-1,0 0-2,0 0 0,0 0-14,-2-6-2,2 6-5,0 0-14,0 0-9,0 0-2,0 0-8,0 0-1,-2-5-5,2 5-9,0 0-5,0 0 0,0 0-4,0 0-4,0-6-5,0 6-4,0-10 0,2 5-2,-2-1-6,2 1 6,-2-4-2,0 0-6,0 1-4,2-1 8,-2-2 1,-2-1-8,2 0-1,0 1 6,0 0-5,0 2-6,0-3 12,-2 2 0,2 1 7,0 2-3,0-1 7,0 0-1,0 3 0,0-1-3,0 1-3,0 5-6,0-8-5,0 8-2,0 0 1,0 0 4,17 16-3,-9-4-1,1 3 8,2 3 4,-1-1 4,0 5-1,4 2-1,-4-2 4,0-1-4,2-1 0,-2 2 0,1-3-1,-5 2-2,2-4-13,1 0-24,-2-2-19,-3 0-25,2-3-34,-2 0-37,-2-5-45,2 2-61,-2-1-56,-2 0-123,0-2-86,0-3 37,0-3-137,-4 6-109</inkml:trace>
  <inkml:trace contextRef="#ctx0" brushRef="#br0" timeOffset="149453.49">18412 7229 1827,'-4'-5'70,"2"-3"14,-2 1 13,2-2 11,4-1 4,0 2-7,2-6-9,4 3-6,4-2-10,2-2-7,3 3-9,2-2-4,2 5-13,-1-3-37,0 4-49,0 0-62,3-1-67,-4 4-78,-2-2-154,1 1-270,-1 2-165</inkml:trace>
  <inkml:trace contextRef="#ctx0" brushRef="#br0" timeOffset="149831.68">18889 7106 1833,'2'3'19,"-2"-3"19,2 8 16,-2-5 23,0-3 18,1 4 11,-1-4 3,0 0-10,7 4-12,-7-4-10,14-1-6,-14 1-6,18-3-6,-7-1-5,2 4-8,-1-5-2,1-1-4,-1 0-4,-1 1-5,-1-3-2,-1 3-3,-3-3-4,1-2-4,-2 0-2,-5 1 0,2 0-2,-7-1 0,1 1 0,-1 0 6,-1 2 9,-3 2 7,-1-1 5,-1 2 10,1 2-2,-3 0 2,3 4 0,-1 0-1,-2 2 2,3 3 1,0 4-3,1-2 1,2 2-7,0 0 1,4 3-1,1-3-8,2 3 2,4 1 1,2 0-2,3-2-1,2 0-8,3 2 0,3-3-24,2-1-38,2 1-48,-1-4-65,2 0-54,4-1-59,-1-1-113,1-2-174,0 0 61,-1-1-209,-2-1-188</inkml:trace>
  <inkml:trace contextRef="#ctx0" brushRef="#br0" timeOffset="150313.73">19452 7199 1859,'0'-7'40,"2"5"20,-2-6 17,-2 1 22,2 0 13,0 0 7,0-2-8,0-1-2,2 0-10,2-2-8,1-1-8,1 0-9,0-2-7,5-5-8,0 1-5,-2-1-7,7-1-7,-3-2-1,-2-4-3,3 6-2,-3-1-4,0 0 2,-3 5 17,-2 2-3,0 0-1,-2 2-3,-2 1-12,-2 0-5,-2 3 3,-4 2-8,0 1 4,-2 2-3,-3 0-3,0 3-1,1 1-4,-3 0-1,5 0-2,-3 2-5,0 1 6,3 1-6,2 2 1,0-1 2,-1 1-8,4 3 5,3 1 3,0 0-5,5 0-1,2 5 8,1-3-10,0 2 0,5 3 8,2 0-4,0-2 3,-1 1-3,2 1-4,-1 0 2,1-2 2,-2 0-5,-1 1 0,-2-3-1,0 0 6,-3 0 7,3 2-1,-3 1 7,-2-3 3,4 1-5,-4-2 2,0 1 4,-2-2-7,0-1 6,2-1-3,-3 1-9,1-2 7,0-1-3,0 3 3,1-5-7,-1 3-14,0-3-10,3 1-22,1-1-21,2-1-32,0-1-55,2-1-65,-1-2-62,3 0-151,1-2-92,2-3 42,0 0-148,6-4-121</inkml:trace>
  <inkml:trace contextRef="#ctx0" brushRef="#br0" timeOffset="152013.09">20814 6624 1587,'-4'-8'-43,"4"8"30,-5-4 13,5 4 23,0 0 15,-3-5 19,3 5 11,0 0 6,0 0 4,-3-4-4,3 4 0,0 0-6,0 0-5,-5-4-4,5 4-10,0 0-3,0 0-6,0 0 8,3 19 11,-3-8 6,2 5 6,1 2-4,0 3 2,2 6 0,-1 0 2,0 4-5,2-1-7,1 3-2,-1 0-6,-1-1-2,2-2-5,1-1-5,-3-6-1,2 4-4,-4-4-1,4-2-7,-3-4-1,1 1-5,-1-3-3,1-2 3,-1-2 4,-3 1-3,4-4 4,-3 0-9,0-5-2,2 1-1,-4-4 1,0 0-6,0 0 1,0 0-6,5-14 1,-5 6-3,-5-1 1,1-2-2,-2-3 0,-2 3-5,-4-2 2,2 1 4,-6-1-5,-4 1 0,-1 5 2,-3 0-4,0 3 4,0 1-1,-1 3 3,-3 4 0,0 0-3,1 4 4,1 1-3,4 1 1,0 1 1,1 1 0,4 1 2,2 1 1,5-3 2,-1 0-1,6 1 0,1-3-1,4 3-1,4-5 3,1 3 0,4-5-5,-2 2 3,7-2 0,0-1 5,2 0-1,0-4-2,4 0 1,-4-3-3,1 0-4,2-4 3,0 2 0,1-2 2,-2-5 3,1-1-3,-1 2-2,-4-3 2,-3 1 2,2 1 5,-3 3 14,-3-3 4,3 4 3,-1 1-3,-3 1 2,-1 1 0,1-1-4,-1 2-5,0-2-4,-1 3-5,-4 3-1,8-4-2,-3 2-2,-5 2-1,0 0 6,8 8-6,-8-8 0,3 7-2,1-1 7,-2-1-5,-1 4 0,4-4 4,1 3-11,-1-1 7,1 3 3,2-3 1,1-1-2,2 2-1,1-1-1,2-2-3,0 0 4,-2 1 3,6-4-3,-1 1-1,-4-3 0,6 0 1,-3-1-2,-1-3 0,2 0 2,-3-3 0,2 0-7,-3 0 7,-2-5-6,-1 1 1,3-2 0,-6 0-3,2-1 0,0 1-2,-5-1 5,0 0 0,-2 3-7,-2 0 1,0 1 0,0 3-2,-4-2 4,0 3 2,-1-1-7,-1 5 3,-3-1 0,9 3 0,-15 0 2,15 0 5,-16 5-6,7 2 8,1-1 0,2 1 0,-1 2 4,-2 3 1,6 0-4,-2-2 3,1 5 0,2-4 3,2 0-4,2 0 3,-1 2 1,7 1 3,0-2 1,3-1 2,2-2-4,-2 0 2,8-1-3,-3 0 0,1-4-1,4 0-1,-2-2-2,5-2 0,-4-2 0,4-4-1,-1 1-1,1-5 2,-1-2-4,-2-2 3,2-6-2,-1 0-4,-4-4 0,-2 0-1,-5 1 2,0 2-3,-2 0 1,-5 2 0,0 0-2,-2 1 2,-2 3-5,-2 0 2,-2 2-3,0 0 4,-2 1-4,2 3-3,-3-1 4,3 3-7,0 1 2,-1 0 3,2 1-1,-3 5 3,6 0-1,0 0 0,0 0 1,0 0 2,0 0 1,-1 11-3,8-4 6,-1 1-4,1 1 2,7 2-2,-4-1-1,3 2 0,4 1 1,-3 0 1,6 2-1,-3 1 5,2 0-4,-2-3-1,-1 3 1,2-4 3,-1 4-7,-3-4 4,2-2 2,-7 2 0,1-2-2,3-3 1,-7 3 6,0-1-3,-4-2 0,-2-1 3,-2 1 4,-4 1-6,-6-2 2,2 2-3,-4-2-3,-4-2-17,4 1-27,-3-3-19,-3 2-28,4-1-32,-1-3-39,2 0-54,2 0-48,0-3-53,0-1-113,5-2-86,2-1 38,4-1-129,2-2-104</inkml:trace>
  <inkml:trace contextRef="#ctx0" brushRef="#br0" timeOffset="152567.08">21915 6842 1626,'5'-5'37,"-1"0"26,-2-2 23,-2 2 22,0-1 18,-2 0 9,2 6 3,-4-9-1,-1 5-3,0 0-12,-1 2-10,6 2 1,-19 2-4,9 0-2,-3 4-5,-2 1-8,3 2-7,-4 3 2,3 2-6,-1 1-12,4-2-2,1 6-8,0-5-2,5 3-8,2-2-2,2 0-7,2 1-2,3-2 0,3 0-4,1-1-1,3 1-1,0-5-5,1 1-2,3-3-5,-2 1 0,-1-5-5,1-1-5,2 0-14,-4-4-6,4-1-3,-2-1-6,-2-3 1,2-3 3,-2 0-5,-1-4 9,-1 2-1,1-2 6,-2-1-1,1 1 5,-2-1-6,-3 2 1,6 2 4,-5 1 1,0 0-4,-2 3-2,2 1 3,1 0-5,1 3 1,1-1-3,2 4 6,1 2 2,-2 0 2,6 3-8,-4 2 7,1 1-1,0-1 0,-3 2 4,3 2-3,-3-1 4,0 1-1,-2 2-2,-2-4 2,-2 4 9,0-2-7,-2-1 5,-2-1-13,0-1 11,-2-3 3,0 2-2,2-7 0,-6 3-7,6-3 7,-10-2 0,10 2-4,-12-9-6,8 0 7,-2 1-1,4-4 3,-2-1-10,2-4-5,0 1-18,4-2-10,-2-2-13,2 3-17,0 0-28,2 0-26,-2 0-40,2 2-43,2 1-54,-4-1-109,4 4-161,-2-3 54,2 3-156,-2 1-128</inkml:trace>
  <inkml:trace contextRef="#ctx0" brushRef="#br0" timeOffset="152704.27">22356 6673 1702,'2'-3'43,"2"-2"13,-4 5 6,4-5 9,-3 0 5,-1 5-7,5-5-6,-5 5-9,5-4-31,-5 4-40,0 0-34,0 0-37,0 0-39,0 0-67,10 9-399,-9-2-92</inkml:trace>
  <inkml:trace contextRef="#ctx0" brushRef="#br0" timeOffset="152883.63">22366 6827 1645,'0'12'5,"0"-2"38,1-1 32,2 0 26,-1 1 14,1 1 9,0-2 1,0 3-1,3 1-7,-2 1-6,0-1-12,1-1-11,0 1-6,-2 0-9,2 0-29,-3-2-36,0-2-56,-1 0-55,4 1-54,-1-1-55,-3-1-106,4-3-130,-2 3-128,-3-3-77</inkml:trace>
  <inkml:trace contextRef="#ctx0" brushRef="#br0" timeOffset="153346.97">22569 6779 1630,'2'-15'56,"-2"4"32,0 1 26,0 3 18,0 1 9,2 0 0,-2 6-7,3-8-15,-3 5-13,0 3 2,0 0 13,0 0 2,8 19-2,-1-6 0,-1 1-4,-2 1-2,0 0-5,2 4-13,-2-2-3,4 3-12,-4-4-7,0 1-4,0 0-6,0-1-2,-2 0-13,0-3-3,0-4-1,1 3-4,-3-3-5,1-1-9,-2-2-4,1-3-10,0-3 3,0 0-2,0 0-10,-11 0-2,11 0-9,-6-11-4,6 3 2,-2-2-9,0 1-6,4-2 0,0 1-4,0-1-2,2 0-3,4 0 9,1 0 1,2 2 2,-1 1-3,4 2 5,1 1 1,0 1 3,0 2-2,3 1 2,0 1 3,-1 0 5,-1 3 1,0-1 0,-1 4 3,0-3 4,-2 3-1,-1 2 6,-1-3 9,-4 3 16,-1-1 8,-2 2 2,-2-2-1,-4 1-5,0-1-1,-4-1 1,-1 1-8,-2 1-23,3-1-45,-4-2-49,1-1-53,-1-1-75,1 1-66,-4-2-85,5 0-122,-2-4-44,10 2-235,-16-4-257</inkml:trace>
  <inkml:trace contextRef="#ctx0" brushRef="#br0" timeOffset="153709.84">22849 6906 2006,'6'-3'-22,"-1"2"32,-5 1 21,8-5 18,-4 3 10,4-1 10,2 1 6,-2-1 3,2 0-8,0-1-3,6 1-4,-2-3-7,5 2-6,-1-2-2,0 1-5,2-1-5,1-2-2,0 0-2,-2-1-5,0-1-2,-2 1-1,-4 0 1,-1-2-2,1-1 1,-4 0 0,-1 1-6,-2 0 3,-4-1-4,0 2 1,-4 1-3,0-1-1,-2 5 5,-2-1-4,-2 0 4,-4 3 1,2 1 2,-1 0-3,-1 4 0,2 0 5,-4 1 3,4 3 0,-4 2 3,7 1-1,-4 2 4,5 1-1,0 2 2,3-2 0,3 3-2,0 2-4,3-3 6,5 1-7,0-1 0,3-1-1,3 1 1,3-1-4,3-2-2,5-1-21,1 0-42,0-4-54,-2-3-75,4 1-72,-5-6-97,5-2-148,2-1-4,-3-5-192,7-2-175</inkml:trace>
  <inkml:trace contextRef="#ctx0" brushRef="#br0" timeOffset="154233.86">23825 6304 1961,'-2'-14'52,"4"6"28,-2-1 16,0 5 11,0-2 8,0 1 2,0 5-12,2-6-8,-2 6-8,0 0 10,0 0 12,11 17-5,-5-4 4,0 7 2,-3 2 7,6 4 4,-3 2-1,0 5 0,0 4-6,-3 1-6,0 0-2,-1 4-10,3-1-9,-4-3-8,2 1-5,-1-7-8,1 1-6,-1-3-3,-2-3-8,2-1-5,0-6-3,-2-3-3,2 1-3,0-3 0,-2-4-5,2-2-19,0-3-8,0-2-11,-2-4-7,0 0-9,0 0-8,0 0-2,0-23-3,-4 14 0,-2-3-8,-3-1 5,-4-1-1,1 3 7,-3 0 2,-6 1-3,0 2 6,-3 2 1,2 5 2,-2 2 4,-4 4 0,2 0 1,1 2-1,2 3 8,0 2-3,4 1 0,1 0 1,5-1 5,4-1-2,0 1 2,3-3 6,0 1-2,6-3 3,6 1 0,0-1 0,3-5-1,0 3-1,7-3 2,1-2 3,1 0-3,0 0 1,1 0 4,1-2 9,-2 2-1,-3 0-4,0 0 0,-2 2 2,1-2 0,-1 3 0,-2 3-3,-3-2-12,2 3-29,-1 1-63,-5-1-75,-1 1-109,-3 2-159,-5-3-139,1 5 45,-7-1-242,-1 0-265</inkml:trace>
  <inkml:trace contextRef="#ctx0" brushRef="#br0" timeOffset="155418.09">4337 9811 2109,'0'0'17,"0"0"17,-12-3 7,12 3 12,-8-5 17,4 1 15,-2-2 12,3-1 7,1-1-9,0 1 1,-1-4 1,0 3-8,1-1-5,0-2 5,-1 2-5,-1 0 5,4-1-2,-6 3-8,3-1-8,-1 1-11,-2 2-6,-2 1-5,-3 2-8,-2 2-3,0 4 0,1 0-11,-3 2 1,-2 3 0,0 1-8,0 1 2,2 2-3,-1-1-2,4 1-5,2 1 7,0-1-9,4 2 7,0-2-4,6 1-3,4 1 3,0-2-3,2 1-4,4 0-3,5 1 3,0-2 4,4 0-4,3 0-1,-2-1 2,2 1 0,-1-2-1,0 1 0,-2 0 2,2-2-7,-4 2 2,-2 0 3,-2-3-1,-3 1 17,1 1 11,-1 1 15,-6-1 5,-2-1 3,-2 2-2,-4-3-5,-2 2-5,-4-1-2,-1-1-2,-4-2-3,0-1-5,1 2-5,-8 0-4,6-3 1,-4-3-26,1 0-25,0-4-37,2 2-36,1-3-34,-2-6-43,1 2-50,5-3-43,1 1-37,0-2-75,5-2-103,2 0-28,4-2-200,0 4-206</inkml:trace>
  <inkml:trace contextRef="#ctx0" brushRef="#br0" timeOffset="156257.18">4438 9820 1920,'10'-5'16,"-4"3"27,0 0 11,0-1 11,-6 3 9,8-2 8,-8 2 6,0 0-2,0 0 23,12 5 6,-10-1-2,0 4-8,3 1-2,1-2-9,-2 1-14,1 1-4,1-1 2,5 2-18,-3-1 0,4-2-2,2 1-10,0 0-2,3-4 1,-1-1-6,6 1-6,-3-4-8,2-2 4,1 0-5,-3-1 1,2-1-4,0-4-4,-5 3 2,2-5 1,-3 1-12,-3-4 5,1 2-1,-2 0-1,-3-2 2,0 2 3,2 2 8,-5 1 0,0-1-1,0 4-7,0-1-4,0 2-6,-5 4 4,0 0-2,0 0 3,1 17-5,-2-5-1,1 3-3,-3 4 10,3 2 0,-2 8 7,0 3 4,2 8 3,0 3-1,-3 3 2,6 7 1,-3 2-7,0-3 5,2-6-5,-2 0 0,-2-1-1,-2-1-4,0-1 4,-2-6-4,-6-1-1,2-2 1,-2-5 1,-3-1-9,0-10-10,-2-1-5,-1-3-9,2-8-1,2-2-9,-2-4 0,0-4 2,3-4-1,3-4-6,-4-7-5,8-6 0,2-3-1,4-9 0,4-9-5,4-2-2,12-20-13,1 2 1,9 1-2,6 2 2,-1 3 7,7-1 4,5 1 2,0 1 5,0 4 5,-2-1-1,-5 10 3,-7 8 11,-7 4-5,-7 8 5,0 2 4,-4 3 11,-1 2 4,-5 0-4,0 2-3,-5 1 0,-4 3 2,0 3 1,-2 1-3,-2 4 4,-5-2-1,2 6-2,-1-1-1,8 2 2,-17 2-3,11 1 2,0 2 3,-1 0-3,2 3 2,3-3 1,4 3 4,3 1-2,4-1 2,1 2 0,3-3 1,1 3-2,7-3 1,-2 3-2,5-1 5,-3 1-3,5 0-2,-6-1 1,4-1 0,-5-1 0,3 3 1,-7-3 2,2 0-5,-5 1-2,2-1 3,-6 0 3,4 3 5,-8-5 12,-1 4 2,0-1 0,-3-1-3,-4 0 2,0 0-3,-5 1-3,1 1-2,-5-1 0,-1-1 1,-2 2-18,0-1-22,-1-3-26,0-1-40,0 1-50,-1-2-64,4 0-54,-2-6-112,2 2-124,4-1 36,-1-3-111,5-2-72</inkml:trace>
  <inkml:trace contextRef="#ctx0" brushRef="#br0" timeOffset="156693.55">5529 9374 1600,'0'-7'26,"-2"1"9,2 1 13,0 5 11,-3-10 14,6 5 14,-6 0 5,3 5-3,3-8-6,-3 8-5,0-4-2,0 4 5,2-7 4,-2 7-1,2-4 4,-2 4 3,0 0 1,0-6 2,0 6-4,0 0 6,0 0-8,0 0 4,4-5 2,-4 5-1,0 0-2,0 0-4,2-4-6,-2 4-4,0 0-5,0 0-9,0 0-10,0 0-8,0 0-2,0 0-9,0 0-3,0 0 1,8 15-3,-4-4 8,2 4 2,1 2 4,2 3 7,-3 5 6,2 3 0,1 3 2,-1 1-3,-2 1-5,1-1-2,0-1-7,-3-3 1,0 0-5,-2-1-4,2-1 0,-2-4-4,0-1-16,0-1-22,0-4-23,-2-1-30,2 0-27,1-3-27,-3 0-26,2-3-49,-2-4-53,2 3-42,-2-4-35,0-4-82,0 2-87,0-2-17,0 0-201,0 0-200</inkml:trace>
  <inkml:trace contextRef="#ctx0" brushRef="#br0" timeOffset="156858.2">5572 9760 2048,'-1'-7'45,"1"-1"18,-2 1 10,4-3 2,-1 1 19,2 0 0,3-4-6,3 1-12,1 0-3,2 1-9,6-2-16,-2 0-29,2 4-48,1 1-44,-2-1-53,2 4-49,-6-1-88,6 2-114,-7 4-241,-2 0-117</inkml:trace>
  <inkml:trace contextRef="#ctx0" brushRef="#br0" timeOffset="157184.05">5840 9682 1619,'6'5'-29,"-2"2"24,-1-2 30,5 2 31,-2-3 31,0 0 20,1-1 6,1-1 1,1 0-3,1-2-15,-2 0-6,6 0-10,-4-2-6,3-2-7,2 0-9,0-1-3,-1-2-4,-1 0-7,0 0-5,-3-1-2,1-1-5,-3-1 2,1 1-1,-3-1-10,-2-2-3,-1 4-3,-3-3-2,0 0-2,-5 4-5,1 1 1,-4 0-1,-1 2-2,-2 4 0,3 0-4,-2 4 3,-2 2 0,2 0 0,0 3-1,3 2 3,-1-2 1,1 6-4,5-6 9,0 4-3,2-1-1,2-3-2,3 3-3,-1-2 3,4 1 0,3-2-13,-1 0-24,2-3-31,0 0-35,2-1-47,4 0-38,-4-5-55,0 0-101,5 0-80,-3-5-163,0 3-79</inkml:trace>
  <inkml:trace contextRef="#ctx0" brushRef="#br0" timeOffset="157781.91">6275 9636 1600,'5'-9'18,"-3"1"47,3-1 35,-5 2 19,2 1 13,0-1 8,0 1-7,0 3-9,0-2-11,-2 5 5,10-2 1,-10 2-10,18 7-2,-8-2 4,3 2-2,-1 1-7,-1 1 3,0 3-1,1-3-17,-2 3-2,2-1-4,-3 0-8,0-1-13,2 2-2,-4-2-1,-1-1-7,0-4-2,1 3-6,-3-1-7,0-1-4,-2-2-7,0 0-5,-2-4-3,0 0-4,0 0-8,0 0 2,0 0-6,0 0 0,-10-15-2,8 5-2,0 1 7,2-5-10,2-1 1,-2-2 2,2 0-5,0 0 4,2-1-5,0 5 2,2-1-3,0 4-1,4 0-1,-2 2 4,2 2 0,1 5 3,1 1 2,2 3-5,0 3 4,2 0-3,-2 4 2,0 0 1,2 1 2,-4-2 4,-1 2-2,1 1 2,-3 0-3,0-1 2,-3 0-2,0-1 2,-2-1-2,-4-1-9,2-1-12,-2 0-13,-2 0-10,0-2 6,2-5-2,-8 6 3,8-6 11,-8 0-4,8 0 2,0 0 3,-9-11 6,7 2 0,2 1 2,2-4 3,3-1-1,-1-2 6,2-3 12,2 3-3,-1 2 13,6-2 8,-3 1 1,3 4 7,1-3 15,2 4-1,-2 2 4,-2-1-2,6 4 0,-6-1-8,3 5 2,-2 0-4,0 2-3,-3 3-8,0-1 1,0 2 2,0 1-7,-4 0 2,0 1 0,3-1-26,-5 2-42,1-1-47,-1 1-76,2 0-89,-4-3-98,5 1-168,-3 0 4,0-4 66,6 2-160,6 2-115</inkml:trace>
  <inkml:trace contextRef="#ctx0" brushRef="#br0" timeOffset="158168.8">7906 9385 1739,'0'-3'135,"0"-3"13,0 6-11,0 0-2,-2-8 12,4 5 24,-2 3 8,3-6-12,1 0-21,2 1-12,3-4-14,3 2-11,4-1-12,2-1-13,0-2-4,4-3-8,-1 2-9,-1-2-3,0-1-6,0-2-8,1-2-2,-2-5-6,-4 4-2,-5-2-9,1 0 2,-4-1-1,-3-2-5,-2 4-7,-2 1 2,-2-2-3,-2 3-2,2 2 1,-3 0 6,0 3-2,3 2-7,0 4-2,-4 1-2,0 6 4,6 1-5,-12 8-1,3 3 6,4 6-4,1 2 0,0 8 2,4 1-2,-2 5 4,2 7-3,2 0 0,-2 0-1,2 1 4,-2 0-1,2-1-2,-2-3-37,0-2-40,-2-4-46,-2-1-51,0-3-62,-1-2-55,-1-4-61,-2-4-106,1-4-64,-4-2 38,0-1-150,0-5-125</inkml:trace>
  <inkml:trace contextRef="#ctx0" brushRef="#br0" timeOffset="158702.18">7906 9503 1632,'-8'-14'22,"-1"0"31,5 1 12,0 3 4,2-2 0,4 1 6,2 2 3,2-2-1,4-1-4,6 0-3,3-3-9,5 2-6,-3 2-7,9-4-3,-2 3-9,2-1-2,-4 0-7,-1 3-10,-3-2 1,-2 2-2,0 1 1,-3 0-1,-4 3 16,1-1 10,-3 0 9,-1 2 7,0 0-1,0 0 0,-4 3-4,2-1-7,-8 3 4,0 0 3,15 7 8,-9-2 1,-1 6-5,-1-2 3,2 5 4,-1-2 3,1 5 7,-1-2-4,0 2 6,1-1-6,2-1 2,-2 1-9,-2-1-3,2-2-8,-2 1-2,0-4-5,1 1-3,-3-3 0,0-1-2,2 1-1,-2-3 0,-2-1-6,0-4-6,0 0 1,0 0-5,0 0-3,0 0-2,5-15-3,-8 6-2,3-3-2,0 1 2,3-2-7,-1-3-3,0-1-2,0 2 0,4-1 2,1 3-4,-1 0 2,2 0-3,1 2 1,2-2-5,1 6 1,3-1-1,0 1 2,4 3 0,-2 0 4,0 2 3,2 2 1,0 0 0,-2 2 2,0 2-3,0 1 3,-1 3 1,-2 1 7,0-1 2,-1 1 6,-3 3 4,4 2 0,-6-3-2,0 2-1,-2 0 0,0 2 0,0-3-4,-2 0-22,-1-3-38,2 3-49,-1-2-57,-2-3-70,2 3-75,-4-5-102,0 2-174,0-4 16,0 2 69,0-5-206,0 0-184</inkml:trace>
  <inkml:trace contextRef="#ctx0" brushRef="#br0" timeOffset="158872.05">8963 9348 2210,'4'-2'143,"1"-3"11,-5 5 16,6-2 12,-6 2 10,6-3-11,-6 3-20,5-4-20,-5 4-18,0 0-38,6-1-64,-6 1-48,0 0-65,16 3-85,-4-1-81,-9 1-120,6-3-132,-3 5 37,1-3-156,-3 3-126</inkml:trace>
  <inkml:trace contextRef="#ctx0" brushRef="#br0" timeOffset="159016.73">9031 9462 1934,'-2'3'106,"-1"1"22,0 1 30,3-5 22,0 7 19,0-7 5,-2 4-21,2-4-17,0 0-18,0 0-25,0 0-53,8 4-67,-8-4-87,0 0-120,0 0-194,14-10-123,-12 6 53,-2-2-188,0 1-151</inkml:trace>
  <inkml:trace contextRef="#ctx0" brushRef="#br0" timeOffset="159689.46">12141 9145 909,'-8'-7'366,"2"0"-137,2-1-35,-2 0-23,-1-1-12,0 2 4,3 0-5,0 1-12,0 2 1,0-3-8,2 1-15,-3 2-16,2 1-5,3 3-7,-3-6-17,3 6-14,0 0 2,0 0-12,-7 21-6,6-6 0,2 7-11,-2 0 2,1 4-5,0 5-2,0 2-5,-2-1 0,2 3-5,-2 0 2,-2-2-8,3 0-3,-1-5-28,2 0-29,-5-3-37,2-4-44,2-2-47,1-2-50,-2-3-73,2-5-143,0 0-58,0-5-178,0-4-168</inkml:trace>
  <inkml:trace contextRef="#ctx0" brushRef="#br0" timeOffset="159933.96">12208 9034 1838,'4'-29'7,"-2"5"40,0 6 37,0 2 32,0 4 18,-2 2 5,2 3 1,-2-1-10,2 1-18,0 2-10,-2 5 4,0 0 2,0 0-3,22 13-3,-14-1-1,5 3 3,0 6-2,2 6 4,1-1-5,2 6-7,-1 6-4,3-3-8,-3 5-6,-3-2-5,-1-1-23,1-4-35,-4 4-35,-4-3-43,3 0-52,-9-5-70,2 0-77,-4-5-65,0-2-129,-3-2-60,-3 1 43,-2-4-145,-1-3-119</inkml:trace>
  <inkml:trace contextRef="#ctx0" brushRef="#br0" timeOffset="160119.14">12026 9511 1709,'-5'-11'23,"3"0"15,2 1 17,2-1 17,5-2 18,1 1 7,2-5 2,10 2-3,1-4-3,7-1-7,1 4-3,3-4-9,6 1-11,-4 2-3,6-2-17,-7 3-36,-1 0-54,3 0-63,-4 3-66,-1-1-100,0-1-162,-3 2-154,-4 2-93</inkml:trace>
  <inkml:trace contextRef="#ctx0" brushRef="#br0" timeOffset="160403.01">12834 8919 1579,'0'-9'57,"0"2"25,-4-4 35,4 4 23,-2 1 26,0-1 14,2 3 11,-2-2-8,2 6-12,-2-7-16,2 7-10,-8 0-2,8 0-6,-14 9-9,6 1-4,2 1-9,-3 2-8,-2 4-7,5 3-8,0 0-5,1 1-11,1 4-4,-1-2-7,5 0-6,3 3-6,1 0-3,0 1-6,3-1 0,1-2-2,6 3-5,2-2-5,4-3-32,0-3-38,6-2-40,1-3-53,-3-4-54,3-3-66,1-3-53,-5-4-63,6-4-118,-1 0-61,-1-3 75,1-1-181,-4-1-149</inkml:trace>
  <inkml:trace contextRef="#ctx0" brushRef="#br0" timeOffset="160742.23">13260 9099 1870,'-4'-5'37,"-1"0"37,1-2 35,-1 2 27,2 1 14,1-1-5,-3-1-8,3 0 3,2 6-10,-2-9-17,6 3-15,1-1-2,0 0-17,4 2-7,2-1 7,2 0-20,1 1-9,2 1-1,-2 0-9,-1 2-3,0 0-1,-3 2-10,1 0-2,-1 2 1,-2 2 0,0 4-2,-4-1-1,-2 3 0,-2 2-1,-2 3-2,-4-1 1,-6 7 7,4-1-9,-2 0 3,-3 1 0,4 1-4,-1-2-7,-1-1 4,5-4-5,-2 3-2,0-5 0,2 1-1,2-1 1,1-1 3,3-3-1,3 0 3,3-3 0,2 1-6,2-5 0,2 0-10,0 1-26,6-3-32,-1-3-42,5-1-56,-2-3-58,8 0-44,-5-5-85,7-1-161,-2-7 11,-1 2-180,-1-3-172</inkml:trace>
  <inkml:trace contextRef="#ctx0" brushRef="#br0" timeOffset="161032">13681 8833 2006,'-8'-9'66,"-2"3"28,3 2 21,3 1 15,-1-1-2,1 1 5,4 3-15,-4-3-4,4 3-18,0 0 4,0 0 6,0 0 2,30 12-7,-16-5-2,7 2-3,1 2-6,3 6-8,2 0-7,-1 1-4,0 3-4,-1 1-8,-1 0-2,-6 2 3,-1 2 2,-2-2 2,-4-1 3,-3 2-6,-4 0-8,-4-4-5,2-1-4,-8 6-7,2-6-22,-2-1-34,-1 1-33,-1-1-47,-1-4-45,0-1-57,-2-3-64,4-2-61,-3-1-142,-3-4-72,6-3 47,3 1-193,4-2-179</inkml:trace>
  <inkml:trace contextRef="#ctx0" brushRef="#br0" timeOffset="161234.06">14346 9092 2126,'8'-3'128,"-8"3"0,8-4 1,-4-2 2,0 2-1,0 0-7,2 1-14,2-3-13,1 2-8,2 0-6,4 1-9,-1-1-16,4 0-18,-2 2-37,4-3-48,-2 5-62,3-2-60,1 2-61,-8 0-134,4 2-140,-6-2 65,-1 5-102,-3 3-42</inkml:trace>
  <inkml:trace contextRef="#ctx0" brushRef="#br0" timeOffset="161397.04">14469 9302 1588,'-8'11'66,"4"-3"19,0-3 19,-1 0 17,0-2 14,3 2 2,2-5 24,0 0-4,14 5-8,-4-5-14,7 0-13,6-3-11,-2 1-27,9 2-41,-4-7-61,-1 1-80,3 1-86,-6-5-152,2 3-167,-3-3 68,-2 1-118,0 0-54</inkml:trace>
  <inkml:trace contextRef="#ctx0" brushRef="#br0" timeOffset="162329.56">14882 8724 1501,'0'0'103,"-3"-9"19,3 9 6,-1-5 1,1 5 6,-2-6 10,2 6-5,0 0-2,-3-4-13,3 4-19,0 0-9,0 0-8,0 0-15,0 0-5,0 0 0,3 17 11,-1-3-5,-1 3 0,4 2 4,-3 8 4,1 1 2,1 2 4,-2 1-3,1 5-6,0 0-6,-1-3-4,0-2-6,-2 3-7,3-2-4,-2-3-9,-1-1-2,0-1-30,3-1-46,-1-6-32,-2 0-43,2-3-55,0-1-45,4-3-53,-2-5-65,3-3-137,2-1-54,-1-4 71,0 0-138,5-2-84</inkml:trace>
  <inkml:trace contextRef="#ctx0" brushRef="#br0" timeOffset="162623.81">15593 8761 1737,'0'-10'98,"0"0"15,-2 1 19,0 1 18,0-1 21,0 4 27,2-1 11,0-2-2,-2 5-14,2-4-18,0 7-12,0-8-19,-2 6-15,2 2-17,0 0-13,0 0-8,0 0 1,0 0-4,6 14-9,-4-4-5,2 3-4,1 5-6,-2 0-3,3 5-4,0-1-5,-2 6-5,0-2-3,2 3-2,-4 0-5,2 0-28,-1-3-35,2 3-43,-4-1-50,-1-2-49,0-5-57,0 0-65,0-1-50,-1-5-148,-7 2-72,4-3 51,-2-4-220,-2 0-221</inkml:trace>
  <inkml:trace contextRef="#ctx0" brushRef="#br0" timeOffset="162816.4">15356 9022 2213,'-8'-12'91,"2"5"19,0-1 11,0 3-8,6-4-8,0 2-5,6-3-12,4 1-16,0 0-5,10-2-5,3-4-5,5 5-7,5-2 0,1 0-9,3 3-4,2 0-24,0 3-39,-3-1-61,-1 0-71,3 2-76,-6-1-145,0 2-110,-3 2 41,1 0-86,1 1-37</inkml:trace>
  <inkml:trace contextRef="#ctx0" brushRef="#br0" timeOffset="163515.8">16485 8706 1540,'-6'-2'56,"6"2"8,-11-2 6,11 2 8,-6-2 8,6 2 8,0 0 0,-9-2-8,9 2-9,0 0-8,0 0 16,-6 6 13,6-6 1,0 6-4,0-1-4,0-5 6,-3 9 1,3-2-4,-1-2 2,-1 0-10,-2 3-5,-1-1-6,-2 0-5,1-2-4,0-1-9,0 0-3,0 0 0,-3-2-7,0-1-3,9-1-8,-16-3 1,7-1-12,3 0 3,0-3-4,-1-2-4,3 1-2,-1-4-4,5 0-3,-2 1-2,4-2 3,3-1-2,-1 4-1,3-5-8,-1 6-3,2 0 6,3-1-5,-1 5 1,4 0-3,-2 4 2,2 1 3,6 3-4,-3 4-2,4 0 2,-2 6 2,-3 0-4,2 7-1,1 1 10,-5 1-8,0 6 3,-6 1 6,-2-1 7,-2 2 6,-4 1 2,0-2 4,-6 6 7,-2-3-1,-5 1 5,0-2-3,-2-3-3,-2-1-2,-3-2 1,7-7-1,-5-1-4,2-1 1,-1-3-6,1-5 3,4-1-4,-2-3 2,2-2-5,2-4-4,2-2-1,1-1-2,1-1 3,4-4-5,0 0 0,2 1-1,0-2-4,2 1 2,2-3-1,0 4 0,3 1-2,1-2-1,2 0 1,2 3-1,0 3-1,2 1 4,4-1-4,1 4 1,0 0-1,0 0 0,0 1 2,2 3 1,0 2 2,1 1-3,0 0-1,2 1 7,-1 1-3,1-1 0,-5 1-11,4-1-32,-2-1-29,-1 0-40,-4 0-42,4-4-58,-2 2-71,-3-5-83,3 0-147,-2 0-19,2-3 58,-4-1-157,3 0-125</inkml:trace>
  <inkml:trace contextRef="#ctx0" brushRef="#br0" timeOffset="164227.13">17086 8690 1957,'-10'-7'133,"1"2"14,4-2 13,-2 3 14,2 1 14,1-1 3,4 4-10,-6-6-13,2 4-10,4 2-16,0 0-16,0-7-6,0 7-9,14-6-7,0 4-10,2-2-6,6 1-6,3-2-5,5 0-7,0 0-7,1 0-3,1-1-5,-2-1-6,-2 3-2,1-1-4,-8-1-8,2 1 3,-5 2-4,-2-1-1,-2 3-4,-1-3 0,0 1-8,-4 3-6,-5-1 1,-4 1-6,0 0-2,0 0-1,0 0-2,-15 21 1,4-12-1,1 6-1,-4 2 0,0 3 0,-2 4 2,3 5-1,-5-1 0,4-3-1,-3 4-1,4 0-1,-2-3 1,5-2 1,0-4-2,-2 1 1,2-1 0,2-3-1,1-5 1,1 2 3,-1-2-2,1-4 0,2 3 2,0-4 2,-1 1 1,1-1 1,2-2 0,-2 2 8,2-2 5,2-5 2,-4 5-5,4-5-1,-5 3-3,5-3 0,0 0-3,0 0-3,0 0 2,0 0-4,0 0 0,0 0 0,0 0-1,0 0-2,0 0-1,0 0 0,23-8 0,-12 8-1,2 0-2,4 3 2,-2-6 0,10 6 1,1-3-1,3-3 1,1 3-1,1 0 0,-1 0 2,1 0-2,-1-2 7,-2 0 2,-4 1 8,-2 1 5,-2 0 11,-1-2 11,-4 0 11,0 2 10,-3 0 12,3-3-10,-4 0-6,-2-1-3,2-1-4,-1-1 1,-2 2-6,0-3 3,-1 0-9,-1 0-3,-2-3-9,0 3-2,0-3-4,-2 1 5,0-4-14,0 1-18,-2 3-17,3-3-28,-3 3-43,0-1-48,-3 0-52,3 2-52,-4 1-69,2 0-86,-4-1-81,1 1-210,2-1 68,-4 1 59,1-2-365,1 2-402</inkml:trace>
  <inkml:trace contextRef="#ctx0" brushRef="#br0" timeOffset="164479.67">17810 8451 2776,'-8'-7'97,"0"2"20,1 2 23,3 0 21,0-1 23,4 4-3,-6-5-11,6 5-15,-3-4-19,3 4-15,9-10-13,-1 7-11,3-1-11,1-1-9,6 2-17,-2-2-35,2 3-33,0 0-35,2-1-29,1 1-46,-4-3-56,0 2-67,4-2-72,-4 1-166,-2-2-95,-1 1 83,0-1-250,-2 1-232</inkml:trace>
  <inkml:trace contextRef="#ctx0" brushRef="#br0" timeOffset="164690.22">18161 8140 2128,'0'-12'81,"0"1"41,0 4 34,2 1 20,-2 0 31,0 6 13,0-8-4,0 8-14,2-4-20,-2 4-23,0 0-19,0 0-12,0 0-13,8 20-8,-2-7-8,1 4-11,1 6-5,1 0-6,-1 3-9,1-1-28,-1 6-54,2-1-64,2 1-70,-4-7-93,-2 1-100,-4-1-193,0 3-41,-4-3 52,0 0-273,2 2-284</inkml:trace>
  <inkml:trace contextRef="#ctx0" brushRef="#br0" timeOffset="165965.91">18565 8510 2120,'0'0'8,"0"0"35,4-6 17,-4 6 19,2-5 21,-2 5 14,0 0 10,2-5 1,-2 5-5,0 0-16,0 0-13,0 0-7,0 0 10,13 10 13,-9 0-8,2 2-3,1 4 0,0-1-1,1 5-3,0 2-10,-1 1-7,4 0-4,-3 3-6,0-1-10,0 3-2,-2-4-6,1 2-19,0-1-33,-3 0-36,0-1-39,-2-3-48,1-1-60,-1-2-70,-4-2-80,-1-4-155,-2-1-31,4-2 77,-3-1-174,-3-3-119</inkml:trace>
  <inkml:trace contextRef="#ctx0" brushRef="#br0" timeOffset="166163.51">18456 8802 1869,'-10'-8'72,"0"1"32,4 2 15,1-1 5,0 0-1,5-1-7,0 0-18,8 0-6,0-2-10,4 0-9,8-1-4,5-1-11,9-1-2,4 0-6,13 2-6,-1-2-6,5 2-1,3 3-16,-3-3-50,2 3-65,-4-3-74,2 5-60,0-2-112,2 0-126,0 1-187,1-1-150</inkml:trace>
  <inkml:trace contextRef="#ctx0" brushRef="#br0" timeOffset="166441.54">20004 8320 1944,'-6'-11'59,"0"2"27,0-2 33,-1 1 29,1 3 20,1-1 17,1 1-7,2 2-4,-2 1-17,0-1-14,2 1-14,2 4-19,-4-6-14,4 6-12,0 0-8,0 0-2,1 17-11,2-5-4,1 3 0,2 2-3,0 4 0,2 0-7,-2 4-5,-2 0-8,2-1 10,0 2-8,-2 2-3,-2 0-15,1-1-32,-1-1-37,3-1-46,-5-4-49,0 0-74,4 0-68,-4-4-94,2-2-135,2 1-9,2-7-248,5 1-260</inkml:trace>
  <inkml:trace contextRef="#ctx0" brushRef="#br0" timeOffset="166675.87">20470 8536 2114,'9'-10'52,"-3"3"32,-2-1 21,1 3 20,-3-2 30,3 5 15,-5 2-5,6-5-1,-4 1-25,-2 4-17,0 0-14,0 0-1,0 0 0,-13 19-11,2-7-4,-5 3-2,-3 3 1,-5 4-13,-4 8-3,-3 1-6,-1 1-9,-13 14-3,1 2-5,0-2-6,2-1-32,7-5-42,5-5-53,4-1-62,-4-2-70,7 2-79,1-8-102,6-4-147,0-5 15,10-3-263,4-5-277</inkml:trace>
  <inkml:trace contextRef="#ctx0" brushRef="#br0" timeOffset="167143.78">20253 9069 2248,'8'-5'65,"-2"1"9,2-2 9,0 3 20,-1-4 20,6-1 13,0 1 2,4 0 4,0-1-9,0 2-3,2 1-9,4-3-7,-4 5-12,0-1-12,1-1-6,-4 3-12,0 2-5,-5 0-6,-1 0-4,0 7-3,-4-2-2,-2 3 2,-4-1-9,-4 3-1,-2 1-3,-5-1-5,-1 2 0,-5 1-7,2-2-4,0-1-6,2-1 1,3-1-4,-3 0-2,5-3-1,-1 1-5,0-1 3,1 0-1,2 0-4,2-1-1,2 0-1,2-4-2,4 8 2,2-5-1,2 2-2,3 0 3,2-1-3,0 1 1,1 3-2,2-2 1,0 1-2,-1 1 1,0 2-2,-4-3 8,3 3 6,-1 1 3,-4-2 6,1 2 10,-4 1 9,-2-2 10,0 1 3,-4-1 8,-2 1 2,-2 2-5,-4-2-1,-2 1-5,-6-2-4,-4 1-3,1-1-5,-7-3-5,0 1-2,-3 0-4,1-2-4,-2-3-28,1 1-37,-1-4-45,5 2-47,2-4-50,-3-2-61,3-3-70,3-3-64,3-2-137,3-6-73,1-1 46,7-5-295,-1-2-321</inkml:trace>
  <inkml:trace contextRef="#ctx0" brushRef="#br0" timeOffset="167911.88">20930 8301 2240,'0'0'-49,"-4"6"28,4-6 25,-2 4 30,2-4 27,0 0 22,0 0 6,0 0-1,12 4 6,-12-4 0,12 0 3,-4 0 2,-8 0 5,18-4 0,-4 2-2,0 2-8,1-3-18,4-2 5,0 2-8,1-1-7,-3-1-4,4-1-6,2 0-4,-6 1-4,3-2-3,-2 2-5,-3-1-3,0 2-4,-3-1 8,-2 0-4,1 4 3,0-3 0,-3 0 0,1 2 1,-3 1-5,1-1-1,-1 0-4,-6 2-4,11-2-6,-11 2-5,0 0 1,2 11 0,-7-4-1,1 5-2,-2 3-1,-3 3 0,-2 3 0,3 1 6,-2 3 0,-4 3 0,2-1 4,0 1 0,-1 1-2,0 0 2,-1-6-4,7 0 1,-3-1 0,0-2-3,4-5-2,-1 0 4,4-2-2,-4 1 3,4-4 0,-2-1 0,1-2 7,2 1 1,-4-3-4,6-2-1,0-3-3,0 0-4,0 0 0,0 0-2,0 0-3,0 0-3,0 0 1,0 0-6,20-10 1,-15 8-2,-5 2-3,14-4 3,-4 4-1,-2-1 0,4 1 1,1 0-1,2 0 0,2 1-1,3 1 1,0-2 1,1 2 0,0 0 0,0 0 4,1 1 4,-1-1 10,0-2 9,-1 0 8,3 0 10,-6 0 12,3 0 12,-3 0 7,-2 0 13,0-2 6,2-3-13,-5 3 2,2 0-4,-4-4-8,1 3-1,1-5-6,-3 1-9,0-3-4,-1 0-11,-4 2 4,0-3-6,-2 0-1,-2 0-13,0-1-20,0 2-17,0-3-29,-2 4-41,-2-3-45,0 3-51,0-1-51,0 2-57,-5 1-65,4 1-67,-1 1-122,0-3-111,-1 3 59,1-1-394,0-3-460</inkml:trace>
  <inkml:trace contextRef="#ctx0" brushRef="#br0" timeOffset="168136.53">21706 8203 2712,'-9'-6'26,"0"0"35,5 2 25,-2 0 31,4 0 21,2 4-12,0-9-13,4 6-11,1-5-11,11 2-12,-2 2-8,6-2-6,5 2-16,-1-3-31,3 3-44,-2-2-52,1 3-70,-1-1-71,-6-1-86,3 1-182,-6-2-11,2 1 62,-2-2-128,-1 4-65</inkml:trace>
  <inkml:trace contextRef="#ctx0" brushRef="#br0" timeOffset="168516.07">22169 8010 1730,'2'-6'102,"0"2"33,-2-1 15,0 5 7,4-9 16,-1 3-8,1-2 3,-2 3-11,5-1-8,-1-2-16,2 0-12,2-1-7,4 4-12,0-1-7,1-3-7,2 1-6,-2 6-9,-1-2-11,2 4-4,-4-3-5,1 6-9,0 1 1,-1 1 6,1 5-5,-3 3 8,-3 0 3,-1 4 4,-1 2 4,-3 2-4,0 3-1,-4-2-3,0 3 0,0 0-5,-2 1 2,-3-1-4,-2-2-1,3 2-1,-2-5-4,1 0-2,1-2-2,0-3-2,1-1-1,-1 0 1,4-5 2,-3 2-1,2 0 2,0-4 3,1 1 2,2-1 2,2-3 8,6 2 0,1-3-7,4-1-1,6 0-6,5-2-6,0 0-3,11 0-22,3-4-46,4 1-99,5-3-120,9-2-178,24-5-289,0-3 59,-2-4 92,-2-6-450,0-3-494</inkml:trace>
  <inkml:trace contextRef="#ctx0" brushRef="#br0" timeOffset="174887">5893 11818 474,'-2'-7'74,"2"7"-34,0 0-6,0 0 0,0 0-5,0 0 2,0 0-5,0 0 2,0 0 1,0 0-1,0 0 4,0 0 3,0 0 3,0 0 0,0-6 4,0 6 4,0 0-4,0 0 4,0 0 1,0 0-6,0 0 3,0 0 2,0 0-5,0 0 4,0 0 5,0 0-5,0 0 2,0 0-2,0 0-5,0 0 4,0 0 3,0 0 1,0 0 7,0 0-1,0 0 3,0 0 3,0 0 2,0 0 2,0-5-3,0 5-5,2-6-7,-2 6-4,0-9-5,0 9 1,-2-9-10,-1 1-3,1-1-1,-2 0-5,-3-4 0,1-2-6,-5 1-3,-1-4 2,-3 4-3,0-2-1,-4-1 1,2 4-1,-6-4 1,1 0 3,2 3 0,0 1-5,1 4-2,3 0-1,-4 4-2,2 2 0,0 3-3,-1 5-1,0 1-2,0 3 5,1 0-3,0 3 0,1 1-1,3 3 1,1-1-3,4-2 3,1 5-2,4-1 0,2 0-1,2 0 5,2 2-1,4 2-3,2 0 2,4 0 1,4-1 0,3 4-2,3 0 2,0 0 0,-1-4-2,1 3 2,-1-3 0,2 2 0,-5-5 0,-2 0 0,1-1-3,-4 2 4,-2-1 11,-3 0 6,-6-3 3,-2-1 2,0 3 3,-6-1-1,-2-1-3,-4-2 0,2 2 0,-5-3-3,1-2 0,-2 0-1,0 0 1,-2-1-4,2-5-1,1 3-2,0-6 0,0 2-3,3-4-9,-4 0-19,4-2-29,-1-3-34,3 0-41,3-6-32,1 2-34,4-4-33,0-2-89,4-2-364,4-2-169</inkml:trace>
  <inkml:trace contextRef="#ctx0" brushRef="#br0" timeOffset="175285.99">5986 11855 1831,'8'5'-36,"-2"-1"13,-2 1 25,4 1 15,-4-2 12,-2 1 7,2-2 5,0 1-3,0-1-2,0-1-1,0 3 14,2-5 9,-6 0 6,20 0-1,-7 0-11,-1 0 0,6-7-8,-2 4 0,1-3-4,0-2-5,-2 3-4,0-3 0,-2-1-2,-3 1-4,0-1 0,0 0-5,-5-2-4,-2 4 1,-1-1-6,-4 1 1,-4 1-4,-1 1-2,-4 0-4,1 3 3,-3 0-4,0 4 4,-4 0-3,-1 6 3,-2 0 2,2 3 0,-3 2 0,3 5 4,-1-1 0,4 1 0,3 2 1,-2 1 2,6 0-3,2-1 5,2 0-1,4 1 2,2-5-2,4 4 4,2-1-6,8-2 4,2-2 0,4-1-4,2-3 2,9-2-8,1 0-27,4-4-36,-2-3-41,6-2-57,0-2-86,4-3-140,-1 0-86,9-4-78,-3-5-48</inkml:trace>
  <inkml:trace contextRef="#ctx0" brushRef="#br0" timeOffset="175543.29">7032 11740 1555,'-6'-10'32,"-3"2"20,-1 1 19,3 0 19,-5-3 18,0 2 14,0 1 11,-1 0 1,3 1-3,-1 3-14,0-3-10,-1 6-11,0 3-9,-2 1-9,0 4-12,-1 1 0,-2 2-8,4 5-6,-2 1-6,4 4-4,1-3-2,1 4-4,4-1-3,-1-1-1,6 0-8,3 1 3,4 0-2,1 0-5,4-5-22,4 1-19,2-2-33,6-4-37,1-4-45,3-1-42,4-2-35,-1-4-29,1-6-62,6 1-71,-3-7-259,-2 0-132</inkml:trace>
  <inkml:trace contextRef="#ctx0" brushRef="#br0" timeOffset="176183.56">7372 11754 1665,'8'-17'-4,"-4"2"36,-4 1 19,0 0 22,-4 5 20,0 0 12,-3 1 11,2 0 2,-1 2 1,-3 3-3,1-1-11,-4 1-6,2 3-9,0 3-10,-2 2 1,0 2-7,0 2-5,2 1-5,-3 2-2,4 3-2,1-3-6,-1 4-5,5-1-2,0 0-9,0 0-1,2-1-1,0-3-4,2 3-4,0-5-5,0 3 4,4-4 1,-2-1-1,4-2-3,1-1-3,1-2 1,0-2-1,-8 0-5,20-6 2,-10 1-6,0-1 4,2-5-6,-2-2 5,0 1 0,-1-2-9,2 0 3,-3-1-3,3-2-1,-6 5 2,2-2 0,1 3-5,-2-1-1,0 3-4,-3 1 1,2 1-5,0 2 2,6 4 3,0 1-5,0 0 3,4 1 2,1 5-6,1 0 5,5 3 1,-1 2 7,-2-1 0,-2 4 13,2-3-2,-2 3 1,-2 0 2,-2-4-6,-3 2 2,1-1 5,-2 0 1,-2 0 3,-2 2 3,-3-3 1,-2 1-9,-2-4 8,-3 2-7,0-1-2,-2-2-1,-1 0 0,1-3-2,-1-1 1,-3-4-3,3-1-5,-1-3-1,-2-4-7,5-1-3,0-2-5,2-4 0,2-1-5,2 1-1,2-1 3,4 0-2,2-3 1,5 2 3,0-1 1,4 5-3,2-2-3,2 3 6,1 2-1,3 0-1,-2 7 3,0-3 2,-3 4-2,0 3 2,0 1-2,-1 4 4,-1-1-5,2 1 8,-3 3-6,-2 2 6,2-1 3,-5 4-5,0 0 2,2-1 1,-2 2-2,-1-1-13,-3 1-19,3 1-31,-3-3-44,-1 0-49,1-1-54,0-1-52,2-1-110,0-2-157,0-4 49,1-1-150,2-2-129</inkml:trace>
  <inkml:trace contextRef="#ctx0" brushRef="#br0" timeOffset="176739.95">8333 11272 1783,'-7'-21'37,"-2"3"35,3 5 34,-2 2 12,3 2 3,3 1-3,-2 1-11,-1 0-13,3 4-14,2 3-13,0 0 9,0 0 3,0 0-1,5 30-1,1-12 5,0 6 8,4 6-4,0 3-7,1 1 7,0 2-6,3-2-5,-4 0-6,0-2-2,-1 3-6,0-4-4,-3-5-1,3 0-11,-3-2-4,-2-5-5,0-1 1,0-4-3,-2 0-1,0-3 7,0-1-6,1-4-6,-3-1-3,0-5-3,-7 3-3,7-3-3,0 0-8,-18-10-8,8 6-5,0-2 3,-2 0-7,-6 3 3,1-1 0,-1 2-2,-1 0 2,-3 6-1,2 0 1,-4 3-4,1 5-2,2-2 9,0 7-6,1-1 5,4 2 3,3 1-7,2-2-1,3 0 4,3-3-6,1 3 2,6-5 2,0-2 8,5 0-6,-1-3 0,5-2 1,2-2-1,1-3 2,1 0 2,2-3-9,2-4 4,0 2-2,0-3 8,-1-1 0,1 1 0,-1 1-3,-3-1 1,0 2-3,-3 1-2,2-2-2,-4 5 1,-3-4 2,5 5-4,-1-1 9,-4 2-1,5 2-5,-2-1 15,-2 5-13,3-4-2,0 3-1,-1-1-2,3 3-26,0 1-25,-2-5-26,-1 3-37,0-2-42,6 1-48,-2-1-43,-2-2-97,8 0-76,0 1-64,5-2-127,4 1-119</inkml:trace>
  <inkml:trace contextRef="#ctx0" brushRef="#br0" timeOffset="177338.19">9924 11521 1753,'-15'-15'61,"5"2"21,-3 0 21,1 1 12,1-2 23,1 3 11,-4-2 4,2 0-5,0-1-6,0 3 6,0-1-7,2 3-13,-1-1-4,2 0-10,-3 3-15,1-1-10,1 4-9,-4 2-10,0 2-9,0 5-8,-2-2-2,2 6-6,-1-1-4,0 4-8,2 1-2,3-1-3,-3 6 1,4-3-4,1-1-6,2 1 4,4 3-6,-3-5 2,5 0 0,0-1 2,2-3 1,3 1-4,-1-4 0,3-1-3,2-2 0,2-3-3,-1 0 4,1-3-2,3-4 1,0 0-3,-1-4 0,1-2-1,0-4-1,0 0-3,1-3-3,-2 2-2,-1 0 4,1-1-4,-2 6-2,0 0 0,-1 1-2,1 1-2,4 2 2,0 1-1,3 2-5,-1 3 4,4 0 0,3 6-1,1 0 0,2 3 3,2 2-1,-5 4 1,2-4 1,-1 8-1,-3-3 1,-2 2-3,-2 0 4,-3 3 1,-4-3 2,-2 0-1,-2 1 0,-5-3 0,-2-2 3,-2 1 1,-2 0 0,1-5 3,-3-2 2,0 0-4,-3-2-2,9-3 1,-16-3-6,9-5 4,-2-1-2,1-3-2,4-4-10,0-2-13,0 0-19,6-1-13,0-5-22,2 2-16,4-3-19,3 0-23,6-1-43,0 1-48,7 2-42,-5 3-96,4-2-179,2 3 39,1 0-160,-2 1-160</inkml:trace>
  <inkml:trace contextRef="#ctx0" brushRef="#br0" timeOffset="178602.27">10787 10923 1857,'-2'-6'31,"0"0"36,0 1 27,2 5 19,-6-9 16,3 6-6,3 3-8,-1-7-14,1 7-14,0 0-11,0 0 10,0 0-9,-4 21 1,4-10-1,2 6 4,1 1 1,0 4-3,3 3 0,-2 2 0,0 1-9,2-1-6,-2 0 5,-1 2-5,2 0-10,0-4-2,-4 0-6,4-4-8,-3-2 0,0-2 0,1 1-7,-1-5 0,0 0 0,0-3 3,-1-3-4,-1-1-5,3-1-6,-3-5 1,0 0-2,0 0-2,-17-11-12,9 4-2,-5 1-5,-1-3 2,-7 1-1,1-2-2,-6 6-8,-1-3 3,0 5 2,-5 0 2,0 4-4,-2 1 3,0 4 1,0 1-1,2 6 2,5 0-2,1 4 4,6-4-1,0 4 1,6-4-8,3 3 2,3-2 1,3-3 7,5 2-4,5-5 4,1 2-2,7-4 14,1 0-3,6-3-8,0 0-13,2-4-9,3 0-3,3-4-7,-2-2-2,3-2-1,-1 4 10,-4-9-2,0 3 6,-1-1 7,-3 0-7,-2-1 2,0 1 2,-4 1 13,-1 3 4,-4 0 3,3 0-4,-1 2 0,-5 2-5,2 0 2,-2 3 3,-6 0-2,12 6 9,-7-2-4,2 0 4,-1 1-2,1-1 2,-1 2-2,1 0 8,-1-1-5,5 1 4,-1-3 2,-2 1 1,5 0 0,-3-3-2,3 2 6,0 0-7,-2-3-1,4-3 4,-3 3 3,4-4-8,-2-2-1,1 1 4,0-1-3,0-3-4,-4-1 3,1-1-5,1-1-9,-5-3-1,2 0-2,-3 1-1,2 0 5,-3-2-1,-2 3 2,0-1 0,-2 3 7,3 2 5,-5-1 6,1 0-3,-1 3-1,-1 1-4,-4 2-1,5 4-3,-6-1 2,6 1-1,0 0 0,-15 9 2,12-4 5,-1 3-1,0 1 7,4 0-1,-3 6 0,3-4 0,0 4 5,5 0 2,-3 1 0,5-1-1,0 0-2,-1 0 3,2 0-3,3-1 2,1-3-3,1 2-2,2-5 1,0 1-1,0-2-2,2-2 0,0-2-1,-2-3-2,3 0 5,0-5-3,0 2-2,0-5-2,1-1 1,-4-3-2,4-3-2,-5 0-1,1-5-1,-2 1-2,0-3-3,-3 0-3,-3-2 1,1-1 2,-1 2-5,-3 0 2,-3 2-2,2 2 2,-3 1-1,-4 1 0,0 0 0,-3 2-1,-2 4 0,0 0 1,-2 2-1,2 1-2,-1 0 1,3 4 0,-2 0 1,3 1-3,-2 1 0,8 2-1,0 0 8,-10 3-6,10-3 6,0 6 1,0-6-2,8 10 4,-2-7-2,4 5 0,1 0 0,2 0 7,-2 1 2,5-1 3,0 1 0,-2-1 7,0 1 4,2 1-1,-4 0-1,3-1 0,-3-2-3,0 3 3,0 0 0,-2-3-3,1 3 3,0-1-4,-3 1 2,1-1-2,-1 2-3,1-2 0,-3 2 0,1 0-2,-1-1-3,-2-1 1,2 2 0,-2-5-3,-1 4 1,3-3-1,-3 3 1,1-3-2,0-1 1,0 3-3,-2-2 0,2-2 2,-2 0 1,3 0-5,-1 1 3,-1-2 0,2 1-1,-1-3 3,3 2-10,0-1-13,-7-3-7,10 3-21,-10-3-21,12-3-23,-12 3-17,12-1-31,-6-3-30,-2 0-41,-1-1-55,0-2-46,-1 2-86,-4-3-143,-1 0 3,2 4-202,-1-5-228</inkml:trace>
  <inkml:trace contextRef="#ctx0" brushRef="#br0" timeOffset="179753.16">13188 10790 1983,'-2'-6'-22,"2"6"24,0 0 23,-2-6 21,2 6 18,0 0 13,0 0 11,-2-3-3,2 3-3,0 0-9,0 0-12,0 0-8,0 0-2,0 0 13,0 22 4,0-7 3,4 5 4,-2 1-4,0 3 6,2 5-5,0 0-6,2 5 1,-3 2-9,2 0 0,-1 2-6,0 2-8,-2 2-2,0 2-4,0-2-3,0 3-28,-2-8-32,2 1-40,0-9-41,0 0-30,5-6-37,3 0-27,3-7-32,2-3-40,1-5-55,4-5-31,1 0-234,3-6-91</inkml:trace>
  <inkml:trace contextRef="#ctx0" brushRef="#br0" timeOffset="180197.62">13673 11347 1571,'24'-18'-18,"-7"1"32,-3 1 37,-1 1 26,-5 2 25,1 2 25,-5-3 15,2 1 11,-2 0-7,2-1 9,-4 3 11,0-3-3,2 4-6,-4-3 2,-4 0-10,2 2-12,0 2-14,-4-3-14,-2 2-10,-5 4-12,-2 1-9,-2 3-8,-1 2-9,-2 3-2,-1 1-10,0 4-6,0 0-1,-1 1-7,4 3-3,-2-1-2,6 0-4,1 1 3,3-1-3,1 3-3,4-3 1,1-1-1,4-1 2,2-1-5,3-1-2,4-2 0,3 1-1,-1-4 0,3 1-3,2-3-3,-2-3-2,3 1 0,0-5-2,0 1-3,-2 1 2,0-5-3,-1 1 2,-1 0-3,0-3 2,-3 2-3,1 0 2,-1 1 1,-1 1-2,-2 3-1,1-1-6,-4 1-1,2-1-4,-2 4-1,2 0 0,-6 2 0,0 0 7,14 6-3,-10-1 0,0 1 1,-2 2 3,2-1 0,1 4 0,-1-3 3,0 1-2,3 3 6,-1 0-3,-2 1-8,1-4-33,3 6-29,-2-6-47,-1 0-48,0-1-56,3 1-67,-2-5-81,0 0-166,-1-1-2,4-2 66,-9-1-151,20-7-118</inkml:trace>
  <inkml:trace contextRef="#ctx0" brushRef="#br0" timeOffset="180428.04">14085 10923 1785,'-6'-13'76,"2"5"42,2 0 21,0 1 8,2 2-4,0 5-1,-2-7-13,2 7-15,-2-3-9,2 3 1,0 0-1,0 0-2,2 22-4,0-10-5,2 3 1,0 0-6,0 3-8,1 0-8,-1 3-9,3 0-4,-1 0-3,-2 3-3,0-2-29,3 1-38,-5-2-44,0 0-61,-2-2-72,0 1-66,-2-5-66,2-1-116,-4 0-63,-1-4 55,1-2-120,-2-3-66</inkml:trace>
  <inkml:trace contextRef="#ctx0" brushRef="#br0" timeOffset="181011.54">13954 11175 1674,'-10'-10'73,"1"2"30,3 1 21,2-1 10,2 2 0,-2-1-3,6 0-7,2-1-12,4-2-12,3 0-12,6-1-3,6 0-11,1 0-3,7 1-8,1-2-13,2 1 0,0 1-3,-3-2-6,1 3 0,-4 1-12,-3-3-2,1 2-2,-5 0-2,-2-1-5,-4 0-3,-3 0 2,0 1-2,-5-2-2,-2 3 10,-1-1 2,0-2 14,0 4 16,-2 1 0,3-1-1,-3 1-2,0 3-11,0-1-4,-2 4-3,4-7-13,-4 7 4,0 0 4,0 0 0,3 16-4,-1-5 7,0 0 0,0 3 7,0 2 3,2 0 2,1 4 0,-1-1 0,0 0-2,0 2-4,2 0 1,1 2 0,-2-4-4,1 2-4,-2-5 1,2 1-6,-2 1-2,0-5-14,0 2-28,1-5-21,-3 0-12,-1-1-11,3 1 3,-2-5-15,-2 0-4,0-5 5,0 0 4,0 0 8,-11 0 8,11 0 5,-9-12 5,5 4 3,2-1 5,0-1 3,2 0-1,2 1 12,0 0 5,4-2 3,1-1 5,-2 0 6,7 2 4,1 1 4,1 0 1,2 0 6,-1 0 7,5 4-2,-1 0-2,0 0 3,3 2 4,-4-1-4,2 4 9,-1-3-11,0 6-6,-2-3 2,-1 4 6,2-1-4,-4 2 1,-1 0 3,0 0-2,-5 4 2,1-2-1,-3-2 2,-2 5-33,0-3-32,-2 1-50,-4-1-77,0 2-86,-4-4-113,0 1-161,-3 0 19,-1-3-190,-1 1-196</inkml:trace>
  <inkml:trace contextRef="#ctx0" brushRef="#br0" timeOffset="181166.1">14694 10919 1997,'0'-17'37,"0"2"26,-3 1 23,3 5 7,0-1-2,-2 5-11,2-2-12,2 0-10,1 4-29,3-2-29,0 4-47,5 1-60,-11 0-55,21 4-101,-9-2-144,6 1-143,-1 4-52</inkml:trace>
  <inkml:trace contextRef="#ctx0" brushRef="#br0" timeOffset="181683.17">15217 10938 1633,'3'-6'99,"0"2"30,-1-3 18,0 1 17,-2 1 17,2 1 32,-2 4 2,0-7-4,0 7-13,1-9-19,-1 9-16,0 0-16,0 0-17,0 0-10,0 0-13,0 0-11,-22 14-6,14-4-6,1 1-7,1 0-8,-1 5-6,1-3-2,4 2-7,-2 1-5,4 1-4,-2-2-5,5 0-2,0 2 0,1-4 0,5 3-1,-4-3 1,7-1-8,3-4 0,-2 5-2,7-6-3,-1-1-2,2-1-2,3-3 1,0-2-5,-2 0-10,6-4-2,-1-1-9,-1-2-1,0-3-3,-5-2 0,0-1-2,0-2 1,-4-2 1,0-1-1,-2-3 2,-3 1-1,-2 0 4,0-1 0,-4 4 2,-2 2 18,0-2 11,-2 4 1,0 2 1,-2-3-1,-2 4-4,-4 3-2,0-1-3,-2 4-2,-3 1 4,0 3-2,1 0-4,-4 3 0,4-1 0,1 4-2,-2 2 1,4 0 3,1 1 4,2 1 3,0 1 12,4 0 7,8 3 3,-2-1 0,6-1-1,6-1-5,-1 0 3,5-1-6,4-3-4,2 0-1,7 1-3,3-1-16,1-4-49,1-1-73,2 2-86,-5-6-104,3-2-122,0 2-224,-4-3-25,0-6 103,-4 1-440,2-4-482</inkml:trace>
  <inkml:trace contextRef="#ctx0" brushRef="#br0" timeOffset="183907.38">16975 10647 789,'2'-4'235,"0"0"-48,0-2-39,-2-1-37,0-1-11,0-1 0,-2-1-6,-2-4-9,0-1 5,-4 2-2,0-5-4,-2 3-6,-1-2-3,-4 4-5,2 2-8,-1 2-7,-4 1-4,0 3-8,-2 4-1,-1 5-6,1 4 0,-4 1-5,1 4-4,0 0-1,6 4-5,-1 3-3,6-1 1,2 0 0,1 2-2,7-4 0,4 2-1,7-3-3,1 3-3,7-4 3,10 2 2,3-2-4,-1 0 1,5 0-4,1-2 0,-3 1 0,-1 1-3,-3-1 2,-6-3-1,0 1 1,-3-3 11,-4 1 19,0-1 11,-5 1 11,-1-1 0,-5-1 0,1 0-4,-5 1-4,0-3-4,-5 1-8,-2 1-2,-1-5 0,-2 1-4,-1 1-2,1-5 0,-5 0-2,4-3 0,-1-1-8,0-3-11,4 0-12,0-5-13,6-3-8,2 1-6,6-3 3,2-2-1,6 0-2,6-6 4,2 3 2,2-2 2,9 0 2,-1-1 3,1 1-2,3 1 4,-6 3 1,2 1 11,-3 4 4,1 3 3,-4-1-6,-1 6 0,-1 1 8,-4 4 4,1 4 12,-1 4 10,3 1 4,-5 6 1,2-1-2,-1 5 1,-2 0-2,-2 3-3,0-2 2,-3 2-3,-1 1-3,-2-2 2,-3-1-5,-2-1-1,0 1-4,-2-4 10,-2-2-11,0-1 6,-2 2 0,0-3-8,0-5-3,-4 1 7,2-3-6,-4-1-2,8-2 0,-10-7 4,4 1-10,4-4 0,-2-1-4,4-5 2,0-2-1,2-1 0,2-5-3,4 2 3,0 0-3,4 2 1,0-1-4,4 4 4,2 1-4,1 4 3,3 0-1,-1 6-7,-1 3 1,1 1 0,4 4-3,-5-1 9,4 5 0,-3 3 3,1-1-3,-2 3 4,-2-2-5,-2 6 2,-3-6 4,-3 4 0,-1-4 2,-4 1 3,1 0 11,-4-1-2,0-1 2,-2-2 0,0-3-6,-4 1 3,4-4 0,0 0-2,0 0-1,0 0-2,-19-13-4,16 5-1,1-6-7,0-1-19,4 1-21,0-3-28,0-5-38,5 1-41,2-1-35,-1 2-30,6 1-44,0 0-71,2 2-128,3 4-53,-5 4 67,2-1-106,-2 6-49</inkml:trace>
  <inkml:trace contextRef="#ctx0" brushRef="#br0" timeOffset="184693.9">18209 10479 1556,'4'6'25,"-1"2"28,-1-3 22,0 4 22,0-1 14,-2 1 8,0 2 10,2-2-5,0 2-3,-2-1-6,2-1-8,2 2-3,-2 0-10,4 0-7,2-1-12,-2-1-2,0-2-8,4 0-4,1 1-5,2-3-3,-3-3-4,3-2-6,1 0-6,4 0-3,-5-4-14,6-4-6,-5 0-4,5-5-5,-1 0-1,-4-4 0,1-5 1,2 0-4,-4 1 3,-1-1-4,-1 4-2,0-1 10,-5 3 12,0 5-7,-1-2 1,3 3-2,-5 3-3,3 2-2,-4 4 0,-2 1 2,0 0 0,0 0 9,-4 17-2,0-7-8,4-1 7,0 0 3,0 2-2,0 2 1,4 0 2,0-2-2,0 2 6,6-2 0,1 2 3,4-4 0,4 0-4,5-1 0,-2-2 0,4-3 0,1-1-5,-3-2-3,5 0 1,-1-4-3,-2-1-6,-2-3 4,2-3-1,1-6 2,-3 0-8,-3-6 7,-5-3-10,0 0-1,-4-3 0,-1-1 1,-4 2 5,-3 1 5,-3 0 8,2 4 23,-3 5 6,2 0 12,-2 2 2,0 0-11,0 5-5,0 0-6,0 1-10,0 3-1,0 7-6,0 0-1,0 0 0,0 0-1,-10 24-6,10-13 6,0 6-6,2 1 0,0 1-1,2 1-3,2 4 0,2-4 3,4 1-2,0 1 1,3-2 3,-1-2 2,4-2-6,-2-2 5,2-1-1,-2-4-5,1 0 2,3-7-20,-5 1-6,4-6-11,-3 2-11,-1-7 0,-2 0-2,4-4 6,-5-6-3,0 2 4,-5-8 1,2 0 4,-3-1 3,-2-3 0,-2 0 7,1 2 5,-1 2-1,-2 2 20,0 3 8,2 2-2,-2 2 1,0 4-6,0-1-4,2 3-6,-2 1-1,0 3 3,0 5 2,0 0 3,0 0 1,5 17 7,-1-6 5,0 2 6,0 2-4,3 2 2,1 2 0,0 2 0,1-1-2,0-1-1,1-1 0,0 1-4,3 1 4,-2-5-31,2 3-48,-3-6-72,3-2-100,0-1-104,-4 1-170,0-5-82,-2-1 59,2 1-274,-3-2-289</inkml:trace>
  <inkml:trace contextRef="#ctx0" brushRef="#br0" timeOffset="184859.45">19428 10159 2278,'-10'-17'116,"4"6"23,2 1 14,2 0 18,0 2-13,2 1-12,2-3-14,4 3-15,2 2-13,5-3-6,2-1-13,4 7-50,0-5-70,0 4-94,3 1-114,-4-1-170,1 0-118,1 1 52,-2 4-168,4-2-144</inkml:trace>
  <inkml:trace contextRef="#ctx0" brushRef="#br0" timeOffset="185015.03">19998 10336 2053,'0'0'159,"0"0"1,0 0-9,0 0-11,-8 0-17,8 0-15,0 0-46,0 0-68,-4 2-76,2 3-72,0-3-78,-1 5-185,-3 1-43,-5 1-86,-3 4-49</inkml:trace>
  <inkml:trace contextRef="#ctx0" brushRef="#br0" timeOffset="185565.09">14378 12278 1583,'-30'1'80,"1"-1"15,5 0 0,2 0 10,0-1 18,3 1 25,6 0 13,-1 0 7,3 1-10,1-1-10,-2 0-21,4 2-15,8-2-13,-14 0-5,5 0-19,9 0-3,0 0-1,0 0-13,0 0-1,38-3 0,6-5 7,43-7-5,17-7 1,14-4-1,21-10 2,45-9 8,28-8-8,16-2-4,22-1-5,14-8-6,14-1-5,72-17-2,-8 3-3,-62 12-6,-1 5 0,7 6-2,-2 3-8,-17 5 1,-22 4-2,-24 6-1,-26 3 0,-49 9-4,-17 3-1,-18 0 1,-14 6 1,-20 0-4,-19 4-32,-17 2-34,-17 1-22,-8 3-22,-12 2-29,-8 2-41,-12 0-44,-4 3-54,-18 0-68,-19 3-151,-38 5-40,-12 3 74,-7 2-165,-10 2-115</inkml:trace>
  <inkml:trace contextRef="#ctx0" brushRef="#br0" timeOffset="185939.42">14817 12431 1913,'-94'15'104,"-2"-3"0,4 0-2,5-3 11,21-1 38,16-4 33,9-1-1,9 0-10,9-6-22,8 0-12,10-3-15,10-2-14,19-5-10,41-10-13,26-6-6,25-3-6,24-6-11,52-11-2,26-7-1,19-1-8,20-2-6,17-2 0,7 0-1,68-11-6,-66 11-7,-6 0-1,-4-4 6,-2 3 7,-6-1 6,-13 6 0,-16 1 2,-23 7 1,-27 3 2,-46 10-2,-21 5 7,-16 5 19,-14 1 14,-12 4 9,-23 4-13,-11 1-5,-11 3-13,-6 3-9,-6-1-5,2 2-7,-7 2-7,0-2-9,2 4-14,-5-1-25,-2 0-36,2 2-46,-2 2-65,-2 0-60,-1-1-55,1 3-80,-8 0-151,6-2-142,-6 2 65,0 0-387,0 0-438</inkml:trace>
  <inkml:trace contextRef="#ctx0" brushRef="#br0" timeOffset="188073.22">15150 5296 2390,'-6'-5'-167,"0"2"20,2-2 14,-2 0 18,2 0 22,-3-1 13,3 0 8,-3 1 7,0-1 9,2 1 18,-2-3 4,1 1 8,0 0 6,0 0 16,-3 1 13,2-2 17,1 1 3,-2-1 4,2 3 2,-3-3-7,0 1 1,-1-3-6,-3 0-1,-1 2 0,-6-1-5,-3 0-2,-3 0 2,-4 1-1,-5-1 2,-3 2 0,-4-3 8,-1 3 2,0-1 3,0 3-1,-5-2 0,3 2-6,-2 3-2,-2 2-3,0 0 3,-6 6-7,-1 3 0,2 7 2,-16 6-4,0 7 0,2 7 1,2 6-3,2 6-1,4 5 0,4 3-2,4 0 2,3 6-1,5-3 3,3-1 2,9 0 4,5 0 3,10-7 4,8-8-2,5-4 2,4-1 2,9 1-4,4 5 5,8-1-4,19 14 2,4-7-2,9-2-2,7-4-3,5-3 0,10 0 0,6-9-3,9-4-1,8-2-1,6-7-1,6-8-2,-5-1 1,1-5-1,-6-5 0,-1-1-3,-7-8 6,-2 0 3,-3-4 20,-4 0 2,-9-6 3,-4 0 6,-14-2 3,-11-1-1,15-10 0,-18 1 0,4-10-5,-9 1-2,-10 2-2,5-18-7,-4-4 2,-7-8-2,-7-5-6,-5-4-6,-5-5 1,-8-3 2,-5-2-8,-3-2-2,-7 7 1,-3 2-4,-4 5-5,-4 2 4,-1 6-4,-5 4-4,-3 7 2,-11 4-1,-5 6 0,-12 8-6,-16 9 2,-16 8-7,-18 10 5,-14 11 1,-11 10 0,-15 11 1,-43 25 0,-14 18-19,-9 22-24,0 17-27,18 11-38,13 6-47,24 4-60,20-6-155,23 0-167,17-3-94,36-26-128</inkml:trace>
  <inkml:trace contextRef="#ctx0" brushRef="#br0" timeOffset="193702.04">1109 12285 1280,'0'-9'48,"0"-1"2,0 1-10,2 2-11,-2-1-10,0-1 2,2 4-1,-1-1 2,4 2 10,1 2 12,3 4 3,1 4 11,4 3 12,0 9 2,8 7-3,1 11 0,11 20 2,2 5-4,-3 4-3,2 5-4,-2 0-5,-3-2-3,-3-1-5,-3-2-5,-3-14-2,-8-7-3,-1-10-5,-1-3-2,-3-4-1,-2-5 13,4-1 14,-6-6 4,-1-5-11,0-2-4,-6-6-3,3-2-6,0 0-3,-15-12-1,5 2-5,0-3-2,-6-5-4,-5-4-2,2-2-4,-4-3-4,-7 0 2,3-1-6,-1 6 2,1 7-4,1 4-1,-1 5 0,0 8-1,-1 6-1,-4 7 0,3 6-2,-1 9 4,5 5 1,1 4-3,6 2-1,2-1 3,6-5-1,3 0-1,3-7 1,2 1 3,2-6-3,0-2 1,4-4 5,1-2 2,3-4-2,0-4 2,3-6-2,0-2 0,0-6-2,5-2-4,-2-4 2,4-6 1,-1-4 0,2-3-6,-5-3 3,8-6-4,-3-2-1,2 1 3,0-3-2,1 3-3,3 4 3,3-1 0,1 3 0,1 3-3,6 6 1,-2 4 0,2 5 2,3 3-3,4 4 3,-1 0-4,1 5 5,1 2-1,-3 4-2,3 2 3,-4 2 3,-4 0-10,-2 2 8,-5 2 2,-7-1 6,-3 1 12,-6 1 2,-5-1 1,-5 3-3,-6-2 1,-1-2-1,-4 0 2,-4 0-5,2-4 4,-4-1-4,-2-4 0,4-1 0,0-8-1,-4-3-4,4-3-4,1-6-1,-1-3-10,3-11-10,2-3-16,3-5-19,2 1-25,6 1-22,5 0-35,2 0-39,5 7-38,8-4-41,-1 1-103,1 6-141,5 1-97,3 1-87</inkml:trace>
  <inkml:trace contextRef="#ctx0" brushRef="#br0" timeOffset="194569.1">2366 12373 1555,'4'-2'1,"-4"2"21,0 0 15,0 0 9,0 0 11,0 0 8,0 0 9,-18 15 4,10-5 2,-4 3-2,0 2-1,-1 7 1,0 0-1,1 4-7,-1 5-6,5-1-6,-1 3-4,0-3-4,5-1-4,0-3-4,4 1-2,-2-3-5,4-4-3,-2-1-3,4 0-1,-2-5-1,5-1 1,0-6-4,-1-1-1,0-6-2,-6 0-4,19-7-3,-11-4 1,3-4-2,0-2-2,-3-5-2,-3-2-2,2-2 0,-3-1 0,2 1 2,-4 0-3,0 5-1,-2 0 4,0 4 3,2 2-4,-2 1-4,2 2-1,-2 5-2,2 3 3,0 2-6,-2 2 4,0 0-1,12 15 2,-3-3 2,0 0-3,1 1 4,1 3-2,1-1 3,2 2-5,-2-3 2,3 1 0,-5-3 3,3-3 1,-2 4-2,1-6 0,-1-5-1,0 3 3,-1-5 0,0-2 1,1-1-5,0-4 2,0-2 0,-3-2 2,-2-1-2,0-4-3,-1 0-1,0-2-1,-3 0 2,-2-1-1,0 0 1,0 2 3,-2 0 8,2 5 7,-3-1-2,3 1-5,0 3-7,-2 0 1,4 6-3,-2 3 0,0 0 0,0 0 1,0 0-1,13 21-1,-9-12 2,2 3-1,1 2-1,3-1-2,-1 0 0,1-2 0,-1 0 1,-3 0 1,1-2-1,1-1 4,-1-3 1,1-1 3,-2-2-1,2 0-3,-8-2 1,16-8-4,-9 3 2,2-5-2,0-1 1,-3-3 1,0-1-1,1 0 1,-4-1-6,3-1 2,-4 0 0,0 3-1,2-1 2,-2 5-3,0 0-6,-2 0 4,2 3-8,2 1 3,2 4 2,-6 2 2,16 2 2,-6 2-1,5 4-1,0 1 6,6 0-7,3 3 2,3 1 0,3 1 1,2-1-2,-1 1 4,0-4 5,-2 0-5,-5 0-1,0-3 4,-1 1 3,-3-4 13,-4-2 18,4-4 8,-6-1 9,3 0 3,-4-5 2,0 1 11,-6-4-5,2-3-4,-3-1-2,-6-4-6,0 0-7,-5-4-3,-2-2-7,-5-4-4,-4 3-3,0-3-3,-3 5-6,-1 1-2,4 3-22,-2 6-42,0 0-49,3 4-47,-2 4-45,6 4-58,3 2-51,1 0-134,7 0-134,0 0 64,0 0-134,0 0-131</inkml:trace>
  <inkml:trace contextRef="#ctx0" brushRef="#br0" timeOffset="194752.38">3914 12139 2002,'5'-5'139,"-1"0"-9,-2 2 9,2-2 9,-4 5-3,7-6-12,-5 3-22,0-1-18,-2 4-41,4-4-60,1 2-43,-5 2-51,7-4-62,0 3-74,-4 1-160,-3 0-78,13-4-87,-13 4-65</inkml:trace>
  <inkml:trace contextRef="#ctx0" brushRef="#br0" timeOffset="197440.18">271 11962 1433,'-3'-22'-59,"-4"3"12,3 4 21,0 0 4,0 1 18,2 5 17,0-2 19,-2 1 14,3 1 4,-3 1-9,2 0-4,-1 0-11,2 6-4,1 2 1,0 0-6,8 19 10,1 7 5,7 13 12,8 29 10,6 4 11,3 11 3,3 11 5,7 11 6,3 7-2,16 23 3,1 0-5,5-1-1,-13-24-1,0-1-5,4-4-3,-5 0-2,-4 1-7,-3-1-1,-3-2-5,-3-5-3,-5-2-3,-3-6-5,-5-8-2,0-9-4,-5-6-3,-4-17-4,-4-10 3,-5-9-7,-2-6 2,2-3-5,-4-1 0,0-4 1,0 1-1,-2-6 1,3 2 3,-3-2-1,0-1-1,-2-3 2,3 1-2,-1-2-4,-2-3-6,3-2 3,-5-2-4,8 2 2,-8-2-6,12-2 1,-5 0-3,4 1-1,-3-6 1,2 4-4,5-1 4,1-1-4,2-1 0,4-2 2,-1 1-2,8-1-4,6-2 0,0 1-5,5 0 3,7-3-7,6 1 1,20-5-3,4-5-2,4 3 2,-3-6-3,0-2 1,5-3 2,4-3-2,4-5 3,15 3-3,10-6 2,15 0-1,33-5 3,3-6 5,-1 6-2,2 1-1,10 0 0,6 1 3,3 3 4,4-1-3,1 6 0,-5-2-8,-3 3-9,4 2-6,-2-1 0,3 3 1,0-3 1,3 1 7,-4-4-2,-2-2 1,2-2 0,-3-1 7,6 0 1,9-3 5,0 0-4,2-2 1,-6 1 1,2-1 2,-2 4 3,2-1 0,-6 5 3,2 1-1,-10 3-1,-6 3 1,-33 7 1,3 1 1,-1-2 1,3 0-1,33-4 0,4 3 0,4-3 1,-4 0 0,-1 1 0,-4 0-3,0-3 6,3 2-3,1-3 1,4 1-1,2 1 3,-4-1-1,-6 1-2,-30 5 3,29-1-2,-25 1 3,-2 5-1,-1-2 0,-1 1-2,1 2-5,-5 0 1,-2 0-1,-4 3-4,-6-6 6,-1 3-3,1-3 2,3 0 1,1-2 0,7-2 0,-6-2-2,-3 1 3,2-3 1,-7 1 1,0-2 6,-5 6 9,-5-4 2,-8 3 2,2 2 4,-7 2 8,1 0-7,-6 3-1,-1-1 2,-5 3-1,1 1-2,-3 3-2,3-4 4,0 5-1,1-3-2,1 1 4,0 1 0,-1-1 2,-4 1 3,2 4 0,-4-1-2,0 1 0,0-1-1,0 4 3,1 2-1,1 0-6,-2 1 1,-1 1 2,-1 2-1,0 2 0,-2 1 2,0-3 0,4 0-2,3 3-2,-1-3 1,4 0-5,3 0-3,3 0-1,-2-3-4,-4-2-3,2 1 5,-8 1-1,-8-3-6,-16 0 3,-11 1-1,-7-1 0,-11 0 7,-1-2-2,-3-1-3,-2 1 5,-3-1 4,-1-3-4,-6 3-1,-1-2 3,-1-1-7,-4 1 1,4-1-6,-1-1 4,2-4-4,1-1 0,-2 0-5,3-4 3,0 1 5,-1-2-8,-1 1 6,1-3-7,0 2 7,-4-2-4,4 2 4,-3 0 4,-1 1-9,-2-1-1,1 1 1,-1 2-1,-4 1 1,4 1 1,-4 0 0,2 1-3,-2 0 0,1-3 0,1 2 1,0-4-3,2 0 5,-2-4-5,4-2 2,-1 0 5,-3-1-6,5-5 0,-1-5 2,0 1-5,-2-3 3,0 1 2,-3-3-3,-2 4 1,-3 3 1,-3-1-5,-3 2 0,-4 1 3,-2 5-1,-4-8-3,-2 1 4,-3 2-3,-1 1 3,-5 1 1,0 1 5,3 1-12,-4-1 8,-1 3 4,3 1-7,-2-1 4,2 0-1,0 2 1,0 3-2,2 2 3,-1 1-6,2 1 4,-2 1-4,5 5 7,-4 0-6,1-1-2,-6 2-1,3 3 3,-4 1-4,1 1 5,-1 2 2,0-1-2,-2 2 4,0-1-1,1 3-1,-5-1-5,6 1 3,-4 0-1,1-1 3,0 1-9,0-1 9,-3 3-2,-5-3-7,-1 3-1,-4-2 0,-4 0-6,-7 2-6,-3-2 1,-13 4-5,-7-2-5,-25 2-2,-3-2-4,-1 2-3,-5 1 0,-2-3-4,-1 5 0,-6-3 1,-4-1-2,-11 3-1,-9-1-3,-11-3 1,-9 0-1,-3-3 3,-8-1 4,-9 3 4,-37-6 0,0 2 1,-7 1 4,5-1 1,-2-1 2,7 2 1,2-1 0,-3 3 5,-9-5 1,1 6 3,5-1 0,32 2 2,-30 2 3,-1-1 4,-2 3-4,-2 2 3,-2 0 2,0 2 3,2-1 1,3 3 0,-8 2 0,-4-3 1,0 4-2,3-2 1,9 4 4,5 0 0,7-3-5,-4 5 4,-3-1-3,2 1 1,10 0 3,32-2-2,6 0 5,0 3-1,2-1-3,-30 8 2,-4 1-1,-3 1 0,2 2 1,1 0 0,8 0 2,31-4 1,-27 8 0,30-7-2,-26 12-2,30-7 3,1 1 1,2 3-2,6-3 2,1 4-1,7 0-2,3 3 2,0-3 1,3 0 3,1-1-5,-9 0 2,3 2-3,-2-1 1,-1 1 0,-2 0 1,-1 1-4,1 0 4,8-1 0,2-2 0,5 2-2,4 0 1,2-2 0,-1 0 0,2-1-2,-2 0 2,2-4 1,4 3 0,2-2-2,-3-3 3,-1 0-2,6-1 1,1 1-2,3 0 2,2-4 0,-1 2-2,2 0 0,2-4 3,1 3-1,-2 2 2,-2 2-3,-6-3 0,3 1 3,-2-1-1,1 3 1,1 2 0,2-4 0,8-1 3,3-2-1,4 1 2,3-4 0,4 0 0,2 0 4,1-2 0,8-5 1,9-1-3,-19 4 2,2 0-5,-4-1 1,4 0-1,-1 2-2,-3 2 2,3-3-2,1 1-1,-2 1 1,4-1 0,7 0-3,9-3 4,2 3-2,1-1 0,1 0-1,1 0 0,-1 3 2,-1-2-1,2-1 1,1 3 1,1-1-1,-3-1-2,3 0-2,-1 1 2,-2-2 0,1 1 0,-2-1-1,3 1 1,0-1 0,1 1-2,1-1 0,3-2 3,3-1 0,3 1-2,0-5 2,0 4 0,2-2 0,3 0 0,5-2 0,0-3 0,3 2 1,5-3-1,2-1 0,0 1 0,3-3-2,-2 1-13,4 0-25,2 0-29,2-1-31,1-1-36,-2 1-21,8-3-21,-9 4-10,6-3-380,3-1-66</inkml:trace>
  <inkml:trace contextRef="#ctx0" brushRef="#br0" timeOffset="209515.7">14107 8015 1196,'-10'3'372,"10"-3"-161,0 0-91,0 0-37,0 0-27,0 0-11,-5 0 0,5 0-7,11-8 0,-3 4-2,7-3-3,7-3 5,4 1-3,11-4 10,13-3 6,31-7 4,6-1-1,6-3 2,4-1 0,1 0-7,-1 2-4,3 1-3,-5 1-11,-8 3 4,-3 3-3,-9 1-8,-18 6-19,-13 1-28,-7 2-31,-10 1-28,-4 3-23,-6 4-26,-8-2-41,-7 4-38,-2-2-98,-17 7-318,-4 1-125</inkml:trace>
  <inkml:trace contextRef="#ctx0" brushRef="#br0" timeOffset="209699.72">14552 7953 1657,'-61'17'-56,"11"-4"20,8 1 7,7-3 15,3-1 16,6-3 22,1 0 11,5-2 15,5 1 14,5-4 13,8 0 9,2-2 6,0 0 1,49-12 5,2-1 0,31-9-10,9 2-8,2-3-8,3 0-6,-4 3-7,-2 2-30,-10 1-53,-1 3-74,-17 7-62,-13-2-127,-12 0-173,-7 5-87,-12 1-48</inkml:trace>
  <inkml:trace contextRef="#ctx0" brushRef="#br0" timeOffset="211711.86">15987 13108 1712,'-6'-11'175,"2"1"10,0 2-11,2 1-16,-3 1-4,3 2-5,0-1 18,2 5 17,-4-6 2,2 2-15,2 4-21,0 0-13,-3-6-18,3 6-9,0 0-13,0 0-1,9 17-3,-5-3-8,3-2-6,-3 7-10,0-1-4,2 6-2,1-4-9,-2 5-5,1-2-4,0 1 0,-2 0-21,0-2-32,0 1-50,3 0-39,-4-4-50,1-2-55,0 0-62,0-1-44,-4-5-86,4-2-107,-2-1-8,2-4-276,-4-4-273</inkml:trace>
  <inkml:trace contextRef="#ctx0" brushRef="#br0" timeOffset="211919">16205 12959 2273,'0'-13'82,"-2"4"16,0-1 9,2 5-9,-2 1 3,2-2-2,0 6-8,0 0 2,0 0 10,0 0-2,0 0-7,6 25-1,-2-11-13,4 10-10,-2 1 1,2-1-12,0 9-8,3 1-14,0-2-33,-3 3-31,-3 0-46,-1-3-58,-2 6-64,-4-6-64,-2 4-146,-3-2-94,-6 1 69,3-7-178,-5-1-106</inkml:trace>
  <inkml:trace contextRef="#ctx0" brushRef="#br0" timeOffset="212089.55">15945 13472 1906,'-4'-15'125,"4"0"-5,2 1 0,2-1 4,5-4 3,6 0-6,3-6-5,8 1-15,8-4-10,2 1-6,2 3-31,2 2-41,-2-3-57,3 5-71,3 4-80,-10-1-130,2 0-129,-2 5-216,-3-3-166</inkml:trace>
  <inkml:trace contextRef="#ctx0" brushRef="#br0" timeOffset="212360.17">16845 12780 1930,'-9'-15'106,"1"0"17,-3-2 10,0 1 13,0 3 24,1 0 29,0 0 27,0 3 10,-1 0-10,5 3-23,-1-1-19,1 2-21,-4 6 3,1 6 11,1 4-6,-6 3-11,4 4-19,0 4-9,-1 4-7,5 1-14,-1 8-8,3-2-7,4-3-13,0 6-5,4 2-6,0-1-10,5-2 0,2 0-9,0-2-25,4-1-23,1-4-40,-3-6-48,8 0-58,0-6-56,1-4-59,-2-2-77,3-5-78,-1-4-154,2-4-31,-2-1 53,4-4-379,1-6-402</inkml:trace>
  <inkml:trace contextRef="#ctx0" brushRef="#br0" timeOffset="212751.84">17286 12958 2805,'-28'0'108,"28"0"2,-12 0 3,5 1 11,7-1 21,-8 2 9,8-2-9,0 0-15,0 0-12,0 0-9,0 0-11,0 0-10,23-6-11,-7 2-17,2 1-24,1-3-23,0 1-21,0-5-18,3 1-9,-4-1 0,1-2 0,-6-1 0,-1 0 6,-3 0-3,-5-2 9,0 1 2,-4 1-1,-4-1 9,-2 0 6,-2 2 2,-3 0 14,-2 4 13,0 1 5,-3 3 6,-1 3 8,2 1 6,-2 3 4,-2 3 5,2 1 7,-1 3 2,2 3 5,1 2 3,2 3-3,3-1-1,-1 3-5,5 0-5,2-1-3,2 0-4,2 0-5,4 0-3,2-1-4,5 0-4,1-1-2,6 0-4,-2-4-8,4-1-23,0-2-30,4-3-38,-2-3-41,7 0-46,-7-6-50,2 0-67,4-4-75,-5-3-130,-1-2-93,1-3 44,-5-3-329,6-4-341</inkml:trace>
  <inkml:trace contextRef="#ctx0" brushRef="#br0" timeOffset="212932.63">17834 12310 2447,'-2'-17'82,"0"2"22,0 3 6,0 3 11,0-1-3,0 2 0,2 2 3,-3-1-20,3 2-12,-2-1-18,2 6-37,2-8-30,1 5-20,-3 3-35,0 0-49,0 0-47,0 0-57,18 7-60,-14-2-116,1 5-88,-5-1-175,3 3-140</inkml:trace>
  <inkml:trace contextRef="#ctx0" brushRef="#br0" timeOffset="213145.94">17876 12443 1786,'2'10'47,"0"-1"14,1 1 16,-3-1 24,2 2 25,-2-2 12,2 2 11,0-2-4,-1 0-4,3 3 9,-2 0-5,0-1-8,0-1-9,0 1-3,-2 0 0,0 0-6,0-1-10,0 0-6,-4 1-10,0 1-8,-5 1-10,0-1-8,-1-1-12,-2-1-33,-2-1-34,2-1-41,-3-1-38,2-2-43,-2-2-46,3-1-50,2-7-47,-2 0-84,4-7-101,4 5-4,4-8-229,1-1-189</inkml:trace>
  <inkml:trace contextRef="#ctx0" brushRef="#br0" timeOffset="213575.67">18008 12400 2060,'10'-4'97,"-6"2"7,3 2 5,-7 0 10,9-4 9,-9 4 14,8 0 3,-8 0 23,8 7 6,-6-1-11,4 0-10,-1 1-11,-1 1-13,3 2-11,-1 2-11,2-3-14,1 2-2,1-1-11,-1-1-6,0 3-7,1-3-7,-4-3-13,2 1-7,0 1-6,0-5-10,-2 2-7,2-4-9,1-2-3,-9 1 1,13-6-3,-7-2 3,1 3-4,-3-3 0,2 1 1,-2 0-2,0 4 3,-2-3 5,1 2-3,4 0-5,-5 0 2,-2 4-4,0 0 1,0 0 4,14 6 3,-8 0-1,1 0 1,1 0-1,5 1-1,0-1 0,1 0 0,3-3 2,0 1-2,0 0 2,2-2-3,-2-4 5,3 0 3,-2-2 11,0-1 8,0-1 8,-3 0 8,0-1 2,-2-3-7,-3 0-3,-2 1-4,-3-1-4,-4-2-5,-1 2-16,-1-2-26,-4-1-28,-3 2-34,0-3-43,0 3-49,-3-1-63,0 0-73,1 0-88,-1 0-172,1 3 7,1-4 68,0 2-266,3-2-248</inkml:trace>
  <inkml:trace contextRef="#ctx0" brushRef="#br0" timeOffset="213856.28">18565 12047 2456,'0'0'150,"0"-8"-5,0 8-7,2-5-8,-2 5 12,0 0 37,0 0 39,0 0 2,23 9-5,-6 1-9,2 1-13,7 5-19,3 2-18,-1 3-9,6 6 4,-3 2-17,-1 1-17,-2 2-7,-6 4-16,2-1-4,-5 3-8,-6-4-8,-4 4-6,-5 1-10,-4 1-3,-2-2 5,-7 2-25,-4 6-7,-1-4-11,-8-1-23,1 1-29,-5-4-49,-1-4-56,4 0-47,2-5-58,-1-5-55,3-2-69,3-9-92,5-2-144,-3-4 17,9-6 64,3-1-326,2 0-334</inkml:trace>
  <inkml:trace contextRef="#ctx0" brushRef="#br0" timeOffset="214044.3">19437 12601 2623,'5'-13'129,"-3"1"-3,2 1-14,0 1 4,0 0-2,3-5 10,3 4-15,1 0-7,4 0-9,1-1-14,4 3-26,1-1-43,2 2-49,-5 3-59,1 1-75,2 1-75,-5 0-133,-2 6-117,-4-3 35,-4 9-180,-4 0-140</inkml:trace>
  <inkml:trace contextRef="#ctx0" brushRef="#br0" timeOffset="214236.22">19537 12744 1815,'-10'10'171,"2"-3"2,2-1-9,4-1-6,-3-1 1,4 0 21,1-4 19,-2 7 11,2-7-6,10 2-19,6-4-21,0 2-13,3-5-15,4 2-34,6-4-50,0 2-63,5-3-72,0-3-90,-1 0-93,-1-2-107,0-3-155,-4 3 20,-3-4-268,0-1-265</inkml:trace>
  <inkml:trace contextRef="#ctx0" brushRef="#br0" timeOffset="214441.66">20234 12172 2239,'0'-11'120,"2"0"25,-2 4 10,2-2 5,-2 4 17,1-1 19,-1 0 8,3 3-9,-3 3-14,0 0 15,0 0-2,0 0-11,13 19-15,-7-9-14,2 7-16,-2-1-13,4 6-12,-2 2-11,0 1 0,-2 4-6,1 3-13,-3-3-19,1 5-35,-1-4-45,-4 0-46,2-1-50,-2 2-52,0-4-56,0-5-68,2 0-69,-4-5-103,2-5-131,0-2 37,4-2-363,0-4-397</inkml:trace>
  <inkml:trace contextRef="#ctx0" brushRef="#br0" timeOffset="214678.01">20727 12047 2775,'2'-19'96,"0"6"31,0 1 9,-2 5 15,5 1 21,-3 0 2,-2 2-8,2 0-15,-2 4-18,0 0 6,0 0 0,14 14-11,-4-3-6,-4 5-14,2 4-8,0 1-12,-2 1-4,2 6-10,0-2-6,-2 7 0,-2-4-10,-3 1-39,2 1-44,-6 1-46,2 4-63,-7 0-60,-3-1-82,1-2-91,-3-4-151,-7 0-68,4-4 48,-3-1-335,4-5-357</inkml:trace>
  <inkml:trace contextRef="#ctx0" brushRef="#br0" timeOffset="-214617.66">20253 12525 2710,'-15'-11'160,"0"-2"7,4 3 13,3-2 1,3-1 10,4 2 2,2-1-10,6-2-14,6-3-23,12 1-12,6-2-13,12-1-14,3 2-13,4-3-32,-1 6-60,1 0-74,-2 1-70,-9 2-86,1 0-93,-6 2-135,-2-4-120,-7 6 49,-5-1-316,1 1-328</inkml:trace>
  <inkml:trace contextRef="#ctx0" brushRef="#br0" timeOffset="-214339.66">21235 11979 2407,'-4'-10'96,"-3"5"16,1-4 10,1 4 15,0-1 26,-4 2 17,3 0 5,1 3 0,-5 1-7,2 3 0,-6 3-4,4 4-6,0 0-4,-1 8-6,-1 3-7,2 1-8,2 0-13,0 3-13,0 1-7,1 2-8,5 0-14,-3 0-7,2 3-7,6-2-5,-1-1-11,3-2-10,0 0-11,1-2-22,2-2-31,-2 0-42,3-5-53,2 0-42,-1-5-59,3-2-58,-1-5-67,4-3-52,-2-4-125,3-3-75,2 0 44,0-6-352,1-5-378</inkml:trace>
  <inkml:trace contextRef="#ctx0" brushRef="#br0" timeOffset="-213883.69">21461 12098 2617,'0'-11'71,"0"2"19,0 3 4,0 0 13,0 6 18,-2-8 9,2 8 0,0 0-4,0 0 28,0 0 8,0 0-15,-2 20-12,4-11-10,-2 2-5,2 1-16,2 1-9,2 3-10,0-1-8,0 0-8,0-2-6,0 1-7,1-1-3,1 0-9,3-2-4,-2-1-4,1-2-7,5-2-9,0-3-4,0-3-7,-1 0 0,4-3-7,-2-3-4,6-3-3,-4-1 0,-1-4-1,1 0 1,-2-1-2,0-2 1,-2 5 3,-3 0-4,1 3 1,-4 1 2,1 0-4,-2 2 0,-2 3 8,2 3 7,-7 0 9,0 0-3,16 5 3,-10 2 3,-2-2 3,2 3 1,0-4 0,3 5-1,-3-1 2,3-3-3,-1 2 2,1-1 1,1 0 6,1-1 2,2-5 3,-1 0 3,3 0 0,0-5-2,2-1 13,-6-1-6,6-3 2,-5-1-2,-1-5-8,2 1 1,-6-4-5,-2-1-8,-3 0 0,-4-1-10,-3-3-19,0 0-23,-6 2-42,-3 0-61,1 4-67,-4-3-79,2 4-98,-2 1-119,2-1-182,0 5 51,3-3 74,3 4-387,0 2-416</inkml:trace>
  <inkml:trace contextRef="#ctx0" brushRef="#br0" timeOffset="-213643.6">22013 11660 2872,'10'-8'120,"3"3"3,4 1 29,2-2 35,4 4 25,-1 0 15,8 4 1,3 4-6,2 3-8,1 1-23,5 8-9,1 4-5,-4 0-21,-2 7-15,-4 3-14,-4 2-16,-8 0-1,-4-4-14,-6 3-9,-6-3-25,-8 2-25,-6 2-33,-14 3-44,-18 10-64,-9 2-74,-14-12-84,-16 4-105,-13-10-169,-4 2-136,-9-6 61,0-2-501,-4-8-580</inkml:trace>
  <inkml:trace contextRef="#ctx0" brushRef="#br0" timeOffset="-208828.7">18741 13559 2112,'-78'14'173,"5"1"-20,10-2-8,10-2-4,4-1 18,9-3 29,4 4 22,6-8 6,5 3-4,5-4-9,8 0-13,8-4-14,4 2-8,16-10-1,14-2-3,18-5 0,36-11 4,19-1 12,16-3-13,10-2 6,11 0 4,32-8-10,1 1-14,5 2-14,2 3-11,-6 0-17,-37 9-10,-9 1-11,-13 2-9,-14 4-5,-14 3-9,-12 0-6,-19 6-3,-12 2-10,-11 2 0,-5-1 1,-2 4-14,-5-3-10,-5 5-16,-2-3-12,-4 1-15,-4 3-26,-1-1-23,-5 2-31,6-6-43,-6 6-60,4-2-64,-4 2-67,0 0-105,-4-7-130,-2 3-158,-5 0 94,-3 3-635,-6-2-727</inkml:trace>
  <inkml:trace contextRef="#ctx0" brushRef="#br0" timeOffset="-207727.29">13075 8639 3270,'0'0'-171,"12"2"25,-12-2 19,0 0 16,5 2 21,-5-2 25,0 0 19,9 2 9,-9-2 6,0 0 3,0 0 0,0 0 3,0 0 11,8 0 4,-8 0 7,0 0-1,0 0-1,0 0 1,0 0-3,0 0 2,7 4-2,-7-4 1,4 3 4,-4-3 2,2 4-3,3 0 3,-5-4 1,4 4 6,-4-4 14,4 3 18,-4-3 16,6 2 14,-6-2 8,17-9-5,1-1-2,6-7-6,6-1-8,22-20-3,11-7-6,2-6-6,12-10-9,5-8 1,12-1-11,21-20-38,4 3-53,4 3-74,-21 13-92,2 8-230,-15 4 1,-11 4-102,-14 3-66</inkml:trace>
  <inkml:trace contextRef="#ctx0" brushRef="#br0" timeOffset="-205103.47">22114 8881 1619,'-7'0'55,"7"0"10,0 0-5,0 0 1,0 0 5,0 0 13,0 0 16,0 0 2,0 0-8,0 0-3,0 0-15,0 0-4,0 0-10,0 0-8,0 0-6,-3 5-4,3-5-3,3 12 4,4-4-2,-4 4 2,6 1 1,1 2 3,-2 3 2,4 4-2,-1-1-1,2-1-1,-3 4-2,3-4 1,-1 1-8,2-2 4,-2 1-6,-4-6 0,1 1-2,-3-3-2,3 0 5,-3-1 4,-1-3 7,1 2 10,-2-5 6,-1 0 16,2 0 8,4-5-2,4-2-13,0-4-4,8-4-2,4-3-3,5-4-9,8-6-4,23-11-7,3-7-4,5 0-2,8-1-5,4-2-3,3 7-2,3-2-6,-7 4 0,-1 5-2,-7 1-3,-9 3-1,-12 7 0,-13 3-3,-6 5-7,-9 2-14,3 1-29,-5 1-35,-4-1-43,-3 5-45,0 1-24,-6 2-22,0 2-41,-4-2-49,-2 7-118,-2-2-95,-2 3 49,-2 1-113,-4 5-79</inkml:trace>
  <inkml:trace contextRef="#ctx0" brushRef="#br0" timeOffset="-204733.58">22237 9405 1720,'-8'2'75,"8"-2"5,0 0-2,-10 0 4,10 0 11,0 0 12,0 0 2,0 0 2,0 0-6,20-13-5,-8 6 3,10 0-1,2-5-4,11 1 5,14-7-15,17-6-6,7-2-5,6-2-7,4 0-8,4 1-9,-3-7 2,3 4-4,-4-1-11,-6-1-4,-2 2 5,-5 3-10,-15 6-5,-14 1-8,-5 5-18,-5 4-21,-6 0-19,-2 2-39,-3 1-45,-6 1-50,-3 6-42,-4 0-72,-7 1-162,0 0-36,0 0-142,-24 10-128</inkml:trace>
  <inkml:trace contextRef="#ctx0" brushRef="#br0" timeOffset="-204502.96">22637 9510 1941,'-29'3'99,"10"-1"9,-1-2 31,8 3 32,1-3 31,3 2 24,-1-4-20,4-3-26,5 0-15,5-3-21,10-2-15,6-3-11,13 0-13,16-4-10,29-6-8,10-2-11,4 2-8,6 0-7,3-2-6,-2 3-32,-3-6-50,-4 4-55,-6-2-106,-3-3-121,-4 1-238,-13-1-25,-18 2 79,-11 4-249,-4-1-232</inkml:trace>
  <inkml:trace contextRef="#ctx0" brushRef="#br0" timeOffset="-197814.05">15120 9616 865,'0'0'95,"8"0"-22,-8 0-19,0 0-8,8-2 0,-8 2 8,0 0-2,6-2-7,-6 2-2,0 0-2,0 0-4,0 0-3,0 0-7,0 0 2,12 0-6,-12 0-3,0 0 3,0 0-4,0 0-2,0 0-3,0 0 3,0 0-4,0 0 0,0 0 1,0 0-2,0 0 0,0 0-2,0 0 0,8-2-4,-8 2 1,0 0 0,0 0 0,0 0-1,0 0-2,0 0 0,0 0 3,0 0-5,0 0 1,0 0-4,0 0 0,0 0-4,0 0-2,0 0-5,0 0-1,0 0 2,0 0-5,0 0 6,0 0 2,0 0-3,0 0 0,0 0 2,0 0 2,0 0 7,0 0-5,0 0 4,0 0 4,0 0 4,0 0 3,0 0 4,0 0 1,0 0-3,0 0 2,0 0 0,0 0-5,0 0 5,0 0-5,0 0-2,0 0-2,0 0 4,0 0-5,0 0-4,0 0 2,0 0-6,0 0-18,0 0-4,0 0-18,0 0-17,0 0-11,6 6-13,-6-6-26,0 0-62,0 0-247,0 0 71</inkml:trace>
  <inkml:trace contextRef="#ctx0" brushRef="#br0" timeOffset="-194909.7">22337 7579 1110,'-3'-5'-35,"-3"-2"13,2 1 10,-2 1 11,-1-3 8,2 1 11,-1-1 12,0 3 0,2-1 7,-2 1 2,1-1 1,1 1-3,0-1-3,-3 1 1,1-2 0,-1 4 3,-1-4 1,0 2-3,0 1-4,-4-1 2,2 1-1,-2 0-5,-4-2 0,-1 2 0,1 1-1,-6-1-1,2 2-1,-2-3 0,-2 5 0,-3-3-2,0 3-2,-3-2-1,0 2 2,1-2-2,-1 4 2,0-2-5,1 2-1,0-4 1,-1 4-2,5 1-4,-1-3 3,2 3-5,-3-1 2,5 0-2,0 0-1,0 0-3,1 1 3,2 0-1,-2-2 1,2 3-2,2-2-2,-2 2 0,-1 0 0,2-1 2,-2 1-2,1 0 1,3 2-2,-2-2 2,0 1-2,-1 0 3,4-2-4,-2 1 3,0 0-1,0 0-2,1-1 0,-2-1 0,3 2 0,-2 1-1,-1-2 0,5 2 3,-5-1-3,2 0 0,1 2 0,-3-3 1,4 4-1,-3-2 1,-2 1-2,2-1 0,0 2 0,-2 1 3,2-2-1,-2 4 0,3-2-2,-4 1 0,1 2-2,-2-3 1,2 3 1,1 0-2,-1 2 5,3-1 0,-1 2 2,-1 1 0,5-1 4,-5 3 2,1 0 0,2 1 3,0 0-2,1 1 1,2 2 3,-2 0 0,2 0-3,1 2 2,0-2 2,1 1 0,1 3 0,0 0 2,4 0 2,-1 2-4,-4-3 4,6 3 2,0-1-2,-2 1-1,4-2 2,2 1-2,-3 1 0,6-1-1,-1 0-1,2 0-2,2 0 6,3 0-1,0-1-2,3 5-1,3-3 0,0 1-1,2 0 1,1 1-3,4 0-1,-3 0-3,7 3 2,-3 0 0,4-1-2,1 1 0,-3-1-1,3-3 0,0 1-3,1-1 2,1 0-3,2 0 2,-3-2-1,3-2-1,2 2 1,0-4-2,-1 2 2,3-2-3,2 2-1,3-2 3,-1 0-4,3-2 1,-1-1 1,5 0 0,0-2 1,3 0 0,1 0-1,1-5 0,1 0-1,2-3 1,1-1-2,1-3-1,-2 1 4,-4-3-1,0-3-2,8-3 0,1 1 2,1-4-1,-5 0 1,4-1-2,-4 0-1,2-3 0,-5 0 3,3-1 1,-3 0 3,1-5 2,-3-1 0,0 2 3,-1-2 1,14-9-1,-13 4 2,-6 0-2,-1 0 4,-2-1-5,-1-4 2,-1 1 3,-2-1-2,1-1 3,-6 0-1,-2-4-1,0 3 3,-6-4 1,-1 1-2,-4 3 0,-2-3-2,-5-1 4,1-1-2,-3-2-3,-3-4 5,2-3-5,-5 0-2,-3-1 1,0-2 8,0 0-8,-4 0 0,0-4 1,-2-2-4,-5 2 2,1-1 0,-3 3-3,-4-1 1,-9-14-2,0 2 1,-8 1-7,-9 7 4,-2 1-1,-5 4-5,-7 4 2,-6 4 3,-7 2-9,-6 4 5,-4 3-5,-5 5-1,-6 2-7,1 3-6,-3 3-7,-3 0-14,3 3-12,-1 6-20,9-2-23,10 6-35,16 4-34,6 2-43,4 3-61,3 0-149,4 1-69,1 6-76,4-2-63</inkml:trace>
  <inkml:trace contextRef="#ctx0" brushRef="#br0" timeOffset="-189575.68">10775 2776 110,'8'-7'-6,"-4"2"15,0-3 1,-3 2-2,2 1 1,-1-2-1,0 0 5,0-1 2,-1 1 1,4-3 5,-2 3 2,0-3 2,2 1-2,2 2-2,-3-1-2,-1 0 2,2 0-4,0 3-2,-1-1-2,0 0 1,-1 1-2,0 1 0,1-2-5,0 3 1,2-1 0,-6 4-1,6-3-7,-6 3-14,0 0-22,0 0-27,14 5-55,-10-3 40</inkml:trace>
  <inkml:trace contextRef="#ctx0" brushRef="#br0" timeOffset="-188602.65">17034 2201 295,'0'0'-15,"0"0"6,0 0 7,0 0 4,0 0 1,0 0 4,0 0-2,0 0-1,0 0 0,0 0-4,0 0-27,0 0-62,0 0 28,0 0 21</inkml:trace>
  <inkml:trace contextRef="#ctx0" brushRef="#br0" timeOffset="-186557.43">15314 6321 167,'6'1'46,"-6"-1"-27,0 0-8,0 0-5,0 0-7,0 0-2,0 0-5,0 0-6,6 2-13,-6-2-40,0 0 23</inkml:trace>
  <inkml:trace contextRef="#ctx0" brushRef="#br0" timeOffset="-184657.67">6471 14493 1188,'2'-8'111,"0"3"-46,-1-1 3,-1-2-4,3 3 12,-1 1 8,-2-4-5,2 2-10,0 0-3,-2 6-9,2-7-2,-2 3-5,0 4-3,2-6-2,-2 6-5,2-3-3,-2 3-1,0-6-1,0 6 4,0 0 5,0 0 2,4-6 2,-4 6 0,0 0-6,0 0-2,4-4-4,-4 4-3,0 0-3,0 0-4,0 0-2,0 0-2,2-5 0,-2 5-2,0 0 4,0 0 3,0 0 3,2-5 2,-2 5 4,0 0 4,0 0 0,0 0 0,0 0 0,0 0-4,0 0 5,0 0-10,0 0 1,0 0-5,0 0-1,0-7-6,0 7 1,0 0-4,0 0-1,0 0-3,0 0-2,0 0-3,0 0-1,0 0-6,0 0 2,0 0-7,0 0 4,0 0 0,8 17 0,-3-5 0,0 1 1,4 2 0,-3 1 1,3 1 2,-1 0-3,3 1 0,-3 2-1,3-1 2,0-2-4,-3-2 0,-2-1 2,2-3 2,-1 2-1,-2-3 2,-1-2 2,0-1 0,0 1 2,0 0 4,-2-5 3,0 5 14,-2-8-10,0 0 1,0 0-4,0 0-2,0-25-5,-4 8 3,0-2-5,-2-3-6,-3-6-6,2-4-3,-1-2 5,2 2 3,0-3-3,2 7 0,0 1-1,1 1-2,1-1 2,2 4-1,5 3 2,-1 0-2,2 3 1,2 1-4,2 3 4,4 4-6,0 3 3,1 4 3,2 5 2,1 3-2,5 5-1,0 2 3,0 5 0,2-1-1,1 7 2,-1-1-1,-1-1-1,-4 3 2,0 1 2,-1-5 3,-6 3-2,-1-6-1,1 2 2,-3-3 1,-1-4 1,2-2 8,-5 1 4,0-3 7,-3-1 6,2 0 17,-2-5-9,-3-3-5,0 0-1,0 0-2,0 0-11,-19-15 5,11 2-10,-4-6-10,2-2 1,2-4-10,-5-4 2,2 0-1,3 3 3,1 2-6,1-3 2,4 0 0,0 2-1,2 4 1,2 0 2,4 0-3,-2 4 1,7 2 2,-2 4-1,4-1-1,-1 5-2,3 1 5,2 2 0,3 6-1,0 0 2,0 4 0,5 1-4,-5 3 3,4 0 1,-1 4-1,-1 1-4,-4 2 2,2 0 5,-3 3-2,-3-1 3,-1 0-1,-2 2 1,-1 0-1,-2 0 0,0 0-8,-2-1-37,-2-3-40,-2 0-51,2-3-56,0 1-44,-2-6-80,-2-2-153,5-1-18,-4-4-80,-1-2-69</inkml:trace>
  <inkml:trace contextRef="#ctx0" brushRef="#br0" timeOffset="-184489.82">7544 14091 1657,'-2'-8'49,"2"1"12,0-1 13,0 4 12,0-3 5,0 0-2,2 0-11,0-1-9,4-1-8,4-1-7,2-1-17,3 0-27,6 1-32,-1-2-36,3 3-36,-6 0-55,2 3-69,-1 1-420,-5 5-135</inkml:trace>
  <inkml:trace contextRef="#ctx0" brushRef="#br0" timeOffset="-184309.07">7679 14291 1647,'-6'16'-8,"2"-4"25,2-2 26,-2-2 33,1-2 30,2-1 20,1-1 8,0-4-4,0 0-12,0 0-8,27-7-16,-8-1-6,4-6-10,7-1-24,2-2-66,6-4-76,7 4-73,16-14-154,-4-3-173,-9 7-107,-5 3-95</inkml:trace>
  <inkml:trace contextRef="#ctx0" brushRef="#br0" timeOffset="-177382.57">8809 13863 431,'-2'-9'78,"2"9"-29,0 0-14,0 0-11,0 0 7,0 0 1,0 0-2,0 0-2,0 0 5,0 0-2,0 0 6,0 0-3,0 0 4,0 0-2,0 0 6,0 0-4,0 0-5,0 0 4,0 0-9,0 0 21,0 0 5,0 0 4,0 0-9,0 0 0,-5 20 5,3-14-1,2-1 2,0 1 1,0-6-1,-2 11-4,2-4-1,0-4 4,0-3 4,-4 7 0,4 0 8,0-7 3,-2 5 8,2-5 6,-3 6 7,3-6 4,0 0 7,0 0 1,0 0-12,0 0-14,0 0-3,-19-11-14,11 4-2,1-3-5,0 1-7,-3-2-6,2-2-1,2 1-1,-3-1-3,1-1 2,1 3-5,3-2-2,0 1 1,0-3-3,1 4-6,3 0 3,0-3-1,0 2-3,3-1 0,3 2-3,-2-2 0,2 1-4,4-2 3,0 3-3,0 2-5,1-3 1,-1 3-1,1 1 1,2-2-3,-3 6 0,1-3-4,0 3 0,1 3 1,2 1 2,-4 1-6,4 3 3,0 3 2,0 2-3,1 6 4,-4 0-3,4 4 7,-7 2-3,2 4 5,-4 2 7,1 1-7,-5 2 6,0 3-6,-2 1 1,0 2 2,-4 4-4,-3-4 0,3 0 2,-4 1 0,-2-2 3,0-5-6,-2 1 3,2-3-1,-1-5-3,0-1 7,1-4 5,-1-1-3,1-2 4,-4-3 3,4-5-8,-2 1 4,-1-5-4,0-1-1,3-4-4,-3 1-4,3-5 2,-4-2-4,2 3 5,4-2 0,-1-4 2,0 4 5,3-5-2,2 3-1,-1-1 1,4-2 0,1 3 1,0-2-2,0 0 0,4-1 2,0 2 4,2-1 1,3 0-3,2 1 1,-1 3-7,2-3 6,6 3-4,-1 3 1,2-1 5,2 2-3,1 1 2,2 0-3,2 2 0,2 2-2,2 0 0,0 3-1,2-5-2,0 7 4,2-4-3,5 1 2,1 0-1,-2 0-10,4-1-45,-2-1-65,-2 0-107,2-6-143,3 1-264,-1-3 78,1-3 71,6-3-266,-3-2-228</inkml:trace>
  <inkml:trace contextRef="#ctx0" brushRef="#br0" timeOffset="-175799.23">15308 6532 653,'-6'-3'218,"6"3"-76,0 0-49,0 0-22,0 0-16,-9-3 2,9 3 9,0 0-2,0 0 2,0 0 3,-4-4-2,4 4-5,0 0-7,0 0 0,0 0-4,0 0-6,0 0-5,-5-4-4,5 4-7,0 0-23,0 0-33,0 0-46,0 0-54,0 0-83,-4-1-322,4 1-35</inkml:trace>
  <inkml:trace contextRef="#ctx0" brushRef="#br0" timeOffset="-175600.47">15334 6467 1540,'0'-6'12,"0"6"-4,2-5-4,-2 5-15,0 0-12,0-6-21,0 6-36,0 0-58,4-4-130,-4 4-72,0 0 144</inkml:trace>
  <inkml:trace contextRef="#ctx0" brushRef="#br0" timeOffset="-174083.07">10702 14812 1311,'0'0'212,"6"-5"-64,-6 5-34,6-3-20,-6 3 7,0 0-3,5-4-10,-5 4-10,0 0-9,6-3-5,-6 3-2,0 0-7,0 0-1,6-2-2,-6 2-4,0 0-1,0 0-2,0 0 9,9 6 10,-5 0-3,1-1 3,1 6-3,0 2-4,2 2-3,1 4-7,0 4-6,3 5-4,1 3 4,-3 0-4,0-1-6,1 3 1,-2 1-2,1 1 0,-2-2-10,-2-2-10,0-3-22,-2-2-26,0 0-28,-4-3-39,2-6-34,2 2-46,-2 0-22,1-9-34,-1 1-113,0-3-70,0-3-168,0-5-92</inkml:trace>
  <inkml:trace contextRef="#ctx0" brushRef="#br0" timeOffset="-173494.07">11154 14938 1592,'3'-8'34,"1"3"23,-2 0 16,-2 3 12,1-6 11,-1 8 14,3-8 1,-3 8-6,2-3-9,-2 3-4,0 0-13,0 0-3,0 0-2,-26 11-3,12-1-3,2 0-2,-5 5-2,0-1-4,0 2 1,0 0-7,1 1 0,2-3-8,0 0-2,1-4-6,2 1-2,1 1-3,2-5 1,-2-1 0,4 1 0,-2-1-2,4-1-1,-3-1-3,2 1-5,0 1 1,3-4-2,-3 5 1,1-6-2,4-1-2,-6 7-7,6-7 3,-5 3-2,3 0-3,2-3-1,-4 6 2,4-6-3,0 0-2,-4 4-2,4-4 2,0 0 1,-3 6 4,3-6 1,0 0 0,5 5-1,-5-5 0,6 6 1,-6-6-12,4 3 4,-4-3 7,7 4-3,-3-1 0,-4-3 5,11 4-3,-5 0 2,1 0 5,1-3 3,0 3-6,1 0 4,0 1-5,1-1-8,0 0 11,4 3 2,-2 3-1,1-3 3,-1 0-3,4 0 8,-4 3-7,0-2 2,4-1-4,-7 3 1,5-4-2,-2 1-3,-1 1-1,-2-3 1,1 3-2,-2-6 0,-1 3 1,0-1-3,-1 2-5,0-2 8,-2-3-3,0 2-12,1 0-19,-5-3-17,8 6-31,-4-6-33,-4 0-61,0 0-65,11-6-70,-6-1-133,-1 1-112,0 0 78,0 1-192,2 1-154</inkml:trace>
  <inkml:trace contextRef="#ctx0" brushRef="#br0" timeOffset="-172801.74">11623 15192 1651,'0'-5'-66,"0"5"26,0 0 20,0 0 16,0 0 16,2-6 11,-2 6 9,0 0 8,0 0 9,0 0 4,0-6 4,0 6 6,0 0 4,0 0 6,0 0 5,0 0 1,0 0 3,0 0-1,0 0 4,0 0-4,0 0-1,0 0 1,0 0-1,0 0-2,0 0 1,0 0 1,0 0-9,0 0 1,0 0 5,3-5-8,-3 5-4,0 0 10,0 0-10,0 0 2,0 0-2,0 0-2,0 0 1,0 0-1,0 0-1,0 0-4,0 0-1,0 0-4,0 0-2,0 0-2,0 0 1,0 0 3,0 0-3,0 0 8,0 0-7,0 0 6,0 0 0,0 0-1,0 0-1,0 0-3,0 0-4,0 0-6,0 0-6,0 0-5,0 0-4,0 0-8,0 0-1,0 0 0,0 0 1,4 22 1,0-13 3,-2 6-2,4-1 2,-2 3-2,2 4 0,1-1 1,0 4 0,1 1-5,-2-4 2,1 1-4,0 3 0,0-4-26,-2-3-48,1 0-56,1 2-58,-5-7-88,4-4-101,-2 3-217,2-8-7,-2 2 60,3-3-312,0-2-324</inkml:trace>
  <inkml:trace contextRef="#ctx0" brushRef="#br0" timeOffset="-172065.38">12881 14643 2191,'-8'-3'0,"1"-1"20,1 1 18,6 3 17,-11-5 25,7 2 10,-1-2 13,-1 3-5,6 2-12,-6-3-8,6 3-12,0 0-9,-10 0-6,10 0 5,-4 13 4,4-3-3,0 3 0,0 6 0,2-2 8,2 8-4,-2 2 5,2-2-1,0 1-9,-2 3 1,2-1-6,3 0-5,-3 4-9,0-3 0,0 0-1,1-3-8,1 0-10,-4-2-33,3 0-34,-3-7-40,2 1-49,-2-6-40,4 1-53,-2-6-76,2-2-120,2-4-65,0-1-187,2-3-175</inkml:trace>
  <inkml:trace contextRef="#ctx0" brushRef="#br0" timeOffset="-171665.16">13220 14779 1910,'2'-6'61,"0"-1"13,0 5 14,-2-4 19,0 6 13,0-9 5,0 9 3,0-7-16,0 7-11,0 0-10,-12 0-4,12 0-10,-24 12 1,10-4-3,-4 3-7,-3 2-7,2-4-5,0 5-1,-2 0-12,0-3-1,4 2-3,2-3-6,1 0-3,3-2 1,0 0-8,0-1 1,4 0-4,0-3 3,0-1-4,1 3 1,4-4-7,2-2 1,0 0 2,6 8-4,-2-5 5,3 2-7,-2-3-3,2 4-1,1-4-6,6 5 5,-4 0-2,1 3 3,4-1-1,-3 0 5,3 2-2,0 2 7,2 0-1,-1 0-1,0 3-6,-2-1 1,3 0 7,-2 0-7,0-2 0,-1 3 4,2-1 0,-2-2-4,-1-2-6,0 0-23,-2 2-33,1-4-51,-1-1-58,4 1-74,-7-5-106,5-1-203,-3-3 58,1 0 61,0-3-148,-1-1-77</inkml:trace>
  <inkml:trace contextRef="#ctx0" brushRef="#br0" timeOffset="-171295.03">13510 15051 1726,'0'0'134,"-3"-7"7,3 7 7,-2-8 16,2 8 21,-2-8 5,4 5-22,-2 3-20,5-12-12,-1 7-16,5 1-12,3 0-2,1-5-19,2 6-10,2 1-6,-1-1-7,2 0-7,-4 3-7,1 0 3,0 3-14,0 0-7,-1 2 8,0 4 16,-6-1 4,-3-1 10,2 3 7,-4 1 0,-6 0-2,-1 7 4,-2-3-5,-4 5-5,-4 0-3,0 1-2,-1 0-6,-2-2 0,2 1-4,3-1-3,-4-6-2,6 1-9,2 0-5,0-3-3,-1 0-3,2-3-2,4 0 2,6-2-3,1-3 3,8 1-6,-1-4-2,4 0 0,7-1-4,1-3 0,5 0-3,2-3-3,10-1 1,-1 2-5,4-2-62,9-1-88,-6-5-101,1 1-133,-14-2-210,1 1-44,-6-1 69,-8 0-415,0-5-454</inkml:trace>
  <inkml:trace contextRef="#ctx0" brushRef="#br0" timeOffset="-170255.09">13576 13984 2494,'4'-13'-111,"-4"0"18,2-1 25,-1 5 24,2 0 23,-3-3 22,2 2 22,-2 1 10,0-1 0,0 3-5,-2-3 9,-2 0 2,2 3-1,-4-3 3,-3 1-2,-3 2 1,1-1 6,-8-4 1,-1 3 3,-5-1-1,-2 0 3,-8 1-4,-5 0-3,-11 1-4,-3 1 1,-5-1-4,-5 3-3,-21-2 0,-4 3-5,8 4-1,-12 2-1,-8 2-3,-7 6-3,-4 1-2,-5 2-2,-1 7-2,-1 2 0,0 5 3,5 6 0,4 1 2,4 6 2,2 2-1,4 6-2,3 3 4,2 2 1,2 6 0,0-2 4,4 5-2,0 0 2,4 5 1,3-6-1,5 4-2,3 1-2,2-3 4,7 3 3,5 0-3,3 2 3,9 0-3,2 3 4,9 1-1,3 5-1,5 1 0,5 2-1,6 3 6,6-1-4,6 0 0,4-12-3,4-15 0,12 20 0,8 2-6,9-9-1,7-2 6,11-3-8,11 0-2,3-2 3,7-6-3,5 6 0,9-3-2,-2-5-1,7-3 2,4-3 3,5 1-3,6-9-2,5-2-1,6-6-8,6-6-2,1-3-1,4-9-7,9-1 5,-2-9-3,8-3 1,7-7 1,6-3 0,1-5-6,31-9 10,0-5-2,-4 1-6,-1-12 6,-4-3 5,-2-2-2,3-5-5,4-5 1,-7-8 1,-6-3-5,-2-11 0,-11-5 2,-11-8 1,-3 0-5,-17-12 1,-8 0 2,-12-7-4,-11 2 0,-26 14-2,-8 0 3,-11-10-4,-12-1 6,-14-1 8,-12-6-4,-15-5 0,-18-8-2,-12 4-1,-13 4 2,-26-17-1,-18 10-8,-22 12 4,-20 5 4,-9 11-9,-13 11 5,-7 10 0,-14 12-2,-12 12-2,-14 13 3,-16 15-5,-7 12 7,-3 12 4,-10 9-5,-5 8-3,-1 7-5,5 11-5,15 4-3,12 5-14,13 5-3,14 6-15,14 1-20,12 1-26,15 4-42,30-10-55,14 5-60,5-7-99,15-1-203,11-4 81,12-7-191,15-9-162</inkml:trace>
  <inkml:trace contextRef="#ctx0" brushRef="#br0" timeOffset="-168586.54">11149 2994 1639,'0'0'-118,"-2"4"22,2-4 15,0 0 12,0 0 11,0 0 12,-7 2 10,7-2 9,0 0 8,0 0 9,0 0 5,0 0 1,0 0 0,0 0 10,0 0-4,0 0 1,0 0 5,0 0 0,0 0 2,0 0 3,0 0 4,0 0 2,0 0-2,-9-9-3,9 9 9,0 0-2,0 0-1,0 0 4,0 0-1,0 0-4,0 0 5,0 0-4,-2-6-1,2 6 2,0 0-8,0 0-3,0 0 3,0 0-2,0 0 2,0 0-4,0 0 0,0 0 0,0 0 1,0 0-1,0 0 0,0 0 0,0 0 1,0 0 1,0 0-5,0 0 8,0 0 0,0 0 2,0 0-1,0 0 3,0 0-2,0 0 2,0 0-1,0 0-1,0 0-2,0 0-2,-2-5 2,2 5 1,0 0-4,0 0 3,0 0-3,0 0-5,0 0 3,0 0-1,0 0 0,0 0-3,0 0 1,2-8 2,-2 8-4,0 0-1,0 0 0,0 0 2,0 0-1,0 0-2,0 0 3,0 0-2,0-7 4,0 7-5,0 0 3,0 0-4,0 0 1,0 0-4,0 0 4,0 0 0,0 0 1,-2-5-2,2 5-3,0 0 1,0 0-2,0 0 8,0 0-5,0 0 4,0 0-5,0 0 1,0 0 0,0 0 3,0 0-3,0 0 4,0 0-4,0 0 2,0 0 0,0 0 1,0 0-6,0 0 2,0 0 1,0 0 1,0 0-3,0 0 1,0 0 1,0 0 4,0 0-4,0 0 3,0 0-4,2-5 1,-2 5-11,0 0-17,0 0-31,0 0-34,0 0-48,0 0-45,0 0-285,0 0 23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1:06:07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1528 1200 1655,'2'-2'152,"0"0"-58,-2 2-43,0 0-18,2-7-9,-2 7 5,0 0 3,0 0 6,0 0 1,2 11 3,-2-5 10,2 1 13,0 3 3,0 0 9,0 5 6,4 0-2,-2 2-4,-1 4 0,2 2-4,1 1-4,-2 4-9,0-1-5,3 4-1,-3 3-9,1 3 0,-1-3-3,0 0-8,0-4-23,0-3-30,1-1-46,-1 2-53,0-6-58,2-2-62,-4-3-92,2-4-135,1-4-163,0-1-126</inkml:trace>
  <inkml:trace contextRef="#ctx0" brushRef="#br0" timeOffset="263.95">1812 1235 1680,'-3'-14'36,"1"1"16,-2 3 21,2 1 20,-1 2 16,3 2 14,-1 0-1,1-2-10,-2 2-9,2 5-16,0-6-5,0 6-9,0 0-10,0 0 3,0 0-2,12 19 1,-5-7-6,-1 5-4,2 2 0,1 2-8,-1 1-2,4 7-3,-2 2-5,0-3-3,1 3 4,-1 0-21,-1-7-27,-2 1-39,-1 0-43,-2-7-50,2 6-52,-2-9-63,-4-2-131,0-2-75,-2 1-162,-2-2-123</inkml:trace>
  <inkml:trace contextRef="#ctx0" brushRef="#br0" timeOffset="452.78">1594 1512 1843,'-16'-9'34,"6"1"26,2-2 12,2 2 14,-2-1 8,4 0-3,4-2-1,0 1-9,8-4-3,2 2-9,4-4-6,6 1-5,5 0-4,5-3-7,2 3-5,3 2-22,1-1-41,-1 1-54,3 4-51,2-1-54,-7 3-106,-5 1-142,2 0-173,-1 1-100</inkml:trace>
  <inkml:trace contextRef="#ctx0" brushRef="#br0" timeOffset="715.33">2379 1177 1768,'0'0'67,"0"-10"21,-4 7 12,-1-1 20,1-2 14,-3 3 17,4-2-1,-3 4-5,0-3-2,-2 2-19,8 2-6,0 0-8,-20 6-5,11 1-6,3 3-5,-3 3-4,3 1-6,0 5-3,1-3-9,1 5-7,2 1-7,2 0-1,0 2-5,2 0-4,2 0-6,3 2-3,-1-1-4,2-4-3,3-1-12,2-1-25,1-2-37,2-3-44,0-7-55,-2 1-68,6-3-72,-5-5-120,3 0-144,-2-5 58,1-3-225,2 1-206</inkml:trace>
  <inkml:trace contextRef="#ctx0" brushRef="#br0" timeOffset="1079.97">2657 1242 1903,'-4'-7'50,"-1"-2"26,1 4 17,-3-3 20,5 3 17,-3 1 9,2-2-9,1 2-10,2 4-10,-2-9-16,2 4-6,4 0-8,2 2-11,5-4 1,2 4-8,4-3-6,-3 1-7,4 0 1,-3 2-12,4-1-3,-3 2-1,-3 0-4,-1 1-6,2 1 4,-4 1-7,-2 3 0,-4 0 3,0 1 2,-4 5 4,0 1 7,-4 2-4,-2 3 1,0-1 5,-2 7-5,-3-4 4,0 3-9,3 1 3,-3-2-5,1 1-3,1 1-1,2-5-5,1-3-1,0 3-3,2-2-2,1-3 6,3 0-4,0-1 3,3-4 4,3-1-4,0-1-5,3-3 2,4-2-2,-1 0-5,3 0-32,5-2-31,-2-5-32,6 2-29,1-5-50,3 1-65,6-4-58,-6-1-121,7-1-110,-3-4 36,1 4-176,5-7-158</inkml:trace>
  <inkml:trace contextRef="#ctx0" brushRef="#br0" timeOffset="1411.84">3436 1028 1854,'-9'-5'30,"5"-1"24,-2 2 21,2 1 19,0-1 16,-1-1 5,4 0-1,1 5-10,0-8-5,1 3-4,6 1 0,-1 0-2,4 2-3,3 2-1,2 0 3,2 0-14,-1 4 5,6 0-2,-1 3-5,3 3-1,-5 2-5,6-1-5,-4 4-3,0 5 7,0-2 0,-1 3-5,-2 3-5,-3 0 1,-2-2-9,-2 2-1,-5 4-3,0-2-6,-2 3-2,-1-3-3,-3 3-5,-5 0-1,3 0-6,-2-5-10,-2 3-16,2-4-14,-3-2-31,1-2-32,2-2-43,-2-2-63,1-1-90,-2-7-119,5-3-178,0-2 68,2-2-272,0 0-265</inkml:trace>
  <inkml:trace contextRef="#ctx0" brushRef="#br0" timeOffset="1633.44">4589 1293 2189,'-6'-8'114,"6"8"8,-5-4 3,5 4 6,-3-5 14,3 5 3,-2-6-4,2 6-18,4-7-17,0 1-7,4 2-14,4 1-9,0-4-5,3 4-12,3-2-17,0 3-33,-1-3-44,2 1-44,0 3-52,1-3-57,-2 4-48,0 0-58,0 0-132,-5 2-53,-2 1-195,-1 3-165</inkml:trace>
  <inkml:trace contextRef="#ctx0" brushRef="#br0" timeOffset="1796.11">4745 1453 1889,'-13'17'40,"2"-5"19,3 0 23,2-5 24,-1-2 20,1 1 4,1-2 0,4 3 0,-3-4-19,4-3-9,0 5-4,0-5-8,0 0-10,20 0-10,-7-1-11,4-3-43,0-2-56,0 0-83,6-2-85,-5-1-138,3 0-146,-2-2 57,0-2-135,-3 4-70</inkml:trace>
  <inkml:trace contextRef="#ctx0" brushRef="#br0" timeOffset="2378.68">6394 897 1738,'-6'-5'158,"-2"-2"3,1 2 5,-1 2 10,1-4 22,3 3 8,-2 1 3,1-1-14,1 0-18,0 0-20,4 4-15,-6-3-20,6 3-15,0 0-13,0 0-10,-10 9-3,10 0 4,2 2-1,-2 4 1,2 3-4,-2 2-2,2 1-2,2 5 2,-2 0-2,0 5-4,0-1-5,0 7-7,0-3-3,0 3-5,0-5-5,-2-1-5,3 3-9,-3-5-34,2 0-43,-2-2-50,4-2-46,-1-4-50,2-4-59,2 0-65,1-7-71,5-3-140,-1-5-53,2 0 80,2-6-268,0-1-255</inkml:trace>
  <inkml:trace contextRef="#ctx0" brushRef="#br0" timeOffset="2648.18">6899 962 2105,'4'-10'92,"-2"3"18,0 2 11,0-2 8,0 1 16,2 2 15,-2 1-3,-2 3-12,4-8-15,-4 8-19,3-3-15,-3 3-14,0 0-7,0 0-5,13 7-4,-11 0-9,4 1 2,-4 3-3,5 5 5,-3-1-2,4 2-1,-6 1-4,4 4-7,-3 4 5,4-4-2,-3 5-6,-2-2-2,0 1-11,-2 0-14,2 0-30,0-1-30,-2-5-43,0-1-50,0-2-61,0 3-67,-2-11-78,2 3-146,-2-5-30,0 0 42,0 0-177,0-4-148</inkml:trace>
  <inkml:trace contextRef="#ctx0" brushRef="#br0" timeOffset="2842.05">6841 1243 1849,'-8'-8'83,"1"3"23,1-1 16,0 1 6,4-1 7,0 1-7,2-3-8,2 0-8,2 1-4,6-3-15,3 0-4,5-1-5,2 0-12,4-1-5,1 2-5,3 1-16,-5-1-28,6 3-46,-3-3-62,0 5-65,3-1-64,1-2-132,-3 5-147,-2-1 67,3-1-130,-1 0-64</inkml:trace>
  <inkml:trace contextRef="#ctx0" brushRef="#br0" timeOffset="3459.84">7921 1040 1720,'0'0'107,"0"0"7,0 0 13,0 0 13,9-2 5,-9 2 5,0 0-5,0 0-10,0 0-12,0 0-9,0 0-17,0 0-3,0 0-14,0 0 0,0 0-15,0 0-2,0 0-2,-29-2-14,29 2 0,-12-4 5,6 2-13,0-1-2,-2-1 3,0-2-11,2-1-4,2-2 4,0 1-7,2-2-7,0-2 8,2 1-9,2-1-1,0 2 1,2-2-6,2 0-1,2 3 6,2-2-9,0 2-2,-1 1 8,1 3-12,1 1-1,2 4 5,-1-2 0,1 6 1,2 3-3,-3 0-4,-1 3 0,2 2 5,-6 2 0,3 4 4,-6-1-2,0 3-5,-4 3 7,-2 2 1,-3 1-2,0-1 3,-6 6-2,-4-2 11,0-1-7,-1-1 6,-4-1 3,-1-1-4,2-4-6,2-2 7,3-3-2,-4-3 1,6-4 8,-1 0-2,0-5-1,3 0-3,1-2-1,1-4-2,2-2 2,6 4-5,-7-9-1,4 1 0,3 0-4,3 0-1,2-2-2,-2 2 0,2 0 1,0 3 0,4-3-5,-2 2 4,1 3-8,3-4 3,-2 6-1,1-1 2,2 2-1,0 0 0,0 2 1,-2 1 3,5 2 0,-2 0-5,0 1 4,-1 2 0,4-1 3,-5 1 2,2-1-2,1 0-14,-2 1-36,-1 0-34,0-2-41,-2 0-57,2-2-64,-1-1-57,-1-1-130,2 0-83,-1-4 31,1 2-180,0-4-158</inkml:trace>
  <inkml:trace contextRef="#ctx0" brushRef="#br0" timeOffset="4132.95">8309 1001 1953,'-11'-3'119,"5"-1"10,4 3 7,2 1 7,-8-5 8,8 5 14,-3-3-2,3 3-9,0 0-12,-4-4-10,4 4-10,0 0-9,0 0-14,0 0-8,6-8-8,3 6-5,1 0-7,1 0-7,1-1-7,5 1-4,1-2-2,-3 1-8,3-1-3,-1 1-3,-2 0-5,-3 0-4,2 1 0,-4 0-4,3-1-2,-5 1-2,1 0-5,-3 1-1,-6 1-6,13 0-1,-13 0 0,8 1-3,-6 6 3,-2-3 0,-2 5-1,-2 0-2,-2 4 0,-3 0 2,-1 4-3,-5 3 3,2 1 1,-2-2 0,2 3-2,-3 2 1,-1-2-3,2-1 3,0 0-2,3-5 2,-2 4-4,4-3 3,1-3-4,1-1 4,2-3-1,-3 1 3,5-4-2,-2 1-1,1 1 3,1-4 3,0 1 1,2-1 5,-2 1 1,2-2-2,2-4-3,0 6 0,0-6-1,0 0-4,4 3 1,-4-3-2,0 0 2,12 0-1,-12 0-5,15-2 3,-6 2-1,-1 0 0,3-1-2,1 1-2,4 0 2,-2-3 2,3 3-4,2 0 5,0-1-1,0 1-1,-2 0 2,2 0-4,-4 0 3,-2-2 1,1 2 5,0 2 7,-2-4 6,-2 0 11,1 2 12,-11 0 11,17 0 11,-9-2 10,1 2 4,-9 0 9,15-2-1,-9 0-5,-6 2-19,10-6-11,-3 2-2,-4 1-7,4-2-2,-2-2-6,0 1-2,-2-1-6,2-1-6,-1 1-14,-3-1-16,4 3-35,-3-3-47,1 1-53,1-2-55,-2 2-69,0-3-90,-2 1-104,4-2-202,-4 2 49,4-2 74,-2 2-359,0-3-378</inkml:trace>
  <inkml:trace contextRef="#ctx0" brushRef="#br0" timeOffset="4355.87">8738 783 2506,'-8'-4'74,"0"1"14,1-2 1,1 2 12,1 1 5,5 2 10,-6-5 5,6 5-16,0 0-10,2-8-15,7 6-6,0-1-11,3 1-5,3-2-11,2 3-20,0-1-41,4 2-38,-2-2-54,1 0-74,2 2-58,-5-4-129,3 0-138,-4 1 42,-2-3-158,-4 3-119</inkml:trace>
  <inkml:trace contextRef="#ctx0" brushRef="#br0" timeOffset="4569.97">8996 521 1942,'0'-11'138,"0"3"22,3 1 26,-3 2 12,2 0 0,-2 5-6,2-7-21,-2 7-19,0-5-21,0 5-18,0 0-8,0 0-10,18 15-10,-10-4-10,0 4-2,0 2-8,6 4-5,-4 1-13,3 1-34,1 4-48,0 1-50,-4-4-77,0 1-83,-4-2-112,4-1-207,-4 0 63,0-5 60,0 0-175,1-2-113</inkml:trace>
  <inkml:trace contextRef="#ctx0" brushRef="#br0" timeOffset="5199.99">9971 798 1780,'0'0'71,"0"0"20,6-2 18,-6 2 17,0 0 12,0 0 9,0 0-5,0 0-1,0 0-24,0 0-12,13 6-9,-13-6-10,5 9-3,-3-1-5,0 0-5,2 3 3,-4 2 1,4 2 0,0 3-5,-2-1-3,0 0-3,0 3-3,3 0-3,-3-1-8,0 2-4,-2 0-5,3 0 0,-3 0-3,1 2-6,2-2-2,-3-2-17,0 0-43,2-2-50,-2-4-52,0 1-72,2 1-61,-4-6-101,2-3-152,0 1 11,0-1-231,0-6-228</inkml:trace>
  <inkml:trace contextRef="#ctx0" brushRef="#br0" timeOffset="5387.02">9882 1126 2267,'-8'-7'113,"2"5"15,3-3 5,-1 2 11,4 3 0,-2-10-15,4 4-12,2 1-12,5-1-10,5-2-8,4 0-10,5 1-11,2-1-9,2 1-14,5-1-35,5 0-48,-1-3-52,2 2-63,4-1-71,-1-2-81,-2 1-150,8 0-30,-2-5-176,4 3-159</inkml:trace>
  <inkml:trace contextRef="#ctx0" brushRef="#br0" timeOffset="5626.51">10937 701 1984,'2'-8'96,"-2"2"28,-2 0 23,2 1 28,0-1 16,0 6 8,2-7 2,-2 7-16,0-6-18,0 6-17,0 0-17,0-5-15,0 5-17,0 0-9,0 0-11,8 22-5,-2-9-9,-1 3-4,2 1-6,-1 4-3,0-1-6,0 4 0,0-2-2,-1 2-7,-1-6-38,1 1-43,-3 3-54,0-6-71,2 1-83,-2 0-65,0-2-131,0-4-113,3-2 47,1-1-256,-1-1-256</inkml:trace>
  <inkml:trace contextRef="#ctx0" brushRef="#br0" timeOffset="5859.87">11369 798 2274,'2'-8'93,"0"1"27,-2 1 23,2 0 25,0 3 15,-2 3-3,0-8-15,2 4-21,-2 4-18,0 0-11,0 0-9,0 0-5,-10 25-4,2-10-3,-6 4-6,2 4-7,-5 2-5,0 4-5,-6 5-8,-3 2-8,3 3 1,-2-2-10,0 1-23,-1 0-41,4-1-53,-1-1-51,-1-2-62,6-7-66,4-3-67,0-3-112,4-5-118,1-3 38,5-4-247,2-3-245</inkml:trace>
  <inkml:trace contextRef="#ctx0" brushRef="#br0" timeOffset="6367.75">11325 1281 2219,'2'-3'85,"-2"3"13,2-9 15,-2 3 12,2 2 11,0-2 2,2 3-2,0-4-6,4 2-22,2 0-11,0-2-10,2 4-6,2-3-10,2 2-7,1 4-6,1-2-4,-2 0-3,-2 2-15,0 0 1,-2 2-5,-1 2-1,-1 0 0,-1 0-5,-6 3 3,1 3-7,-4-2 2,-5 3-9,-2 0 9,-1 0-6,-2 4-7,-1-2-3,-6 0-7,1 0-6,3 0-6,-1-2 2,1-2 9,1-1-10,4-1 1,-3 0 2,2-1 2,3 0-4,-2-1 1,4 0 2,0-3-4,2 3-3,2-5 11,0 5-6,0-5 0,4 7 2,0-4 0,2 1 3,0 0 7,3 0-4,2-1 2,-1 3 6,1-1 3,1 3-5,2 1 9,-4-1-5,2 1-2,-1 2 3,-2-2 7,1 3 10,-1 1 11,-3-1 12,0 1 12,-2-2 8,-4 0 2,0 1 3,-6 2-4,0-3-6,-3 0-6,-3 1-4,-1-2-8,-6 1-2,-1-2-4,2-1-1,-3-3-10,1-1-26,0 0-34,2-4-37,0-2-46,0 0-41,1-6-57,1-1-68,2-3-59,4-3-118,0-6-104,5-1 44,4-5-270,1-4-274</inkml:trace>
  <inkml:trace contextRef="#ctx0" brushRef="#br0" timeOffset="7023.93">11769 1006 2129,'2'-5'59,"-2"5"22,0 0 4,0 0 16,0 0 13,0 0 7,0 0 9,0 0-11,11 0-12,-11 0-9,0 0-13,0 0-5,0 0 3,19 2 3,-19-2 2,16 3 2,-3-3 2,3-3 1,2 3 3,1-2-10,1-1-2,0 1-5,2-4-6,-1 2-6,2-3-6,-2-1-3,-1-1 0,-4 2 0,2 0-1,-5-1 0,1 3-5,-2 0-6,0 1-5,-4-2-5,0 2-5,0 2-7,1-2-5,-2 4-5,-7 0-1,0 0 0,10 10-5,-10-4-1,-2 3 4,2 1-4,-5 3-1,2 2 2,-1 0-1,-3 5 6,0-1-2,-2 3-1,2 2 0,-2-2 1,-2 2-1,1-2 0,-1 1 1,3-5-2,0 2 0,-1-5 0,0 1 1,5-6-2,-2 4 1,2-4 1,0-3 0,0 3 2,-1-3 0,3 0 1,-1-2-1,3-2-5,0-3-3,0 7 0,0-7-1,5 3-1,-5-3-1,9 2 1,-3 0-2,-6-2-1,13 2 0,-2 0 2,1 0-1,3-2 2,-3 1 0,3-1-3,1 3 4,0-3-1,1 1 0,2-2 2,-4 1 5,0 0 11,1-3 10,-2 2 10,0-3 12,1 0 9,0 0 6,-2-1 4,-2-1 4,2 1-1,1-5-11,-4 0-7,0 1-5,1-3-1,0 0-8,-3 2-2,-1-2-1,0 0-8,0 1-1,-3 0-3,1 2-9,-1 1-1,3 0-10,-5 0-11,2 0-37,-4 3-43,0-3-60,2 3-54,-2-4-81,-2 5-95,-2-4-118,2-2-186,2 2 50,-2-3 77,0 0-388,2-2-418</inkml:trace>
  <inkml:trace contextRef="#ctx0" brushRef="#br0" timeOffset="7246.17">12584 741 2602,'0'0'75,"-6"-4"14,6 4 15,-4-4 25,4 4 20,0 0 6,-2-7-12,2 7-15,8-8-12,0 5-14,4-2-10,0 1-10,2 1-9,6-2-20,-3 5-49,4-3-48,-2-1-68,0 2-73,4 0-77,-6-4-121,1 1-149,0-1 41,0-1-219,-2-1-203</inkml:trace>
  <inkml:trace contextRef="#ctx0" brushRef="#br0" timeOffset="7615.22">13008 516 2109,'0'0'96,"0"-8"11,0 8 20,0-7 13,2 3 13,-2 4 6,4-9-11,0 5-16,3 0-5,-1-3-14,1 4-8,3-1-23,1 1-3,-1-1 2,1 1-17,0 3-6,1 0-6,1 3-8,2-2-4,-3 5-2,1 1-7,-2 4-2,-2 0-6,-1 4 5,-2 1-3,-2 1 1,0 0 1,-4 4-6,0-2 0,-2 0 0,-2 2 4,-2 0-6,2-1 0,-5 2 0,3-5-5,1 0 5,-1-2-7,0 1-1,-1-3-1,3 0 3,0-1-5,0-1 3,2-1 0,0-1 1,2-1 17,0 1 26,4-2 10,4-1 2,1 0-2,5-1-9,4 2-2,0-4-5,4 0-6,0-1-11,3-2-50,-3 0-80,4-7-84,-3-1-132,-1-1-242,-2-4-70,0 0 90,3-7-380,0-2-398</inkml:trace>
  <inkml:trace contextRef="#ctx0" brushRef="#br0" timeOffset="17400.5">7891 1848 1263,'-12'-2'201,"12"2"-61,0 0-34,0 0 0,-6 4-11,6-4-3,0 0-6,0 0-10,0 0-2,-4 2-4,4-2-3,0 0-5,0 0-1,0 0 0,0 0-5,0 0 2,0 0 0,0 0-4,0 0 1,27 1-2,-10-2-2,4-1-7,5 2-2,3-4-5,4 1-5,2 0-1,0 1-3,5-1-2,-3 3-1,-3-2-2,-2-3-4,-2 5-8,-5-2-11,-3 2-17,-1 0-11,-2 0-16,-5 0-14,-4 0-16,-3 0-17,-7 0-19,0 0-11,-10 9-5,3-4-2,-7 1-2,-5 0 8,-2 1 12,-4 1 15,1-1 8,-6 0 13,2 1 18,-1-1 15,1 0 22,0 0 21,3-1 15,-1 0 23,6-1 12,2-1 16,1 0 7,1 0 2,5-2 3,-2 1 2,5-1 1,2 1 2,6-3-2,0 0 3,0 0-1,0 0-6,0 0 1,40-7-8,-21 6-1,-1-3-10,4 2-4,-1-2-5,-2 3-8,0-2-2,1 2-4,-4-1-4,-1 0-5,-2 0-6,-3 2-5,1 0-13,-11 0-3,8 2-8,-8-2-5,-4 8-2,4-8-3,-17 9-3,3-6 0,-4 6 1,2-4-1,-6 3 2,-1-2 2,1 1 1,4-3-1,0 2 2,1-1 3,3-1-4,4 0 3,-1 1 0,2-5 3,2 2 2,7-2 1,0 0 5,0 0 1,0 0 6,39-2 2,-20-3-1,3-1-1,0 2-1,6-1 1,-3-1 0,1 0-18,-4 3-34,-4-3-51,2 4-71,-1-4-97,-3 1-204,-3-2 32,-2 4-129,-3-1-65</inkml:trace>
  <inkml:trace contextRef="#ctx0" brushRef="#br0" timeOffset="18173.46">11476 2097 1535,'-8'2'30,"0"0"26,2 0 15,6-2 15,-16 0 14,12 2 8,4-2 4,-9 1-2,9-1-7,0 0-15,0 0-8,0 0-8,0 0-10,29-5-3,-11 5-7,4-2-7,7 2-1,3-2-6,2 0-3,0 2-4,-2 0-3,2-1-2,-9 1-3,-3 0-4,1 0-2,-6-2-4,-3 2 1,-5 0-3,-5 2-1,-4-2 0,0 0-3,-23 5 0,4-1-4,-3-1 1,-3 1 0,-5 0 0,1 0 1,2-1-2,1 2 0,-2-3 1,7 1-3,0-1 0,4 3 2,0-5-1,4 3 0,2-1 2,2-2 6,9 0 11,-1 4-1,1-4 6,0 0-2,31 0 0,-11 0 1,4-2-3,-2 2-1,4-2-1,-3 0-3,3-1-23,-7 3-42,0 0-70,2-3-92,-6-1-195,-4 1-84,-3 1 62,-4-4-142,-2 2-70</inkml:trace>
  <inkml:trace contextRef="#ctx0" brushRef="#br0" timeOffset="20025.68">8263 2888 1551,'0'0'13,"0"0"15,2 4 20,-2-4 18,0 0 16,0 0 14,0 0 14,0 0 1,0 0 12,0 0-6,0 0-7,0 0-1,0 0-4,0 0-6,0 0-1,6-14-2,-6 14-10,0-5 3,-2-1-8,2 6 5,-2-8-8,2 8 5,-2-10 1,0 7-4,2 3-5,-8-9-9,4 4-6,0 1-3,-4 3-9,0-3-5,-1 2-4,-4 2-3,0 0-3,1 2-5,-8 2-3,2 1 1,-4 2-7,1 1 2,-2 2-2,2 4-2,-1-1-6,-1 5 1,1 2 4,4 1-6,2-1 1,2 2-2,2-1-1,1 1 1,5 0-1,2 0 6,2 0-4,2-3 1,2-2 0,4 2 2,0-4 1,3 0-1,0-2-3,3 0 3,1-6 2,-1 0-1,1-1 0,0-2 3,0-4 5,1 0 2,2-6-2,-4 0 5,2-1 2,2-6 5,-2-3 1,-1-3 0,0-1-3,-2-2 6,-1-2-3,-2 2 2,-2-2 0,1 0 2,0 4 6,-3 3 2,2 0 2,-4 1 0,2 3-4,-2 0-2,1 3-6,1 0-2,-2 2-10,0 1-4,0 0-7,0 1-5,-1 4-2,-1 2 0,0 0-1,0 0 0,14 13 1,-11-4-1,1 3-1,0 0 1,2 3 2,-2 2-4,1 0-10,0 0-28,3 0-36,-4 2-46,4 1-46,-3-1-58,0-5-71,1 4-69,1-3-95,0-2-103,-2-3 1,5 0-328,1-5-368</inkml:trace>
  <inkml:trace contextRef="#ctx0" brushRef="#br0" timeOffset="20433.62">8457 3122 2326,'4'-4'4,"-4"4"31,2-8 23,0 5 18,-2 3 10,4-11 12,-1 11-4,1-7-5,0 5-4,3-4-11,1 4-5,1-3-7,1 3 0,-1 1-5,4-1-3,-1 2-12,-2 0-5,-1 2-3,2-1 1,-3 6 4,0-2-8,-1 3 2,-1 3 16,-4 0-1,-4 5 12,-1-2 7,-2 4-5,-4 3 0,-1-2-1,-6 2-2,0 2-5,-5-2-2,0 0-4,0-3 0,1-1 1,4-1-1,-2 0-3,2-5-1,3 0-5,0-1-5,0-1 3,5-1-3,0 0 1,0-3-1,0 1-2,2 1 4,0-3 0,2 0 0,-1-3-2,5-1-5,0 0-3,0 0-5,0 0 0,13 7-5,-13-7 2,16 0-4,-16 0-2,20-1 1,-9 1-10,2-3-24,2 0-32,-1 2-36,2 0-41,-2-4-43,3 3-58,2-3-55,0 1-15,5-4-62,-2 1-125,4-3-36,-4-2 68,5 4-184,-4-6-137</inkml:trace>
  <inkml:trace contextRef="#ctx0" brushRef="#br0" timeOffset="20774.71">8908 2955 1795,'-3'-14'50,"3"3"28,-1 1 24,-1 3 27,0-1 17,2 0 20,0 3 3,-2-2 5,2 7 2,-2-9-6,2 6-8,0 3-11,-3-8-15,3 8-11,0-6-16,0 6-10,0 0-14,0 0-12,0 0-10,0 0-6,-10 12-1,5-5-7,1 7-1,0 1-6,-2 0-4,1 2-4,1 2-5,0 0 2,0 4-5,2-2-4,0-2-1,2 2-1,0-1 0,0 0-1,2-1-2,2-2 2,0 1-2,4-2-5,-1-2-15,3-1-23,3-1-29,0-3-35,3 1-29,-1-5-43,0-1-51,2 0-56,0-4-45,-2-2-92,0-4-91,-3 1-1,3-5-211,0 1-201</inkml:trace>
  <inkml:trace contextRef="#ctx0" brushRef="#br0" timeOffset="21015.37">9154 2983 1930,'-2'-6'38,"2"1"36,-2-2 23,0 2 27,2 5 20,0-8 12,-2 4 16,2 4-12,0-7-13,0 7-10,0 0-20,0-6-11,0 6-14,0 0-18,0 0-4,0 0-2,0 0-5,8 15-16,-6-7-1,2 2-1,0 3-4,1 0 0,-1 2-5,-1-1-9,0 1-2,1 2-26,-1-3-22,1 1-29,0 0-43,-4-4-52,2 1-61,3-3-63,-5 2-147,2-4-108,0-4 68,0 1-181,-2-4-136</inkml:trace>
  <inkml:trace contextRef="#ctx0" brushRef="#br0" timeOffset="21296.81">9276 2798 1843,'0'-9'94,"-2"-1"20,2 4 14,0-1 7,0 3 8,0 4 5,5-7-1,-3 2 4,3 2 1,6 1-3,-11 2-3,21 4-3,-5-1-4,-2 5-8,1 1-12,2 3-10,-2 3-4,3 1-3,-4 0-5,-2 3-3,1 3 0,-2-2 1,-3 4 0,-3 0-6,-1-1-4,-4 0-10,-2 1-4,-5 3-20,-1-4-20,-3 1-36,-6 2-49,1-3-62,-4-1-54,-5-4-77,1-1-87,-5-4-103,4-3-155,-1-4 45,-1-3-328,0-1-359</inkml:trace>
  <inkml:trace contextRef="#ctx0" brushRef="#br0" timeOffset="22284.65">8485 2766 2278,'-11'0'-52,"11"0"27,0 0 24,-13-4 22,7 2 23,6 2 19,-8-2 9,8 2 10,-6-3 0,0-2 13,6 5 1,-4-3 0,0-1 7,4 4 4,-6-5 7,6 5 11,-4-7 1,0 4 2,-1-2 3,3 0 0,-2 0-2,2-2-3,-2 2-1,-1-4-6,-1-1-7,2-2-7,-4-1-5,3-4-7,-1-4-11,-3-4-7,0 1-8,-2-7-6,1-1-9,-1-3-4,1-2-7,-2-4-4,-3-1-2,0-1-7,0-3-3,3-2-4,-3 4-2,0-1-5,2 1 3,3 2-4,-1 7-4,0 0 3,3 0-5,0 5-2,-2 3 0,4 4 0,0 1-3,2 4 1,0 1-1,0 1-1,-1 4-3,3 0 2,-2 0-2,2 3-1,-2 2-1,2-4 1,0 6-1,-1-3 0,1 4-1,0-3 2,2 7-2,-2-10 0,-1 7 1,3 3-1,-2-9 3,2 5-1,0 4-3,-4-6 2,4 6 0,0-7 3,0 7-2,0 0 1,-2-7-3,2 7 1,0 0-1,-2-3 0,2 3 0,0 0-1,0 0 0,0 0 2,0 0-4,0 0 3,0 0 0,-6 17 2,4-7 0,0 1 2,-2 2 1,0 2-1,-4 4-1,1 1 0,0 1 2,-4 1 0,1 1 2,-2-2 0,1 0-2,1 1 2,1-5-1,-3 3-1,3-3-6,2-1-13,-1-3-11,-1 0-12,3-2-7,-1 1-12,3-3-15,0-1-10,-1 0-11,3-1-11,-2-1-8,2 0-21,0-4-31,2-2-30,0 0-27,0 0-32,0 0-25,8-19-41,-3 6-139,2-3-29,3-1 48,-2-5-101,1 2-46</inkml:trace>
  <inkml:trace contextRef="#ctx0" brushRef="#br0" timeOffset="22548.2">8055 1671 1412,'2'-7'-4,"0"4"33,-2 3 21,2-7 26,-1 2 20,2 2 17,-3 3 8,2-7 3,-2 7 2,4-5-1,-4 5-1,2-4-2,-2 4-1,0 0-7,0 0-1,2-5-8,-2 5-1,0 0-3,0 0-13,7-2-2,-7 2-17,0 0-8,0 0 9,15 11-1,-9-6 7,5 7-4,1-2-3,4 5-2,2-2-8,2 4-2,3 3-3,0 0-4,2 1-10,1 1-2,6 4-47,-5-6-79,0 4-115,1-5-139,0 1-234,0-8 44,-6 0 73,-4-7-217,-1-1-172</inkml:trace>
  <inkml:trace contextRef="#ctx0" brushRef="#br0" timeOffset="26793.6">8516 3101 1397,'0'0'-29,"6"4"22,-6-4 18,5 4 17,-5-4 17,5 4 16,-5-4 10,0 0 5,4 3 2,-4-3 4,6 2-2,-6-2-4,2 4-3,-2-4-5,0 0-3,0 0-5,4 3-5,-4-3 1,0 0 0,0 6-5,0-6-1,0 0 1,0 8-2,0-8 0,-4 8 4,2-4-4,-2 0-2,0 0-3,-1-1-2,-1 1 0,1 0-4,1-1 0,4-3 3,-8 4-6,4-2 10,4-2 5,-9 4 0,5-2 5,4-2-7,0 0-4,0 0 1,-13-8-8,11 4 1,2 4-8,-5-7-2,5 1-4,0 1-8,3-1 5,-1-1 0,0 0-6,2 2 1,3-1 1,-3 0-9,2 1-3,3-1 9,-3 0-9,2 1 1,1 1 2,0-1-7,-3-1 3,2 4 2,-2-5-6,0 6 5,2-3 0,-4 1-5,2 0 0,-2 1 0,-4 2 2,0 0 0,11-4-2,-11 4-5,0 0 4,0 0 3,0 0-4,0 0 7,-9 16-2,3-11-4,2 0 2,-2 1 1,1-4 1,-2 3-2,0-3 4,2 1 0,-3-1-4,8-2 3,-13 2-3,13-2-8,-11-4 2,3 1-1,4-1-2,-1 0 0,3-3-4,0 0-1,0 2-2,0-3 6,2 0-7,2 1 3,2-1 0,-2 1 6,3 1-3,1-1 3,-2 1-4,2 0 4,1 2 0,0-2 2,-1 2-3,0 3-7,0-1 4,-6 2 2,12 0 2,-12 0 2,18 5 0,-12 1-1,3 0 5,-2 4-3,2-1 10,-2 4 3,2 1 0,-1-2 8,-2 4-2,0 0-1,-1 4 8,-1-2-3,1 0 9,-4 1-1,-1 1 6,-1-4-7,-1 4 7,-1-1 6,-4 1-3,0 0-1,0-1 3,-3-3 1,-1 4-2,-2-3-4,3-1 0,-5-1-3,0-2-6,0-2 3,3 1-4,-4-3 1,2-1 0,-1 0 2,0-3 5,0-1-3,5 0 5,-3-2-2,0 0-3,3-1 2,-2-1-4,2 0-2,10 0-4,-17-1-2,9-1-3,0 2 2,8 0-2,-12-3-3,6 0-3,2-1 1,4 4-2,-6-3 3,6 3-4,-2-6 1,2 6 0,0-7 0,0 7-4,0 0 1,3-7 1,2 5-1,-5 2-3,4-5 1,-2 1-2,-2 4 1,9-4-2,-9 4 2,7-1-4,-7 1 2,8-3 2,-8 3-5,8-1 1,-8 1 1,0 0 0,17 1-1,-10 2-2,-7-3 1,13 1 4,-5 1-2,-2 0-1,5 2-1,0 1 0,-1-3 1,3 3 0,0 0 4,-1 0-2,3 2 3,0 1 5,0-3-2,-1 2 3,4-1 4,1 2 5,-3-3 8,2 2 5,-1-2 5,2 0 9,-1-1 1,1 0 3,1-2 3,-2 2-5,-1-2-2,0 0-5,-2 0-4,0-1-2,-2-1-1,-1 0-3,2 0-4,-4 3-15,0-6-47,-10 3-74,20-1-89,-14-3-141,3-2-210,-3 0-83,0 1 64,-2-4-404,-1-2-450</inkml:trace>
  <inkml:trace contextRef="#ctx0" brushRef="#br0" timeOffset="34378.01">11625 2034 978,'3'-3'338,"1"-1"-75,-4 4-51,4-6-28,-2 2-10,-2 4-16,4-3-12,-4 3-16,4-7-4,-4 7 6,2-2-2,-2 2 0,0 0-7,0 0-2,6-5-4,-6 5-4,0 0-10,0 0-1,0 0-6,0 0-8,7-2-10,-7 2-8,0 0-8,0 0-7,0 0-10,0 0-9,0 0-3,5 11-1,-5-1 0,2 2 2,2 3 0,-2 2-1,2 8 5,2-1 4,-1 2 0,1 9-2,2 0 4,-1-1-2,2 0-2,-3 0-4,2 1-3,-2 0-2,1-4-3,2-2-3,-3-2 2,-1 0-4,0-3-2,-1-3 0,1-1-1,-1-2 0,-1-1-3,0-4 1,-1 1-3,2-3-6,-4 1-12,3-3-8,-1-2-19,-2 1-25,2-1-43,0-4-46,-2-3-41,0 0-46,0 0-45,0 0-49,0 0-88,-2-25-121,0 16 4,-3 1-254,1-3-273</inkml:trace>
  <inkml:trace contextRef="#ctx0" brushRef="#br0" timeOffset="34780.19">11521 2428 2094,'-6'-5'32,"2"1"34,-3 0 20,3-2 18,-1 3 14,2-1 9,-1 0 5,4 4 2,-5-6-9,5 6-11,-4-3-14,4 3-7,0 0-11,0 0-12,0 0-8,0 0-4,0 0-6,23 13-5,-12-6-1,1 5-2,6 2 1,0 1 5,2 2 5,3 4 3,1 0-4,-2-3-2,2 4-1,-2-3-2,1 0 0,-6-4-1,4 0 0,-5-1 4,-2-1 0,2-4 1,-3 1-1,-1 0 4,-2-3 4,2 1 5,-4-2 8,0-1 9,1-1 6,-1-2-5,3-2-3,-2-4-6,1-2-5,2-1-7,0-6-7,2-2-6,-1-7-2,0-4-7,1-1-11,-1-3-17,-3-1-20,2 1-23,-4 3-32,0 0-43,-3 5-45,3-2-46,-5 7-51,3 0-69,-4 0-61,2 5-159,-7 3-68,3 1 86,-3 3-304,3 1-308</inkml:trace>
  <inkml:trace contextRef="#ctx0" brushRef="#br0" timeOffset="35630.13">11614 3081 2164,'2'-5'-33,"1"0"16,-1-2 20,0 0 15,0-2 17,1 1 21,-3-1 12,2-1 2,-2 1 3,-2-1-3,2-1 2,-3 1 5,1 1 5,0 0 1,-3 1 2,3-2 0,-2 2-13,0 2-2,0 1-4,-3-1-3,-1 0 0,0 2-2,-3 3-2,0-1-7,1 2-4,-3 2-2,-2 3-7,0 1-2,-1 2 0,0 5-8,-1 1-5,5 1 9,-1 2-9,1 2 0,1 0-11,3 2 13,1 0-4,0-1-1,5-2-4,0 1-5,4-1 1,0 0-7,1-3 9,1 1 1,3-2 1,-1-2 0,2 0-6,1-3 5,1-1-5,1-3 1,-2-1-1,1-1 8,0-3 0,1-5-3,0 2 6,-1-3 0,1-4 1,-1-1 2,0-2 0,0-6 5,-2-1-4,0 1-2,1-2 6,-3 4 1,-1-1 7,-1 3 1,0 1 2,0 0-1,-2 3-4,3 2-7,-3-1-5,2 0-5,-2 3-6,0 1-4,2 2-1,-4 4-1,7-2-2,-7 2 2,0 0-2,11 13 1,-9-4-3,2 0 4,0 3-3,2-1 1,-2 2 1,3 0 1,0 2-11,-1 1-27,0-3-32,0 3-36,1-1-39,-2-4-48,2 2-59,0 1-47,-1-6-60,3-1-114,-3-2-51,-1 0 40,2-1-167,3-3-142</inkml:trace>
  <inkml:trace contextRef="#ctx0" brushRef="#br0" timeOffset="36066.04">11834 3164 1703,'0'-5'38,"0"-2"26,0 7 22,-2-10 22,2 5 11,-2-1 14,2 0 2,-2-1-1,2 7-8,0-9-4,2 3-10,0-1-14,0 3-17,2-1-8,2-1-7,0 4-6,-2-3-6,4 2-7,-2 1-5,-6 2-6,15 0-1,-15 0-8,15 5-3,-8 1 2,-1 2-3,0 3 3,0 3 4,-1-2 2,-3 5 8,1-3 4,-6 3-2,1 1 0,-1 1 6,-3-2-4,-2 2 0,-2 1 4,-4-2-14,2-1 3,-1-2-4,1 3-3,0-7 3,2 0-1,-1-1 2,4 0 8,-2-2 6,2-3 7,-1 2 0,4-3-4,-3 2-2,1-2-3,2-1-5,4-3-3,-6 3-6,6-3-2,0 0-5,0 0-4,0 0-5,0 0 1,25-3-2,-13 3-2,2-3-3,2 3 1,2-4-1,0 2 1,1-2-2,1 2-5,-2 0-14,2 1-29,-4-3-31,2 2-27,-2 0-25,1-1-29,-4-2-37,0 2-46,1-2-42,-2 0-36,-3-1-93,1-2-86,0 1 2,-2-3-195,0 1-178</inkml:trace>
  <inkml:trace contextRef="#ctx0" brushRef="#br0" timeOffset="36380.83">12216 2950 1803,'0'-7'36,"0"1"36,-2 0 16,2 6 13,0-9 11,0 4 8,0 5 5,-2-7-3,2 7-9,0-5-10,0 5-15,0 0 2,0 0-12,0 0 3,0 0 10,0 0-1,-6 21-7,3-10 0,-2 4-3,4 1-1,-1 1-2,-3 0-3,3 2 2,0 2-13,2-2-2,-2 0-3,0 2-7,2-2-5,0 3-3,2-4-10,-2-1 0,2 1-1,2-1-3,1-2 2,1-2-6,3 0-20,1-3-36,2 0-30,4-5-44,-2-3-48,2 0-54,5-2-69,-3-4-128,2 1-147,1-4 63,2-1-226,2-1-207</inkml:trace>
  <inkml:trace contextRef="#ctx0" brushRef="#br0" timeOffset="37997.85">12495 2963 1840,'0'0'-75,"0"0"17,0 0 26,0 0 15,0 0 19,0 0 14,0 0 13,0 0 7,0 0 9,2-8 10,-2 8 4,0 0 2,0 0 4,0 0 0,0 0-2,4-5-2,-4 5 0,5-4 0,-5 4-2,4-3-3,-4 3 1,9-4 3,-9 4-2,10-5 3,-4 2-5,3 2 3,-2-1-1,1-2 1,0 0 5,1 1-10,-1 3-2,3-3-10,-2 2 4,-1-2-3,-1 3-7,4 0-1,-11 0-3,16 3 4,-8 1 5,1-1 0,-3 3-5,0 2 5,3-1 5,-5 2 3,-3 1-1,-1 2-6,0-1-2,-1 2-1,-3 0-4,0 1 3,-3 1 3,1-1-3,-3-2 0,1 4 2,0-4 3,-4 1 0,4-2-3,0 0 2,0 1-1,-1-2-2,3-3-3,-1 1 2,1-1-2,2-1-3,-3 0-3,3-1-3,-2 2 0,4-4-4,-2 1 3,2-1-5,-3 2-1,5-5-1,-2 6-2,2-6 3,0 0-1,11 3 2,-3-3-6,5 0 3,-3 0-2,6-2-2,0 1 1,1-2-3,0 2-2,2-1 0,0-1 0,0 1-3,-1 2-6,-3-5-11,1 3-24,1-1-36,-2 0-35,1-1-34,-4-1-52,2-1-54,1 0-55,-5-3-79,1-1-120,0 0-24,-1-1-262,0 0-273</inkml:trace>
  <inkml:trace contextRef="#ctx0" brushRef="#br0" timeOffset="38350.06">12970 2738 2145,'-4'-7'33,"-1"1"22,1 2 23,0-3 20,2 3 17,-2 0 17,4 4 4,-2-5-1,2 5-14,-5-6-8,5 6-12,-2-3-13,2 3 5,0 0-21,0 0 4,0 0 7,17 11 5,-6-4-2,1 4-5,1-1-6,4 4-4,2 3-4,-2-2-6,2 4 0,3 2-1,-4 1-4,1 1-1,-2 0 3,0 2 1,-4-1 1,-2-2 4,-3 2 6,0-2 3,-4 1-3,-4-2-5,0 0-5,-2 0-5,-2-2-3,-4 1-6,0 2-4,-3-5-21,0 0-23,-2-2-34,3-1-46,-1-3-39,2-2-47,-1-1-49,-1-2-58,6-2-58,-4-3-86,2-2-116,3-3-7,4 4-308,-2-14-336</inkml:trace>
  <inkml:trace contextRef="#ctx0" brushRef="#br0" timeOffset="38606.06">13583 2884 2348,'3'-4'32,"-3"4"26,4-7 20,-4 7 18,3-6 16,-3 6 11,3-4-1,-3 4-13,0 0-13,7-4-12,-7 4-3,7-2-9,-7 2-10,12 0-1,-1 0-11,-1 0-2,3 2-2,0-2-10,1 3-6,2-3 8,2 1-15,-1 1-30,0 0-21,-2 0-48,-3 2-54,2-3-57,0 3-66,-5 2-153,-3-1-108,1 1 68,-5 1-152,0 1-98</inkml:trace>
  <inkml:trace contextRef="#ctx0" brushRef="#br0" timeOffset="38792.2">13703 3114 1595,'-9'10'52,"2"-3"26,1-1 15,2-1 27,0-3 22,0 3 15,4-5 8,-5 3-3,4 1-5,1-4-12,0 0-13,0 0-7,6 8-11,-6-8-16,14 0-7,-5 0-10,2-2-15,0 2-31,5 0-35,-3-3-40,2 0-50,-1-1-55,2 1-62,0-4-65,-3 4-120,2-2-95,0-2-185,-1 2-167</inkml:trace>
  <inkml:trace contextRef="#ctx0" brushRef="#br0" timeOffset="39415">14446 2594 1870,'0'0'48,"2"-7"24,-2 1 12,0 6 19,0-8 12,0 8 7,0-5 9,3 1-1,-3 4-6,0-9 2,0 9-1,2-6-7,-2 6 1,0 0-2,2-7-7,-2 7-4,2-3-11,-2 3-8,0 0-7,0 0-8,0 0-7,0 0-11,0 0-8,0 0-2,0 0-2,0 0 4,0 0 2,0 0 4,8 16 2,-6-12 4,0 5 5,0-1 6,0-1 2,0 0 1,2 3-1,-1-3 0,-1 3-2,0 0 0,-1 1-3,5 4 2,-4-1-4,0 1-3,0 2 1,2 0-6,0 1-4,1 0-1,-1 6-5,0-2-6,2 1-5,0 2 2,1-2-7,-2 1 1,3 0-7,-3-4 3,2 3-3,-1-6-3,-1 2-1,2-3-5,-3-2 2,2 2-4,-2-5-13,0-1-12,1 1-14,-2-4-15,2 1-28,-1-1-35,0-4-41,2 1-35,2-2-40,-8-2-53,0 0-63,14-6-63,-8 1-145,-2 0-34,-4 5 48,2-5-294,-2 1-309</inkml:trace>
  <inkml:trace contextRef="#ctx0" brushRef="#br0" timeOffset="39984.19">15162 2839 2260,'2'-11'19,"2"6"21,-3-3 23,2 1 24,-1 1 19,0-2 20,0 3 10,-2 0 9,0 5-5,5-7-2,-3 1-8,-2 6-6,2-5-6,0 3-18,-2 2-6,0 0-13,0 0 1,0 0 7,-11 20 4,5-8 0,-4 5 1,-4 4 3,-2 7-4,-1-2 3,-6 8-5,-2 2-9,-3-2-6,-2 2-4,-10 12-8,-1-2-6,6-8-3,3-6-6,-1-1-6,5-1-2,-2-1-4,6-5-6,1-2-11,2-1-22,2-4-26,4-2-31,0-1-34,3-1-24,4-2-26,-1 0-24,2-7-40,1 1-39,3 1-41,3-4-21,0-2-60,9 3-97,-9-3-50,0 0 40,24-4-166,-10 0-137</inkml:trace>
  <inkml:trace contextRef="#ctx0" brushRef="#br0" timeOffset="40594.18">15085 3395 1702,'9'-3'79,"-4"2"28,5-3 10,-6 1 14,3-2 22,-1 3 11,0-1 8,0-1-6,2 0-13,0 2-8,0-2-16,2 0-2,1 3-9,1-4-5,1 4-11,-1 1-7,3-2-4,0 2-11,0 2-5,-2-2-6,-1 1-5,0 4-6,-2-2-1,0 3-1,-2 0 4,2 0-1,-6 2 1,2 0 1,-4 0-2,-2 2-5,-2-1-3,-2 2-5,-2-2-4,-4 2-2,-2 1-3,0-3-6,-1 0 1,-2-1-3,2-1-5,-2 0 0,2 0-2,1-2-3,4 1 1,-3-2-1,3 0 1,-1-1-4,3 0 0,-1 0-3,0-1 0,2 0-3,5-2-6,-8 2 1,8-2-3,-6 3-2,6-3 0,0 0-2,0 0-3,0 0 4,14 7-2,-9-5 1,2-1 2,2 3 1,-1-1 2,1 0 5,2-1 4,-1 1 0,0 1 3,0 1 2,0 0 4,-3 1 5,5-1 4,-4 1 2,1 1 3,-3 0 6,5 2 6,-5 0 0,2-1 2,0 3-1,0-3-4,-4-1 1,0 4-5,0-2 3,-2 1-1,-2-1 2,0 0 10,-2 0 1,-2 1-7,-2-3-1,-2 1-7,-2 2-1,0-2-5,-3-2-5,-2 1 1,0-3-1,-2 2-8,2-5 0,-1 3-9,-1-2-9,-2 0-18,2 0-22,-3-6-33,2 2-37,1-3-68,2-1-65,-2-2-81,7-1-98,-4-3-116,4 1-145,2-2 87,2-1-485,4-1-550</inkml:trace>
  <inkml:trace contextRef="#ctx0" brushRef="#br0" timeOffset="40807.16">15875 3575 3309,'7'0'127,"-1"2"-9,-2 1 13,-4-3 29,8 1 18,-3-1-5,0 2-11,-2 0-17,-3-2-16,9 0-12,-9 0-23,4 2-41,-4-2-57,0 0-71,8 0-63,-8 0-89,7 0-99,-7 0-129,0 0-151,0 0 86,0 0-346,0 0-349</inkml:trace>
  <inkml:trace contextRef="#ctx0" brushRef="#br0" timeOffset="49938.18">19384 1102 1221,'0'0'340,"4"-3"-119,-4 3-47,4-6-32,-4 6-10,3-3-5,-3 3-12,5-5-10,-5 5 2,0 0-2,4-5-8,-4 5 6,0 0 9,0 0-12,4-2 1,-4 2-11,0 0-5,0 0-6,0 0-7,0 0-9,0 0-8,0 0-4,0 0-5,0 0 8,6 15 10,-4-7 4,2 3-2,-2 3 0,2 1-5,-2 2-6,3 2-2,-1 0-4,-1 4-4,1 1-3,0 2-5,0-2-2,0-1-3,-2 2-1,3-5-13,-1 0-26,-2-1-31,2-2-27,-2 0-35,-1-2-34,2-4-45,-1 1-45,3 0-43,-3-4-38,1-3-135,-1-1-75,0 0 44,-2-4-162,0 0-130</inkml:trace>
  <inkml:trace contextRef="#ctx0" brushRef="#br0" timeOffset="50372.42">20045 1131 1851,'-2'-7'70,"2"2"15,0 5 14,-4-9 18,4 5 13,0 4 9,-2-5-3,2 5-7,0-6-8,0 6-14,0 0-13,0 0-14,0 0-13,0 0-4,0 0-11,0 0-6,0 0-1,2 17-2,0-8 2,-2 4-8,2-2 2,0 4-5,0 0-3,0-1-1,2 6-8,-2-1 2,3 1-1,-3-1-34,3-1-32,-3 2-48,0-1-62,2-2-67,-4-2-111,2-2-172,-2 1 39,0-3-197,-2-3-157</inkml:trace>
  <inkml:trace contextRef="#ctx0" brushRef="#br0" timeOffset="50580.14">19908 1335 1851,'-10'-8'39,"3"1"17,3 0 19,-3 3 16,2-2 12,5 1 5,-2-2-7,2 1-11,4-1-12,1 1-4,4-2-10,1 1-9,5 0-1,4 0-7,0-1-4,5 3-3,0-2-4,4 1-8,0 0-28,-1 1-41,1-1-47,-2 0-56,7 1-45,-6 3-108,-3 0-149,-1-1-176,0 1-120</inkml:trace>
  <inkml:trace contextRef="#ctx0" brushRef="#br0" timeOffset="51227.51">20695 1099 1682,'0'0'25,"-6"-6"24,2 4 19,4 2 21,-6-6 17,4 3 10,-4-1 5,6 4 0,-4-5-5,4 5-7,-4-7-7,4 7-11,0-5-13,0 5-3,0-5-12,0 5-5,6-7-10,2 3-1,-2 1-8,2-1-5,2 2-5,-1 0-4,4 0-4,-3 2 1,1 0-3,-1 0-3,4 2-1,-6 0-1,4 2-2,-3 1-4,-1 1 3,1-1 0,-3 3-2,1 2 5,-3 0-1,-3-1 4,-1 3-3,-1-3 2,-1 3-8,0-1 4,-4-2-2,3-1 0,-1 2 1,0-2-3,-1 0 0,1-1 0,0-2 1,-2-1 0,5 2 2,-3-2-1,2 1 2,-1-1-7,3-4 0,-1 6 1,-1-3-3,2-3-2,0 0 0,2 9-2,-2-9 1,10 7-1,-1-4-1,-3-1-5,5 3 10,-3-2-3,3 3-4,-1-2 3,-1 2 1,-1-3-3,1 3 3,-1 0 2,-2-2 5,3 1 1,-4 3 15,-2-3 6,2 3 10,-5 0-8,-2 0 2,-2 1 0,0 0 4,-5 2-8,-2-2-3,-1 0-1,-4-1-1,-1-1 2,3-3-3,-2 2-3,2-3-17,-2 1-18,2-1-29,0-3-41,1-5-55,0 1-63,5-1-63,-3-6-95,5 0-123,4-1-4,0-1-188,2-1-170</inkml:trace>
  <inkml:trace contextRef="#ctx0" brushRef="#br0" timeOffset="51822.18">20974 1091 1958,'0'0'55,"0"0"11,0 0 10,7-3 12,-7 3 11,0 0 3,9 0-5,-9 0-6,0 0-12,0 0-5,8-4-8,-8 4 1,13-2-6,-3 0-5,3 0 1,0-2-4,1 3-5,4-3-5,0-1-4,-3 2-1,3-2-3,-2 0 11,0-1-4,-5 3 2,2 1 10,-4 0-5,2-2 4,-4 2-3,1 0-1,0 2-5,-8 0-3,10-2-3,-4 1-16,-6 1 1,0 0-2,12 3-4,-10 1-2,-2-4 1,-2 13 2,-1-4-2,0 1 0,-3 4 1,2 3-3,0-2-4,-2 3-3,2-2 3,-2 2 0,1-2 0,-1 4 1,-1-5-1,3 3 1,0-6-3,0 2 0,-1-1-1,1-4-1,2 1 5,-2 0 0,1-2 3,2-1 0,-1-1 8,0-1 9,2 1 0,-2-2 1,2 3-7,0-7 1,0 4-4,0-4-7,2 6 1,3-4 2,-5-2-4,10 3-4,0-3-3,0 2 1,0-2 3,4 0-4,-2-2 0,2 2-1,0 0 3,1-3-3,2-1 2,-2 3-1,-1-6 0,2 7 2,-4-7 4,-2 3 6,3-2 0,-2 3-1,-3-3-3,-2 2 0,3 0-2,-3 0-1,3-1-2,-4 2-11,1 1-19,-2-3-26,0 2-34,-2-1-32,-2 4-45,2-8-53,0 4-72,-4-1-79,2-1-145,-2 0-27,0 1 57,-1-3-176,2 1-147</inkml:trace>
  <inkml:trace contextRef="#ctx0" brushRef="#br0" timeOffset="52011.36">21368 971 1833,'-8'-9'61,"0"2"26,4-1 16,0 1 16,-1 2 2,5 0-8,-3-2-7,6 2-13,2-1-9,1-1-11,2 1-8,4 1-15,4-2-34,-2 0-50,0 4-53,5-2-65,-3-1-58,0 0-134,-2 3-104,1-1-113,-5 0-63</inkml:trace>
  <inkml:trace contextRef="#ctx0" brushRef="#br0" timeOffset="52246.15">21595 766 1630,'2'-6'94,"-2"6"20,0-7 14,0 7 10,0 0 8,0-5 1,0 5-8,0 0-15,0 0-16,0 0-11,0 0-10,0 0-5,0 0-2,18 13-1,-8-1-6,0 0-11,-1 1 0,6 4-6,-5-1 0,3 1-19,0 1-35,0 0-36,-3 1-52,0-2-58,4 3-73,-8-5-97,1-1-163,2 2 20,2 0-160,4-2-114</inkml:trace>
  <inkml:trace contextRef="#ctx0" brushRef="#br0" timeOffset="52517.67">22140 1047 1827,'-3'-5'104,"0"-1"22,0 2 17,0-1 12,1 1 16,2 4 5,-2-6-14,2 6-20,0 0-12,-4-7-13,4 7-19,0 0-10,0 0-5,0 0-12,0 0-4,0 0-5,4 24 0,-2-14 0,-2 2-5,2-2-2,1 2-7,0 3-2,-1 2-3,-1-1-3,2 1-21,-1 0-34,0-2-36,0 2-46,-2-5-51,1 1-65,-1 0-52,0-3-74,0 0-121,0-3-40,0 0-203,-1-1-196</inkml:trace>
  <inkml:trace contextRef="#ctx0" brushRef="#br0" timeOffset="52712.19">22033 1215 2009,'-7'-4'84,"2"1"23,1-1 20,0 0 12,4 4 10,-5-6-3,5 6-18,0-7-6,0 7-15,11-7-8,-4 0-18,7 1-4,1 3-10,4-3-11,0 0-3,2 2-25,1 2-37,2-3-49,-2 1-68,-1 2-74,-1-3-105,-2 1-209,-1-3 49,-2 5-182,0-3-144</inkml:trace>
  <inkml:trace contextRef="#ctx0" brushRef="#br0" timeOffset="53347.21">22704 851 1737,'-5'-5'-26,"5"5"24,-3-2 21,3 2 13,0 0 13,-4-4 8,4 4 5,0 0 1,0 0-2,0 0 3,-6-4-1,6 4-1,0 0 2,0 0-1,0 0 2,0 0-4,0 0 1,0 0 2,0 0 1,-7-2 3,7 2-2,0 0 5,0 0-2,0 0-15,0 0 0,0 0-6,0 0-5,0 0-2,0 0-6,-1 10-1,1-10-1,4 13 1,-2-4 1,2 2 2,-3-3-7,6 4 2,-4 1-3,6 0-5,-5 2 4,3-2-2,-2 2 1,0-2-2,5 2-2,-6 1-1,2-3-29,3 2-27,-5-4-35,4 1-40,-1 0-47,1-3-50,-2-3-66,3 3-127,0-4-54,-3 2-146,0-4-102</inkml:trace>
  <inkml:trace contextRef="#ctx0" brushRef="#br0" timeOffset="53629.46">23052 1025 1651,'4'-4'35,"-4"4"16,4-4 23,-4 4 18,5-7 12,-5 7 9,2-2-2,-2 2-3,0 0-11,3-7-11,-3 7-9,0 0-4,0 0 5,0 0 5,0 0 3,0 0 4,-14 20-5,6-9 1,-1 1-8,-5 0-6,-2 6 0,0-1-7,-3 2-11,-4 5-1,2-2-7,-5 2-2,2 2-11,-1-2-32,2 1-30,0 0-43,-1 0-43,3-4-54,6-3-39,0-1-40,0-2-66,8-4-88,-3 0-57,4-4-113,2 0-74</inkml:trace>
  <inkml:trace contextRef="#ctx0" brushRef="#br0" timeOffset="54095.21">22825 1377 1608,'7'-4'28,"1"0"25,-1 1 13,1-2 20,-1 3 15,1-1 1,0-1-1,1 0-6,2 0-1,1 4-10,1-3-6,0 1-3,-1 2-4,0 0-1,4 0-1,-3 2-10,1 1-4,-3-3-4,2 2-1,-3 3 2,1-2-6,-3 2-3,-1 0 5,-3 0-6,-1 3-2,-3 0-3,0-3-1,-1 3-4,-1-1-4,-2 0 0,-1 0-3,-1-2-6,2 2 2,0-2-7,-1-1-1,1 2 1,2-3 0,-2 1-2,2 0-1,2-4-1,-4 6-5,4-6-4,-3 5 1,3-5 2,3 7-2,-3-7-3,6 5 4,-2-1-1,2 0-3,1 0 2,-1 1 4,2-1-4,1 1 3,-2 1 2,1 0 1,-2-1 4,2 2 7,0-2 10,-4 0 3,2 2 5,-2 1 9,-2-3-3,0 2 4,0 1 6,-2 0-1,-4 0-6,-2-3-7,0 2 0,-4 2-7,0-4 0,-2 3-4,-1-5-22,-2 3-26,2-2-36,-1 0-40,-4-4-55,3 0-62,3 0-56,-3-6-90,3-2-131,-1 1 8,2-2-215,3-5-192</inkml:trace>
  <inkml:trace contextRef="#ctx0" brushRef="#br0" timeOffset="54539.08">23274 998 1896,'-3'-8'40,"3"8"25,-1-4 18,1 4 16,-2-5 17,2 5 2,0 0 4,-4-4-5,4 4-8,0 0-17,0 0-8,0 0-8,6-8-11,-2 6-7,-4 2-1,20-1-5,-10-3-9,3 4-2,0-2-5,-2 0-7,0 2-3,0 0 1,0 0 1,-3-2-11,1 2-2,-9 0-1,15 0-4,-15 0 0,11 2-3,-7 0 2,0 2-1,-4-4 3,2 7 0,-2-1-3,-2 2 5,-2 0 3,2 0-3,-2 1-1,-3 2 0,0 2 0,1-2-3,-2 3 1,2 0-2,-1-2 1,-2 2 2,3-3-4,-1 3 4,4-1-4,1-4 3,-4 1-4,3-2-2,1 0 3,0 0-2,2-1-4,2-2 9,2 1-4,3 0 0,-2-2 5,6-1 0,3-1-1,4 0-20,-3-2-34,2-4-42,0 1-65,2-1-82,0-2-112,-2-3-188,0 2 60,-2-2-194,-4-2-163</inkml:trace>
  <inkml:trace contextRef="#ctx0" brushRef="#br0" timeOffset="54766.16">23448 803 1810,'-6'-3'52,"-1"1"22,1 0 7,6 2 9,-8-4 5,4 0-1,4 4-6,-5-3-10,5 3-8,0 0-9,7-9-8,-1 6-16,0 1-30,5-1-42,-1 1-47,3-1-65,-2 0-72,1 2-157,-1-5-247,0 1-121</inkml:trace>
  <inkml:trace contextRef="#ctx0" brushRef="#br0" timeOffset="55124.61">23559 573 1802,'-5'-6'55,"3"-1"13,0 1 14,-3 0 10,2 1 7,3-1-3,-1 0-8,1 1-10,1-2-9,-1 2-7,6 1-7,-2-1-7,3-1-6,1 2-4,0 0-6,-1 3-1,4-1-5,-1-1-5,-10 3 0,17 5-3,-9-2-4,1 3 1,-4 0-2,3 3-2,-2 3 3,-2-1 0,-2 4 0,-1 0 6,-1-1-3,-1 1-1,1 2 0,-2-2-4,0 0 0,0 3 1,-2-5-2,2 2-1,-1-3-3,1 0 0,-1-1 0,2-2-1,1 0 0,0 1 0,0-2 0,1 1-3,7-2-14,-2 0-16,4-2-27,-2-1-26,6 2-41,0-1-47,-3-2-81,6-2-147,-4 1-67,-3 0-90,0 1-54</inkml:trace>
  <inkml:trace contextRef="#ctx0" brushRef="#br0" timeOffset="55338.16">23906 863 1621,'4'3'63,"-4"-3"9,0 0-3,0 0-4,4 4-6,-4-4-3,0 7 8,2 0 4,0 1 1,-2-1 4,0 4 3,2-1-7,-2 3 1,0 1-12,3 1-4,-2 0-6,-1 1-2,0-3-4,0 4-24,0-4-40,0 0-45,3 1-59,-3-3-54,-3-1-88,3-1-132,-1 0-177,-2-1-79</inkml:trace>
  <inkml:trace contextRef="#ctx0" brushRef="#br0" timeOffset="55511.74">23765 1036 1609,'-4'-6'71,"0"3"20,0-1 3,4 4-3,-4-6-4,4 6-12,0-7-7,0 7-8,12-4-4,-2 1-8,2 1-8,4-1-38,2 1-45,3 0-60,-2-4-69,2 3-147,-2-1-278,-4 0-97</inkml:trace>
  <inkml:trace contextRef="#ctx0" brushRef="#br0" timeOffset="55922">24208 800 1611,'3'-6'4,"-3"6"24,2-6 26,-2 6 21,2-3 20,-2 3 11,0 0 5,0 0-2,0 0-6,0 0-12,0 0-10,0 0 0,0 0 4,0 0 5,0 0 6,-2 18-5,2-7-4,-2-3-7,-1 4 6,3 0-6,-3-1-5,3 2-2,-3 1-5,1-1-6,0 2-3,-3-1-9,3 0 2,-2 1-8,2-3-2,0 2-6,0-2-3,2-2-2,-2 2-3,2-2-3,0-1-12,2 1 6,0-3 6,4 3-6,-1-2-5,6-1 3,3-1 0,2 0-12,1-1-9,3-1-21,-1 0-22,2-3-28,0-1-41,1-1-49,-2-3-52,2 0-53,-3 1-126,-2-3-121,-4 0 64,-1-1-148,-1 0-100</inkml:trace>
  <inkml:trace contextRef="#ctx0" brushRef="#br0" timeOffset="56125.03">24444 955 1695,'-4'-3'21,"-1"-1"10,5 4 15,-7-3 6,7 3 3,-6-3 3,6 3 16,0 0 13,0 0 6,-4 14 8,2-4-3,2-1 4,0 1-8,0 1-3,-2 3-3,2 1-8,0-2-11,0 5-7,-2-3 0,2 2-13,0 0-29,2-1-35,-2-2-47,0 2-48,2-3-59,0 0-51,-2-3-94,2-3-134,0 1-161,2-4-108</inkml:trace>
  <inkml:trace contextRef="#ctx0" brushRef="#br0" timeOffset="56581.52">24586 906 1737,'-3'-3'50,"1"-1"15,2 4 10,-6-5 13,4 1 13,2 4 6,-2-6-4,2 6-3,0-7-9,0 7-6,8 0-9,-2-5-5,-6 5-4,15-2-4,-6 2-5,-2-2-5,3 2-11,-10 0-2,16 0-2,-16 0-10,14 0 0,-14 0-3,11 0-4,-11 0-3,11 2 2,-6 0 7,-1 3 0,-2 0 4,0 3 5,0-1-2,-2 1-3,-2 1 3,0 0 1,0 3 6,0-2-1,-2 3-8,-1-2-3,-1 3 3,0 1 1,2-3-1,-2 3-7,0-4-1,2 0 0,0-2-5,0 1-2,0 0 1,2-1 0,-1 1-4,2-4 1,1 3-2,0-2 1,0-3 1,1 2 1,2 1-5,1-2 10,2-1-8,0-1 3,4-1 2,-2 2-6,0-2 2,3 0-12,-1-2-27,3 2-46,-2-4-61,-1 0-80,0-4-89,4 1-201,-4-3-16,1 0 59,-3 0-175,1-5-131</inkml:trace>
  <inkml:trace contextRef="#ctx0" brushRef="#br0" timeOffset="56806.7">24857 685 1739,'-3'-4'110,"1"1"27,2 3 10,-5-8 9,5 8 12,-3-5 17,3 5-9,0-6-17,0 6-18,3-7-13,2 4-16,-5 3-15,11-6-20,0 6-37,-1-1-45,1-1-49,1 2-57,-2-2-67,6 2-65,-2-3-153,0 0-105,-4 1 47,5-1-101,-5-3-56</inkml:trace>
  <inkml:trace contextRef="#ctx0" brushRef="#br0" timeOffset="57249.65">25028 434 1699,'-2'-6'105,"2"1"13,0 5 9,2-8 3,-2 8 2,2-7-11,-2 2-9,0 5-11,6-5-13,-2 2-12,-4 3-8,14-1-6,-6 1-10,-8 0-3,15 4-6,-7 0-7,1-1 0,-1 2-7,1 0 0,-3 3-4,0-1 0,-1 1-3,0 2-3,1-2-1,-4 2 1,0 0-4,0 2 2,-2-3 4,0 2-5,0 0 5,0-2-6,-2 4-2,0-3-5,2 1-1,-2-1 1,2-1-1,-4 0-2,4 1 0,0-2-3,0 1-2,0-2 5,0 4-4,0-4 0,4 0 3,-2 3 1,0-2 2,0 1-5,2 0 10,2 1 3,-3-2 6,7 4 0,-4-3 3,3 2 2,-1-2 0,0 3 5,1-2 3,-1 1-1,-2-1 1,0-1 1,2 1 1,-5-1 2,2 0 1,-1-2-1,-4 4-2,-2-2 3,-2 0-12,-4 3-31,-6-2-47,-7 0-84,-2-1-121,-8 2-246,-5-3-60,-7 2 79,-1-5-231,-13 2-206</inkml:trace>
  <inkml:trace contextRef="#ctx0" brushRef="#br0" timeOffset="58578.17">20871 1689 268,'0'0'130,"0"0"-28,0 0 0,0 0-20,0 0-4,0 0-5,0 0 11,0 0 1,0 0 10,0 0 6,0 0 4,0 0 2,0 0-2,0 0-5,0 0-9,0 0-2,0 0-13,0 0-9,0 0-6,0 0-7,0 0-5,0 0-6,0 0-3,0 0-5,0 0-4,0 0-6,-14-1-1,14 1-1,0 0-5,0 0 0,0 0-1,-3 5 0,3 1 6,0 4 8,0 0 8,0 5 10,-3 3 6,3 5 3,3 4 5,-3 4 2,3 0 2,-3 10 3,2-4-7,0 2 0,2-1-3,-2-2-4,2 1-1,0-1-9,-2-8 0,0 0-4,0-2-2,-2-4 1,2 0-6,0-3 2,1-3-5,-3 0-4,0-4 3,2 1-9,-2-2 1,0-1 5,0-3-6,2 0-4,-2 0-19,0-3-27,0-4-31,0 0-45,0 0-44,0 0-64,0 0-75,0-20-157,-2 12-52,0 1-159,-1-3-150</inkml:trace>
  <inkml:trace contextRef="#ctx0" brushRef="#br0" timeOffset="58948.25">20736 2160 1858,'0'0'46,"-5"-8"24,3 5 18,2 3 13,-2-6 10,2 6-4,0 0-3,0 0-15,-2-5-3,2 5-11,0 0-9,0 0-9,0 0-7,0 0 9,11 20 3,-3-11 3,-1 3 4,2 3 6,5 3 0,-4 0-2,0 1-1,4 3-4,-2-2 0,-1 1-8,-1-2-4,0 1-3,0-1-4,-2-4-1,0-2-8,-2 0 5,3-1-7,-4-2 6,0-1-11,0-1 3,-1-1 9,3 0 16,-5-2 13,4-2 8,0-1-7,-6-2-5,0 0-7,22-10-6,-12 3-7,0-2-4,4-1-3,-4-2-17,1-7-33,-1 6-40,3-4-55,-4-4-62,-1 2-89,-2-1-81,1-2-171,-2 1-79,-2 3 66,-1 1-256,3-1-262</inkml:trace>
  <inkml:trace contextRef="#ctx0" brushRef="#br0" timeOffset="61371.85">20085 3013 1926,'0'0'-96,"4"-4"30,-4 4 22,2-5 21,-2 5 14,4-4 16,-4 4 8,3-4 10,-3 4 14,1-5 5,-1 5 6,0 0 7,4-8 6,-2 5 2,-2 3 4,0-7 0,0 7 1,0-5 1,0 5-2,0 0-4,-2-8-2,-2 4-9,4 4-4,-4-6-8,0 2-4,-2 3-4,6 1-5,-12-4-4,3 2-1,-2 0-5,1 2-3,-1 2-3,-1 0-1,-1 2-2,0 1-1,1 1-3,-2 1 0,2 3-1,-3 0-2,2 1 0,3 1-1,-1 1 1,1-1 0,1 1-3,1 0 4,1 1-3,2 2 2,2-4-2,-1-1 5,1 1-2,3 0 1,3-4 1,-1 2-1,2-2 2,0 2 0,2-3-1,4-3 0,-4 2 0,2-2 1,-1 0 0,3-2-1,0-2 1,-1 0 0,2-2-1,-1-2-2,0 0 2,1-2 0,2-4-3,-3 3-1,4-2 0,-4-4 6,-2 5 5,1-4 5,-1 3 7,-1-1 1,-1 3 8,-1-1 4,1 0 0,-2 2 0,0-1 1,0 1-5,-2 0-6,2 3 2,-2-1-5,-2 4-4,4-6-8,2 2-4,-6 4-3,0 0-2,4-4 2,-4 4 1,0 0-4,0 0 3,10 14-6,-8-9-7,0 3-15,3 0-16,-4 2-22,4 0-22,-1 0-32,3 1-35,-1 3-47,3-3-66,-1 1-144,0-3-53,-2 3-133,4-1-91</inkml:trace>
  <inkml:trace contextRef="#ctx0" brushRef="#br0" timeOffset="63499.91">20297 3162 1558,'0'0'-5,"-2"-6"27,2 6 17,0 0 15,0 0 13,2-7 8,-2 7 5,0 0-3,0-7-7,0 7-4,0 0-9,4-3-6,-4 3-4,6-4-5,1 3-4,-7 1-7,11-4 0,-5 1-4,-6 3-1,15 0-4,-7 0-4,2 0 1,0 3-4,0-2 0,0 3-3,3 0 0,-2-1-2,-3 4 1,3-1 5,-3-1 0,0 1 1,-1 1 2,0-1 4,-4 3 4,2 0-3,-3-1 2,-4 0-1,0 0-1,-2 0-2,-2 1-3,1-3 1,-4 1 0,3 1-3,-2-1 0,1-2 1,-1-1-2,2 1-1,-1-1 1,1 0 4,1-3 2,1 4 0,4-5 2,-8 5 0,4-3 1,4-2-1,-4 4-3,4-4 0,0 0-3,0 0-6,0 0 1,0 0-4,0 0-1,14 5-1,-8-5-3,-6 0-2,16 3 0,-10-2-2,2 1-1,1 1 2,-1-1-1,-1 3-2,3 0 2,-1-1-2,-3 2 3,-1 2 4,2-2 2,0-1 5,-2 2 1,-1 2 8,-2-1 4,-2-1 2,0-2 6,-2 3-3,0 0 4,-5-3 0,2 3-6,-4-1-1,4-1 1,-5-2-3,-2 1-4,2-2 0,-2 1-2,-1-3 0,0 1 1,0-2-4,1 0-15,-4 0-11,4-3-30,-3-1-27,1-1-43,1-3-43,0 1-39,3-2-38,-2-2-79,4 1-105,0-1-44,4 1-135,2-2-92</inkml:trace>
  <inkml:trace contextRef="#ctx0" brushRef="#br0" timeOffset="63871.32">20718 2987 1743,'5'-10'80,"-3"3"8,-2 0 16,2-1 24,-2 1 15,2 2 2,0-1-3,-2 6-6,2-9-12,-2 5-10,0 4-15,3-7-9,-3 7-15,0 0-9,0 0-4,0 0-7,0 0-4,-13 14-3,6-6-2,3 3-7,-5 2-2,3-1-1,0 4 0,0-1-9,0 0 2,1 1-4,0-1-2,3 2-1,0-2-1,2 2-5,2-2 2,2 3-1,4-3 2,2-2-12,2 2-16,3 0-23,2-2-32,-2-5-39,3 0-49,-3 0-51,5-3-38,-5-1-83,4-4-116,-3 2-34,-2-4-162,-2-2-133</inkml:trace>
  <inkml:trace contextRef="#ctx0" brushRef="#br0" timeOffset="64100.13">21002 3059 1741,'0'-7'42,"0"1"29,0 0 15,0 0 19,0 6 9,0-8-2,0 8-6,0-7-11,2 4-9,-2 3-13,0 0-10,0-7-6,0 7-5,0 0-6,0 0-4,0 0-4,5 19-2,-3-10-1,-2 0-2,2 0-4,0 0-2,0 1-6,0 3-3,0-4-33,-1 4-37,4-4-45,-2 0-59,1-1-54,-2-1-86,1 0-144,1-1-194,-2-2-130</inkml:trace>
  <inkml:trace contextRef="#ctx0" brushRef="#br0" timeOffset="64378.71">21062 2876 1760,'-1'-9'60,"-1"1"24,2 3 13,-2 0 7,2 0 2,0 5-4,0 0-12,0-7-9,0 7-12,8-3-4,-8 3 1,0 0 3,27 10-4,-13-2-1,1 2 0,4 1 3,-3 1-2,1 3 4,3 2 4,-3 1 11,-3 2-3,1-2 1,-3 3-2,-2 1-9,-4-1 3,-4-3-8,-4 3-6,-2-1-17,-5 4-32,0-2-32,-1-4-48,-7-3-68,5 2-82,-8-4-112,6-1-214,-5-4 59,8-1 58,-4-2-129,5-4-58</inkml:trace>
  <inkml:trace contextRef="#ctx0" brushRef="#br0" timeOffset="65024.11">22936 1796 1645,'17'-9'93,"-17"9"23,2-5 12,-2 5 8,0 0 6,0 0-5,0 0-11,4-2-13,-4 2-13,0 0-12,0 0-9,0 0-15,0 0 1,6 12-13,-6-2-4,2 1 0,1 6-8,1 3 1,0 2 0,3 4 3,-3 2-5,2-2 0,-2 3 2,2-1-8,-1 3 0,4-3 0,-3 1-2,-1-3-31,0 2-23,-1-2-29,1-2-38,-3-2-46,2-3-43,-2 0-44,0-4-67,-2-2-135,0-1-36,-2-3-123,0 1-84</inkml:trace>
  <inkml:trace contextRef="#ctx0" brushRef="#br0" timeOffset="65377.86">22876 2181 1621,'-4'-4'65,"2"0"33,2 4 20,-4-7 16,2 3 13,2 4 0,-2-6-7,2 6-10,-2-5-19,2 5-12,0 0-10,0 0-9,0 0-7,8 13 5,0-2 6,1 0-4,4 7 0,1 1-3,-1 0-8,6 6-1,-3-3 0,2 1-4,-1 0-9,-2-2-3,2-4-11,-5 2 3,1-4-3,-5-3-1,2 2 4,0-5 4,-2 1 8,-2-3 18,3-2 11,-2 0-1,1-4-7,2-2-8,-1-1-6,4-4-6,-3-3-9,1-1-17,1-1-33,-4-2-44,6-3-51,-6 1-55,-2-2-58,1 2-80,-5-3-71,-2 5-164,-4-1-25,-1 5 71,-1-1-207,-2 4-181</inkml:trace>
  <inkml:trace contextRef="#ctx0" brushRef="#br0" timeOffset="65961.85">22550 3164 1928,'-2'-8'31,"0"3"7,0-4 20,2 1 19,-2-2 9,2-1 14,-2-1-1,2 0 0,0 2-5,-2-5-9,2 4 0,0 0 5,0 0-2,-2 1 2,0 1-10,0-1 2,-1 0-13,1 3-8,-1-1-4,1 3-10,-4-2-3,0 2-6,0 1-4,-2 4 0,-4 0-7,2 0-1,-1 4-12,-1 1 4,-1 3 0,0 0-1,3 2-2,0 1-5,0 0-5,2 2 3,2 1-3,2-2-1,-3 0 6,4-2-6,2 3 6,-1-4-2,2 0 0,2 0 1,-1-1-4,4-3 2,0 2-3,1-4-3,2-1 5,-1-2 0,-7 0-5,15-2 0,-5-1 1,-5-6-3,7 2 4,-4-2-4,2-1 4,0 0-3,-2 1 4,-2 1 0,0 0 0,2 1-5,-2 2 5,-2-1-7,0 2-1,0 0-6,-4 4 6,8-1-3,-8 1 6,12 5-6,-8 1 0,4 1-11,-2 1-18,3 1-37,-1 3-34,3-2-49,2 3-60,-3-4-76,2 0-156,0 3-38,-4-2-190,2-2-171</inkml:trace>
  <inkml:trace contextRef="#ctx0" brushRef="#br0" timeOffset="66405.83">22726 3147 1917,'-2'-5'36,"2"-2"3,0 7 11,0-8 11,2 3 2,-2 5-2,2-8-7,2 3-3,3 1-7,-1 0 0,1 2-4,0-1-3,3 1-3,-2 0-5,-2-1-4,-6 3-4,16 0 1,-16 0-1,12 7-1,-8-4 5,0 3 2,0-1 1,-2 3 0,-2-1 0,-2 2 1,0-1-5,-2-1-2,0 3-2,0-3-2,-2 0-1,-1 1-3,0-1-3,3 0-4,0 0-3,0-2-3,0 0 3,1 0-4,-1 1-1,0-2-1,4-4 0,-3 7 0,3-1 0,0-6 0,0 8-1,3-3 4,1 1-2,0 1-1,3-2 3,-1-1-3,-2 3 3,2-1-3,0 0 1,0-1 0,-2 2 7,0 0 9,0-1 3,0-2 6,-2 3 3,0-2 7,0 1 0,-4 0 4,0-1-5,-2 1-4,0-2 1,-4 1-3,0-1 3,-2 2-18,2-2-23,0-1-27,-3-3-37,1 0-41,1 3-52,9-3-54,-17-6-103,9 1-116,2-4-211,2 2-149</inkml:trace>
  <inkml:trace contextRef="#ctx0" brushRef="#br0" timeOffset="66661.6">22976 2965 1857,'5'-2'46,"-3"-5"17,0 3 11,-2 4 11,4-6 3,-4 6-4,1-3-9,-1 3-8,0 0-2,0 0 3,0 0 10,0 0 0,-1 15 1,1-8-3,-2 3-1,0 2-1,2 1-5,0-1-7,0 1-7,0 0 2,2-1-9,0 1-2,-1 3-8,4-3 1,0 0 1,4-2-7,1 0-29,0 1-38,0-2-54,3-3-58,2-1-63,-2-2-83,3 0-118,-4-4-61,-4 1-166,0-2-135</inkml:trace>
  <inkml:trace contextRef="#ctx0" brushRef="#br0" timeOffset="66972.17">23151 3059 1833,'-1'-7'60,"1"1"18,0 6 12,0-8 13,0 3 4,0 5-1,1-10-9,-1 10-11,5-5-12,-3 0-4,5 4-11,-1-2-3,-6 3-6,14-2-5,-14 2-7,18 5-2,-10-4-3,0 2-1,1 2 2,-1 0 8,-1 2-5,-1 2 4,1 1 4,-5-1 0,0 2 4,-2-2 3,0 4 0,0 0-9,-2-4 2,0 2-9,-1 1 4,1 0-8,0-3-1,0 1-6,0-1-2,2-1-2,-2 0-1,2-1-6,2 1 4,0-2-3,2-1 1,5-1-9,-1 0-22,2-1-24,2-1-37,-2-2-53,1 0-70,8-3-65,-5-3-153,1 0-93,-4-1 48,0-5-125,-1 0-87</inkml:trace>
  <inkml:trace contextRef="#ctx0" brushRef="#br0" timeOffset="67214.13">23391 2914 1634,'0'-5'71,"-2"1"12,2-1 9,0 5 1,2-8 9,-2 8 2,4-4 2,-4 4 1,15 1-1,-4 2-4,3 0-1,3 2 2,1 4 3,2-1-5,2 5 1,-1 0-10,-2 0-4,1 4-2,-4-1-6,-1 1-3,-6-2-3,1 2-2,-6-2-6,-7 3-13,2-2-28,-9-2-36,1-1-44,-6 3-70,-2-4-91,-2-3-150,-4-1-185,0-3 72,1-3-209,1 0-183</inkml:trace>
  <inkml:trace contextRef="#ctx0" brushRef="#br0" timeOffset="67971">24325 1409 1777,'0'0'-40,"0"0"34,0 0 30,0 0 31,0-6 22,0 6 9,0 0 10,0 0 3,2-5 4,-2 5-5,0 0-11,0 0-8,0 0-10,0 0-8,0 0-11,0 0-7,0 0-4,0 0-3,0 0 1,6 19-2,-2-5 6,1 3 4,2 5 14,-1 7 3,0 7 2,0 4 1,2 8-5,1 2 6,2-1-9,-3 2 3,-1-1-7,1-1 1,-2-1-10,-2-6 2,1-4-3,0 2-6,1-3 0,-2 0-5,-2-6-9,2-3-2,0 0-23,0-4-11,-1-3-16,1-4-6,-2 0-16,3-4-16,-3 1-19,0-4-24,0-1-46,2 0-40,2-5-59,-2 0-112,-1-2-138,-3-2 67,0 0-94,0 0-36</inkml:trace>
  <inkml:trace contextRef="#ctx0" brushRef="#br0" timeOffset="68322.86">24260 2215 1493,'-4'-3'76,"-2"-1"35,4 0 21,-2 1 19,4 3 14,-4-7-4,4 7 1,-5-3-9,5 3-19,0 0-19,-3-7-12,3 7-6,0 0-10,0 0 9,13 24 1,0-13 1,-1 4 1,2 5-14,2-1 4,3 3-8,1 0 1,2 6-14,1-3-5,-2-3-7,0 1-1,-3-5-5,0 1-4,-2-2-1,-2-5 1,-1 3 5,-3-6 6,1 0 10,-2 1 10,-1-3 14,0-3-1,1-4-10,2 0-8,-3-4-8,5-3-6,-1-3-9,3-3-20,0-2-29,-1-4-29,2-2-34,-2 1-35,-1-2-29,-4-2-46,-1 2-54,-3 1-64,-5 4-72,-3-1-168,-3 5-32,-2 4 54,-3 2-208,2 3-209</inkml:trace>
  <inkml:trace contextRef="#ctx0" brushRef="#br0" timeOffset="68941.46">24308 3096 1931,'0'-7'19,"0"-1"21,0 3 13,0-2 13,0-1 13,-3 0 16,3 1 2,0-1-5,0 1-1,0-3-4,0 1-3,0-1-3,0 2-3,0-1 4,0-1-3,0 3 1,0-1 0,0 0 1,0 2-11,-1 1 0,1-2-8,-4 3-14,-1-2 3,1 4-12,-5 0-7,9 2-4,-17 2-2,8 0-6,-3 5-2,0 1-2,-1-1-2,2 5-2,1 0 0,-1 1-4,3-2 1,0 2 0,0 1-1,2-1-7,2-1-6,2-3 0,-2 3-5,2-5 4,2 3 1,0-2-6,0-4 6,2 5-2,0-5 9,2 0 0,2-3-3,-6-1 3,0 0-7,18-4 5,-12 1-2,0-3 0,3 1-2,-3-4 7,3 1 2,-1-2-4,1 2-2,-4 0 5,2 1-1,-4 1-1,4 3 1,-1-3-13,-2 1-1,-1 2 6,-3 3-4,9 0 0,-9 0 1,6 8 3,-2-2 0,1-1-1,-1 3 0,1 1-26,1 1-25,-2 0-35,0-1-41,3 4-48,1-4-38,-2 1-65,0-3-118,0 0-70,4-2-161,-2 3-130</inkml:trace>
  <inkml:trace contextRef="#ctx0" brushRef="#br0" timeOffset="69412.3">24431 3079 1753,'2'-5'14,"-2"5"16,2-7 14,-2 7 2,3-6 3,-3 6-2,6-6-2,-2 4-3,2 1 2,-6 1-2,15 0-4,-8-2-1,-7 2-2,16 2-4,-9-1-6,0 1 4,0 2-2,-4 0 4,5 2 3,-6-1 4,1 2 2,-6 0-1,1 1-4,-6-1-5,3 0-1,-1 1-4,-3-2 0,-1 4-3,2-5-1,1 0-5,0 2-1,-1-2 0,4-1-5,0 2-6,0-2 2,0-1-3,-1 1-1,5-4 1,-4 6-1,1-2 0,3-4-1,0 5 1,0-5 0,5 6 0,0-2-1,-1-1-2,0 4 3,2-3-3,-2 1 1,2-1-4,-3 0 7,5 1 1,-3-1 3,1 2 3,-2 0 3,0-3 2,0 3 6,1 1 2,-1-2 4,-3-1 2,2 1-1,-1 1 5,0-3 3,-2 3 3,0 0-5,-2-1 2,-3 2-3,2-4-4,-6 2 0,1-3-1,0 3-13,-5-2-21,2-3-23,-1 3-33,-2-3-44,0-3-48,3 2-73,-1-3-152,-1-1-111,2 0-146,-1-2-132</inkml:trace>
  <inkml:trace contextRef="#ctx0" brushRef="#br0" timeOffset="69715.04">24660 2852 1726,'4'-5'29,"-4"2"25,0 3 20,3-5 9,-3 5 0,5-5-4,-5 5-5,0 0 0,0 0 4,0 0 4,0 0-2,0 13 4,-2-5 2,-1 2-3,2 1-2,-1 1 3,-2 2-2,1 1-14,3 3-3,-1-3-1,1 3-11,-2-1-4,2 0-5,2-1-3,-1 0-6,2 0-16,3 1-25,0-4-40,3 1-49,-1-5-61,5 2-65,0-5-115,-1-1-155,1 1 31,0-3-99,-1-3-61</inkml:trace>
  <inkml:trace contextRef="#ctx0" brushRef="#br0" timeOffset="70168.15">24836 2981 1592,'0'-6'44,"0"1"13,0 5 15,0-7 6,0 7 8,0-8-4,0 8-11,4-9-2,0 6-4,-1 1-3,4-2-4,-1 2-3,-6 2-5,16-1-3,-10 1-6,-6 0-2,13 0-7,-13 0-3,12 3-4,-8-1 4,2 2 1,-1 1 5,-2 2 1,-1-2-3,-2 0 0,1 2-2,-2 1-4,1 1-3,-2-4 0,-3 3-3,2-1-2,2 2-1,-2-2-4,-2 1-2,4-3-1,-1 3-1,2-2-2,-2 1-2,0-2-1,2 2-2,0-2 3,2 0-1,-2 2-3,2-3 1,0 3-1,-1-1 4,4-1-4,-1 1 0,4 0 2,-5-1 3,2-1 2,-1 4-2,0-3 5,0 2 6,2-2-1,-1 1-1,0 0 2,-1-1-2,-2 1 6,-1-2 0,4 1 3,-5-1-2,2 2 2,-2 1 6,0-7-7,-2 7 2,-3-3-2,2-1-9,3-3-21,-11 4-30,4-2-42,7-2-52,-16-2-71,7-2-124,-2-2-178,3 0 36,0-1-120,0-2-88</inkml:trace>
  <inkml:trace contextRef="#ctx0" brushRef="#br0" timeOffset="70414.3">24994 2800 1624,'4'-4'32,"-4"4"16,4-5 8,-4 5 16,0 0 11,6-5 19,-6 5 12,0 0 6,16 7 8,-10-2 1,4 1 5,2 3-12,-2 3 3,5 2-5,-1 1-12,2 4 3,-2 0-16,-2-1-9,0 6-9,0-2-1,-4 3-10,-1 0-8,-3 0-15,-4 1-29,-7 1-58,-1-2-79,-8 3-90,-4-3-182,-9 5-156,-3 1 81,-6-3-192,0 1-159</inkml:trace>
  <inkml:trace contextRef="#ctx0" brushRef="#br0" timeOffset="71019.72">20708 4255 1811,'-9'-3'-16,"1"-1"14,0 2 10,2 0 21,6 2 14,-12-3 13,8 0 9,4 3 3,-8-3 3,4 1 2,4 2 2,-7-4 7,7 4 2,0 0 1,-6-4 1,6 4 1,0 0 2,-7-1-1,7 1-1,0 0-8,-4-6 1,4 6-2,0 0-5,0 0-2,0 0-6,17-4-5,0-1-11,9 2 0,10-5-4,15-1-3,28-2-7,15-1 8,23-1-8,27-3 5,14 1 0,42-7-5,16 0-2,17-4-2,18 1-10,7-3-1,3-4-1,-4 8-2,3-5 0,-6 7-5,-15-3-1,-12 4 2,-23 0 3,-53 4 12,-15 1 6,-20 1 9,-18 0 20,-13 2 0,-21-1-7,-18 4-14,-10 1-19,-13 0-48,-4 3-36,-9 1-50,-5-2-54,-5 5-67,0-1-62,0 3-136,-25-3-124,2 3 52,-17 6-204,-5-4-200</inkml:trace>
  <inkml:trace contextRef="#ctx0" brushRef="#br0" timeOffset="71421.89">21188 4456 2172,'-48'5'94,"10"0"-6,8-2 10,5-1 25,5 0 9,6 0-4,1-2-11,1 2-8,3-2-4,0 1-6,9-1-10,0 0 1,0 0-14,0 0-3,52-3-2,-7-1 1,46-1 1,22-5-2,16 0-1,17 0-1,14-1 2,44 0-3,17-3-4,14 2-8,6-5-6,-1 5-5,-6-5-5,-7 3 1,-6-3 10,-17 4 12,-43 1 10,-10-2 6,-15 3-1,-19 2 4,-14-2 13,-14-1 5,-23 4 3,-13 1-5,-10 2-16,-6-4-2,-7 4-10,-4-1-15,-4 2-14,-2-1-17,-1 0-32,-5 0-39,0 3-41,-2-3-52,-2 5-47,1-4-47,-4 1-52,-1 1-59,-6-2-74,2 0-154,-6-3 9,-3 2 68,-4-3-266,-3-4-253</inkml:trace>
  <inkml:trace contextRef="#ctx0" brushRef="#br0" timeOffset="72185.34">18533 519 2154,'0'0'18,"6"-7"-4,-3 5-6,-3 2-4,3-4-3,-3 4-2,0 0-4,0 0 8,8 18 3,-8-3 6,4 6 5,-4 9 2,-4 8 2,-2 14-1,1 1 6,-2 33 3,-1 13 13,0 11 9,-4 16 7,2 9-1,2 10 10,3 12 5,1 34 3,2 4 0,6-1-12,0-2-2,7-9-5,-3-34-1,3-5-7,-2 2-4,1-11 0,-3-7-5,3-12-4,-1-13-6,1-14-2,-1-12 0,-6-22-6,2-11 0,-1-14-15,0-11-33,3-8-42,0-5-49,-1-8-51,-6 2-42,16-21-100,-7-1-133,0-9 9,-1-7-121,2-13-59</inkml:trace>
  <inkml:trace contextRef="#ctx0" brushRef="#br0" timeOffset="72743.16">18779 558 1448,'-5'-6'-49,"3"2"9,-2 1 10,4 3 10,-4-8 16,4 8 18,-5-6 11,5 2-5,0 4 16,0 0 0,7-8 6,-1 3 1,3-1 3,-1 3 3,5-3-2,1 2 0,4-1-4,5-1-4,7 0 4,6 1-2,5-2 1,13 1-2,5 2 5,28-3 0,8-2 3,11 1 7,13-3 0,23 3 1,16-2-3,10 1 2,42-2-4,8 1 2,19 1-3,18-3-2,9 0-5,11-1-4,15 4-11,20 0-4,1-1-1,-2 5-5,0 3 0,2 2-1,-12 2-3,-20-2 1,-20 7-4,-32-3 2,-54 0-3,-25-1-2,-19-1 5,-18-2 2,-19 2 1,-22-4 0,-17 2-2,-9 0-4,-10 0-6,1 0-10,-7-2-19,-6 2-15,-2 0-21,-3-2-20,-5 2-15,1 0-17,-2 2-20,-3-2-18,0 2-23,1 0-54,-9-2-396,9 2-121</inkml:trace>
  <inkml:trace contextRef="#ctx0" brushRef="#br0" timeOffset="73744.2">18772 4004 1763,'-2'-9'30,"-2"5"1,2 0 2,2 4 7,-5-7 13,1 1 15,4 6 8,-4-7 2,2 4-2,2 3-3,-2-6-10,2 6-6,0 0-7,-2-5-8,2 5-4,0 0-9,0 0-4,0 0 1,0 0-2,0 21-1,2-8 0,2 6 15,0 5 9,5 8 6,1 1 2,1 4-4,4 5-5,1-2-1,4 1 0,-2 0-5,6-4-7,-3 0 3,4-4-3,1-2 4,-2-6 3,-1-2-2,4 0 6,3-4-2,1-2 0,5-2 0,5-4-6,9-3 0,0-1-1,11-7-3,32-2 1,7-6-7,20-2-2,18-5-4,10-3 1,13 1 1,41-2 20,9-1 10,18 0 0,10 3-3,5 2-6,2 0 1,6 2-6,6 3-4,9 4-1,-5 0-3,-6 6-9,-8-1 4,-11 6-4,-10-1-4,-18 0-2,-43-2-6,-21 1-16,-17-3-8,-18 0 2,-14 0 1,-22-5-14,-21 1-4,-11 0-23,-10 0-25,-5-1-32,-10-2-46,-4 1-45,-5 0-48,-6 1-49,-2-4-144,-4 1-76,0 1 74,-2 0-130,-3-1-74</inkml:trace>
  <inkml:trace contextRef="#ctx0" brushRef="#br0" timeOffset="73920.03">24590 4257 1942,'0'0'232,"0"0"-24,0 0-17,0 0-25,0 0-14,0 0-28,0 0-45,0 0-66,-4-15-99,8 8-121,-4 1-208,-4-2-73,1-2-162,-4-3-147</inkml:trace>
  <inkml:trace contextRef="#ctx0" brushRef="#br0" timeOffset="82147.09">3061 5167 1206,'1'-5'153,"5"1"-41,-4-1-6,0 1-11,-2 4-1,6-10-2,-4 7-4,0-3-4,0 2 0,-2 4-2,2-9-1,0 3 2,-2 2 4,0-1 1,0 5-5,2-9-2,-2 4-2,0-1 0,0 1-9,-2-3-5,0 2 2,0-1-4,0 0-9,-2 0-6,-1-1 7,2 3-8,-5-3-5,3 4-3,-3-1-7,-3 1-4,0 2-2,-4 0-1,0 2-5,-3 2-4,-2 6 0,-1 1-5,1 4 1,-4 7 2,3 1-8,-3 6-1,6 1 7,0 2-5,0 8-1,2-3 5,6-1-12,1 0 8,0 0 4,6-3-8,1-3 0,0 0 7,2-8-6,4 6 3,2-10 4,0 1-6,3-4-2,3-4 6,2-2-1,0-1-2,-2-6 2,6-2 0,-1-2-5,-3-3 9,4-5-10,-2-2 3,2-1 7,-4-4-4,-1-2-3,0-6 3,-3 2-8,0 1 12,-3 0 14,-1 0 3,1 4 8,0 1 11,-1 1 0,-2 3 5,-2 2-11,2 3-3,0-2-10,-1 3-8,0 1-5,2 3-2,-1 3-3,-4 2 0,0 0-1,18 10 3,-8-1-4,-2 4 3,4 3 0,2 1 1,0 2-9,4 4-39,-2 1-32,1 0-53,1 0-59,0 0-67,2-2-66,0-1-162,-4-3-69,5-1 76,-5-5-172,4 0-135</inkml:trace>
  <inkml:trace contextRef="#ctx0" brushRef="#br0" timeOffset="82611.81">3506 5427 1766,'-2'-11'38,"2"2"29,0 1 23,0 1 21,-2 0 16,2 7 7,0-10-2,0 5-18,0-2-6,2-2-12,2 1-14,0 3-4,4 0-10,3-3-11,0 2-3,-1 2-5,2 3-7,1-1-5,1 2-6,-1 3 0,3 3-6,-3 2 5,-1 1 2,1 3 10,0 5 7,-4 2 5,-1 1 5,-4 2-1,-2-1-3,-2 2-4,-2 1-7,-5 2-2,-3 6-4,-3-3-5,-1-3-1,-1 1-1,-3-5-3,2-1-1,2-4-4,-2 1-3,2-5 1,-1 0 0,2-3-6,0 0 4,1-6-9,1-1 5,2-1-1,1 0-3,8-2-1,-15-7-2,9 7 1,2-4-2,-1-2 3,3 2-8,2 4 3,0-8 2,0 8 4,5-7-9,-1 3 1,-4 4-5,10-4-2,-1 2 7,1 2-2,1 2 1,0 0 4,1 0-9,1 0 6,0 1-1,-1 1 0,3 3 1,0-4 3,-3 2-1,3 2-2,-2-2-2,2 0-21,-4-1-24,1 2-27,-3-2-36,0 0-57,-2-2-50,2-1-69,-1-1-154,2 0-116,-10 0 78,13-3-187,-6-1-157</inkml:trace>
  <inkml:trace contextRef="#ctx0" brushRef="#br0" timeOffset="82935.94">4036 5104 1875,'-3'-16'59,"-1"5"22,-2 1 21,1-1 18,1 4 15,0-4 5,-1 4 0,1-1 3,-1 2-2,4 1-10,-1-1-9,-2 3-15,1-1-11,3 4-19,-3-6-5,3 6-14,0 0-1,-12 10-13,7-1-4,2 6 0,-1 2 1,0 2-6,2 6 1,-2-1-4,0 5 1,4 0-1,0 1-3,4 0-2,0-1-4,-2 0-3,4-2 0,-1-1-14,2-1-32,5-4-31,-2-1-36,2-3-40,2-6-52,0-2-50,3-3-49,-4-4-102,2-1-99,1-2 9,0-3-121,0-2-96</inkml:trace>
  <inkml:trace contextRef="#ctx0" brushRef="#br0" timeOffset="83175.17">4260 5119 1644,'-4'-8'55,"2"1"24,-3 0 18,3 2 17,0-1 11,-3 2 2,5 4-9,-3-7-9,3 7-14,-1-4-11,1 4-9,0 0-11,0 0-2,0 0 2,7 15 0,-5-4-2,0 3-1,3 1-6,-1 0-7,2 2-4,-2 0 1,2-1-7,-2 3 2,3 0-11,-3 0-3,1 0-29,-1-3-42,0-1-51,0 0-51,-1 0-68,0-6-101,0 0-158,1-4 25,0-3-122,2-1-73</inkml:trace>
  <inkml:trace contextRef="#ctx0" brushRef="#br0" timeOffset="83459.01">4404 4942 1686,'-7'-7'100,"3"4"14,0-1 8,0 1 6,4 3 6,-4-7-7,4 7-13,0 0-11,0 0-11,0 0-3,0 0-9,0 0 0,27 15 7,-14-6-11,4 0 1,-1 4-5,4 2-8,-2 2 5,6 4 4,-3 0 2,-1 2 5,-4 4 0,0-3-2,-2 3-4,-6-1-4,0-2-2,-3 3-9,-3-1-6,-4 1-8,-3-3-28,2 1-33,-2-2-35,-1-1-44,-1-6-56,-2 0-81,6-4-66,-5-3-143,5-1-86,1-3 42,4-1-158,-2-4-140</inkml:trace>
  <inkml:trace contextRef="#ctx0" brushRef="#br0" timeOffset="83644.97">5094 5172 1834,'2'-5'100,"-2"5"24,7-2 12,-7 2 9,4-7 11,-4 7-3,3-4-23,2 0-6,3 1-15,2-1-9,0 0-14,2 1-8,4-1-28,-2 2-37,2 0-45,0 0-65,-2 0-66,1 2-62,-1 2-124,-4 0-132,-2 2-196,-1 0-173</inkml:trace>
  <inkml:trace contextRef="#ctx0" brushRef="#br0" timeOffset="83817.63">5204 5379 1925,'-4'6'63,"0"1"29,-2-3 22,5 0 25,-1 0 15,0 1 3,2-5-5,0 0-12,5 3-17,-5-3-13,0 0-6,25-8-15,-14 4-13,1-1-34,5 2-45,-2-6-55,0 4-70,1-1-84,0-2-103,-2-2-159,2 2-6,2 1-136,-3-3-114</inkml:trace>
  <inkml:trace contextRef="#ctx0" brushRef="#br0" timeOffset="84508.84">6054 5029 1685,'2'-6'84,"-2"6"21,0-6 9,0 6 4,0 0 5,0 0 6,0 0-2,-2-5-8,2 5-12,0 0-9,0 0-8,0 0-6,0 0-16,-3-6-2,3 6-3,0 0-4,0 0-8,0 0-5,-11 0 7,11 0-8,0 0-1,-8-6 0,4 5-5,0-3-2,4 4 0,-6-12-5,2 7-8,2-3 4,-1-2-7,3 1 0,0 1-5,0-3 1,3 4-4,-1-4 1,2 2-6,-2 2-2,4-1 0,2 0 0,-2 3-3,5 0-2,0 4 4,1 0-4,1 2-1,3 0-4,-2 6 0,0 0 7,2 6-4,-4-1 0,3 7 10,-7 2 6,3 3 11,-4 4 3,-3-2 4,-3 4-1,-2 1-2,-3 5-2,-5 0 2,-2-3-3,-1 1-2,-3-4 2,0 2-4,-2-6-2,1-2 0,0-4-2,1-3-4,3-3 2,-1-2-3,0-2 4,1-3-4,2-3 2,0-2 4,2 0 2,8-2-1,-12-4 2,7 0 8,1 0-3,4 4-3,-4-8 0,4 3-4,0 5-3,6-9-4,1 6 1,1 0-1,2 3-2,4 0-1,0 0-1,3 3 3,0 0-1,2 1-1,1 1 0,0 0 2,4 2-9,-1 1-39,2-1-55,-6-3-74,1 2-105,-2-1-123,-1-3-212,-2 2 41,0-1 71,-1 2-224,2-3-208</inkml:trace>
  <inkml:trace contextRef="#ctx0" brushRef="#br0" timeOffset="85365.08">8205 5128 1915,'0'0'33,"0"0"27,0 0 9,0 0 11,0 0 5,0 0 7,4-17 4,-4 10 0,0 0-1,0 0-7,0-1-1,0-1 1,2-1-11,-2-2 5,0 2 1,0-2-10,0-1-8,-2 1 4,0-4-1,-2 6-3,0-4-5,-3 1-3,3 2-10,-2 1-1,-2 5-12,-2-4-6,0 4 1,0 1-9,-5 4 0,2 2-5,-6 3 1,2 1 1,-2 6-8,-1 1-5,1 6 2,3 5 2,-3 0-5,3 0 4,3 6 2,1-3-9,6 1 7,0-2-3,4 1 2,2-5-2,2 2 6,2 1-6,2-5 1,3-1 1,0-5 3,0-1 6,7-4-4,-1-3-7,0 0 3,-1-6-1,2 0 7,-1-4-12,3-2 7,-3-3-3,0-2 0,-1-5 3,0-1-3,-4-2 0,0-1 2,1 0 7,-2-1 9,-1 2 7,-4 2 9,2 0 8,-1 4 10,-1-1 1,0 2-6,-1 1-4,0 2-5,0 1-6,-1 0-9,2 1-9,-2 3-1,-2 4-3,7 0-3,-7 0 0,0 0 3,12 11-2,-6-3-1,3 3 1,0 1 0,1 0-15,1 5-38,-1 0-41,2-1-49,2 2-59,-2-1-74,3-2-76,-2 2-171,-1-1-40,3-1 50,0-2-204,-4-2-198</inkml:trace>
  <inkml:trace contextRef="#ctx0" brushRef="#br0" timeOffset="85761.54">8580 5242 1990,'-2'-9'65,"2"4"24,-2-6 21,0 7 10,4-5 6,-2 1-5,0 3-9,2-2-4,2-2-21,0 1-13,3 3-5,1 0 2,2 1-17,2 0-3,-1 2-2,2 2-2,3 0 4,-5 3 3,5 1 3,-2 4 5,-3 0 3,0 4 6,-3 1-5,-4 2 7,-2 3-2,-4 0 1,-2 1-7,-6 4-6,0 0-5,-8 3-5,-4 0-2,4-2-1,-5-2-6,-1 0-4,3-1-2,2-6-7,0 0-2,3-1-1,2-3 1,0-2-3,1 0 1,3-2-2,-1-1 0,2-1-3,3-1-3,0 0-3,2-2 0,4-2-4,0 0 0,0 0-3,0 0 1,20-10-2,-7 7 2,2-1-1,2-2-1,3 1-3,0-2-11,4 0-35,1-1-43,1 3-38,-4-5-55,6 3-60,9-2-21,-1-1-59,1-2-143,-1 0-75,-2 1 51,2 0-173,-4-3-156</inkml:trace>
  <inkml:trace contextRef="#ctx0" brushRef="#br0" timeOffset="86047.73">9225 4894 1939,'-9'-12'72,"2"1"29,-1 2 22,-1 2 21,3 0 17,1 1 5,0 2-6,0 1-14,0-1-11,5 4-22,-8-4-7,8 4-15,0 0-11,-17 9-7,10-3-2,1 4-6,2 3-4,-2 1 0,0 3-3,4 1 0,-1 1-3,1 3 0,2 1-4,0-2-5,5 5 0,-3-2-5,4 0 1,2 0-3,0 0-2,6-4-27,-2-1-39,3 0-51,2-5-60,2-3-74,2-2-79,-2-5-108,0-1-154,0-3 33,-2-3-217,3-1-230</inkml:trace>
  <inkml:trace contextRef="#ctx0" brushRef="#br0" timeOffset="86411.12">9459 4978 2083,'-4'-7'42,"-1"4"23,3-3 20,0 3 12,2 3 6,-5-8-3,5 8-10,3-9-6,1 7-9,0-5-2,5 4-6,-1-2 0,1 2-3,0 1-4,3 0-7,1 0-3,-3 0-4,0 4-1,2-2-2,-2 4 1,-2 1 3,1 0 4,-5 0 7,2 5 5,-2 2-2,-2-1 3,-2 4 1,-2 2-3,-2-1-1,0 2-6,-2-1-3,-3 3-1,1-1-6,0-2-3,0-1 2,0-3-6,2 1-4,0-2-1,0 1-5,2-4-5,0 2-4,1-4 5,1 1-7,2-2 2,5-1 6,-1 2-9,2-6-2,0 3 0,4-4-13,1 0-31,2-3-37,0 2-42,-2-3-55,8-4-64,-3 4-50,4-9-75,-2 2-140,1-3-31,3 1 59,-4 0-165,2-2-127</inkml:trace>
  <inkml:trace contextRef="#ctx0" brushRef="#br0" timeOffset="86678.85">9803 4872 1711,'-5'-5'81,"2"0"15,-1 0 10,2 3 9,2 2 3,-4-7-1,2 3-1,2 4-7,0 0-3,12-3 4,-12 3-3,24 3 8,-8 1-13,6 3-4,0 0 2,5 2 4,-4 2-1,7 3 2,-3 1 2,-4 2-4,1 2 6,-7-2 3,-1 0-3,-2 5-6,-6-2-3,-2 1-7,-4 1-11,0-4-7,-4 2-10,-2-1-32,-2-1-41,0 3-60,-1-5-51,0-1-59,-1-4-65,2-2-72,-3-1-106,3-1-136,-1-5 25,6 3-240,1-5-261</inkml:trace>
  <inkml:trace contextRef="#ctx0" brushRef="#br0" timeOffset="86851.06">10471 5014 2208,'5'-4'72,"1"2"17,-6 2 11,6-4 8,-6 4 1,8-1-4,-3-2-15,5 2-11,-1-2-5,6 2-7,-1 1-5,1 0-31,0 0-33,-1 0-58,0 0-61,0 1-70,-3-1-96,-1 3-143,-1 1-34,-5 1-94,-4 4-59</inkml:trace>
  <inkml:trace contextRef="#ctx0" brushRef="#br0" timeOffset="87011.15">10460 5242 1559,'-6'6'77,"0"2"34,-1-5 23,3-1 25,2 2 17,2-4 9,-6 4-5,6-4-14,0 0-14,0 0-19,0 0-9,32-8-17,-13 4-11,-1 1-27,2-1-48,1 0-51,0-4-76,0 0-80,0-1-92,2 1-136,-1-1-69,-1 0-181,0-2-160</inkml:trace>
  <inkml:trace contextRef="#ctx0" brushRef="#br0" timeOffset="87287.67">11208 4746 1929,'0'-7'128,"0"7"17,0-7 8,0 7 14,0-6 7,2 2 9,-2 4-14,0 0-20,2-5-14,-2 5-19,0 0-3,0 0 5,11 11 2,-5-4-4,0 4 0,1 4-2,1-1-6,0 7-7,2 0-9,-2 3-8,0 0-5,0 3-6,1-1-34,-5 1-26,3-1-40,-1 2-37,-4-2-44,3-2-54,-1-4-69,0 1-76,0-7-96,0 3-131,2-4 9,4-2-282,-2-2-295</inkml:trace>
  <inkml:trace contextRef="#ctx0" brushRef="#br0" timeOffset="87535.33">11786 4964 2340,'4'-5'71,"0"1"22,-2 0 18,-2 4 13,5-6 7,-5 6-3,4-5-11,-4 5-11,0 0 2,0 0 1,0 0 2,-6 19 2,-1-8 2,-1 5-1,-7 2-2,1 7-4,-5 4-6,-1 5-4,-3 2-10,-2 3-7,-1 0-10,-6 14-5,3-9-6,1-3-21,2-2-58,3-1-65,0-2-65,4-7-74,5 1-74,0-8-58,4-3-123,6-5-69,-2-1 50,10-6-206,0-2-197</inkml:trace>
  <inkml:trace contextRef="#ctx0" brushRef="#br0" timeOffset="88034.16">11864 5536 2067,'7'-4'118,"-3"0"0,0-1 4,0-2 31,0 2 15,1-1 12,1 0-3,-1-1-12,3 1-15,0-1-13,1 0-15,4 2-11,-1 0-10,-1 0-11,2 3-11,-1 2-6,1 0-9,-3 0-4,2 5-11,-2 0-1,-2 0-1,0 4-3,-3 0 1,-2 2 3,-3 1-7,-1 2 0,-9 1-3,0-1-5,-1 3-2,-9 0-12,1-1-9,-1 1-5,2-2 0,-1-2-9,2 1 4,0 0-5,4-5 0,1 0 4,3 0-4,-1-2 1,2 1 0,0-3-3,6-1-1,0 2 4,2-2 2,0-4-4,6 7 2,0-2 1,2-2-1,0 1 0,0-1 1,3 2 1,2-3 1,0 5-3,1-2 3,0 3 1,0-2 3,-2 1 5,2 1 0,-2 2 7,1 0 4,-4-1 8,3 2 4,-1-2 4,-4 3 2,0 0 1,-1-2 1,-3 1 1,-1-2-3,-2 0 0,-2 0-5,-4-1-2,1 1-1,-3-1-3,-5 1-4,-1-4-7,-2 1-23,2-2-30,-6-3-34,4 3-39,-2-4-41,0-2-47,0-1-65,2-1-73,-3-6-118,1-1-129,4-3 41,-1-3-288,4-3-317</inkml:trace>
  <inkml:trace contextRef="#ctx0" brushRef="#br0" timeOffset="88226.86">12669 5516 2615,'15'4'161,"-2"-1"10,-5-1 20,0-2 20,-2 0-1,-6 0-15,10 3-19,-6-1-18,-4-2-21,0 0-40,12 0-74,-6 0-99,-6 0-126,0 0-138,7 0-263,-7 0 48,0 0 70,0 0-224,0 0-202</inkml:trace>
  <inkml:trace contextRef="#ctx0" brushRef="#br0" timeOffset="89640.1">2546 7033 1188,'0'0'228,"0"0"-62,0 0-21,0 0-8,0 0-2,18 2-8,-18-2-8,0 0-11,0 0-4,0 0 1,0 0 1,0 0-6,0 0-3,0 0-4,0 0-1,0 0-6,0 0-6,0 0-5,0 0-5,0 0-12,0 0-5,0 0-5,4 4-6,-4-4-6,0 0-2,2 7 0,-2 1-11,2-1 6,0 6 4,2 3 0,1 3 4,1 6 6,0 2 0,-1 2 5,5 2 3,3 4-2,-6 3-4,2-1 1,2 1-4,-2-1-5,-3 0 0,3-2-6,-3-3 1,-2-6-2,0 1-4,-1-5-1,3-3-5,-3-1 1,1-1-5,-2-4-8,0-1-14,0-2-17,-1-2-36,2 0-44,-1-4-29,-2-4-40,2 2-54,-2-2-49,0 0-70,6-15-133,-4 8-24,2-6 62,1 0-142,0 0-82</inkml:trace>
  <inkml:trace contextRef="#ctx0" brushRef="#br0" timeOffset="90259.7">2987 7253 1588,'0'0'-7,"-6"-3"22,6 3 17,0 0 12,-9-2 8,9 2 11,0 0-1,-6-2 0,6 2 2,0 0 11,-14 12 9,6-6 2,-2 5 3,-2 0 3,-6 2-2,2 3-2,-4 1-6,1 4-5,1-4-5,-2-1-11,4 1-4,0-3-6,2-2-6,3 0-2,1-3-5,-2 1 0,6-3-7,-2 1 0,4-2 1,1-2-6,2-1 0,1-3 6,0 0 1,1 7-5,-1-7-5,0 0-1,0 7-2,0-7-3,3 5-5,-3-5 2,2 4-3,-2-4-4,0 0-1,4 6 2,-4-6-3,4 4 0,-4-4-1,4 3 4,-4-3 3,4 4-2,-4-4 8,8 2 2,-8-2 0,10 2 5,-6-1 2,3 2 2,1-1 10,-2 0-4,3-1 1,-2 4 1,3-2 5,-2 1 2,2 0 3,3 4 12,0-1-3,0-1-1,2 5 8,-2 2 1,1-4-5,0 4-1,4 0-1,-6-2-2,1 1 1,-2 2-2,2-3-4,-3 2-4,-2-4-1,4 4-3,-6-5-3,2 1-2,-2 0-4,1-3-19,-3 0-20,0 0-33,2-2-37,-1 2-30,-1-5-52,-3 5-66,2-5-70,-3-1-73,0 0-137,0 0-41,0 0 48,11-10-205,-9 6-196</inkml:trace>
  <inkml:trace contextRef="#ctx0" brushRef="#br0" timeOffset="91026.16">3247 7681 1913,'0'-4'44,"0"4"33,0-6 25,0 6 25,0 0 15,-2-6-1,2 6 17,0 0-8,0 0-4,0-5-9,0 5-16,0 0-9,0 0-15,0 0-8,0 0-8,0 0-1,0 0-3,11 14 0,-7-9 3,-2 2 4,2 1-2,3 1-1,-3 1-6,1-1 1,1 1-8,-2 2-7,2-1-3,-1 0-4,-2-2-7,2 1 1,0-2-5,-1 2-7,-2-5-1,2 3 0,-2-3-1,0 1 0,0-2 0,-2-4-6,0 0 0,1 5-3,-1-5-3,0 0-2,0 0-4,0 0-2,-5-26 1,5 15-4,0-3 1,0-1-3,0-2 0,2 1-2,0 1 1,-1 0-3,-1 2-3,3 0 2,2 3-4,-3 0-1,-1-1-1,6 4-4,-1 1 2,0 0-1,4 3 0,0 0 1,-2 3-1,5 3-1,-3 2 3,3 1 0,2 1-1,-2 4 4,0-1 0,-3 2 2,3 1-1,0 1 3,-5 0 2,3-2-2,-1 0 4,-3 1 0,1-2 1,-1 2 1,-1-4 0,-3 0 3,2 0 0,-1-1 1,0-3 5,1 1 4,-2-2-2,-3 1-2,0-5-1,0 0-4,0 0 2,0 0-2,0 0-4,0 0 2,-8-24-4,5 13-1,3 0-3,0-4 2,0 3-4,3-2 3,-3 0-2,3-1 0,2-2-3,-3 4 0,4 2-2,-2-1 0,2 2-3,2 1 1,3 1-4,-2 3 2,3-1 1,0 2-2,2 4 2,-1 3 1,-1 0 4,3 1 8,-2 0 2,2 3 4,-3 1 7,1 2 2,-2 0 1,-1-2 5,0 4 2,0 0 1,-2-3-3,-2 1-1,0 0-3,1-3-3,-2 0-2,0 1-10,2-2-29,-5-1-39,2 1-41,-2 1-45,3-3-49,-1 1-54,-4-2-70,4-1-59,-4-2-141,7 0-91,-7 0 54,0 0-322,15-10-359</inkml:trace>
  <inkml:trace contextRef="#ctx0" brushRef="#br0" timeOffset="92249.96">4434 7218 2204,'0'0'-118,"0"0"22,0 0 23,2-6 21,-2 6 23,0 0 17,2-3 19,-2 3 16,0 0 11,0 0 7,2-5 3,-2 5 9,0 0 9,0-5 4,0 5 3,0 0 6,0 0 9,0-9-1,0 9 4,0 0 1,0 0-3,0 0-5,-2-5 2,2 5 1,0 0 3,0 0-4,0 0 0,0 0-4,0 0-4,0 0-4,0 0 3,0 0-14,0 0 1,0 0-5,0 0-2,0 0-9,0 0-4,0 0-6,0 0-1,0 0 2,-15 15-1,11-6-2,-5 2-5,0 4 10,1 0 7,0 6 2,0 0 1,0 0 6,0 2-2,2 3-2,2 0 4,0 0-8,0 1-1,4-1-1,2 2-4,2-4-4,0 0-2,4-2-2,2-2-2,6-1-4,-2-3-21,6-3-27,1-1-27,1 0-28,0-5-27,-3-4-49,4 1-55,1-4-60,-3 0-58,3-2-109,1-2-100,-4 0 37,4 0-196,-4-3-189</inkml:trace>
  <inkml:trace contextRef="#ctx0" brushRef="#br0" timeOffset="96690.18">4315 7429 2071,'0'0'63,"-11"0"8,3-2 16,8 2 20,-16 0 14,8-2 9,8 2 9,-15 0-12,15 0-2,-12-1-6,4 1-2,8 0-4,-10 0-4,10 0-5,0 0-2,-11-2-3,11 2-4,0 0-3,-9 0 3,9 0 1,0 0 0,0 0 4,-6-5 1,6 5 1,0 0 8,0 0-1,15-7-5,1 3-8,9 1-5,3-5-7,12 1-8,0-3-6,11 1-4,3-2-8,-2 0-6,1 2-2,-4 2-9,-5-1 1,-3 0-3,-5 0-7,0 0-4,-9 5-3,1-1-3,-8 0-3,0 1-12,-1 0-22,-2 0-25,-4 1-29,-1 0-31,-1 2-37,0 0-35,-5 2-31,-6-2-39,4 4-50,-4-4-44,-2 9-30,2-9-88,-10 9-81,-2-1 3,2 1-254,-2 2-273</inkml:trace>
  <inkml:trace contextRef="#ctx0" brushRef="#br0" timeOffset="96979.94">4618 7528 2051,'-20'10'10,"3"-2"34,3-1 23,-1-4 28,1 2 25,4 1 17,2-3-1,0-1 10,-1 2 3,3-2 0,-1 2-2,3-1-6,-2-1-4,6-2-5,-4 6 13,4-6 12,0 0 4,12 9 1,-2-8-5,6-1-7,5 1-7,5-2-4,5 0-4,3-5-11,4 3 2,5-1-20,-3-3-8,2 3-9,-1-2-5,-2 2-6,0-1-6,-6 0-6,-3 3-8,-2-4-8,-1 4-4,-5 0-2,-2-1-10,-2 3-13,-1-2-24,-5 1-27,1 1-34,-2-2-43,-1 0-45,-4 2-50,-1-3-73,-5 3-83,6-3-101,-4 1-205,1-2 40,-3 4 79,-3-9-347,3 1-375</inkml:trace>
  <inkml:trace contextRef="#ctx0" brushRef="#br0" timeOffset="98596">6024 7342 2388,'2'-2'-26,"-2"2"15,4-6 25,-2 3 27,-2 3 22,2-10 14,0 4 10,-2-1 0,2 2 3,-2-2 0,0 1-9,0-2 1,0 1 1,0-1-3,0 1 8,-2-3-5,0 0-4,0 1-6,0-1 3,-2 3-1,2-3 6,-2 1-5,0 1-11,-3 0-8,0 3-3,-3 1-6,-3 0-8,-2 4-4,-2 4-1,-1 1-3,-2 3-1,-3 6 3,0 3 1,-2 2 3,0 1 2,7 6-5,-1-3-3,2 2 4,7-3-7,-2 6 4,6-5-7,0 2 0,4 0-1,2-4-1,2 0 1,0 0-4,3-1-1,8 0-2,-5-6-1,4-2-2,3-2 1,0 0 3,0-5-5,1-1-1,1-4-2,-2 0-3,2-4 3,-1-1-2,0-3 2,1-4-5,-2 0-2,0-5 4,0 0 0,-2-1-6,-5-2 2,2-2 0,-1 1-1,-2 1-2,-3 0 0,2 3 7,-2 0 11,-2 1 12,0 5 4,2 0-3,-2-1-3,1 3-1,-2-2-7,2 5-7,-1-2-3,0 2-9,1 4 5,-3 2 0,0 0-1,0 0 1,8 13 1,-6-6 1,2 2-1,1 0 3,-1 7 1,2-3 1,2 3-2,-1 1-1,2-3 0,1 6 1,0-1-3,-2-2-18,4 0-34,0 0-39,-1-1-33,-1-3-64,1 0-62,0-2-78,-1-4-89,0 1-154,2-1 0,-2-4 50,1-1-257,-3 0-258</inkml:trace>
  <inkml:trace contextRef="#ctx0" brushRef="#br0" timeOffset="99307.78">6371 7469 2222,'0'-8'65,"0"8"20,-2-5 13,2 5 13,-2-4 4,2 4 5,0 0-11,0 0-15,0 0-4,0 0 6,0 0-1,0 0 4,0 0 0,18 13-4,-13-5 4,0 1-5,0 1 2,3 1-6,-2 1-2,-2 1-10,0-1-5,2-2-4,-2 3-7,-1-4-7,3 2-6,-4-3-1,0 0-6,2-1-4,-1 1 0,-1-2-1,-2-1 2,1-1 2,-1-4-5,3 4-5,-3-4-2,0 0-2,0 0-3,4-15-4,-2 8 1,-1-2-4,3-4-4,-2 0 0,0 0 1,1-1-3,2 1 0,-1-1-2,0 2-2,-2 2 5,2 0-1,2 1-2,-4 1 0,1 2-4,2 3-1,3-1 2,1 2-1,2 2-1,-1 2 1,1 2-2,-1 1 3,3 4 2,-2-1-1,-1 4 5,0 0-3,1 0 5,0 2 16,-1-1 8,-1 3-1,-1-3-1,-2 2-2,3-4 0,-2 3-1,-3-4-4,0-1-1,-1-1 0,2-1 0,-1-2 3,-3 2-3,2-6-3,-3-1-3,0 0-2,0 0 0,0 0-5,0 0-2,0 0-3,0 0 2,-3-25-2,2 14 0,2 2-2,2-5-2,-3 3-2,5-2-2,0 1 1,-1-1-3,0 2-2,2-2 2,3 4-4,-1 0-1,-1 1 1,5 1 1,-4 2 0,2 0-1,3 3 0,-1 0 3,0 1 3,1 2 2,-3-1 4,6 4-1,-2 1 3,-2 2 3,2-2 3,-4 3 4,1 1-1,-1 0 2,-1 1 2,-3 0-4,1 4 0,-3-5-3,2-2-1,-2 3-1,0 0 1,-1-2-10,4-1-15,-3 0-27,-2-1-32,0 0-33,2-3-35,-2 3-33,0-4-58,-2-2-67,6 2-78,-6-2-103,0 0-157,11-10 64,-7 3-401,3-2-448</inkml:trace>
  <inkml:trace contextRef="#ctx0" brushRef="#br0" timeOffset="99657.61">7318 6949 2570,'-7'-8'-58,"-1"3"35,2-1 40,0 3 27,-2 0 20,2 0 12,6 3 8,-12-2 7,12 2 0,-15 3 8,6 3 4,1 0 12,-1 5-4,1 1 4,2 1 8,2 4 9,-3 4-4,2 2 0,3 2 2,2-2-4,2 4-8,1 1-8,-1 1-6,3 0-7,3 4-9,-2-2-8,5 1-6,-1-1-8,3-1-5,0 0-4,3-3-6,2-1-17,-4-6-32,2-3-39,4-1-47,-1-1-53,2-5-49,-4-7-62,5 1-69,-1-6-58,0 0-125,-2-4-59,-2 1 39,0-5-244,0-1-253</inkml:trace>
  <inkml:trace contextRef="#ctx0" brushRef="#br0" timeOffset="100318.08">7680 7190 2069,'0'-7'69,"-1"2"26,1-1 14,-2 0 11,0 3 14,2 3 10,-2-8-7,2 8-10,0 0-7,0 0-2,0 0 22,0 0 4,11 13 6,-6-6-4,-1 3-1,2 4-2,2-3-5,-1 4-8,-1 0-5,0 1-5,1-1-5,-1 2-11,1-2-10,-2 1-5,2-3-8,-3 0-8,2-1-8,-1 0-4,0-3-4,-3-1-1,2-3-6,-2 1 3,0-3-8,0 1-4,-2-4-8,0 0-2,0 0-5,6-11-1,-4 1-6,0 4-3,3-7-1,-1-2-2,0 2-2,0-2 0,3 2-2,-3 4-2,-2-4 5,3 6-10,-1-2-1,0 3-6,0-2-1,2 5 4,2 0-2,4 3 0,-2 3 0,3 0 1,0 5 4,1-1 0,-1 3 5,1 3 7,0-1 8,-2 3 6,1 0 13,2 0 1,-2 0-11,-5-2 0,2-1 0,-1-3-6,-2 1 2,1 0 6,-2-5-10,-2 2 2,0 0 3,1-3-1,-5-1-3,0-3-3,0 0 2,0 0-1,0 0-6,0 0-3,-11-14-6,6 7-3,4-3-5,-3-1-2,2-4-5,-1 0 1,2-1-2,1 3-3,1 0 0,2 0 1,-1 0-2,2 1 0,2 0 2,2 1 1,4 4-3,-2-1 5,3 2-3,1 2 3,2 1-1,0 0-3,2 3 2,0 0 3,1 3 3,1 0-1,-4 4 2,4-2 1,-5 1 5,1 1 4,1 3 1,-2-1 0,-3 0 1,-1 0 0,-1 2 4,0 1 0,0-3-5,-4 0 1,3 3-17,-5-3-37,0-1-48,1 0-52,-1-1-58,0-1-52,-4-1-60,4-1-89,-4-2-102,0-2-135,0 0 40,0 0-411,0 0-487</inkml:trace>
  <inkml:trace contextRef="#ctx0" brushRef="#br0" timeOffset="100574.17">8480 6839 3009,'0'-7'47,"0"0"10,0 2 17,0 5 33,5-5 35,-5 5 32,17 5 14,-3 0 13,4 2 4,0 7 2,6 0 0,3 6-6,4 7-5,2 0-22,-2 2-7,-1 1 1,0 2-8,-1 2 4,-3 1-10,-6 0-13,-4-3-13,-6-1-8,-6-2-8,-6 3-28,-6 0-40,-4 10-56,-12-7-80,-4 2-99,1-4-92,-9 0-119,-2-3-127,-3-6-193,-2 0 48,-1 0 93,-2-8-489,4 0-541</inkml:trace>
  <inkml:trace contextRef="#ctx0" brushRef="#br0" timeOffset="102784.19">2959 8685 1605,'3'-4'201,"-3"4"-40,0-5-11,0 5-6,2-7-8,-2 7-8,0-5-9,0 5-18,0 0 5,0 0-5,4-6-3,-4 6 3,0 0-12,0 0 3,0 0-8,0 0-7,0-6-10,0 6-13,0 0-3,0 0 0,6 19 8,-1-5 3,-2 3 6,6 7 9,-3 3 2,4 7-4,-2 3 1,2 1-6,0 7-6,4 1-4,-4-2-6,1 2-3,-1-3-5,-2-3-1,-1-1-6,0-3-2,-1-2-5,-2-4-13,0-2-34,0-4-41,0 0-22,1-4-27,-1-3-25,-2-3-21,1-4-45,1-1-45,0-6-24,2-1-25,-6-2-34,13-9-71,-5-4-43,3 1-258,2-9-189</inkml:trace>
  <inkml:trace contextRef="#ctx0" brushRef="#br0" timeOffset="103235.44">3480 8865 1786,'11'-13'-20,"-2"1"35,-3 3 39,-2 4 32,0-1 21,-2 2 20,0 1 1,-2 3-1,7-6-7,-7 6-14,0 0-1,0 0-6,0 0 10,0 0 1,-17 17-5,5-6-2,-6 2-7,-1 4-12,0-1-3,-7 3-5,3 0-9,3 0-6,-7 0-5,9-3-7,0-3-1,2 0-8,1-2-2,1-2-4,4-1-5,0 1-1,2-2-1,0-1-1,-2-2-3,6 1-5,-2 1 8,0-2-1,0-1 0,2 1 2,-1 0 0,5-4-2,-7 6-5,3-5 0,4-1-5,0 0 0,-2 6 0,2-6-2,6 7-3,-6-7-1,12 3 0,-4 1 0,2-3-3,1 3 3,2 2-3,1 0 1,2-1 4,3 3 0,-1-2 6,4 4-1,-1-2 5,-1 1 1,2 0-2,0 1 1,-4-1-3,-1 0-4,0-2 3,0 0-3,-2 1-2,-2-1 1,-1 1-2,1-2 2,-2 1-7,-3-2-20,3-1-42,-3 2-29,-2 1-38,3-4-44,-4 1-52,2-3-59,0 2-74,-1-6-140,1 2-50,-1-3 76,3-1-190,3-2-153</inkml:trace>
  <inkml:trace contextRef="#ctx0" brushRef="#br0" timeOffset="103829.22">3921 9174 1860,'10'6'48,"-10"-6"14,0 0 13,0 0 23,0 4 19,0-4 12,0 0 0,0 0-7,0 0-1,0 5 1,0-5-11,0 0 0,0 0-9,0 0-15,0 0 2,0 0-12,0 0-11,-16-11-3,13 5-2,-1 1-5,1-5-4,0 2-3,-1-1 1,2-3-5,0 3-1,-2 0 0,4-2-6,-5 2 1,5 1-6,0-5-1,5 6-5,-1-2-6,0-1-1,0 3-5,2 0-3,1 2 0,3 0-2,-1 4 0,1-1-4,1 2 1,-1 3-4,4 2 3,-4 0-4,2 2 2,-1 6-4,0-2 2,-1 4 6,-1 0 9,-1 6 10,-2-4 11,-2 7 4,-4-4 5,0 3 0,-2 2 1,-2 2 0,0-3-10,-4 1 2,-1 0-3,-3 0-7,-2-3 0,2-1-1,0-1-4,-5-1 0,4-4-2,0-3-2,-1-2 0,2-1-1,2-4-2,0-3-2,-2 0-2,2-2 0,2-4-3,-1 0 1,1 1 0,3-4 5,-2 2 6,4 2-2,-1-4 1,1 1-3,1 2 1,0-1-5,2 5-1,4-7 1,1 3-2,0 0-1,5 4 2,-2-2 3,-8 2 1,25 4 2,-9 0 6,0 1-1,3-1 3,-3 4 0,8-1-1,-2 0 0,1 4 0,-1-2 1,4 3-4,2-3 2,4 3-3,-5-4-14,5 3-45,-2-4-69,6 1-83,-7-3-113,2-1-127,5-2-235,-8 0 32,2 0 84,-4-2-374,-3-2-400</inkml:trace>
  <inkml:trace contextRef="#ctx0" brushRef="#br0" timeOffset="104230.13">4856 9008 2518,'-7'-3'57,"4"-1"12,3 4 12,-8-6 11,8 6 21,-6-3 8,6 3 4,-5-4-5,5 4-10,-2-5-17,2 5-7,0 0-7,9-9-12,-4 5-5,5 0-4,5 1-8,-1-1-5,1 0-2,1 2-16,4 0-43,-1 0-49,-2 2-58,0 0-63,0 2-71,-2 0-94,-3 4-149,1-1-2,-4 5-184,-1 2-180</inkml:trace>
  <inkml:trace contextRef="#ctx0" brushRef="#br0" timeOffset="104411.78">4937 9298 1827,'-8'15'69,"2"-4"28,-1-4 22,0-2 21,4 0 24,0 0 23,1-1 6,2-4-7,-2 7-4,2-7-15,0 0 1,9 6-5,1-8-12,2 0-15,6 0-12,1-2-16,2-1-9,0 1-28,0-1-53,5 0-73,-7-1-88,2 2-112,-4 1-130,0-1-194,2 0 44,-4 2 69,0-2-198,0-1-159</inkml:trace>
  <inkml:trace contextRef="#ctx0" brushRef="#br0" timeOffset="105663.83">6460 9197 1753,'4'4'-58,"3"-2"20,-3 1 28,0-1 30,-4-2 29,8 2 24,-8-2 19,6 3 11,-6-3 7,8 2 4,-8-2 8,0 0 1,0 0-19,10-7-2,-8 5-6,1-5-10,0-1-7,-1 1-5,-2-3-4,2-2-2,-4 2-9,0-4-3,-2-3 1,-2 2-3,-4-5-4,-2 2-3,-2 1-1,-1 2-2,0-2-6,-4 5-4,3 0 1,-7 5-2,5 0-3,-3 7 3,2 0 2,-3 0-11,4 7 9,-4 4-3,3 2 10,3 4-1,-2 3 3,6 0-2,-1 3 0,2 2-4,5 2-3,1-2 1,1 3-5,4-3-2,4 2-4,1-5 0,-1 1-1,4 0 1,1-4-1,2-2 1,1-2-2,1-3 0,2-3-3,2-1 0,-1-4 1,2-3-4,0-2 3,0-3-3,1-4 2,-2 1-4,2-3-2,-3-5-2,2-3 0,-4 0-3,-1-1-2,0-5-2,-2 2 4,-4 1-3,2-1 12,-3 4 20,-2 3 14,2 0 7,-1-1-3,0 7-3,-3-3-5,1 3-9,2 1-8,-3 1-6,3 0-6,-3 2-2,-2 5-2,0 0 3,0 0-5,16 10 3,-11-2-2,1-1-1,1 7 3,-1-1-1,2 0-1,1 2 0,0 1-1,1 2 0,0-2 1,4 1-1,-4-2-19,5 2-40,-5-2-58,3-3-46,0-3-66,-1 1-74,2-3-76,-4-3-168,-1-1-40,5-2 55,-3-1-272,0 0-282</inkml:trace>
  <inkml:trace contextRef="#ctx0" brushRef="#br0" timeOffset="106216.16">6873 9206 2154,'0'0'12,"0"0"31,-2-9 26,2 9 25,-2-4 14,2 4 9,0 0-3,0 0-5,0-9-13,2 5-1,-2 4-3,2-8-6,0 3-7,0-2-1,0 4-3,0-2-3,2 0 2,-4 5-10,8-7-1,-4 3-5,0 0-7,2 3-7,-6 1-3,10-3-5,-10 3 0,15 4 2,-8 0 1,1 4 4,1 1 10,-1 3-1,0 1 4,-3 4 0,4-2 1,-5 3-3,-2 3 6,0-2-2,-2 2 0,0 0-1,-2 0-2,-4 1-3,-3 1 1,4-2-2,-5 0-4,-1-2-4,1 1 0,-3-3-6,0-2-1,3-1-1,0-2-1,-4-2 0,4 0 3,-1-1-5,3-2-3,-3-1-2,3 1-2,-1-5 0,2 3 1,0-2 4,0 1-4,2-1 1,-1 0-2,1 1-2,2 0-1,3-4 0,-7 3-3,4-1-4,3-2 1,-5 4-1,5-4-1,0 0-3,0 0-2,0 0 1,0 0-3,25-6-1,-13 4 1,-2 1 0,0-1-2,3 0-1,2 0 0,2 0 2,-3 2 2,4 0-4,-2-3 0,2 3 2,1 0-4,-3 0 4,4 0-1,-6 0-1,3-3-14,-4 3-41,2 0-62,-3 0-74,2-2-88,-3-1-119,-1-2-157,4 1-96,-3 4 58,2-7-402,1 1-468</inkml:trace>
  <inkml:trace contextRef="#ctx0" brushRef="#br0" timeOffset="113496">7525 8813 2881,'-6'-12'-14,"2"5"19,2 2 24,-1-1 24,-1 1 16,2 1 15,2 4 4,-4-6-7,4 6-6,-5-3-4,5 3-15,0 0 9,0 0 14,-15 11 6,10-2-4,-5 5 7,2 1 1,0 4 0,-2 5 4,0 0 0,0 6-6,1 1-2,1 1-7,2 2-8,2-1-2,0-3-8,2 3-3,2-3-5,2-2-4,2 1-2,2 0-6,5-5-2,-1 1-4,5-4-11,4-4-31,1 0-34,0-5-46,6 0-46,-1-7-42,-1-2-58,5-2-64,-1-5-65,0-1-125,-4-4-57,-1 1 44,1-4-230,-2-1-223</inkml:trace>
  <inkml:trace contextRef="#ctx0" brushRef="#br0" timeOffset="113877">7889 8919 2210,'-4'-9'82,"0"2"16,2-2 16,0 4 17,0-1-3,0-2 4,4 2-8,0-1-8,2 0 0,2 0-12,3 2-2,1-3 3,3 4-1,2-1-10,-1 3-7,2 0-6,-2 0-3,0 2-6,2 4-5,-3 0 3,-2 3 2,1 1 5,-4 4 9,-1-2 4,-4 4 7,-3-1-2,-1 5-2,-3-1-3,-6 3-1,-2-1-6,-2 3-2,-1-2-5,-4 3-7,2-1-4,0-4-8,2-3-5,3 3-7,-1-7-3,1 2-5,5-3-3,0-1 0,-1 1-6,4-5 1,4 4-5,2-6 0,2 3-2,2-4 0,3 0-3,4 0-3,-1-2-1,5 2 0,3-2-6,0-2-18,0 0-28,-1-2-38,-1 0-43,2 2-51,-2-3-47,1-2-61,-1 0-71,1-4-60,-2-1-153,-3 1-34,2-4 69,0-1-346,-1 1-355</inkml:trace>
  <inkml:trace contextRef="#ctx0" brushRef="#br0" timeOffset="114179.54">8459 8652 2397,'-6'-11'31,"2"2"28,-2 0 25,1 1 29,2 3 28,-1 1 34,2 1 12,0-3 1,2 6-8,-4-6-16,2 3-14,2 3-5,0 0 6,17-2 3,-4 4 0,8 1 3,4 5-2,5 3-8,1 2 0,1 3-20,5 5-3,-1 4 7,-3 1 15,1 4-10,-4 1-2,-1 1-10,-5 1-4,-8-1-6,-2-1-8,-8 1-9,-4 0-8,-10 3-9,-6 0-11,-4 0-34,-6 2-37,-3-1-38,-1-6-55,-4-3-72,5-4-82,-2-6-70,1 0-104,0-8-106,3-1-191,0-3 85,3-5 76,1 0-452,4-5-487</inkml:trace>
  <inkml:trace contextRef="#ctx0" brushRef="#br0" timeOffset="115227.72">7562 4800 2606,'0'0'-107,"0"0"31,0 0 27,0 0 22,0 0 24,-3-5 9,3 5 3,0 0 2,0 0-1,0 0-2,0 0-8,0 0-4,0 0-1,0 0 0,-9 16 2,3 0 0,2 1 2,-2 11 1,-3 11 12,-3 10 14,-1 27 14,-2 7 16,0 0 6,2 3 6,1-2 1,-1-3-6,5-2-4,-1-3-4,0-17-5,5-7-3,0-11-5,2-1-10,0-7-35,2-3-30,-2-5-29,4-4-41,0-4-67,1-9-78,4-5-151,0-3-58,-7 0-78,11-19-39</inkml:trace>
  <inkml:trace contextRef="#ctx0" brushRef="#br0" timeOffset="116525.37">7576 4700 1387,'0'0'-27,"2"-7"24,-2 7 5,0-2 26,0 2 9,2-7 1,-2 7 4,2-4-4,-2 4-3,4-4-5,-4 4-3,11-3-2,0-2-6,2 2 1,1-1 7,6 0-3,2-1 5,6-1 2,0-2 3,7 0 4,2 1-3,5-3-1,0 1 0,9 0-1,0-2-1,7-1-7,15-4 6,4 1-7,3 2-2,3 2 1,6-2-2,8 1-1,4 2 0,8-1-3,1 3 1,6-2 2,1 6-6,-2-2 1,5 3 2,5-1 2,-1 2-2,8 2 1,6-2 0,2 4-2,-5-2 1,3 2-1,-7 0-2,0 0 0,-1 0 0,-1-1-1,-2 2 1,2 0-5,0-3 3,-2 2-4,0 0 2,-4 1 2,-8 0-7,-5-1 2,-5 0 0,-5 1 0,-7-2 0,-19-1-12,-12 2 2,-12-2 1,1 0 0,-4 0-1,-6 0 4,2-2 1,-9 2 0,-1-1 2,-5 1 2,-4-3 5,-1 3-4,-1 0 1,-6-2-1,0 2-2,-2 0-1,1 0 1,-2 0-2,-4-2-4,2 2-6,-2 2-7,1-2 3,1 2-1,-2 2 0,-1-2 3,3 4-3,-3-3 3,1 3 4,2 2-3,-1-1 2,0 3 1,2-1-3,0 2 2,-2 1 2,1 2 2,2 1-1,0 2-1,-1 2 2,4 3 0,-2 2 0,-4 4 0,2 5 2,2 3-1,-3 11 1,-1 5 4,3 25-3,-6 6 2,-2 4 1,0 5 1,-3-1 3,0-1-2,-2-3 2,0-2 0,0-15-2,0-9 3,0-2 1,0-4-2,0-7 0,-2-5-1,0 1 2,2-3-1,-2-10 0,-1 1-1,3-3 1,-1-5 0,1-2-1,-2-3-1,2-1 0,-2-1 2,2-2 1,-2 1-4,-3-5 1,2 2 1,1-4 0,-1 3 13,0-5-3,1 6-3,-3-6 2,0 0-2,-2 1 0,1-2-5,-2-1-2,-1 1 5,0 1 0,-3-2-3,-3-1-2,2 1 0,-4 1-2,-2-2 2,0-1-1,-9 1-2,1 2 1,-5-2 0,-6-1-2,-6 1 1,-3-2-1,-12 0-1,-7 1 1,-26-3-3,-2 3 1,-1-1-1,0 1-1,-6-1 2,0 1-1,0 2 0,-8 1 0,-3-1 2,-5 1-1,-6 0 0,-10 2 0,-7-1 0,-7 0 0,1-2 0,-3 2 2,-5-1 2,3 0 2,-1-1 2,-5-1-1,4 2 4,6-1-2,2 1 0,9 0-1,13-1 0,6 2-2,8-4 1,12 1 2,7-2-4,18-1 0,16-1 1,5 3-1,6-1 0,1-2-3,8 0 0,2 2 0,3-2 1,1 2 0,4-2-2,3 0-4,1 2 4,0-2 1,0 1-2,3-2 2,0 2-1,-1-1 0,2 0 1,-1 0-2,2-1-1,1 2 3,-4-2-1,6 1 0,-3 0-1,4 0 2,0 0-2,1 0 0,-2-2 0,4 2-1,10 0 0,-18 0 3,10 0-1,8 0 1,-14 0-3,5-2 1,-1 2-1,10 0 0,-18 0 0,7-2 0,4 2 0,-4-2 2,11 2-3,-13 0 0,7-3 5,6 3-10,-14-1-12,14 1-12,-9-2-15,9 2-19,-10 0-32,10 0-45,-3-4-43,3 4-88,0-8-210,0 8-128,2-10-108</inkml:trace>
  <inkml:trace contextRef="#ctx0" brushRef="#br0" timeOffset="117246.28">9080 8804 1924,'-2'-7'119,"2"7"-13,8-6 3,0 2 12,3-1 6,4 1-6,1 0-12,4-2-12,3 3-5,5-1-12,0-1-10,-1 2-10,0 1-29,-2-1-40,-2 1-52,-1 0-64,2-1-71,-6 3-121,0 0-152,-4 3-208,-3-1-171</inkml:trace>
  <inkml:trace contextRef="#ctx0" brushRef="#br0" timeOffset="117433.78">9327 8986 1990,'-15'13'108,"5"-4"17,0-1 13,1-2 16,2-1 27,3-1 30,-2 1 12,4-2-4,2-3-14,-2 4-10,2-4-13,19 0-17,0 0-15,5-4-13,2 1-15,7 1-38,-3-5-62,9 4-74,1-2-73,0 0-108,1-1-130,-1 1-239,0-1 61,-3 1 71,-5-1-287,-3 1-247</inkml:trace>
  <inkml:trace contextRef="#ctx0" brushRef="#br0" timeOffset="122538.9">10210 8661 1317,'-6'-9'533,"2"6"-199,3-3-84,1 6-47,-4-8-19,4 3-22,0 5-28,-5-8 2,5 8 11,-1-7-3,1 2-7,0 5-5,-4-6 0,4 6-6,0-5-5,0 5-4,0 0-10,-2-6-12,2 6-12,0 0-9,0 0-11,0 0-6,0 0-3,0 0-1,0 0-3,6 22-4,-5-12-3,4 4-2,0-1-4,2 2-3,-1 3-1,0-1-3,-2 0-1,2 3-3,3-3 0,-3 1-5,-2-1-14,3 1-28,-3-3-42,3 0-44,-2 1-42,0-3-50,1-2-53,-2-1-55,3-3-44,1 0-105,1-7-106,-1 0 35,5 0-264,2-3-278</inkml:trace>
  <inkml:trace contextRef="#ctx0" brushRef="#br0" timeOffset="122795.86">10719 8576 2243,'4'-6'49,"-2"3"30,0-2 16,0 3 18,-2 2 19,0 0 10,3-7 1,-3 7-15,0 0-3,0 0 22,-9 17 11,-2-3-3,-3 1-5,-6 8-5,-3 2-1,-4 6-4,-3 6-11,-13 11-10,4 2-12,-1-1-9,1 0-10,3-1-7,2-6-9,9-7-4,-3 2-21,4-3-28,0-1-41,4-6-51,8-6-45,-2-1-39,3-2-40,-1-5-46,5 0-48,4-4-46,-1-5-79,6-4-133,-2 0 41,0 0-242,28-11-241</inkml:trace>
  <inkml:trace contextRef="#ctx0" brushRef="#br0" timeOffset="123262.17">10678 9069 2054,'11'-4'75,"-2"3"26,-3-3 11,2 0 3,-1-1 15,3-2 11,1 2-2,2-3 2,-1 1-4,6 1-4,-2-2-8,1 3-8,2-3-12,-1 4-8,2 3-10,-3-1-5,-2 2-11,2 2-7,-2 1-4,-5 3 0,1 0 10,-4 1-6,-3 5 2,-4-2-3,-2 1-7,-4 4-2,-4-2-8,2 1-6,-4 3 0,-3-4-4,0 2-4,2-4-1,3 1-2,-2-2-4,2-1-1,2-1-1,2-3-3,-1 1-2,1 0-5,4-1 1,0-3-4,2-2-2,0 0-1,12 7-1,-6-7-2,3 3 2,1-1-1,6 0-2,-2-1 1,1 4-2,4 0 2,-2 1 10,7 2 20,-2 1 7,2 3 7,-1-2 1,1 5 1,-4-2 2,0 2 9,-3-2 1,0 3 6,-4-1 5,-6 0 7,0-1-9,-5 3 0,-2-4-4,-4 3-3,-4-1-2,-3-1-8,-5 2-8,-2-3 3,-5 0-6,-4 1-5,-7-3-5,-1-1-15,-3 1-34,-2-4-43,1-3-59,4-1-69,1-6-81,4-1-132,3-1-190,2-5-95,4-3 66,5 0-495,8 0-583</inkml:trace>
  <inkml:trace contextRef="#ctx0" brushRef="#br0" timeOffset="123434.09">11373 9389 3396,'10'3'113,"-1"-1"1,0-2 10,-5 0 13,-4 0-5,8-5-13,-7 3-13,3 0-7,-4 2-22,0 0-58,6-9-91,-6 9-133,-2-8-149,0 5-245,-5-3 42,1 3 75,-7-3-255,-4 0-229</inkml:trace>
  <inkml:trace contextRef="#ctx0" brushRef="#br0" timeOffset="124131.84">2443 8562 1849,'4'-2'-59,"2"-3"42,-2 3 34,-4 2 23,9-4 22,-9 4 19,9-4 16,-5 1 9,-4 3 4,4-2 1,-4 2-2,4-4-7,-4 4-7,0 0-6,7-4-10,-7 4-8,0 0-10,0 0-11,0 0-1,10 8-10,-8 4 9,2 5 12,2 7 4,2 13 9,2 14-8,2 21 8,1 8-2,2 6-5,-2 3-6,-1 2-2,2-1-4,-4-1-2,-3-6-2,0-4-3,0-13-6,-3-11-4,-2-4-2,1-7-9,1-3-22,-2-4-25,0-4-26,-2-5-23,2-5-20,0-2-18,-2-4-29,0-4-53,2-4-45,-2-2-31,0-5-71,0-2-93,0 0-38,0 0-119,-2-31-88</inkml:trace>
  <inkml:trace contextRef="#ctx0" brushRef="#br0" timeOffset="126019.16">2574 8560 1538,'-2'-8'-6,"0"-1"4,0 2 10,0-1 12,0 3 18,-1 1 13,1-1 11,2 5 8,-2-8 5,2 8-8,-2-7-6,0 2-3,2 5-3,0-6-4,0 6 2,0 0 0,0-6-3,0 6 7,4-5 4,-4 5 0,9-4 0,-3 1-4,2 1 0,5-1-4,-3 2-3,8-1-2,0 2 0,4-2-3,7 0-4,5 2 1,11 0-3,5 2-2,14-2 1,4 2-5,21 0 1,4-2-7,3 0-2,-3-2 4,-1 0-8,6-5 4,-3 3 3,3-4-2,4 0 0,3-1 1,-1-1 3,2 1-10,-4-1 2,-1 3 1,1-3-4,-1 0-2,-1 0-2,-3 3-1,3-2 0,-2 2 0,1-1-2,2-1 5,7-2 9,2 0-3,1 1-2,6-2 6,3 0-1,4 0-9,2 1 8,1-2 4,-6-2-10,-1 5 4,-2-4-7,0 3-1,-6 0 2,2-1-5,-2 0-2,1 3 4,3-2 1,-2 1 3,1-1 4,1-3 4,1 3 1,4 0-2,-3-1 3,3-1 6,4-1-5,6 1 0,7 0 5,1 2 0,0-3 1,2 2-6,-11 3-5,0-1 2,-5 3-6,-6-1 3,-3 5-3,-1-3-3,-3 2 2,-4 3-6,1-2-3,-2 0 0,-1 2 0,-2 1 0,-5-1-2,1 1-1,-7-2 0,-2 0-2,-15-1 2,13 0-2,-17 1 4,-8 0-1,-1-2 5,-3 2-1,-1 1 0,1-3-1,-6 0 2,-6 2-3,2-2 1,-2 3-1,1-4-1,-6 4-1,5-2-2,-5 2-2,3-3 5,0 1-3,-1 3-1,-1-3-1,1 2 2,-1 1-3,-4-3 3,-3 1-2,-5 2 1,-2-1-2,-6-2-1,0 3 0,-5 0 0,0-1 1,0 1-1,-4 0-3,-2-3 3,-1 3-2,1 0 2,-3 0-2,2 0-3,-4 0-1,0 4 3,-1-1 1,1 3-2,-1-2 4,-3 4-3,2 2 1,-2 4 1,2 0 0,-1 6 1,-1 1 1,2 6-1,-2 1-1,1 0 1,1 9 3,0-2-2,1 3 3,1 3-2,0 4 6,6 3-4,-4 3 2,5-5 3,3 23 0,2-3 0,0 0 2,0 2 1,-1 1-2,1-1-1,-6 1 1,4 2-2,-4-3 1,-6-7-2,0-8 0,1 2-2,-2-3 1,-4 3 0,2-3-2,1-1 0,-3-7-2,1-2 1,-1-2 2,0 0-2,1-4 3,-2-5-3,0-2-1,0 1 2,4-2-3,-5-3 1,2-4 0,-1-1-1,0 0 0,0-1 1,-2-2-3,1-1 2,-1 1 1,0-5-3,-1 0 3,1 1-2,0-1-1,0 0 2,-2-1-1,0-2 0,0 0-1,-1 1 1,-1 0-2,-1-1 2,1 1-1,-3-3-1,0 3 0,-2-1 5,-1-2-3,-4 4 2,0-4-2,0 1-1,-6 0 0,-1-1 0,-2 3-2,-4-2 5,-10 1-3,-3-2-1,-2 1 1,-12 1-1,-3-1 0,-2-1 0,-6 0-2,-22-1 4,-4 1 1,-5 1-4,-1-5 2,-9 3 0,-6 2 0,-11-3-1,-6 3-3,-5-1 2,-2 1-1,1-1 1,-4 4-5,5-2 0,-4 2-4,-1 3-5,-7-1-2,-5 2 1,-1 0 0,-3 1 4,1 1 1,-5 0-1,-3 2-1,-26 6 7,-4-2-3,-1 2-5,0-1 1,5 1 3,0 0-4,29-5 3,-26 6-1,-3-4-2,-1 3 1,31-4 6,-29 2-2,26-5-2,2 2 4,-1-1 2,2-2-3,-1 1 2,1-3-1,-3 2 0,1-2 2,-2 0-2,3-1 5,9 1-4,2-2-1,8 1 4,6-1-4,8 0 7,3-2-6,5 0 2,12 2-1,3-4 2,10 0-1,8-1 1,20-2 3,14-1-4,7 0 0,6-2 2,4-1-1,1 1-1,5 0 4,-2 1-2,2-2 0,5 0 0,-5 1 0,1 1 0,-1 0-2,-2-2 0,0 2-1,0 0-2,0-1 3,0 1-1,-2 0-3,2-1 5,1 0 1,-1 1 1,-2-1-6,0 1 2,3-1 3,-1 4 6,0-3-8,3 0 4,-1-1-4,2 1 3,0 0-2,2-3 0,3 3 2,3 0 1,0-2 2,2-1-2,-2 4 0,6-5 0,-2 2 1,4-1 4,1-1 2,-2 2 4,4-2 4,-1 2-5,8-2 3,-16 0-4,7 0-3,4 3 3,5-3-1,-11 0 1,11 0-1,-10-3 2,10 3 4,-9 3 6,9-3-1,0 0-2,-11-5 1,11 5 1,-6-3 0,2 1 0,4 2-1,-6-8-3,4 2 8,0 3 2,-3-5-1,3 2-1,-1-1-3,1-3-1,-1 1-1,2-3-2,-3-1-2,2-2 0,0-2-4,0-4 2,-2-4-3,2-2-2,-1-5 0,1-6-4,2-8 1,-4-10 0,2-5-1,0-18-3,-2-3-1,-1 0-16,-1 2-13,-1 0-19,-1 1-24,-2 0-37,-6-7-51,2 0-75,1 1-93,-4-5-152,0 3-166,-1 4 102,-2 1-302,1 7-333</inkml:trace>
  <inkml:trace contextRef="#ctx0" brushRef="#br0" timeOffset="127219.86">14441 6581 2487,'0'0'204,"0"-6"-54,0 6-33,0 0-5,2-7-1,-2 7-8,0 0-12,3-4-15,-3 4-7,0 0-12,0 0-5,0 0-13,0 0-3,0 0-5,0 0 0,9 14 11,-5-5 6,0 8 8,4 3 6,-2 4 4,3 7 4,0 3-2,-1 0 0,-2 5-6,1 0-4,-1-1-2,-2 2-7,0 0-6,-2-4 0,1 3-10,-3-9-24,0 1-32,2-3-34,0-1-26,1-4-33,-3-5-36,2 2-40,0-5-36,4 0-40,-2-7-44,2-3-102,2-3-79,2-2 21,2-2-137,1-3-107</inkml:trace>
  <inkml:trace contextRef="#ctx0" brushRef="#br0" timeOffset="127585.38">14886 6856 1684,'11'-17'30,"-7"5"28,3 0 22,-3 3 31,0 2 17,-2 1 10,-1-1 2,2 5-5,1-3-5,-4 5-11,4-5-7,-4 5-6,0 0 0,0 0 1,0 0-6,-25 17-6,11-9 1,-4 3-18,-2 0-2,0 2-10,-1-1-8,0 0-7,2-1-1,2 0-8,2-3-10,1 1 8,1-3-9,0 2-8,4-2 4,-1-1-1,4 1-6,-3-2-1,2 0-9,1 1 2,0-1 1,2 0-6,2 4-2,2-2 8,0 1-2,0 2-7,4-1 8,0 1-5,4 1-3,1 2 5,3-1 4,1 0 0,4 1-1,1 0-1,0 1-8,4-4 6,-3 3-1,0-3-4,2 1 7,1 0 0,-4-1-12,3-1-24,-4 0-46,-1-3-42,-2 1-57,1-1-61,-1-1-58,-3-2-134,-2-2-109,1 0 44,-1 0-184,-1-2-166</inkml:trace>
  <inkml:trace contextRef="#ctx0" brushRef="#br0" timeOffset="127815.14">15178 7067 2095,'0'0'132,"5"-3"10,-5 3 6,0 0 15,0 0-4,6-3-9,-6 3-18,0 0-20,0 0-3,6 8-1,-1-3-1,-3 2-8,2 0-5,3 3-8,-3-1-5,-1 4-5,4-1-9,-4 1-4,2-1-5,-1 1-4,2 0-12,-2-4-34,0 6-45,2-6-48,-5 2-60,4-3-77,-1 0-67,1-3-148,-3 0-102,2-2 44,0-1-198,-4-2-186</inkml:trace>
  <inkml:trace contextRef="#ctx0" brushRef="#br0" timeOffset="128023.16">15742 6863 2061,'-2'-7'116,"0"-3"14,0 3 25,0 0 22,2 0 28,-2 2 2,2 5-13,0-10-19,0 4-17,0 6-19,4-9-13,2 3-15,2 3-15,4-1-23,4 0-48,3 0-54,1 1-39,-5 2-55,5 1-61,-1 0-61,-2 1-56,-5 2-120,1 1-91,-6 2 41,-1 1-139,-4 2-110</inkml:trace>
  <inkml:trace contextRef="#ctx0" brushRef="#br0" timeOffset="128183.29">15811 7006 1792,'-12'14'77,"2"-5"22,3-1 24,1-3 21,2-1 16,1 0 5,1 0 4,2-4-11,-5 3-7,5-3-13,0 0-10,14 4-15,-14-4-10,26-4-9,-7 3-14,1-3-20,6 0-45,-1-2-50,3 1-64,-1-3-79,9 0-56,-2-2-95,2-1-185,0 2 37,3-3-171,-4 3-143</inkml:trace>
  <inkml:trace contextRef="#ctx0" brushRef="#br0" timeOffset="128785.95">16947 6880 1823,'2'-3'88,"2"1"16,-4 2 12,6-10 7,-4 5 7,3-1 6,0-2 2,-1 3-5,0-4-11,0 1-1,2-1 3,-2 0-3,-1 0-2,3-2-6,1 2-4,-1-4 0,0 0-9,-2 2-3,0-2 0,1-1 4,-2-2-3,0 5-8,-1-2 4,-2 2-4,0-3-4,0 2-8,-2 1-5,-1 2-4,0 0-6,-5-1-8,1 0-6,-1 4-6,-4 3-3,2-1-5,-4 2-3,-2 2-4,2 2-4,-5 2-2,-1 1-1,2 2-3,-4 7-2,2 0-1,4 3 0,-1 1-3,3 2 3,0 1-4,2 1 1,2 2 0,2-2-1,3 2-1,-1 2 1,3-6 0,3 0-1,0 1 3,7 1-1,-1-6 1,5 0-1,-1-2 0,4-2-1,0 0 1,0-5-1,4-1 0,-1-2-1,-3-2-2,4-2-1,-2-2 2,1-4-4,0-2 3,2-2-3,-4-3 0,2-2-1,-3 0-3,0-3 1,-2-1 2,-1 2-3,-3 1 1,1 0-2,-3 1 4,1 1 3,-1 5 1,-2-3-2,0 4-3,2-1-5,-5 1-3,5 3-1,-2 3 2,-4 2 0,0 0 1,0 0 3,13 15-2,-7-6 3,-2 4-1,3-2 6,-1 4-3,-2 0 2,3 2-3,-1 1-11,1-1-24,-3-2-31,2 2-41,0 1-43,0-4-47,-1 2-55,2-3-63,-1-1-77,2-3-156,-2 0-36,3 2 47,2-2-288,-1-1-310</inkml:trace>
  <inkml:trace contextRef="#ctx0" brushRef="#br0" timeOffset="129020.95">17404 6968 2409,'4'-7'84,"-1"2"27,-1-1 27,0 4 19,-2 2 20,3-8 10,0 6-9,-3 2-14,0 0-17,0 0-7,0 0 3,0 0-7,0 0-6,7 15-8,-6-5-9,-1-1-11,3 3-11,-3-1-7,2 2-7,0 0-9,-2 3-7,2-3-31,0 3-42,0-3-54,2 2-58,1-3-59,-1-1-54,0 0-61,3-2-93,-1-2-181,2 1 17,1-3 64,0-3-230,1 0-214</inkml:trace>
  <inkml:trace contextRef="#ctx0" brushRef="#br0" timeOffset="129363.15">17864 6600 2071,'-2'-17'55,"0"4"27,0 0 25,2 3 12,-2 0 15,2 2 16,-2 1 17,2 0 12,0 3 2,0 4 2,-2-11-7,2 5-11,0 6-10,-3-8-14,3 8-16,-3-3-4,3 3-1,0 0-3,-14 15-7,8-4-5,-1 2-3,1 2-2,0 3-6,-1 5-7,1-1-6,2 3-3,1 3-9,1-2-2,0 3-7,4-3-4,3 2-6,-1-1-6,4-1-1,0 1-4,8 0-3,-2-1-19,4-8-25,-2-1-42,4-2-42,1-3-46,0-1-52,-2-5-59,2-2-74,2-4-68,-6 0-122,5-6-95,-6-1 47,1 0-345,2-3-387</inkml:trace>
  <inkml:trace contextRef="#ctx0" brushRef="#br0" timeOffset="129622.7">18241 6590 2693,'0'-7'61,"-1"-1"27,1 3 16,0 5 33,-2-9 26,2 5 11,0 4 1,0-6-11,0 6-13,0 0-15,0 0 10,0 0 14,0 0-3,0 0-8,3 21-7,4-10-9,-5 3-12,2 1-9,-2 4-13,0-2-9,0 2-4,2 2-3,-2-1-18,0 0-13,0 1-27,2-4-42,-1 1-53,-1-2-49,1-2-51,-3-1-66,3-3-72,4-5-84,-3 2-180,-2-4-28,-2-3 51,0 0-347,0 0-377</inkml:trace>
  <inkml:trace contextRef="#ctx0" brushRef="#br0" timeOffset="129897.59">18277 6379 2640,'-6'-7'69,"3"3"14,-1-1 11,2 0 23,2 5 21,0 0-2,0 0 20,0 0 4,19 0-1,-4 5 9,4 2 1,3 2-3,3 3-6,5 3-7,0 3-9,2-1-10,0 8-10,3-1-9,-11-1-7,0 3-5,-5 3-12,-4 0-7,-2-1-5,-9 0-2,-4 0-12,-4 0-13,-2-1-14,-8 3-29,0-3-43,-5 0-53,1-5-52,2-1-53,-1-6-77,2 2-101,-2-5-127,2-2-153,0-5 75,5 0-438,0-4-488</inkml:trace>
  <inkml:trace contextRef="#ctx0" brushRef="#br0" timeOffset="130130.06">18980 6522 3023,'0'0'71,"0"0"24,4-5 42,-4 5 25,4-4 10,-4 4-11,9-2-16,-1 0-13,2 0-13,1 2-9,7-2-14,0 2-8,3 0-8,1 0-31,-4 0-50,6 2-70,-3 0-58,-1 0-79,-3 2-75,0-1-84,-4 1-151,-6 3-13,-4 1 50,-3 2-217,-3 6-191</inkml:trace>
  <inkml:trace contextRef="#ctx0" brushRef="#br0" timeOffset="130268.97">19069 6797 2200,'-4'7'174,"4"-1"41,0-6 46,4 7 21,2 0 3,2-6-13,6 3-25,4-1-24,4-3-14,5 0-32,1 0-58,4 0-104,-5-5-139,1-2-188,-2 2-236,-5 4-41,6-5 81,-8 2-376,4-3-366</inkml:trace>
  <inkml:trace contextRef="#ctx0" brushRef="#br0" timeOffset="141418.83">17459 7611 340,'0'0'118,"0"0"-53,7-3-15,-7 3-5,3-4 11,-3 4-12,5-2 4,-5 2-1,0 0 1,0 0 5,2-6 1,-2 6 0,0 0-5,0 0 1,0-5 4,0 5 1,0 0 3,0 0 1,0 0 4,0 0 2,-2-8 4,2 8 2,0 0-3,-2-5 1,2 5-1,0 0 0,0 0-1,-4-6-3,4 6 2,0 0-1,-2-4-5,2 4-1,0 0-4,0 0-2,0 0-4,0 0-5,-2-5-3,2 5-4,0 0-2,0 0-2,0 0-3,0 0-1,0 0-4,0 0 4,0 0-1,0 0 0,4-6-3,-4 6-4,14-7-1,3 3-4,5-2-1,6-2-2,8-2 0,6 1-2,9-2-2,1-1 0,23-5-2,-12 4 1,16-2 0,-6-1 1,-7 4-4,-11 1-1,0 2 3,-11 1-2,-5 1 0,-3 2 0,-6-2-3,-5 3 2,-4 0-16,0 0-18,-3 3-23,-6-2-19,-2 2-23,-3 2-30,-7-1-31,6 4-28,-6-4-55,0 0-128,0 0-202,-19 8-71</inkml:trace>
  <inkml:trace contextRef="#ctx0" brushRef="#br0" timeOffset="141762.18">17662 7698 1497,'-14'9'-29,"6"-3"11,-1 1 19,2-5 24,1 1 31,4 0 23,-2-2 13,4-1 2,-7 6 0,7-6-1,-4 2-2,4-2 1,0 0-5,0 0-5,0 0-6,0 0-6,23-1-3,-5 0-3,4-5 0,10 2-3,7-1 2,11-6 4,9 0 2,26-2 13,2-3-7,4 4-2,0 0-11,-2-2-9,-6 3 4,-15 2-7,-15 1-7,-9 1 3,-6 2-11,-8 1 1,-1 0 2,-3 0 0,-5 1 1,-2 1-5,-2-2-3,1 2-2,-8 1-10,0-1-1,-1 0-23,-3 0-28,-6 2-41,6-4-65,-6 4-80,0 0-116,5 0-236,-5 0 69,0 0-150,0 0-149</inkml:trace>
  <inkml:trace contextRef="#ctx0" brushRef="#br0" timeOffset="147945.91">4230 4518 379,'-6'-9'33,"1"-1"10,2 0 4,0-2-4,-3-2 7,0 1 0,1-5-5,1 3 4,-3-2 2,3-2-1,0 2-6,0-2 7,0 2-1,0 0 0,0-1 0,-1 2-2,0 0-3,0-1-1,0 4-3,1-2-10,-2 1 1,-1 3-3,1 0 3,-2-3-4,-1 4-8,-4 0-1,3 1-5,-6 2 1,4 1 0,-5 0-3,0 2-5,-3 1 3,-1 1-2,1 2-3,-4 0-3,1 2 8,-5-2-3,-1 2-2,-3 2-1,0-1 0,-6 3-1,-2-2 0,0 1 1,2 1-1,-4-1 0,1 5-3,-1-3-2,-7 5 0,6-2 4,-3 5-2,-2-1 3,-1 3-2,1 0-5,0 2 7,2 0-8,-1 2 5,3 2 6,1 0-4,0-1-2,2 1 5,5 0-8,0-2 7,4-2-4,4 0 2,3 0 3,-3 0-5,6 1 2,-2-3-1,1 3 0,3-4-3,0 4 5,-4 1 4,3 3 0,-1-2-2,4 3 8,-2 2 0,0-1-1,0 3 5,-2 7-1,5-2-4,-3 3 0,1 1 5,4-6-3,0 5-5,3-2 3,-1-2-1,2 2-5,3 1 4,0 0 1,1 3-2,1-4 0,1 0 0,0 0 2,4-2-3,-1-1 2,2-1 1,-2 1-2,2 1 3,-2-1-3,4-1-2,-2-2 2,0 3 1,2-3-3,0 2-4,2-2 6,-2 0-4,3 0-1,-1-1 2,3 0 1,-1-1 2,0-1-1,1-1-2,4 2-1,-1-2 0,2 0 1,-1-3 1,1-1-1,-1 0 2,3 0 0,1 0-1,-1-2 1,0 0 0,1-1-3,2-3 1,-2 1 3,1-2 5,4 2-1,-1-5 4,2 0-1,0-1-16,3-1 0,1-2 5,-1 3-1,5-3-2,0 2 4,4 0-3,3 1 1,-2-3-3,1 4 3,-1-4-2,2 0 1,0 1-1,1-3 1,-2 3 1,3-2 0,-2-1-1,2-1 2,1 1-4,-1 0 5,-3 0-3,3 0-1,0 0 5,1-1-2,-5 0 0,4 2-1,-5-5 1,-1 5 0,5-4-3,-3 0 3,0-1-1,1 2 0,-3-2 0,1 1 1,0-2-2,0 0 0,-1-2 0,0 1 2,-2-2-2,4 2 2,-4-1-1,4-4-3,-1 3 4,1-2-1,4 2 0,0-3-2,3 2 2,-3-2-1,4 1-2,-2 0 2,3 0 1,-2-1-1,2 3 0,-1-1 0,0-2-2,1 2 1,-1 1 0,1-4 1,-1 4 0,-1-2 0,-1 1 1,0-1-2,-2 2 2,1-2-1,-2-2 0,1 2-2,-2-1 3,-4 0 0,1 1-4,-2-1 5,-1-1-1,0 3-2,-3-5 0,2 6 3,-1-5 0,1 3-3,-1-1 1,-1 0 1,3 1-2,-2-1 1,1-1 2,-1 0 0,0 2-2,3-1 2,1 2-3,-4-1-1,3-1 3,-1 0-2,0 1-2,2-1 3,-1 0 0,1 1 0,0-2 0,-2 0-1,5 1 2,-1-3-2,2 1 2,-1 1 0,-2-4 3,-1 3 1,4-1 3,-4-2-1,1 0 0,1 1-2,-3 1 0,-1 1-6,-2-1 6,0 1-2,-3-1 0,1 1 0,-3 1-1,2-2 1,-1 1-1,-2 4-1,1-4 0,-6 0-2,4-1 3,-2-1 0,1 3 1,1-5 4,-2 0-4,2-1 0,-1 0 0,1-2-1,-2 0 1,0 1-1,0-1 1,-2 2-1,0-2-1,-2 2 4,-2-1-2,2 0 2,-3 3-3,-3-1 0,1-1 7,1 2-2,-5-3-2,1-1-1,1 0 1,-5 0-2,2-2 1,-1-1 0,-2-1-2,0-1-1,-2-4 0,0-2-3,0-3 1,-2 1-1,0-3-1,0-1 0,0 1-1,0-7 2,-2 4 2,0 0-5,-1-2-1,2 4 1,-5 1-2,3-1 2,-6-1 2,0 0-4,1 1 0,-5 0-1,0 1 1,1 2 3,-5-1-1,1 1-1,-2-1 0,-4-3-1,-2 2-1,1-2 5,-5 1-2,2 1 1,2-2-2,-4 1 1,3 2 2,-3-2-3,2 1 1,1 1 2,-3 2-2,2-1 2,1 0-1,1 4 0,1 1 1,-2 2-2,-2 0 1,3 1-1,-4-1 0,0 3 1,-5-1-3,3 2 1,-5 3 1,3 2 1,-4-1-2,3 4 3,0-2-1,-1 2 2,0 3-4,0-1 2,5 2-1,-5 1 0,4-1 1,0 5-1,0-5 0,1 5 0,-3-1 6,3 2-6,-4 0 5,1 2-6,0-1 3,0 2-2,-1 1 0,-3-1 0,-3 0-2,1 2 3,2-1 0,-3 2-3,1-1 2,2-1-1,-2 2 4,-2-2-2,0 3 1,-1 0-2,-1 0-2,-5 3 2,7-2 2,-1 1-2,1 0 0,2-2 0,1 3 0,1 0 0,0-1 2,4 2 0,-1-1-2,3 1 4,-3 3-2,5-5-1,4 3 0,-1-3 1,5 1-1,-2-3 0,1 0 2,0 1-3,4-2 2,-1 0 0,4-1-2,-4 2 0,4-2 2,-2-1-2,2 0 0,1 0 3,1-1 0,-1 1 0,4-2-3,-2 3 1,0-5 0,-1 5-3,3-2 2,-1-1-1,-2 3 2,2-3 1,1 1-2,1 1 2,-1-2 0,2 0-1,-1-1 2,4 2-2,-2-2 3,0 1 0,2 0 0,6-2 0,-10 2-2,6 0 3,4-2-5,0 0 3,-13 2 1,13-2-4,-7 1 0,7-1 0,0 0-11,-6 2-14,6-2-22,0 0-27,0 0-29,0 0-28,0 0-28,0 0-60,11 4-402,-11-4-122</inkml:trace>
  <inkml:trace contextRef="#ctx0" brushRef="#br0" timeOffset="153860.43">4498 11836 1338,'0'0'216,"0"0"-77,0-6-31,0 6-33,0-8-1,0 8 16,0-10-4,-1 5-6,2-1-7,-1-1 1,3-2 1,-3 2 7,2 0 2,0-1 7,-2 0-4,3-1 0,-3 2 4,0-3-3,0 0-9,0 1-3,-3-1-10,1 0-6,-3 1-5,2-2-6,-4 1-11,-1 0 1,0 1-6,-4 1-8,-4 3 0,1 1 2,-4 4 0,-4 2-8,-1 2-2,-3 5 4,-3 3-7,1 5 1,4 2-1,-3 4-7,0 6 2,5 3 5,4-2-10,4 2 5,2 3 2,5-2-6,2 1 2,4-5-4,4 0 1,2 0 1,2-3 0,0-1 1,5 0-5,4-6 6,2-2 0,1-1-3,6-6 4,-1-3 0,3-2 1,-3-5-7,-1 0 6,7-5-6,-4-2 6,-1-5 1,1-5-3,-1-2 0,-6-5 1,2-1 0,-6-4-2,-2 0-2,0-1-2,-6 2 2,-2 0 3,-2 2 1,-2 5 1,3 0 11,-3 3 5,2 2 4,-2 0 2,0 3-11,0 1 1,0 1-5,0 1-2,0 3-6,-2 3 2,2 4 1,0 0-6,0 0-2,-11 17 5,11-5-6,0 3 7,0 4-6,2 3 2,0 2 0,2 0-6,2 3 5,1-1 1,-1 4-7,5 0-20,0-2-27,-1-3-39,0 0-53,4-2-70,0-2-74,-3-4-151,1 2-128,0-4 83,0-2-164,0-2-144</inkml:trace>
  <inkml:trace contextRef="#ctx0" brushRef="#br0" timeOffset="154590.99">4879 12123 1896,'-1'-6'77,"-1"1"13,2 5 11,-2-10 14,2 10 7,0-5 4,-2 1-9,2 4-8,0-6-17,0 6-8,0 0-13,0 0-6,0 0-2,0 0-6,0 0-3,4 15-1,-1-5-5,0-1 0,1 3 11,-1-2-1,1 2-2,-2 0-1,2-1-5,0 0-10,-1 4 3,-1-6-4,-1 2-4,4-3-3,-3 2 0,0-5-9,0 3 10,1-1-2,-3-3-1,2 2 3,-2-6-4,2 4-5,-2-4-4,0 0-4,0 0-2,0-21 5,2 13-7,-2-4-3,1 1-5,2 0 6,-1-1 1,0 0-3,0 3-6,2-2-1,1 2-3,0 1-4,-1-1 3,2 2-3,0 2 3,2 3 0,1-1-2,2 3-1,-1 3 3,1 1 0,-1 2-3,1 1-2,0 2 4,1 1 6,-1 1-1,0 0-3,-3 0 2,3 2 4,-4-2-2,2 0 0,0 1 0,-4 0 3,1-3 1,-2 1-2,0-3 2,-1 1 3,2-3-1,-3 1 6,0-3-1,-2-3-5,-2 8 5,2-8-6,0 0 0,0 0 0,0 0 2,0 0-4,-18-17-7,16 8 1,-2-2-1,4 1-2,0-4-1,0 1 0,2 2 1,0-4 0,2 0-5,2 4-2,2-5 2,1 5 3,2-3 3,1 2-2,1 4-6,-1-3 7,2 4-9,-2 1 5,-2 2-4,3 4 3,-3 0 3,1 2 4,0 2-7,-3 4 6,1-1 15,-2 3 11,-1 2 4,0-1 5,0 2 4,-2-2 3,0 2 0,2 2-3,-4-4-2,2 0-1,-2-2-5,0 3-5,2-2-5,-2-3-4,0 1-1,0 1-2,-2-3-3,2 1-26,0-1-20,1-1-19,-1 2-25,-2-7-33,0 6-61,0-6-84,0 0-92,0 0-183,0 0-9,13-13 68,-13 13-176,8-5-148</inkml:trace>
  <inkml:trace contextRef="#ctx0" brushRef="#br0" timeOffset="154843.92">5611 12251 1961,'0'0'86,"-13"-4"15,13 4 16,-13-2 13,7 2 18,6 0-1,0 0-4,-8-2-24,8 2-6,0 0-11,-7-4-17,7 4-10,0 0-2,0 0-8,15-7-11,-6 5-1,1-2-5,0 2-6,2-1-4,4 0-3,1 0-1,0-1-29,0 2-26,2-2-47,0 3-51,-2-5-62,2 5-65,-4-2-132,0-2-162,-4 3 73,-1-3-130,0 3-96</inkml:trace>
  <inkml:trace contextRef="#ctx0" brushRef="#br0" timeOffset="155095.43">5941 12063 1693,'0'0'100,"-2"-9"28,2 9 25,0-6 8,0 6 15,0-5 17,0 5-1,0 0-10,0 0-17,0 0-14,2-6-17,-2 6-18,0 0 6,0 0 6,6 16-6,-4-9-7,3 4-6,-1-2-10,0 5-7,3 2-6,-1 0-8,-2-1-6,3 2-10,-1-3-38,-2 3-59,2-1-61,1 1-90,0-2-113,-3-1-159,-2 1-153,-2-2 77,2 1-294,0-2-314</inkml:trace>
  <inkml:trace contextRef="#ctx0" brushRef="#br0" timeOffset="156832.15">6503 11376 2179,'0'-5'-39,"0"5"32,2-7 27,-2 2 18,0 5 21,0 0 12,-2-8 3,2 8-8,0-4-7,0 4-5,0 0-9,0 0-3,0 0-2,0 0-2,-14 12-1,12-2-3,-4 1 2,0 5 9,2 0 5,-3 6 5,1 0 1,0 2 4,0 2-4,3 1 1,1 1 2,-4 0-3,6 4 0,0-2-7,4-2-3,-2 3-2,2-1-7,5 1 0,-1-1-5,3-1-1,3-2 3,4-3-2,2-1-5,1-4-10,1-4-22,0-1-40,0-4-45,2-5-57,1 3-63,-3-8-62,-2 0-137,0-4-106,-1-3 66,-4 0-109,5-3-60</inkml:trace>
  <inkml:trace contextRef="#ctx0" brushRef="#br0" timeOffset="157035.16">6988 11546 1671,'-2'-13'101,"2"-1"23,-2 3 18,-1 0 18,3 1 0,0-2-10,-4 1-10,4 1-16,0 1-11,0 1-15,0 1-16,0 2-8,0-2-25,0 7-25,4-6-19,-4 6-29,0 0-39,0 0-43,0 0-38,17 13-35,-13-6-35,-2 0-93,1 2-141,-3 5-141,3-1-90</inkml:trace>
  <inkml:trace contextRef="#ctx0" brushRef="#br0" timeOffset="157215.14">7030 11628 1601,'-2'5'20,"2"1"28,-2-2 18,2 3 15,0-7 9,0 7-2,0-7-6,0 7-11,0-7-3,0 9 6,0-3 3,4 2 2,-2-1-6,2 1-7,0 2-6,-2-3-4,3 4-7,-1-1-2,0 1-4,2 1-7,-4-2-26,5 2-37,-2-1-47,-2-2-54,6 3-49,-5-6-113,0 1-160,2-1-142,-1-3-91</inkml:trace>
  <inkml:trace contextRef="#ctx0" brushRef="#br0" timeOffset="157600.11">7364 11283 1730,'-5'-10'51,"0"3"40,0-1 29,1 3 27,2-1 25,0 2 8,2 4-13,-4-8-8,4 8-11,-2-4-16,2 4-14,0 0-14,-6-5-19,6 5-5,0 0-11,0 0 0,0 0 5,10 17 0,-1-7 5,1 3 6,1 4 4,6 1-1,1 8-1,2 1 2,5 5-1,-1 0-8,0 1 1,0-1-3,-1 2-3,-3-3-4,-6-1-2,-3 1-2,0 1-5,-5 0-5,-6 0-2,0-4-6,-4 0-3,-3 1-14,0-2-14,-3-4-24,2 1-33,-3-3-33,4-2-40,-1-2-32,0-3-45,-1-5-57,1 2-63,-1-6-60,1-3-121,1-2-99,7 0 86,-10-10-227,8 0-223</inkml:trace>
  <inkml:trace contextRef="#ctx0" brushRef="#br0" timeOffset="157899.88">8768 11493 2193,'-6'-6'65,"-1"-1"16,6-1 9,-1 1-1,0 2-4,2-1-4,2 0-9,1 0-6,6 0-7,2-3-8,1 1-6,6 3-3,0 1-6,4-1 0,1 1-9,0 2-30,0 0-37,1 2-52,-3 2-50,2 0-60,-4 2-127,-1 1-171,-6 2-116,-4 3-114</inkml:trace>
  <inkml:trace contextRef="#ctx0" brushRef="#br0" timeOffset="158074.11">8859 11742 1765,'-14'12'58,"6"-5"24,-2 0 24,4-2 23,2-2 21,0 1 9,2 1 3,2-5-3,-4 3-5,4-3-14,0 0-17,0 0-9,26-3-11,-8 3-11,3-5-5,7 1-26,0-1-49,3-1-55,-5-2-77,8 1-95,-8-1-142,4-5-192,0 1 77,-7 0-174,1-3-144</inkml:trace>
  <inkml:trace contextRef="#ctx0" brushRef="#br0" timeOffset="159222.04">10229 11093 1726,'0'0'-19,"-2"-6"19,2 0 25,0 1 24,2-2 9,-2 2 18,0-3 12,1-1 0,3 1 4,-4-1 3,2 0 3,-2-1-6,0 0-2,0 1 2,-2-1 4,2 0 15,0 1-7,-4 1-9,3-1-11,-3-1-11,-1 2-5,0 1-9,-6 0-7,0-1-3,-2 2-8,-1 3-5,-3-1-6,-2 4-5,2 0 4,-4 1-11,2 5 3,-4 2-2,2 1-4,1 2 4,1 4-5,2-3 3,3 5-5,3 0 0,0 0 4,7 1-2,0 1-6,1-2 8,6 1-13,1-3 13,2-1-10,4 1 9,1-2-3,2-2 0,0-2-2,2-1-2,1 0-1,2-4-5,-1-3-1,-3 1-2,4-4 3,-4-2-3,-2 0-3,4-5 4,-6 0 0,1-2-2,-1-3 0,-1-4-1,-2 4 3,-3-3-8,-2 0 6,-1-1 0,2 1 8,-3 4 7,2-1 6,-2 3 4,2 0-12,-2 1 7,0 2-8,2 1-6,-2 0-1,1 0-1,-1 7-2,0 0-2,0 0 6,0 0 2,19 16-3,-13-8 0,-2 1-1,4 2 5,3 1-12,-1 1 7,1 0-3,4 2 3,-1 1 0,4 2-34,-4-4-33,4-1-58,1 0-61,-1 2-70,-2-6-119,0 0-185,1-1 72,0-3-170,0-1-153</inkml:trace>
  <inkml:trace contextRef="#ctx0" brushRef="#br0" timeOffset="159961">10619 11079 1773,'-4'-6'60,"1"2"20,3 4 13,-3-5 4,1 1 8,2 4 1,0 0-9,-5-6-14,5 6-6,0 0 3,0 0 2,0 0 3,0 0-2,9 19-2,-5-13 2,0 2-3,0-1-7,1 3-6,-1 0-4,0-2-6,0 3-5,0-4-6,-1 1-4,1-3-1,-2 3-5,3-4 2,-3 2-5,0-2 7,-2-4-2,2 5-8,-2-5-6,0 0 6,0 0-7,0 0-2,0 0 2,-2-19-16,0 9 10,0 1-5,2 0 4,-3-2-8,3 0-5,0 2 3,0 0-5,0 1 0,3 1 10,-1 1-14,0 1 2,4-2 1,0 3-4,2 2-1,-8 2 7,20 2-4,-10 1 1,3-1-4,0 4 8,0 0-6,-2 0 4,2 2-4,-1-1-3,0 3 2,-1-3 6,-3 1 2,1 0-8,-1 0 8,-1-3-12,-1 3 12,-1-3-4,0 1 0,1-2 6,0 1-1,-4-1 3,2 0-3,-4-4 10,4 6-4,-4-6-3,0 0 3,0 0-1,0 0 1,0 0-9,0 0 2,0 0-4,0 0 2,-7-19-2,10 13-5,-3 0 0,2-1 3,0-1-6,1 3 3,4-1-3,-3-2 0,3 2-3,-3 2 9,2 1-2,1-3-6,-2 4 0,5-1 2,-4 0 0,0 2 7,-6 1-5,16 1 2,-8 2 0,-2 0 6,2 1-5,-2 1 12,1 1 11,0 2 3,-1 0 6,0 1-1,1-1 4,-3 1 5,0-1 4,-1 2-3,2-1 0,-3-1-3,3 0 1,-3-1-1,3-1-3,-3-1-3,0 1-6,0 0 1,0-2 0,0 1-3,-2-5 2,2 8-1,0-5 0,-2-3-1,0 0-1,2 5-11,0-1-17,-2-4-35,0 0-27,0 0-26,0 0-45,0 0-48,3-16-53,-3 10-58,0 1-111,-1-3-142,1-1 31,0-1-179,1 1-193</inkml:trace>
  <inkml:trace contextRef="#ctx0" brushRef="#br0" timeOffset="160306.12">11517 10735 1990,'-4'-12'34,"0"3"29,-1-2 27,1 4 35,-1 1 16,5 1 4,-3-1-5,3 6-19,-2-7-8,0 4-18,2 3-10,0 0-12,0 0-1,0 0-6,-18 12-7,13-3 4,0 4-1,0 2-6,0 2 7,1-1 2,-2 8 2,0-3 4,2 0 3,2-1-8,-1 1 5,2-2-7,1 3-3,-2-2-3,4-1-2,-2 0-1,4 0-5,-2-2-4,3 1-1,3-3-6,-1 0-1,5-2-2,0 0-14,2-2-44,2 0-41,1-4-53,1-3-64,-4 0-77,5-4-75,-2-2-160,2-2-86,-4-1 62,2-3-193,-3-1-202</inkml:trace>
  <inkml:trace contextRef="#ctx0" brushRef="#br0" timeOffset="160505.27">11881 10780 2068,'0'-7'67,"0"1"34,0 0 13,0-2 5,2 2 7,-2 1 10,0-1-7,3 0-22,-3 6-10,1-7-6,-1 2-18,0 5-26,3-4-43,-3 4-40,0 0-26,2-4-27,-2 4-46,0 0-44,0 0-51,4 15-109,-4-10-142,-2 3-107,-2 0-88</inkml:trace>
  <inkml:trace contextRef="#ctx0" brushRef="#br0" timeOffset="160717.13">11877 10860 1657,'0'5'38,"0"-5"19,0 10 12,0-5 10,0-5 7,-2 7 2,2-7-3,2 7 12,0-2 6,-2 0 0,2 2 1,3-1-9,-4 0-7,4 1-2,-3 1-8,2-3-7,1 4-5,-1-1-7,0-1-4,0-2-5,-2 3-4,2 1-6,0-5-32,1 2-26,-2 0-42,-1-2-46,0 1-58,2-1-40,-2 0-84,0-2-159,-2-2-6,0 0-81,0 0-36</inkml:trace>
  <inkml:trace contextRef="#ctx0" brushRef="#br0" timeOffset="161103.66">12112 10565 1586,'-5'-8'78,"1"2"30,0 1 25,2 1 19,-2 1 12,4 3 3,-2-8-2,2 8-13,-3-4-24,3 4-12,0 0-13,0 0-17,0 0 2,0 0 9,0 0 1,19 21 8,-8-10 1,2 4-3,2 5-2,2-2-1,2 5-4,0 0-7,-2 2-2,0 0-2,0-1-1,-7 1-13,1-2-1,-6 2-2,1 0-4,-2-2-9,-6-1-1,-2 2-5,-3 0-5,-1-4-5,-1 0-1,-1-1-6,2-2-3,-2-2-16,4-1-9,-2-3-14,2 1-21,-1-2-27,1 1-36,-1-4-30,1-3-41,0 0-56,6-4-59,-9 0-59,9 0-135,-4-8-121,4 8 84,0-15-218,2 7-221</inkml:trace>
  <inkml:trace contextRef="#ctx0" brushRef="#br0" timeOffset="161645.31">13048 10769 2093,'0'0'56,"0"0"17,0 0 17,-10 0 18,10 0 15,0 0 0,0 0-10,0 0-20,6-10-9,-6 10-12,15-6-6,-7 4-5,3 0-12,2-1 2,-1 1-8,5 0-1,0 0-10,2 0-1,1 0-2,0 1-23,-2 1-26,-4 0-44,0-3-48,2 3-57,-2 3-51,-1-3-84,-3 0-150,0 0-11,-4 1-90,-2 3-56</inkml:trace>
  <inkml:trace contextRef="#ctx0" brushRef="#br0" timeOffset="161845">13101 10957 1544,'-6'8'65,"2"-2"24,0-2 19,-3-1 24,2-1 23,3 2 15,2-4-1,0 0-7,0 0-14,18 0-14,-6 0-8,5-2-17,2 0-8,0 0-9,3 0-10,-2 1-30,2-2-44,-2 2-52,-2-3-74,1 4-98,-6-6-147,2 5-165,-5-4 69,-5 2-126,3-1-84</inkml:trace>
  <inkml:trace contextRef="#ctx0" brushRef="#br0" timeOffset="169621.49">12986 10834 1832,'0'0'16,"0"0"24,-10 0 22,10 0 28,0 0 18,0 0 10,0 0 2,0 0-12,-10 0-3,10 0-11,0 0-9,0 0-5,0 0-7,0 0-6,0 0-7,-9 1-7,9-1-7,0 0-4,0 0-4,0 0-5,0 0-3,0 0-1,21 7 0,-5-7-2,0 1-5,8-1-1,1 2 3,7-4-3,2 2 1,1 0-2,1-1 1,7-2-8,-1 1-1,-1 0-1,-6 1 0,0 1 1,-6-2-3,-2 0 0,-4-1-3,-1 2 6,-1 1 0,-4-2-6,-4 2 6,-1 0-5,-5 0-5,-7 0-13,0 0-9,0 0-4,0 0-2,-40 6-4,18-4 3,-8 3-5,-8 0 6,-3-2 1,-6 1 1,-3 1-1,4-1 4,-1 0-1,7 2 5,3-2 0,4-1 2,4-1 3,4 1 0,3-1 0,6-2 1,-3 5 1,8-5 2,0 0 0,11 0 2,0 0 1,0 0-1,0 0 0,32-12 3,-7 5-2,5 1 3,11-3 1,-1-1 5,11 1 2,-3-1-2,-3 3 0,-5-2 0,-4 2-1,-9 2 2,-1 1 0,-5 0-2,-2 0 0,-8 2-1,-5 4-6,-6-2-9,0 0-6,-24 6-4,5-3 5,-5 3-3,-6 0 4,-9-1 0,-1 2 1,-2-2 2,-3 3 1,5-3 2,2 2 0,7-4 2,1 1-2,4 0 3,5-3 1,2 3 2,1-2-2,8 0 2,4-2-2,6 0 3,0 0 5,0 0-1,0 0 3,29-8 6,-12 5 0,3-1-2,3 0-2,2 0 1,3 2-3,-3-1-29,1-1-38,-3 1-51,2 2-59,-3-1-63,1 0-131,-2-1-91,-2 3-80,3-1-42</inkml:trace>
  <inkml:trace contextRef="#ctx0" brushRef="#br0" timeOffset="170370.12">14526 10749 1373,'9'-3'-14,"-9"3"29,4-4 24,-4 4 23,0 0 23,7-2 20,-7 2 16,0 0 13,0 0 3,4-5 1,-4 5 1,0 0 0,0 0-2,0-6-4,0 6-13,0 0-10,-3-8-17,3 8 3,-1-10 0,-1 7-5,0-4-8,-1 2-10,-1-1-3,1-1 0,-2-1-9,0 2-5,-1-1-8,-3-2-4,1 1-1,-4-2-7,0 3-5,0-1-2,-3 0-3,-2 3-8,-2-3 3,0 5-2,0-1-2,-3-1-2,2 3 2,-4 2-3,2 2 0,-1 3-1,1 0 4,-3 1 2,3 3-4,0 3-1,2 2 0,0 3 3,3-3-4,3 3 0,1 0 0,2 5-1,3-3 1,2 1 1,2 0 3,0-3 0,8 1-5,-2 0-1,4-1 2,2-2 1,2 1 3,4-4-7,0-1 7,-1-4-3,4 1-1,0-3 0,2-1-3,-2-1 3,2-3-4,0-3 1,-2-3 0,3 1 0,-6-2-1,3-5-7,0 0 4,-2-1-1,-3-2 0,-2-2-1,0-1-4,-4 3 4,2 2 14,-4-2 11,0 4 7,1-1 4,-1 2-2,-2 1-1,3 2-5,-3-1-4,0-1-7,0 5-6,0 0-5,2-3-6,-4 7 0,0 0 4,0 0-1,0 0-6,11 15 5,-7-8-3,0 0 0,2 5 2,1 1-3,2 1 6,-1-1-3,2 2 0,1 3 1,2-3-7,0 0-46,-1 0-57,6 0-57,-6-3-77,4 3-84,-2-5-113,-1-1-194,5-2 82,0-1-301,-2 1-333</inkml:trace>
  <inkml:trace contextRef="#ctx0" brushRef="#br0" timeOffset="170997.93">14814 10853 2388,'0'-8'38,"-2"2"18,2 2 10,0 4 8,-2-8 7,2 8-3,0-8-7,0 8-11,0 0 7,0 0 6,0 0 10,13 13 4,-8-8-1,0 5 3,3-1-6,0 3 5,-2-3-4,0 3-2,0-1-9,3-1-10,-6-1-9,2-2-4,0 2-10,-1-1 1,-2-3 2,1 1 5,0-3-8,-1 3-1,-2-6-3,5 4-4,-5-4-5,0 0-1,0 0-4,0 0-5,0-17 2,0 10-2,1-4-7,2 0 1,-1 1 4,0 1-3,0 0-4,2-2-3,-2 4-1,4 0-2,-3-1-1,3 4-4,1-1-1,-1 3-1,2 0 2,-8 2-2,18 4 1,-8-1-2,-2 3 3,3-1-5,-1 3 8,2 1-1,-4 2-2,0-2 2,0 0 1,-1-1 2,0-1-1,-3 2 1,0-1 0,0-1 4,0 0 2,-2-1-1,0 0 0,-2-3 0,0-3 4,0 0-2,-2 8 1,2-8-1,0 0-5,0 0 2,0 0 3,-8-15-3,8 7-4,2-1-1,0-1-4,0-2 3,2 1 0,-1 2 0,3 0 0,-3-1-5,4 0 1,0 1 2,4 1 4,-3 2-10,-1 1-2,2-1-1,3 2 4,-3 2-2,2 0 1,-1 4 5,2-2 0,-1 5-1,-1-2 2,-3 3 4,6 3 9,-3-1-1,-3 1 3,0-1 2,0 4-3,-1-1-1,-2 0-6,1 0 3,-4-1-11,4 2-40,-1-3-31,-1 1-58,-1-3-63,0-1-61,0-1-71,0 2-209,0-4-10,-2-3 68,4 4-193,-4-4-166</inkml:trace>
  <inkml:trace contextRef="#ctx0" brushRef="#br0" timeOffset="171290.32">15437 10570 1883,'-10'-15'53,"1"2"29,1 3 39,3 0 26,1 3 23,0 2 10,0 0-4,1 2-11,-1-1-18,4 4-20,-4-5-15,4 5-8,0 0-10,0 0-4,-17 11-4,12-4-6,1 4 0,-2-1-4,0 6 2,4-1-6,-2 2-4,2 0 0,0 3-6,2-2-2,0 2-8,2 0-2,0 1-5,2 1-3,2-2-3,0 1-4,5-2-12,0 0-39,1-2-43,3-4-45,0 2-45,0-6-71,1-2-76,0-3-94,-1-2-148,1-2-12,-2-2-248,2 0-285</inkml:trace>
  <inkml:trace contextRef="#ctx0" brushRef="#br0" timeOffset="171987.83">15600 10561 2082,'-4'-10'35,"1"1"25,-1 2 13,2 1 12,0 1 8,2 5 1,0-5-4,0 5-14,0 0-10,0 0 12,0 0 15,0 0 7,13 17 2,-6-7 3,1 3 5,-2 0 1,2 0-1,1 5-5,0-3-4,-3 0-7,2 3-8,-1-5-6,-1 2-12,-2-1-2,0-4-5,1 1-5,-1 0-4,0-4-3,1 1-2,-3-1-4,0-1 3,0 0-4,-2-6-10,2 5-3,-2-5-10,0 0-6,0 0-3,0-17-6,0 8-4,0 0-2,2-2-3,-2-4-3,0 5 2,2-4 2,-2 3-1,2 1 1,2-1-6,-2 2 4,0 0-2,-1 0 1,6 1-4,-1 3 1,0 1-4,0 0 5,2 4-1,3 0 1,0 4-1,0-2 2,-1 5 1,2-1 0,1 4 8,0 0-7,-3-1 3,3-1 5,-2 5 5,0-4 11,-3 3-5,0-5-1,1 3 8,-2-2-10,-1-1 3,0-1 0,0-1 5,-2 1-3,1-2 2,-1 0 1,0-1 3,-4-3-6,0 0 3,3 4-5,-3-4-2,0 0 1,0 0-1,-11-13-1,8 5-3,-1 1-1,0-4-4,2-2-1,-2 5 0,4-4-4,0 0-5,-2 1 9,4 0-8,-2 2-1,4-3 4,0 3-4,0-1 3,5 0-1,0 0 2,1 3-5,1 1 1,1 0 0,4 1-2,-2 3 4,-2 0 1,4 0 2,-2 4-2,-1 0 2,4 0 3,-4 3-2,0 1 0,2 0 4,-3 4 8,1-1 1,-3 3 0,0-3 3,0 2 1,-2 1 3,-2 0-1,0 1-4,0-2 0,-1 0-1,-2 0 0,1-2-33,-2-1-38,-1 3-28,2-4-40,-1 1-46,-2-3-65,2-1-77,-2-4-144,-4 4-136,4-4 79,0 0-248,0 0-255</inkml:trace>
  <inkml:trace contextRef="#ctx0" brushRef="#br0" timeOffset="172413.99">16379 10338 2158,'-5'-8'68,"4"3"25,-1-1 17,0 2 18,0 0 13,2 4 11,0 0-1,-2-5-14,2 5-7,0 0-20,0 0-8,0 0-14,0 0-7,0 0-7,0 0 7,0 0 2,14 13-2,-6-4 7,4 3-6,-4 1 0,6 3 2,0 1-3,2 2-2,1 4-2,-2-2-2,0 6 0,-1-1 8,-2 3-5,-4-5 0,-5 6-7,-3-4-4,-3-2-4,-1 3-5,0 0-9,-6-2-3,4-3-3,0-1-7,-2-3 1,4-1-5,-3-2-5,3-3 0,-1 3 1,3-6-3,-2 1 0,1-1 1,0-2-1,1 1-1,0-3 1,-1 3 0,1-4-1,2 2-2,0-6-3,-2 8-4,2-8 0,-2 6-2,2-6-3,-2 5-1,2-5-27,0 0-29,0 0-27,0 0-40,0 0-56,0 0-35,0 0-51,0 0-64,13-15-70,-13 10-153,2-4-71,-2 1 59,0 1-299,0-3-338</inkml:trace>
  <inkml:trace contextRef="#ctx0" brushRef="#br0" timeOffset="173179.73">17341 10522 2265,'0'0'-46,"4"-3"33,-4 3 32,0 0 34,0 0 30,3-4 18,-3 4 0,0-8-12,3 5-1,-3-5 3,2 5-3,0-5 5,-2-1-4,0 1 8,0-4-12,0 0-5,0 1 3,-4-4-6,1 0-7,0-2-9,-4 3 6,1-3-6,-2 2-8,-3-2-3,-4 0-7,1 1-4,-3 3-6,0 0-2,-2 2-4,-3 3-1,4 2-6,-2 2-4,-1 4 0,-2 1 1,-2 8-1,-1-1-4,3 4-1,-1 3-2,4 2 3,-2 7 0,6-5 4,2 1-7,4 4-2,1-3-1,5 0 1,4-3-1,0 4 1,4-3-1,1-2 2,3 0 1,-2 0-1,5-3 0,0-1 1,-1-2 2,3-3 2,0 0-5,-2-2 4,3-5-4,-1-1 3,-2-1-1,1-3-5,-1-3 3,2-1-4,-1-4 4,-4-2-8,1-1 7,-1-2-6,-1 0 1,-4 0 0,3 1 3,-2 1 16,2 2 4,-4 2-2,2 1-2,-2 1-5,0 1-5,0 0-6,0 0-5,0 5 0,-2 3-2,0 0 4,0 0-2,9 11 2,-4-3 1,-1 3 2,-2-1-2,4 5-1,-2 0 1,3 0 2,1 3-1,1 0 0,-3-1-23,3 3-40,1-1-43,-2-2-51,2-1-63,0 1-73,-4-6-93,4 0-191,-1 1 53,0-2-258,-1-5-266</inkml:trace>
  <inkml:trace contextRef="#ctx0" brushRef="#br0" timeOffset="173869.06">17398 10585 2053,'-2'-3'17,"-3"-1"27,5 4 19,-4-6 19,2 2 12,2 4 7,0 0-7,-4-5-10,4 5 2,0 0 19,0 0 5,0 0-5,12 15 5,-6-8 7,2 0-9,-2 0-5,-1 3-5,5 1-3,-4-2-3,-2 2-9,2 0-6,1-2-9,-3 0-5,0 1-7,1-3-5,-1 1-1,0-1-5,-2-2 0,0 0-1,2-1 0,-4-4-4,2 6-6,-2-6-5,0 0-2,0 0-1,0 0-5,0 0-1,-4-23-5,4 11-14,0 1-4,0 0-3,2 0 3,0-4 0,0 3 1,1 0 0,-3 3 1,2 0-2,0 0-2,0 2-6,1 1 3,0 0-2,4 5-5,-1-1 6,-6 2 3,17 0 0,-6 3 0,2 3-8,-1 2 7,1 0 4,0 1 4,-1 3-4,-1-1 1,2 0 2,-5 1-2,3-2 2,-3 4-4,0-4 8,-1 0 3,0-1-2,-3-1 4,2 0 3,-3-1 3,2-1-2,-3-3-2,-2 2 5,0-5-2,0 0-4,-4 5 2,4-5-1,0 0 0,-10-11-3,6 3 2,0 1-4,2-4 2,-1 1-2,0-2-3,3-1 2,0 0-1,6 3 1,-4-2-6,2 1-2,0 1 0,2 1-2,0 0-2,3 2 4,-2 2-4,5 1 2,1 0-4,-3 2-2,0 2 5,4 2-1,-2 1 3,3 2-2,-2 0 2,0 4 9,-1-2 8,3 2 4,-4 1 6,1 1 6,-4-1-1,2 0 1,0 1 2,-2 0-1,-1-3-5,-3 2 0,2-2-2,-2 1 0,0-1-34,1-3-37,2 2-37,-5-1-25,2-2-46,-2 0-85,0-2-100,-2-2-175,0 0-88,0 0 89,0 0-256,8-17-259</inkml:trace>
  <inkml:trace contextRef="#ctx0" brushRef="#br0" timeOffset="174145.88">18198 10101 2124,'-8'-12'48,"-1"0"47,3 4 28,0 1 11,2 1 16,0 0 4,2 3-13,-4-1-18,6 4-10,-4-3-20,4 3-9,0 0-7,0 0-3,-8 15-10,6-6 1,2 8 1,-2 0-2,2 6 5,2 2-6,0 2-3,0 3-1,2-1-5,0-1-5,1 1-3,2-1-2,-1-2-5,0 2-2,0-1-3,3-5-34,-1 1-40,1-2-36,0-2-45,1-4-59,0-3-66,4 0-63,-2-7-140,-3 0-89,5-1 46,-3-4-153,0 0-141</inkml:trace>
  <inkml:trace contextRef="#ctx0" brushRef="#br0" timeOffset="174819.93">18376 10264 1705,'-2'-17'18,"2"4"54,-2 1 27,0 4 15,2 1 0,-2 1 0,2 2-10,0 4-12,-3-7-10,3 7 10,0 0 12,0 0 10,11 18-1,-6-7-4,1 4 6,2-2 4,-1 2-4,1 5-2,0 0-5,2-1-4,0 0-7,-4-4-7,0-1-8,3 1-6,-5-1-5,3-6-5,-3 4-4,-2-2-4,2-3-3,-2 1 1,2-2-1,-1-1-3,-1 0-4,-2-5-7,0 0-6,0 0-1,0 0-5,0 0-4,-7-24-3,7 11 0,-2-3-5,2-1-1,-2-5 0,2 3-4,0-1-2,0 2-1,2 1-1,-2-1-2,2 3 0,0 0-4,3 4-3,-3-1 0,4 4-1,-2-1-3,5 3-2,0 2 3,1 4-3,0 0 3,2 4-4,0 4 2,0 4 0,1-2 0,0 6 2,0-1 1,-1 2 1,1 3 2,-2-2 8,-1 2 2,1-3 3,-5 0 0,0-2 0,-1-1 1,1-1-1,-1-2 3,-2-1-1,2-1 1,-3-1 3,0-3 2,0 0-2,-2 0-2,0-5 0,-4 4-3,4-4-1,0 0-3,0 0-1,-15-16-1,11 7-3,0-4 2,-1-2-2,1 1-1,2-5-4,2 0-2,0 1 0,0-1-2,4 4-1,-2-2 1,3 4-2,0-3 0,3 4-1,-2 0-3,4 3 5,-2 1-5,6 3 3,-2 0 0,1 1-2,0 2 1,-1 2 0,1 2 1,1 4 2,2 0 4,-2 1 7,-1 3 0,2 2 7,-4-1 4,1 2-2,-1 1 3,-2-1-2,-2 0 1,2 0-1,-3 2 0,-1-3-1,-1 0-41,-2-3-53,3 1-61,-3-1-75,-2-1-94,-2-3-104,0 1-205,2-2 34,0-4 69,0 0-259,6 4-262</inkml:trace>
  <inkml:trace contextRef="#ctx0" brushRef="#br0" timeOffset="175001.98">19172 10241 2252,'3'-6'87,"-3"3"27,0 3 22,2-13 7,0 8-10,2-1-11,3 1-17,1-1-10,-1 1-13,8-1-7,-5 1-8,4 2-6,4 1 4,-6 0-44,3 2-57,-3-1-67,0 1-79,0-4-63,-2-1-194,-1 2-65,0-2 53,-3-2-93,0 2-46</inkml:trace>
  <inkml:trace contextRef="#ctx0" brushRef="#br0" timeOffset="175172.17">19479 9967 1518,'5'-11'102,"-5"1"40,2 0 16,0 0 16,3 1 10,-3-1-3,0 3-8,0 0-16,0-1-27,0 1-7,0 3-27,-1-1-42,4 2-32,0 1-50,-5 2-64,0 0-65,17 2-54,-17-2-141,6 10-151,-6-5-134,2 4-133</inkml:trace>
  <inkml:trace contextRef="#ctx0" brushRef="#br0" timeOffset="175391.57">19527 10081 1747,'0'9'27,"0"-3"26,0-1 20,2 4 41,2-1 23,-2-5 12,2 7 11,0-1-1,-1 2 1,5 2 0,-2-1-2,0 0-11,-1 1-4,-1 0-14,3 2-8,-3-1-10,0 1-11,-2-2-11,2 3-8,-3-1-6,4-2-8,-3-2-43,0 1-39,2 0-41,-1-2-38,0-3-48,-2 0-56,2 1-57,-1-4-99,0-3-160,-2-1-1,0 0-179,0 0-189</inkml:trace>
  <inkml:trace contextRef="#ctx0" brushRef="#br0" timeOffset="175696.78">19916 9660 1955,'-9'-6'71,"3"1"27,2 0 11,2 2 7,2 3 13,-7-5 9,7 5-6,-3-2-12,3 2-9,0 0 18,0 0 15,16 15 6,-1-6 1,4 4-2,6 5-6,3 3-2,6 3-9,2 2-9,15 13-3,-11-5-9,3 9-9,-8-2-6,-9-5 0,-4 3-7,-4 2-6,-10 0-5,-4-1-7,-8 2-4,-8 5-33,-18 10-57,-6-2-67,-5 1-74,-9-5-102,-3-4-104,-8 1-200,-3-6-39,-3-4 65,-6-4-324,-1-3-352</inkml:trace>
  <inkml:trace contextRef="#ctx0" brushRef="#br0" timeOffset="176988.17">10327 11894 2311,'13'-1'-54,"-13"1"16,8 1 12,-8-1 16,0 0 11,11 0 8,-11 0-2,0 0 3,10 2-5,-10-2 1,0 0 2,8 0 8,-8 0 9,0 0 8,8 2 12,-8-2 5,0 0 8,0 0 6,8 0 3,-8 0 11,10 0 5,-10 0 2,17 0-7,-4 0 0,-2-2-5,3 2-4,4-2-3,0 1-4,0 1-2,7-2-6,2 2 9,5-2-4,0-2-1,4 3 1,6-4-8,3 1-8,-1 1 1,11-1-10,2-2 4,3 2-7,25-1-5,1-2-3,0-1 0,8 0-4,2 1 5,5 1-7,-4-2 2,1 0-5,-3 1-7,3-2 9,-1 0-6,2-2-6,0 0 8,8-1-1,0 0-4,4-1-2,6-4-2,1 2 0,3-3 0,1-2 5,4 1-1,-4 2-2,-3-1-1,-2 1 0,1 2 1,0 0-5,3-1 4,7 3-3,3 0 2,-2 0 1,1 2-4,-4-4 2,-1 3-3,4-4 0,4 4 1,1-3-1,5 1 4,8-2-5,1 3 1,-2-4 12,1 2-9,1-1 1,2 1 1,-4 0 8,-2 1 0,-2-1-4,-3 2 0,4-3-2,-1 3 1,-1 0-3,-3 0 4,-5-1-2,-1 1-5,-3-1 3,-1 2 1,2 0-5,-2 0-1,1-1 2,2 4-3,1-3-1,1 3 3,-2-2 3,-5 4-4,-2 0-1,-6-1-3,-1 2 7,-7 3 1,1-1-3,-6 0 0,0 3 1,-2-2-2,2 3 0,1 0 2,-4 0-6,-3 0 1,-1 3 2,-7-6 1,-17 3-3,-13 0 3,-1 0 8,-11-1-10,-6 1 2,-4 0 6,-5-3-1,-5 3 10,-3 0 0,-3 0 0,-1-1-3,-2 1 5,-2 0-3,-1 0 3,-4 0 8,2-2 3,-3 2 3,-2 0 7,1 0 2,0 0 2,-1-2-4,1 2 3,-3-3 2,0 3 6,2-1 6,-10 1 1,12-2-2,-6 2-3,-6 0-4,10-2-4,-10 2-4,9 0-5,-9 0-1,8-2-7,-8 2-2,0 0-3,0 0-6,10 0-7,-10 0-8,0 0-7,0 0-14,0 0-23,0 0-23,0 0-37,0 0-39,0 0-47,0 0-64,-31 2-70,11-2-101,-6-2-198,-7 0 77,-11 1-279,-13-3-312</inkml:trace>
  <inkml:trace contextRef="#ctx0" brushRef="#br0" timeOffset="178249.7">13768 12322 2228,'0'0'-26,"0"-7"32,0 7 32,-2-5 24,2 5 22,0-8 15,0 8 13,-2-4 4,2 4 2,0-5 1,0 5-3,0 0-2,0 0-4,0 0-16,0 0-7,0 0-8,0 0-16,0 0 12,0 0 2,2 19-7,2-6 8,0 2-1,-2 2 7,4 6-7,0-3-1,-4 6-3,4 1-6,-2 1-5,0 1-3,-2-1-6,2 3-3,1-3-6,-3 3-2,0-3-3,-2-1-6,0-4-32,2 0-38,0-2-37,-2-2-34,0-1-46,0-5-52,1 0-62,5-4-57,-2-1-152,0-3-70,3-1 48,3-4-202,-1 0-195</inkml:trace>
  <inkml:trace contextRef="#ctx0" brushRef="#br0" timeOffset="178493.81">14681 12547 2049,'-22'-7'116,"22"7"12,0 0 0,-8 0 6,8 0 7,0 0 4,0 0-5,0 0-14,0 0-13,0 0-5,0 0-15,30-2-6,-9 0-14,3 2-3,0 0-10,6-1-6,4-1-5,-1 2-16,-1 0-28,1-3-44,1 0-38,-2 1-70,3 0-81,-3-2-139,6-1-178,-1-1 58,-7-1-181,9 0-162</inkml:trace>
  <inkml:trace contextRef="#ctx0" brushRef="#br0" timeOffset="178756.12">15765 12228 2079,'-6'-6'144,"1"0"14,1 3 23,0-1 15,4 4 3,-6-5-22,6 5-11,-4-6-25,4 6-20,0 0-10,0 0-2,0 0 5,-2 15-4,4-6-6,2 2-3,0 6-6,0-3-1,2 3-7,1 2-6,-1 3-8,-1 2-6,1 3 4,0 0-9,-1-1-4,-2 1-14,0-3-34,-1 3-47,0-2-62,0-4-53,-1-2-66,-1 0-68,3-6-50,-1-1-127,-2-4-100,4-4 39,2-1-250,-6-3-263</inkml:trace>
  <inkml:trace contextRef="#ctx0" brushRef="#br0" timeOffset="179133.64">16096 12302 2216,'0'-6'65,"0"3"28,0-3 24,0 6 17,0-6 20,0 6-5,0 0-21,-11-5-10,11 5-7,-19 2-12,4 1-10,1 1-9,-6 2-6,-1 3-7,0-1-7,-1-1-6,3 0-5,3 0-7,0 1-4,0-3-5,2 3-1,3-1-4,-2-3-5,4 3 0,1-2-1,4-2-9,-1 4 9,4-2-1,-1 1-3,4 0 2,4-1-1,-1 1-4,5 4 2,2-2-5,1-1-6,0 0 2,1 3-5,2-3 5,-2 3-5,1-1 2,-1-1-1,-1 2-1,2-1 5,0 1-3,0-1 3,-1 1 1,2-3 0,-4 3-4,3-2 1,-2-3 5,0 3-7,-4-5-13,4 3-23,-3 0-30,0-3-18,-3-1-33,3 2-42,-2-4-52,1 3-55,-9-3-90,14-7-132,-7 4-22,1-1-208,-2-3-206</inkml:trace>
  <inkml:trace contextRef="#ctx0" brushRef="#br0" timeOffset="179552.13">16159 11849 2100,'-11'-10'47,"3"2"31,1 3 22,2 1 25,0-1 14,0 2 5,5 3 1,-5-5-12,5 5-9,-1-6-15,1 6-9,9-6-12,0 3 1,-1-1-7,2 2-4,1-1-5,2 3-8,-1-2-7,1 4-8,-1-2-2,2 3-7,-2 1-5,1 1-1,-2 1-3,1 2-3,-3 3-5,-1 0 0,0 3-1,-4-1-6,2 4 9,-6 0 5,2 3 3,-4-4-3,0 4 0,-4-3-1,4 0-5,-2 0-2,0-3-1,2-1-2,0 0-3,0-3-1,0-1-2,2 2-2,0-4 0,-2 0-5,2 1 4,2-3 4,2-1 4,4 2 0,0-2-1,4-1 0,0-1-7,3 0-1,-2-2-6,6 2-47,2-2-54,0 0-85,1-2-106,1 0-166,0-1-164,1 1 85,5-4-316,-4 2-335</inkml:trace>
  <inkml:trace contextRef="#ctx0" brushRef="#br0" timeOffset="181458.18">16498 12547 2113,'0'0'-105,"-4"-5"30,4 5 22,-2-4 31,2 4 30,-4-3 31,4 3 25,-5-5 16,5 5 16,-2-5 16,2 5 11,-5-4 9,5 4 2,0 0 6,0 0-5,-2-5-10,2 5-11,0 0-11,0 0-1,0 0-23,0 0-12,0 0 7,0 0 11,-2 17-1,2-8-2,0 3-2,0 1-1,0 0-7,0 3-3,2 1-4,-2 0-7,0 0-2,0 0-4,2-1-9,-2-3-1,0 0-5,0-2-6,0 1-1,0-2 0,3-3 0,-3 2-1,0-1 2,0-2-3,0-3 1,0-3-4,-3 7-4,3-7 0,0 0-7,0 0 0,3-18 2,-1 7-4,0-5-4,0 1 3,5-4-3,-4 2-1,6-2 1,-3 2-4,1 2-1,1 0 1,-3 1 1,3 2-4,-2 0 1,3 2-2,-3 1-3,3 1 4,2 3-5,-1 3 3,0-1-2,1 6 1,2-1 0,-3 5 3,3 1-3,0 3 2,-2 0 0,-1 5 1,2-1 1,-2 0 2,-2 0 2,-2-2 2,2 2 3,-3-1 5,1-1-1,-2 1 0,-2-4 2,3-3 1,-3 3 2,0-5 1,0 3 4,0-3 4,-1-1-4,-1-4-2,0 0-1,0 0-2,0 0-3,0 0-1,-14-11-5,12 0-2,-1-4 1,2 1-4,1-3-3,1 0-3,2 2 0,-1-1-2,3 1-1,1 0-3,1 1 1,0 2-1,3 1 0,5 0 0,-3 4-1,2-3-1,2 5 3,1-2 0,-3 3 0,4 3 2,-4 1 1,1 0-1,0 3 2,0 4 6,-1-2 4,-1 3 2,0 1 11,-3 3 6,1 0 4,-2 5 0,-1-4 1,-1 3-3,1 0 0,-5-1-3,4 0-3,-4 0-1,0 1-1,2-1-22,-5-3-34,2-1-56,3 0-59,-3-2-56,0 1-62,2 0-79,-4-2-95,2-4-173,0 1 34,1-3 72,2 2-270,-5-4-267</inkml:trace>
  <inkml:trace contextRef="#ctx0" brushRef="#br0" timeOffset="181622.71">17302 12750 2204,'6'-4'145,"-1"2"14,-3-1 2,-2 3 17,0 0 25,7-4 14,-7 4-4,0 0-18,4-6-25,-4 6-21,4-2-20,-4 2-43,0 0-59,0 0-78,7-3-82,-7 3-97,1-5-95,-1 5-247,5-4 39,-5 4 72,0 0-196,-2-9-153</inkml:trace>
  <inkml:trace contextRef="#ctx0" brushRef="#br0" timeOffset="184880.75">22714 10539 1177,'0'0'622,"5"0"-225,-5 0-128,0 0-48,0 0-3,0 0-16,0 0-14,0 0-23,10 0-14,-10 0-11,0 0-16,0 0-13,0 0-14,7-3-10,-7 3-9,0 0-12,0 0-11,0 0-29,0 0-31,0 0-20,9 3-11,-9-3-33,9 7-21,-5-3-38,-3-1-35,4 1-36,0 4-46,-4-1-61,-1 1-127,0 2-91,0 1 74,-1 2-136,-2 1-85</inkml:trace>
  <inkml:trace contextRef="#ctx0" brushRef="#br0" timeOffset="185133.84">22718 10832 1583,'-2'5'59,"2"-5"37,-2 8 25,2-8 19,0 6 19,0-6 17,-2 5 8,2-5-11,0 6-5,0-6-10,-3 7-18,3-7-19,3 4-7,-3-4-19,2 9-1,0-2-6,1 1-7,0-1-5,1 0-9,-1 3-7,4-1-5,-2 1-6,-1 0 3,0 0-12,1-1 1,-1 0-5,-3-1-8,4 2 4,0-1-10,-4-1-40,4 1-23,-1-1-41,-2-3-46,0 1-52,0 0-57,2-2-63,-4-4-160,7 3-78,-7-3 76,9 0-172,-9 0-130</inkml:trace>
  <inkml:trace contextRef="#ctx0" brushRef="#br0" timeOffset="185607.11">23137 10756 1818,'4'-9'48,"-2"4"26,2-2 33,-1 1 18,-2 0 21,2-2 11,1 4 6,-2 1 2,1-4-8,-1 4-17,-2 3-7,2-5-10,-2 5-10,0 0-14,4-4-10,-4 4 2,0 0 3,0 0 8,-11 14-6,5-7-5,-3 1-4,1 4-1,-1-2-4,-1 3-3,2-2-8,-4 1-7,2 2-4,0-1-7,-1-2-6,-2 2-4,3-1-4,1-2-3,-1-1-5,2 1-3,0-3-1,2-2-4,0 4 2,-1-4-4,4 1-7,-1-2 3,-1 2-2,1-2-4,0-1 1,1 1-2,3-4-3,0 7 5,0-7-2,14 7 1,-5-6-5,4 3-1,4-1 5,2-3-4,2 3 1,3-1 0,3 2 1,-3-2 0,1-2-1,2 1-2,-3 1 2,-1 1-3,-4-2 0,2-1 1,-3 2-1,-2-2-3,-2 2-14,-2-2-22,-2 0-33,1 2-29,-1-2-21,-1 2-27,-9-2-35,11 0-44,-7 2-48,-4-2-49,0 0-117,2 4-126,-2-4 53,0 0-258,-10 7-258</inkml:trace>
  <inkml:trace contextRef="#ctx0" brushRef="#br0" timeOffset="185900.22">23092 11175 1953,'0'0'-63,"-6"0"28,6 0 25,0 0 19,-8 1 21,8-1 16,0 0 9,-8 2 12,8-2 7,0 0 14,0 0 13,0 0 8,0 0 8,0 0 6,0 0 2,0 0 0,0 0 1,16 7-3,-8-7-5,-8 0-17,20 0 0,-8 0-16,1 0-3,4 0-9,0 0-2,5 0-12,-2 0-19,4-3-28,-3 3-43,-1-4-63,0 2-76,2 1-87,0-2-129,-3 2-149,5-2 60,-3 0-191,-2-1-161</inkml:trace>
  <inkml:trace contextRef="#ctx0" brushRef="#br0" timeOffset="187969.4">22275 10943 1814,'9'-3'-8,"-5"1"20,-4 2 23,8-3 27,-8 3 25,6-3 14,-6 3 9,5-4 5,-5 4 0,9-3 3,-9 3-3,4-2 1,-4 2-2,0 0-3,0 0-11,0 0-10,0 0-9,0 0-13,0 0 4,6 7 8,-10 1 1,2-3-2,-4 4-2,-2 2 0,-1-2-4,2 3-6,-2 0-4,-1 1-5,-1-1-3,-2-1-5,3 0-4,-2-2-5,2 3-4,0-4-6,2 1-1,1-1-1,1-3-6,-1 1-3,1-1 6,2 0-6,0 0-2,-1-1-1,5-4-3,0 0 3,0 0 1,11 3-8,2-3 0,0 0 1,3 0 1,4-3-2,0 1-1,4 0-1,-2 1-4,3-2 5,-2 2-2,-2 1-3,1-3 1,1 3-3,-6 0-2,3 0-16,-2 0-27,-4 3-25,4-3-30,-4 1-29,-2-1-36,0 0-42,0 0-45,-1 3-36,-1-2-70,-1-1-93,-3 4-44,1-1-229,-3 2-214</inkml:trace>
  <inkml:trace contextRef="#ctx0" brushRef="#br0" timeOffset="188196.61">22448 11240 1931,'-12'8'21,"-1"-3"26,3-1 20,2-3 25,-4 3 19,6-2 14,-3 2 6,3-3-8,0 2 7,6-3 4,-8 1-8,8-1-7,-2 4-6,2-4-1,0 0-11,0 0-6,22-2-5,-9 2-16,3-2-2,-2 2-7,3-1-6,2-2-7,-2 3-7,0-1-19,-2 1-37,-1 0-46,2 0-56,-6-2-71,3 2-79,-3-2-147,-1-2-120,-3 2 40,-6 2-192,9-5-175</inkml:trace>
  <inkml:trace contextRef="#ctx0" brushRef="#br0" timeOffset="188854.1">21825 10969 1860,'0'0'32,"-1"-4"31,1 4 22,0 0 26,-7-4 22,7 4 19,0 0 10,0 0 0,0 0-1,0 0-8,0 0-1,0 0-5,0 0-5,0 0-11,0 0-13,0 0-13,0 0-10,0 0 18,0 0 2,0 0-6,7 21-5,-6-10 0,5 1 1,-2 4-11,2-2-7,0 5-3,2 3-11,1-2-6,0 1-5,-3 4 1,2 1-7,1-4-38,-1 2-61,1 8-68,0-9-78,-1 0-93,0-5-93,3-1-183,0 0-37,-3-4 55,5 2-319,1-3-343</inkml:trace>
  <inkml:trace contextRef="#ctx0" brushRef="#br0" timeOffset="191061.67">23743 10701 2163,'0'0'-128,"0"0"27,0 0 18,0 0 25,2-7 23,-2 7 17,0 0 17,0 0 11,0 0 5,0 0 14,0 0 9,0 0 6,0 0 8,0 0 2,0 0 0,0 0 0,0 0 2,0 0 3,0 0 0,0 0 0,0 0-1,6-1 2,-6 1-3,0 0 0,0 0-5,0 0-2,0 0-5,0 0-4,0 0-3,0 0-2,0 0 16,0 13 1,2-5 11,-2-1 5,2 1 6,0 3 5,-2 0 0,2 2 0,-2-1-4,2 4-5,-2-3-2,2 1-8,0 1 3,-2-2-3,3-2-8,-3-1-1,0 2 0,3-5 3,-3 0 4,0 1 5,0 0-1,2-4 9,-4 1 7,4 1 3,-2-6 2,0 0-7,0 0-10,0 0-7,0 0-5,0 0-8,0 0-3,-2-21-6,2 11-3,0-2-4,0-1-3,2-2-5,0 0-1,0-2-4,0 0 3,2 2-6,-2 0-2,2-1-2,0 3-2,-2-1-3,0 5 0,3 0-4,-1 1-3,0 3 2,3-2-6,1 6 4,-1 1-2,-7 0 2,18 3 0,-9 2-2,2 2 2,1 3 0,-1-1 1,-2 0 0,1 2 0,-2 1 1,1 0-2,-1-1-1,-1-1 2,-1 1 0,-2-2-1,1-2 4,-1 1 0,0 0 0,-2 0-1,2-2 3,-3-2 1,2 1 4,-1-1 0,-2-4-3,0 0-2,-6 6 2,6-6 2,0 0-7,0 0 2,-9-12 2,8 5-4,-1 0 2,0-5-1,2-1-4,0-1 3,2-1-4,0 0 0,2 1 0,0-1-1,2 1 0,1 2 0,0-3-2,1 5 1,2 0-2,-1 1 1,1 1-2,1 0 1,2 5 0,-1-1 0,2 1 1,-2 3 2,0 0-3,1 5 3,0-3 2,2 5 0,-3-1-1,0 3 1,0 0 1,-4 1 0,3 2 2,-4-2 1,3 1-1,-4 0 3,1 0-3,-3-1 3,-1 2-1,0-3-1,1 2 1,-2-1-2,2-1-25,-2-2-39,0 1-43,4 0-36,-4 0-37,-2-4-48,2 2-51,0-5-79,2 1-176,-4-2-30,0 0 65,14-2-244,-14 2-232</inkml:trace>
  <inkml:trace contextRef="#ctx0" brushRef="#br0" timeOffset="191259.99">24399 10725 1961,'0'0'42,"-2"-10"41,2 6 25,0 4 24,-2-8 17,2 8 11,0 0 0,2-7-11,0 4-17,2-1-9,-4 4-21,13-6-8,-3 4-10,-1-2-5,4 2-9,-3 1-17,5 1-29,0-2-50,-2 2-39,1-3-63,0 2-54,2 1-63,-5-2-140,2-2-123,-1 2 45,1-3-117,-1 1-79</inkml:trace>
  <inkml:trace contextRef="#ctx0" brushRef="#br0" timeOffset="191514.49">24820 10444 1634,'2'-5'117,"-2"-2"30,0 3 15,0-2 19,0 6 25,2-7 11,-2 7 3,2-4-12,-2 4-20,0 0-20,0 0-19,0 0 21,0 0 6,12 13-6,-10-4 0,2 7-5,-1-1-9,2 4-8,-1 3-10,0 2-14,1 0-11,-2 3-8,0 0-9,4-1-23,-3 1-47,-2-2-70,1 1-86,0-2-92,-3-3-115,2-1-186,-4 0-151,4 1 94,-4-3-412,-1 0-469</inkml:trace>
  <inkml:trace contextRef="#ctx0" brushRef="#br0" timeOffset="197474.46">21639 8228 2533,'-4'3'-90,"4"-3"27,-4 4 24,4-4 26,-6 4 29,6-4 23,-2 4 17,2-4 6,-4 3 7,4-3 6,0 0-3,0 0-3,-7 4 1,7-4-3,-2 4-3,2-4-5,0 0-8,0 0-2,0 6-6,0-6-8,0 7-3,2 0 2,1 4 6,1 0-3,0 2-2,0 3 3,2-1 0,0 2-1,-1-1-1,4 1-8,-3-2 1,0 0-6,-2 1 0,0-6-7,1 2 4,-3-2-2,2-1-3,-3 0 5,2-1 4,2-3-2,-3 2-2,0-3-1,-2-4 1,0 0-8,0 0-2,0 0 2,2-18 1,0 11-6,0-7-1,3 1-1,-3-4-4,3-2-2,0 0-1,0-2-2,2 3 4,-1 0 3,1 0-1,0 3-8,-1 0 0,1 3 0,5 0-5,-1 3 5,2 1-3,1 5 2,2 1-3,-2 2 1,3 5 4,0-2-4,2 4 3,0 3-1,0 2 2,0-1 1,0 2 1,-2 1 1,-4-3-1,0 0 1,-1-2 0,-1 3-1,0-1 5,-6-4-1,4-2 0,-2 0 5,-2 4 0,2-6 3,-2 3 0,-1-2 2,-4-4-1,3 2-1,-3-2-3,0 0 4,0 0-1,0 0-5,-1-19-4,1 6-2,1 4-1,-1-6 1,3 0-1,0 0 1,1-1-4,-3 2 0,6-2 0,-4 0 1,4 6-1,3-4 1,-2 3-1,0 1-2,0 3-1,3 1 2,0 4-3,-1-1 6,3 3-4,-3 3 0,6 1 1,-4 2 3,-2 1 0,3 1-2,0 3 1,-2-1 1,-2 2 3,0-1-1,1 0 3,-2 1-1,-2 0 3,0-2-4,-2 2-12,1-1-32,-2-1-41,0-1-46,2-1-55,-3 0-45,0-4-68,0 3-135,2-6-46,-4-1-144,9 3-123</inkml:trace>
  <inkml:trace contextRef="#ctx0" brushRef="#br0" timeOffset="197643.13">22472 8235 1766,'0'-6'59,"0"1"17,0 5 10,2-10 3,0 4-7,0 1-10,0-1-8,6-2-7,4 1-5,0 1-8,3-2-2,2 1-7,6 2-26,-1-3-36,-3 3-51,4 2-47,-2-1-51,-4 1-96,2 2-359,-8 1-129</inkml:trace>
  <inkml:trace contextRef="#ctx0" brushRef="#br0" timeOffset="197795.48">22649 8296 1684,'-10'11'-1,"4"-3"22,2-1 24,0-2 26,0 0 22,1-2 14,3-3-3,0 5-4,0-5-9,15 0-11,-3-2-7,5 2-7,7-3-21,2-1-42,3 0-48,3-1-37,12 3-48,1-5-71,5 0-144,-7-3-260,-3 3-105</inkml:trace>
  <inkml:trace contextRef="#ctx0" brushRef="#br0" timeOffset="198139.27">23317 7991 1827,'-2'-9'64,"-2"1"25,3 1 13,1-3 1,-2 0 7,4 1 4,3-1-6,1-2-4,4 2-5,3 0-4,4 0-2,4 3 0,3-1 1,-1 5-4,0-1-15,1 4-1,-3 1-6,4 4-4,-2 0-5,1 6 2,-5 5-1,0 1 7,0 4-4,-6 1 2,-2 9-1,-8-4-3,0 3-3,-3 1 0,-6 3-6,-5 0 6,0-1-11,-5-1-3,5-3-3,-2-2-6,0-5-7,5-1-1,0-3-3,1-3-5,0 0-2,4-3 2,6-2 0,6 0-1,4 0-18,8-3-23,8 1-5,10-2-4,16-1-20,9-1-40,23-1-69,12-3-113,-6 0-223,0-3-109,-6-3 106,-19 1-271,-14-1-259</inkml:trace>
  <inkml:trace contextRef="#ctx0" brushRef="#br0" timeOffset="199013.6">22976 11993 2182,'-9'-7'53,"2"0"24,2 1 20,-2 2 22,5-1 18,-2 3 14,2-3-7,2 5-14,-4-7-4,4 7-12,0-8-12,0 8-11,4-7-10,-2 2-7,2 2-9,-4 3-7,7-4-10,-1 2-22,-6 2-39,10 0-37,-10 0-39,0 0-49,12 9-57,-10-3-58,0 5-119,0-4-142,-2 3 39,-2 1-129,-2 4-104</inkml:trace>
  <inkml:trace contextRef="#ctx0" brushRef="#br0" timeOffset="199241.38">22904 12218 1873,'0'0'128,"-4"6"13,4-6 11,0 0 18,-2 6 2,2-6-1,0 5-15,0-5-12,0 0-16,0 7-17,0-7-14,0 8-8,2-3-11,-2 2-3,2 1-10,0 0-4,-2-1-9,2 4-3,-2-2-4,2 4-3,-2-2-6,-2 0 0,2 0-11,0-1-23,0 2-29,0-2-25,-2-1-45,2-1-53,-2-1-50,4 0-51,0 0-99,2-6-147,0 3 12,5-4-192,-9 0-171</inkml:trace>
  <inkml:trace contextRef="#ctx0" brushRef="#br0" timeOffset="199628.18">23490 12098 1845,'7'-10'53,"0"2"20,-3 4 28,0-1 23,-2-2 23,2 1 12,-2 2 5,-2 4-8,4-6-10,-4 6-11,5-5-14,-5 5-9,0 0-3,0 0 14,0 0-1,0 0-8,0 0-4,-11 20-10,5-12-7,-5 1-9,2-1-7,-3 2-7,0 0-8,-2 1-3,2-1-7,-1 0-6,1-1-2,1 1-7,0-5-3,1 3-2,2-3-3,1 1-4,0 1-6,-1-2 0,4-2-4,0 1-4,-2 2 0,3-2-4,1 0 4,2-4 4,0 9 3,4-3 3,3-3 2,1 1-1,7 1 2,2 0-2,2-2-2,0-2-12,2 3 1,1 0-4,-2-3 2,4 1-5,-5 0-20,0 1-33,-2 2-35,-3-1-43,2-2-46,-6-1-49,0 3-55,1 0-54,-4 0-125,-1 1-123,-5 1 72,-1 2-241,-1 0-240</inkml:trace>
  <inkml:trace contextRef="#ctx0" brushRef="#br0" timeOffset="199817.66">23472 12458 1990,'-9'4'51,"0"0"36,3-2 26,0 0 15,2 1 24,4-3 9,-9 4-3,9-4 0,0 0-21,0 0-8,15 4-14,-15-4-8,30-2-10,-12 0-11,2 1-7,1-2-7,0 3-9,0-1-26,1 1-32,1 0-23,-2 0-57,-6 0-70,3 0-60,0-2-69,-4-2-163,-1 4-78,-4-2 51,-1 0-146,-3 0-108</inkml:trace>
  <inkml:trace contextRef="#ctx0" brushRef="#br0" timeOffset="200523.36">22089 12115 1648,'6'-3'28,"-2"1"20,1-2 11,-5 4 18,8-6 18,-3 4 13,0-2 2,1 3 5,-6 1-15,12-6-1,-8 4-4,-4 2-5,8-5 1,-8 5-10,6-2-5,-6 2-5,5-5-1,-5 5-3,6-1-4,-6 1-2,0 0 3,6-4-1,-6 4-3,0 0 0,0 0-2,0 0 31,0 0 15,0 12-2,-4-5-6,2 3-5,-7-1-5,-1 2-4,-4 3-7,-2 1-5,-2-1-5,-2 1-7,1-1-5,1 1-6,-4-3-4,5 2-4,0-2-4,2-3-2,1 0-4,3-2-5,0 2 0,1-2-14,2-1 1,-2-1 0,4 1-3,0-1-3,0 0 2,-1-2-4,5 2 5,2-5 4,4 7 2,3-5-2,5 2 8,2-2-1,2 0 0,3-2 1,4 2-4,1-4 1,5 2-3,1 0-2,2 0 0,-3 0-3,1 0 2,-7 0-2,1 0-4,-4 0 7,4 0 0,-5 0-5,3 2-14,-9-2-26,1 0-31,-1 0-40,0 0-36,-2 0-46,1 0-46,-5 0-59,3 0-52,-10 0-126,8 2-89,-8-2 43,0 0-225,-4 7-231</inkml:trace>
  <inkml:trace contextRef="#ctx0" brushRef="#br0" timeOffset="200764.87">22021 12593 2028,'-19'7'34,"0"1"18,4-3 11,5 0 19,-2-2 20,4 1 13,2-4 6,0 5-5,2-3 0,4-2 4,-2 5 21,2-5 6,12 4 2,0-4-9,4 0-6,2-2-12,3 0-11,3 1-9,4-1-11,1 0-8,-2 0-9,3 0-11,0-1-11,0-1-35,0 4-59,-1-3-59,-1 0-68,-6 1-94,2-2-77,-3 0-177,-2 2-4,-2-1 44,1-4-185,-8 4-157</inkml:trace>
  <inkml:trace contextRef="#ctx0" brushRef="#br0" timeOffset="201142.01">21342 12239 1841,'0'-7'64,"0"7"25,-3-6 20,3 6 20,0-5 20,0 5 9,0 0 15,0 0 0,0-6-7,0 6-5,0 0-7,0 0-4,0 0-9,0 0-7,0 0-11,0 0-15,0 0-13,5-4-11,-5 4 1,0 0 18,4 15 2,-2-8-5,0 3-6,2 4 1,0-1-5,0 4-8,-2 1-6,2-1-5,3 1-5,-3 1-6,1 0-5,-1 3-45,-2-4-67,4 5-78,-1-6-87,-1 2-102,-2-4-118,2-1-192,0-1 47,0-3 74,1-1-296,2 0-297</inkml:trace>
  <inkml:trace contextRef="#ctx0" brushRef="#br0" timeOffset="204889.44">24084 12093 2120,'6'1'15,"-2"3"16,-4-4 5,8 4 5,-3-2 18,-5-2 23,6 2 14,-6-2-2,0 0-8,15-6-14,-6 3-5,-3-1-10,2-4-2,2 1-4,2 0-4,-2-4-8,1-1 1,3 1-2,-3 0 3,2-3-3,-3 1 5,-2 0 7,4-4 0,-2-2 7,-2 4 5,-3-2-1,3 0 16,-1 5 1,-3-2 12,0 1 3,0 2 5,-2 0-6,3 4-2,-3-3-8,0 4-9,0 0-12,2 0-5,-2 1-11,0 1-6,0 0-8,-2 4-3,0 0-1,0 0-3,0 0-4,0 0 0,2 20-1,0-10-1,-2 4 1,0-1 1,0 2 2,3 5-1,-1-3 2,-1 3 2,3 1-2,-2 1 0,2 2-4,-3 0 3,2-2-2,-1 2-2,0-2-2,2-4-2,-2 1 1,0-2-3,0-1 1,-2 1-7,0-6-9,2 0-12,-2 1-5,3-2 0,-1-3 2,-2 1 4,0-2 0,2-1-13,-2-5-12,0 5 4,0-5 1,0 0-1,0 0 1,0 0 1,-2-20-1,2 13 6,-2-4 4,2-4 1,-3-2 2,1 0 2,0-4 3,0 1-4,2-6 8,-4 1 1,2-1 3,0-1 3,-3 3 7,4 2 11,1 2 9,-2 1 12,0 3 3,0 1 0,-2 5-7,3-5-5,1 6-7,-2 0-5,-1 4-1,-1 2-3,4 3 2,0 0 3,-14 12-1,5-1 6,2 4 5,0 5 0,-6 4-1,8 1 2,-1 0 2,0 1-1,2 1 1,2-1 0,0 3 0,0-4 0,2-2-2,0-2-2,-2-1-3,2-1-11,0-1-1,-4-1 0,4-6 3,0 3 1,-2-5-1,2 3 7,0-5 1,0-3-6,2 0-2,-2-4-2,0 0 0,0 0-9,8-17-13,-4 4-10,0-2-4,-2-6 8,2-4-10,0-2 0,-2-3 7,0-1-5,0-1 5,-1 1 2,-1 4-1,4-1 7,-4 7 11,0-1 6,0 4-1,0 1 0,2 3-2,-2 1-3,0 3-7,2 3 4,-2 3 2,0 4 4,0 0 0,5 20 6,-3-6 2,2 6 9,-3 6 6,4 3 6,-1 1 3,1 6-1,1 1 5,0 1-2,-2-2-2,-2 1-4,3-3 0,-2-4-5,1-3 0,-2-5-5,2 0 2,-3-4-12,2-3-24,-3-2-25,2-1-58,2-4-41,0-4-59,-4-4-67,4 0-88,-4 0-176,7-7-101,-7 7 97,0-17-327,0 8-345</inkml:trace>
  <inkml:trace contextRef="#ctx0" brushRef="#br0" timeOffset="205338.68">23819 13165 2581,'-9'-3'57,"3"-4"-3,1 2 7,1-3 10,4 0 0,2 1 1,7-2-7,6-3-8,6 1-4,13-5-5,13-1 1,23-5-4,7 3-4,8 1-5,4 1-2,-2 2-2,-2-1-5,-7 7-3,-16 2-7,-12 1-34,-12 2-29,-6 0-36,-4 1-29,-7 1-18,-6 2-17,-4 0-30,-5 2-29,-6-2-30,0 0-60,-24 12-53,-1-6-232,-9 5-81</inkml:trace>
  <inkml:trace contextRef="#ctx0" brushRef="#br0" timeOffset="205546.18">24052 13159 1573,'-48'20'18,"8"-6"33,7-4 14,4 0 16,1-1 26,4-1 25,1-2 25,6-1 14,0 1 7,3-2-8,3-1-7,2 1-10,5-4-8,4 0-11,0 0-11,24-4-13,-1-3-8,9 1-6,8-3-11,13-1-10,4 1-7,3-1-9,-2 3-19,3-1-34,-1 0-39,-8 3-42,-8-3-48,-7 3-47,-9 2-32,-7 2-21,-6 1-40,-11-3-62,-4 3-56,0 0-15,-16 12-241,-3-4-133</inkml:trace>
  <inkml:trace contextRef="#ctx0" brushRef="#br0" timeOffset="205719.93">24177 13254 1699,'-45'12'-5,"5"2"32,4-3 30,2-2 21,-2 3 23,3-3 22,3-1 14,4 0 2,3-2-10,2-1 0,6 1-3,2-1 15,7-1 5,6 0-5,0-4-7,19 2-19,5-4-10,7 0-12,15-4-6,14-1-7,23-2-13,2-3-17,-7 0-55,-9 2-49,-14 3-45,-2-2-47,-10-1-55,1 3-65,-8-1-128,-8 1-123,-5 0 66,-6 4-150,-4-1-100</inkml:trace>
  <inkml:trace contextRef="#ctx0" brushRef="#br0" timeOffset="205880.12">24426 13266 1552,'-8'5'-21,"8"-5"23,-10 0 21,5 3 9,5-3 3,0 0 5,0 0 5,0 0-7,0 0-7,0 0-32,0 0-68,0 0-147,0 0-291,13-13-13</inkml:trace>
  <inkml:trace contextRef="#ctx0" brushRef="#br0" timeOffset="-191310.92">4381 9793 907,'0'0'94,"0"0"-44,0 0-28,-3 6 5,3-6 13,0 0 19,0 0-2,0 0-1,0 0-4,0 0-2,0 0-7,0 0 6,0 0 3,0 0 4,0 0 3,0 7 2,0-7 1,0 0-3,0 0-1,0 0-3,0 0-5,0 0 0,-1 5-4,1-5-7,0 0-3,0 0-3,0 0-4,0 0-1,0 0-2,0 0-2,0 0 0,0 0-1,0 0-2,0 0-1,0 0-4,0 0-1,0 0-3,0 0-2,0 0 1,0 0-1,0 0 0,0 0-2,-6 4-1,6-4-3,0 0 0,0 0 1,0 0 1,0 0-2,0 0-2,0 0 3,0 0-1,0 0-4,0 0 2,0 0 0,0 0 0,0 0-2,0 0 0,0 0-7,0 0-13,0 0-16,0 0-27,0 0-35,0 0-28,0 0-22,0 0-37,0 0-127,28-4-219,-17-1-35</inkml:trace>
  <inkml:trace contextRef="#ctx0" brushRef="#br0" timeOffset="-190708.25">11199 9468 1323,'-6'-4'-76,"6"4"17,0 0 10,-4-4 14,4 4 5,0 0 15,0 0 3,0 0 8,-5-3 9,5 3 5,0 0 3,0 0 5,0 0 10,0 0-13,0 0 3,0 0-1,0 0-7,-3-5-1,3 5 1,0 0 7,0 0-11,0 0 2,0 0 3,0 0-5,0 0-4,0 0-8,0 0-8,0 0-10,0 0-13,0 0-12,0 0-19,0 0-19,0 0-43,0 0-153,-7-2 199</inkml:trace>
  <inkml:trace contextRef="#ctx0" brushRef="#br0" timeOffset="-185591.04">15094 7576 716,'10'0'-30,"-10"0"17,0 0 5,11-4 7,-11 4 11,5-5 2,-5 5 8,4-4 6,-2-1 2,-2 5-3,4-5 6,-4 5-9,2-5 6,-2 5 3,2-7-3,-2 7-4,0-5 0,0 5-2,0 0-3,0-6-2,0 6-5,0 0-9,0 0-13,0 0-11,0 0-17,0 0-20,0 0-22,0 0-45,0 0-118,0 0 236</inkml:trace>
  <inkml:trace contextRef="#ctx0" brushRef="#br0" timeOffset="-179813.66">5054 13001 670,'-8'-1'275,"1"-2"-109,-2 2-20,9 1-23,-12 0-8,12 0-5,-11-2-8,11 2-13,-10-2-2,10 2-4,0 0-4,-9-2-4,9 2-8,0 0-1,0 0-7,-11 0-8,11 0 3,0 0 1,0 0 1,37-6-4,-17 5-4,8-2-4,4-1-7,9-1 1,-1 0-3,4 0-2,-2-1-5,3 2-10,0 1 0,-3 1-17,-9-2-25,1 1-35,-4 1-34,-1-1-37,-6 2-31,-1-1-14,-4 0-31,-6 2-91,-4-2-293,-8 2-91</inkml:trace>
  <inkml:trace contextRef="#ctx0" brushRef="#br0" timeOffset="-179606.83">5185 13051 1565,'-30'9'-23,"8"-1"21,2-1 8,3 0 14,5-5 14,1 3 11,2-2 9,3 0 5,0-1 0,4 2 8,2-4 6,0 0 6,29-2-1,-5 0-1,6-4 0,10-1-1,7-2-3,9 0-7,-3 0-12,2-1-6,-1 1 0,-4 0-9,-7 2-32,-8 1-40,-5 1-58,0 1-57,-14-2-67,2 5-168,-6-3-233,-5 0-113</inkml:trace>
  <inkml:trace contextRef="#ctx0" brushRef="#br0" timeOffset="-178533.89">4656 14105 1626,'0'0'-13,"0"0"19,0 0 13,0 0 16,0 0 16,0 0 24,0 0 12,0 0 2,0 0 0,0 0 5,0-4-2,0 4 3,0 0 1,0 0-2,0 0-1,0 0-2,0 0-5,0 0-2,0-8-10,0 8-10,2-8-3,-2 8-1,0-8-3,0 1 0,0 1-11,-2-3 1,2 0-4,-4-4-1,1 2 2,-3 0-11,-1-2-1,1 2 1,-5-4 3,3 2-2,-2 2-3,-3 0 1,0 0-3,-1-1-1,-2 4-3,-2 2-7,-1 1-6,-5 1 6,6 2-8,-6 2 3,3 4-3,-7 1-3,2 3 8,2 3-9,-4 3 2,3 3-1,-1 6 4,2-2 4,3 5 2,3 3-2,0 0 6,4 0-6,3-1 1,-1 3 3,7-3-9,3-1 5,0-1-2,4-3-4,4 2 5,0-2-3,6-4 1,0 0 3,5-4-3,0-4 1,4 0-1,-2-6 3,2 0-12,-1-2 4,0-6 4,4 3-3,-3-8 1,1 3-1,-2-7-8,-1 0 6,3-7 1,-4-1-1,0-3-8,-6 3 4,3-7 0,-2 4 2,-5 0-3,1 2 0,-2-1 22,-2 6 15,0-1 5,2 4 3,-1-2 0,-2 6-5,-1-2-5,0 2 1,-1 1-9,2-1-6,-3 3-2,2 0-7,-1 1-6,1 1-2,-3 4 3,0 0-3,6 12 3,-4-1-3,1 0-4,-2 5 7,4 1-4,-1 1-2,2 3 5,3 1 0,-1 0-4,0 2-2,2-2-33,0-1-36,4 1-39,0-4-57,0 1-71,1-5-94,4-2-168,-4-2-75,-3-2 57,4-2-240,-2-3-245</inkml:trace>
  <inkml:trace contextRef="#ctx0" brushRef="#br0" timeOffset="-177627.66">2479 13767 2051,'1'-3'29,"-1"3"19,0-10 5,0 10 8,0-8 12,0 8 10,0-6-5,0 6-7,0 0-10,3-3-8,-3 3-5,0 0-1,0 0-2,6 19-1,-3-10-1,1 5-1,0 0-1,0 4 0,2-1-4,-2 1-4,1-1-2,2 0-1,-3-2-1,-2-1-8,2-1-2,0-2 0,0-1 0,-4-1 2,4-2 1,-2 1 14,-2-3 19,3 2 7,-3-7-9,0 0-3,0 0-8,0 0-5,-5-25-8,3 14-3,0-6 3,0 0-5,-2-1-3,2 1-3,0-1-5,0 3 2,0 0 0,0 6 0,2-5-6,-2 2-1,2 3-3,2 0-3,0 3 4,2-2-8,2 5 1,2 1 2,1 2 1,-9 0-5,19 4 4,-8-3-4,1 5 5,2 2-1,-2-2 0,-2 3 3,1-4-7,0 5 6,-3-2-6,1 0 1,-2-2 4,0-1 1,-1 2 3,-1-1-4,2-2 4,-3 0 7,0-1-3,-2 1-1,-2-4 1,0 0-2,0 0-2,0 0 1,0 0-7,0 0 8,-8-21-10,4 12 2,0-2-4,1-3 0,3-1 8,-3 2-4,0-3-2,3 3 0,3 0-2,-3 1 1,5 1-1,-4 0 0,7 1 0,-2 3 2,0-3-4,2 5 4,1-2-3,0 5-1,1 1-2,1 1 2,-1 0-1,1 1 2,2 3 0,-3 2 9,0 1-6,0 0 2,-2 0 0,0 5-2,1-3 4,-3 2 6,0 3-7,1 1-19,-1-3-33,-4 1-52,3 0-62,-1 0-67,-2-3-99,-2-2-173,2-1 10,0-1-181,0-4-169</inkml:trace>
  <inkml:trace contextRef="#ctx0" brushRef="#br0" timeOffset="-177456.43">3009 13662 1949,'-7'-5'50,"7"5"15,0-10 10,-1 4 0,1 6-5,6-12-8,-2 7-8,2-3-5,4 4-5,3-3-3,2-1-7,0 3-25,-1 1-41,2-1-43,0 2-54,-1 0-58,-4 3-117,1 0-325,-3 0-128</inkml:trace>
  <inkml:trace contextRef="#ctx0" brushRef="#br0" timeOffset="-177300.93">3148 13691 1741,'-4'8'36,"2"-1"28,-2-1 19,1-2 10,1 1 6,0-1 2,2-4-3,0 5-12,0-5-10,0 0-5,15 3-9,-15-3-5,23-3-10,-8 0-31,4-3-47,0 1-58,0 1-65,0-4-86,1-1-174,0-2-199,2-1-112</inkml:trace>
  <inkml:trace contextRef="#ctx0" brushRef="#br0" timeOffset="-176940.39">3421 13365 1762,'-7'-7'67,"2"-1"22,-1 1 20,0-2 18,2 4 7,2 0-6,2-3-14,2 1-10,2-2-8,8 0-8,-2 0-6,3-2-6,2 3-1,2-1-15,-1 4-1,2-1-8,-2 2-4,1 4-6,0-2-2,-2 4 1,-1 2-11,2 2 3,-5 3 2,0 1 6,1 2 8,-6 3 12,-2-1-4,0 3 1,-2 1-4,-2-1 1,-2 1-5,0-1-3,0 0-4,-2 3-4,2-6-4,-2 1-6,2-3-3,-1 2-1,3-6-6,-2 1 1,0 2-9,4-4 6,0 1 2,5-5 1,1 2-4,5-5 4,-1 0-7,8-2-42,0-4-46,3-2-64,3-3-85,6-1-67,0-5-112,6-5-164,5-4 65,12-9-193,-3-4-189</inkml:trace>
  <inkml:trace contextRef="#ctx0" brushRef="#br0" timeOffset="-174915.74">5171 14314 1838,'0'0'-60,"2"-6"18,-2 6 0,0 0 11,0 0 8,0 0 6,0 0-8,0 0 13,0 0 5,0 0 7,0 0 11,0 0-1,0 0 3,0 0 12,0 0 10,10 8 2,-10-8 3,0 0 9,2 5 1,-2-5-3,2 7 6,-2-7 5,0 5 4,0-5 3,0 0-1,0 7-1,0-7 3,0 5-3,0-5 3,0 0 1,0 0 3,0 0 5,0 0 2,0 0-5,-7 3-8,7-3-8,0 0 1,0 0-7,-14-11 1,12 4-10,-3 2 2,1-1-6,2-1 5,-2 2-13,2-5 3,0 2-5,0 1 0,2 0-9,0-1 0,0-2 0,0 2-5,2 2 2,0 1-5,-2-1 1,2 0-4,-1 2 0,2-1-1,-1 0 1,2 2-1,-4 3-4,7-5 2,-2 2-2,-5 3 3,8-1-2,-2-2 1,-6 3 0,13 0-4,-13 0 1,10 3 0,-10-3-2,16 4 3,-10-3 0,2 1-1,-2 3-7,0-3 5,1 6 1,0-4 0,-3 4 0,-1 1 1,4 1-2,0 1 1,-3 2 4,0 1-2,-2 2 6,0-2 4,0 2 6,-2-1 1,0 2 2,-2 0 3,0 1 5,-2 0-8,0-3-1,-1 2 4,-1-1-4,0-1-1,0-2-2,-3 1 1,2-1 5,0-1-10,0-3 2,1-1 11,-2 0 0,3 0 3,-2-3-7,-1 0 1,2-1-7,-1-1 1,-1-3-2,8 0-2,-13 3 5,13-3-3,-11-3 2,11 3 12,-10 0-9,4-3 3,6 3 2,-9-1 1,9 1-2,0 0-2,-7-6-6,7 6 2,-3-7-5,3 7-2,0-5-1,0 5-1,6-6-6,-6 6 3,4-4-5,-4 4 1,7-3 1,-3 1-4,-4 2-1,8-2 4,-8 2-4,0 0 2,15 4 2,-8-2-2,-1-1-2,0 3 4,1-1-4,1 0 0,0 2 0,1-3 4,0 6 0,-2-5-1,0 1 2,3-1 1,-1 1-3,0 0 0,1-1-7,1 0-21,-3 0-37,5-1-27,-4 0-39,-1-2-54,2 0-66,2-2-63,0-2-149,-4 0-64,1-1 52,-1-1-151,-1-1-123</inkml:trace>
  <inkml:trace contextRef="#ctx0" brushRef="#br0" timeOffset="-174630.28">5491 14384 1806,'0'0'76,"0"0"16,-7-1 5,7 1 11,0 0 11,0 0-6,0 0-9,0 0-12,0 0-8,0 0-9,0 0-12,0 0-3,0 0-1,0 0-6,0 0-5,0 0 0,0 0-9,25 0-7,-25 0 1,20-3-3,-10 3-20,3 0-22,1 0-45,-1-4-50,0 3-57,1-1-62,0 0-159,-2 0-86,0 0-148,0 2-117</inkml:trace>
  <inkml:trace contextRef="#ctx0" brushRef="#br0" timeOffset="-174334.62">5927 14214 1846,'-4'-5'89,"-2"1"19,2-1 20,2-1 18,-2 2 22,0 2 5,4 2-8,-2-8-16,2 8-19,-4-3-12,4 3-17,0 0-7,-4-4-12,4 4-7,0 0 12,0 0 4,1 21-5,2-11 0,-1-2-4,0 5-7,2 0 1,-2 2-7,2 0-6,0 1-5,-2 2-5,4-1-4,-2 1-3,0-1-18,0-2-30,-2 2-38,4-2-40,-2 1-45,1-5-59,-3 0-59,2-1-70,0 0-150,-2-5-97,3 1 78,-3 0-208,2-4-185</inkml:trace>
  <inkml:trace contextRef="#ctx0" brushRef="#br0" timeOffset="-173806.98">6355 13612 1789,'0'-7'15,"0"7"28,-1-8 22,1 5 19,0 3 14,-2-6 13,2 6 3,-2-9 8,2 5-1,0 4 4,-2-7 1,2 7 2,0 0-2,-2-4 2,2 4-7,0 0-7,0 0-1,-3-6-9,3 6-10,0 0-4,0 0-15,0 0-11,0 0-2,0 0-4,0 0 5,0 0-5,-12 15 1,8-8-2,0 3 0,0 1 4,-4 2-3,4 2-3,2 3 1,-2-1-4,0 3-6,4 2-2,-2-1-1,4 6-4,-2-1-1,4 2-5,0-2-3,2 1 1,6 3-3,-2-4-2,5 3-1,2-4 0,0-2-15,3-2-34,0-3-44,1-4-47,0-2-68,0-5-94,-1-1-122,3-4-248,-5-2 78,4 2 69,2-4-283,-2-4-272</inkml:trace>
  <inkml:trace contextRef="#ctx0" brushRef="#br0" timeOffset="-171071.56">4537 13147 2191,'6'-5'54,"-2"3"6,-4 2 17,1-7 14,3 4 7,-4-4 10,0 7 13,0-9 0,3 5-8,-3 4-9,0-9-9,2 5-11,0-4-8,2 3-12,-2 0 5,-2-1-13,3 3-6,0-1-7,-3 4-1,2-8-9,-2 8 7,4-5-12,-4 5-20,1-4-33,-1 4-37,3-6-48,-3 6-51,0 0-26,0 0-47,0 0-84,-4 21-163,2-13 0,-2 4-120,0-4-101</inkml:trace>
  <inkml:trace contextRef="#ctx0" brushRef="#br0" timeOffset="-170832.38">4563 13254 1766,'2'7'75,"-2"-7"13,0 7 9,-2-4 14,2-3 6,2 9 3,-2-9-13,0 5-5,0-5-12,2 4-9,-1 0-14,-1-4-7,5 5-5,-3 1 3,1-1-2,5 3 2,-2 1 6,0-1-16,3 2 2,0 1-1,-3-1-5,2 1-5,0 0 0,0 2-6,0-2-6,0 0 0,-2 2-2,0-1-29,1-2-31,-2-1-43,-2 1-57,2-3-63,-3 1-90,0-3-181,2-3-23,-4-2-139,5 2-128</inkml:trace>
  <inkml:trace contextRef="#ctx0" brushRef="#br0" timeOffset="-170628.6">4761 13337 1898,'0'-6'84,"0"6"8,0-10 0,0 6 5,2-4-3,0 3-6,2-2-9,4 1-8,-2-2-10,4 1-4,1-1-7,2 3-4,2-2-5,-3 5-12,3-3-25,-2 1-30,-1 0-37,-1 4-39,2 0-22,-3 2-50,-1 0-89,-3 2-114,-2 1-220,0 4-96</inkml:trace>
  <inkml:trace contextRef="#ctx0" brushRef="#br0" timeOffset="-170467.23">4906 13375 1609,'-9'14'15,"1"-2"26,1-2 24,1 0 20,2-5 21,0 2 13,2-5 6,0 3 2,2-5 0,-5 7-1,5-7 9,0 0 21,13 3 0,-3-3-15,7-3-14,2-1-9,8-2-12,1-1-14,6-2-46,3-1-71,-4 0-96,3-4-123,-2 3-187,-2-2-99,-3 0 73,1-3-160,3-1-116</inkml:trace>
  <inkml:trace contextRef="#ctx0" brushRef="#br0" timeOffset="-166813.28">5491 13196 1296,'3'-3'213,"-3"3"-54,0-11-29,3 8-9,-1-1 5,-2 4 5,0 0-9,3-8-8,-3 8 1,0 0 2,3-5 7,-3 5 3,0 0 6,2-7-1,-2 7 4,0 0-5,2-3 3,-2 3-3,0 0-1,0 0-5,0 0-8,0 0-7,2-5-5,-2 5-5,0 0-4,0 0-3,0 0-3,1-5-3,-1 5-1,0 0-6,0 0-1,0 0-3,0 0-7,0 0-6,0 0-3,3-8-7,-3 8-9,0 0 0,-4-4-7,4 4-3,0 0-3,-2-7-3,2 7 0,0 0-10,-2-7 5,2 1-6,0 6 0,-5-7-1,5 1-3,0 6-2,-1-10-2,-1 7 0,2 3-2,-2-9 1,-1 6-3,3 3-2,-3-6 0,3 6-3,0 0 0,-1-6-1,1 6-4,0 0 0,0 0-3,0 0-3,0 0 2,0 0 0,0 0 3,0 24 1,0-11 2,0 6-2,1-1 1,2 3 2,2 6-2,-2-1 3,4 2 3,1-1-3,2 1 2,-2 2 0,2-5 0,-3 1 2,1-4-1,1-1 4,-1-3-7,-4-1 2,0-3-1,3-2 2,-3 1 3,0-4 1,0 1 3,-2-2 2,3-2 0,-5-1 2,0-5-4,1 4-2,-1-4-1,0 0-1,0 0-3,-6-23 1,2 11-2,-2-7 0,0-1-3,-2-4-3,1-2 0,-2 1-1,1 1 0,1-1 0,-2 1 2,4 4-2,-1-1 2,2 4 0,-2 0 3,2 4-5,-1 0 1,2 2-3,1 2 0,-3 0-3,4 1 0,-1 2-2,0 3 0,2 3 3,0 0 2,0 0 1,0 0-1,0 20 2,2-9 0,0 4 2,2-2 0,0 2 1,-1 0-1,2 0 1,-1 1 0,2-1 6,-2-3-6,-3-2-1,6 2 5,-5-2-1,-1-3 2,4 0 1,-3 1 1,0-2 4,-1 0 3,-1-1 2,3-1 6,-3-4-10,0 0-5,0 0 2,0 0-2,-6-21 1,2 10-3,0-7 0,-2 1-1,0-3-1,-2-1-2,-1-1-1,4 2-1,-1 3-3,-1 0 0,1 3-7,2 3-13,0 0-15,-1 1-32,2 1-31,0 1-32,1 1-22,2 7 3,-6 0-28,6 0-45,0 0-46,-3 10-60,3-10-150,0 12-114,-2-2 91,0-5-272,0 3-268</inkml:trace>
  <inkml:trace contextRef="#ctx0" brushRef="#br0" timeOffset="-162270.69">6796 13646 2152,'-4'-5'6,"4"5"25,-5-5 17,4 1 16,1 4 23,-4-6 20,4 6 8,-5-5 3,5 5-10,-1-5-5,1 5-8,0 0-3,0 0 3,-4-4-6,4 4-13,0 0-3,0 0-11,0 0-1,0 0 16,0 0 10,0 17 2,2-6 1,0 0-6,2 2 0,-2 0-1,2 5-3,0-1-3,0 1-8,0 4-4,4 1-7,-2-2-3,-1 0-5,2 1-7,-1 0-2,-1-5-7,1 2-28,-2-4-43,3-1-50,-3 3-52,-3-6-53,2-2-61,2 0-57,-1-2-120,0-4-130,0 2 44,-4-5-243,0 0-248</inkml:trace>
  <inkml:trace contextRef="#ctx0" brushRef="#br0" timeOffset="-161911.06">7051 13493 1986,'-3'-8'17,"0"2"19,0-1 31,1 1 26,-2 1 23,2 1 17,0-3 8,2 7 5,-4-7-9,4 7-5,-2-6-6,2 6-4,-5-4-13,5 4-12,0 0-10,0-5-7,0 5 22,0 0 9,17 9 2,-2-3 3,-3 4 2,6 3 3,0 0 0,6 6-3,1 1-1,-1 1-7,1 4-6,-2-1-11,-2 0-4,-1 4 4,-4 0-6,-2 3-9,-6 0-5,-4-3-16,-4 2-30,-4-1-61,-4 1-79,-2 3-78,-4-4-110,-1-3-116,-2 0-230,-4 0 32,4-6 72,-2-2-346,8-5-370</inkml:trace>
  <inkml:trace contextRef="#ctx0" brushRef="#br0" timeOffset="-161051.79">8766 13710 2376,'-11'-6'-32,"1"3"31,1-1 17,3-1 15,2 4 20,4 1 18,-8-4 13,8 4-1,-9-3 3,7 1-5,2 2-5,0 0-5,0 0-2,-7-5-10,7 5 3,0 0-2,0 0-3,22-5-6,-10 3 2,6 0-8,2 1-3,10-4-9,1 3 0,8-1-32,1-3-50,-2 2-65,-4 0-77,-3 2-76,-5 2-175,-2 2-32,-5 1-195,-5 0-165</inkml:trace>
  <inkml:trace contextRef="#ctx0" brushRef="#br0" timeOffset="-160849.6">8868 13977 1939,'-19'7'120,"3"-1"21,6-2 9,0 0 12,6-1 10,-3 0 27,3-2 6,4-1-16,0 0-20,0 0-11,0 0-20,19-7-11,1 3-15,4-3-11,11-3-7,1 3-15,4-4-38,-1 4-60,2-1-55,-1 1-69,-4-4-89,0 4-94,-6 0-189,-3-1-23,-2 4 64,-1-1-198,0-1-167</inkml:trace>
  <inkml:trace contextRef="#ctx0" brushRef="#br0" timeOffset="-158690.64">10647 13372 1749,'0'0'-48,"0"0"19,0 0 18,4-5 8,-4 5 6,0 0 14,0 0 6,0 0 6,4-2 5,-4 2-1,0 0 7,0 0 2,0 0 4,0 0 5,0 0 7,0 0 3,0 0 6,0 0 4,0 0 4,9-2 1,-9 2 1,0 0-2,0 0-1,0 0-2,0 0-4,0 0 2,0 0-2,0 0-1,6-4-4,-6 4-6,2-5-10,-2 5-1,2-8-2,-2 8-7,2-7 0,-2 1-5,2-1-4,-2 2 1,0 0-2,0-2 4,0 0 1,0 2 4,0-3 2,-2 2 0,0-1-3,0 2 1,0-2-2,0 1-5,-2 2-2,-2-3-1,1 3-4,-4 0-3,1 1-7,-5-1 2,1 2-9,-1 2 7,-2 0-2,1 0-2,-4 4 0,2-1-1,-3 3 1,-1 2-4,2 2 2,-4 3-5,3-2 2,0 4 3,2 1-3,3 1 3,-2 0-4,4 0 2,3 3 0,1-3 1,4 0 3,-1-1-3,3 0 7,4 1-6,0-4-4,3 2 3,3-1 2,1-3 3,1 0 0,0-1-5,4-3 5,0 1-1,2-3-3,0-3 3,-2-2-2,1 0 2,3 0-2,-2-5 0,2 2-1,-5-4-2,3-2 6,-2-2-6,2 0-3,-2-4-3,2-1 6,-6-1-4,3-2-1,-5-1 3,1 3 4,-3 1 0,1 0 12,-1 4 5,0-2 16,-2 0-1,0 4 3,-2 2 1,3 1-7,0 0-1,-3-1-6,2 2-6,-2 1-7,0-1 0,0 2-8,-2 4-3,0 0 2,0 0 3,15 12 0,-13-5 1,2 3 1,2 2 4,1 1-4,-3 0 3,3 0-3,1 3 3,-3-1-3,4 0 1,1 0 1,0 1-3,-2-3-17,3 4-42,1-4-43,1 0-56,-2-4-86,-1-1-84,4 1-193,-4 0-60,0-3 75,-2-3-252,3 1-238</inkml:trace>
  <inkml:trace contextRef="#ctx0" brushRef="#br0" timeOffset="-157458.89">11098 13447 1998,'0'0'-10,"0"0"35,-2-4 21,2 4 19,0 0 17,0 0 12,0 0 3,0 0-3,0 0-7,0 0-8,0 0-12,0 0-5,0 0 5,0 0 5,0 0 0,0 0-3,0 0 7,0 0-5,-2 18 3,0-15-7,2 3-5,-2 0-2,2-6-3,-3 7 2,3-1-8,-3-2 5,3-4-11,-4 5 2,4-5 2,-2 5-5,2-5-2,0 0-7,0 0-9,0 0 10,-14-10-10,12 5-1,0-2-2,2-2-8,0 1 2,2-1-3,0-3-2,0 2 0,2 1-7,-1 1-5,2-1 10,1 0-6,4 3-3,-4-2 6,0 3-7,2 1 1,1 1-4,2 0-1,-1 3 3,-1 3 4,2 0-4,-1 2-3,0 4 10,0 2 14,-3 0-3,0 2 3,-1 3 14,-4 1 1,0 0 4,-4 0-1,0 2-4,-2 0 1,-2 3-3,-5-2-2,1 1-3,-4-1-1,-1-3-2,4 0-4,-5-3 0,3 1 1,1-6-6,0 2 4,-2-2-2,4-3-2,0 0 1,-1-3-3,2-1-3,1 0 0,-1-2-2,9 0 0,0 0 2,-16-4-5,11 3-1,5 1 2,-2-6 0,2 6 1,0-6 2,0 6-1,11-5-3,-11 5 6,15-2-3,-5 2 3,-2-2 0,4 2-2,0 0 0,0 2 0,2-2-1,-2 2 2,0-1-1,1 1-1,0 0 0,0 0-1,-2 0-3,4 2 0,-3-2-15,1 0-28,-1-1-36,1 3-28,0-4-50,-3 2-54,3-4-62,0 0-64,-1-1-138,-1-1-91,0 0 47,-3-2-248,5 1-252</inkml:trace>
  <inkml:trace contextRef="#ctx0" brushRef="#br0" timeOffset="-157093.11">11498 13147 2087,'-3'-10'10,"-2"-2"27,3 3 33,-3-1 23,3 5 25,0-4 15,-1 6 18,3-2-1,0 5-6,-4-9-13,4 6-15,0 3-5,-2-6-18,2 6-6,0 0-12,0 0-2,0 0 17,-6 13-3,4-5-2,0 4 0,0 3 2,-1 1-2,3 1-1,-1 3-2,1 1-7,0-1-5,1 0-5,2 3-6,-1-3-4,2 4-7,0-5-2,2 1-2,1 1-4,0-4-3,0-2-6,2 2-22,0-5-34,1 2-43,2-2-32,2-4-39,0-1-45,2-3-51,-2-1-54,1-3-67,0-2-122,-2 1-77,-1-5 73,4 1-209,-4-5-186</inkml:trace>
  <inkml:trace contextRef="#ctx0" brushRef="#br0" timeOffset="-156854.78">11790 13203 1909,'0'-10'31,"-3"3"39,3 0 27,-1 1 22,1-2 14,-2 2 4,2 6 0,0-7-9,-2 2-10,2 5-11,0-5-18,0 5-3,0 0 11,0 0 4,17 13 1,-13-3-10,3 0 4,-1 3-6,0 0-7,0 3-5,0-3-6,2 2-7,-3 1-6,2-1-6,-3-2-15,0 0-39,0 1-40,1-4-41,-1-2-55,-2 2-51,0-2-53,2-2-65,-4-3-141,3 1-64,-3-4 63,0 0-159,6 2-107</inkml:trace>
  <inkml:trace contextRef="#ctx0" brushRef="#br0" timeOffset="-156556.63">11903 13005 1813,'-5'-8'102,"3"1"20,0 0 16,-2 3 13,4 0 12,0 4 3,-3-7-17,3 7-20,0 0-3,0 0 11,0 0 7,26 8 2,-11-1-2,2 2-1,2 2 1,2 2-7,4 5-4,-1 1-10,-3 1-8,0 4-6,-2-2-9,1 4-6,-7-4-1,0 1-8,-3 0-6,-4-2-8,-2-1-2,-4 0-8,-3-1-5,2 0-8,-3-2-8,-3-2-17,-2 0-16,0 1-28,2-4-34,-2 1-37,0-2-34,-1-4-46,2-1-54,-1 0-64,0-6-83,6 0-167,3 0-52,-11-4 80,8-1-291,3-1-291</inkml:trace>
  <inkml:trace contextRef="#ctx0" brushRef="#br0" timeOffset="-156277.64">12640 13283 2294,'0'0'67,"0"0"25,0 0 16,0 0 17,0 0 21,0 0 8,0 0 3,0 0-17,0 0-12,0 0-9,0 0-10,0 0-9,20-5-8,-5 3-9,5-3-6,2 2-3,4-1-9,0 1-9,1-2-4,-1 0-4,1 1-10,-1 0-27,-6 2-49,2-2-46,-5 3-66,0-3-79,0 0-83,-5 2-203,-3-2-18,0 3 64,-3-1-213,0 0-177</inkml:trace>
  <inkml:trace contextRef="#ctx0" brushRef="#br0" timeOffset="-155723.03">13821 13219 1921,'3'-6'46,"1"1"19,-2-2 22,2-1 12,-2 1 20,2 0 10,-2-3-3,1 3-5,-1-3 3,0 3-15,0-4-11,0 2 1,0-2 0,-2 1-12,0 1-5,0-2-6,0 0-1,-2 2-6,0 0-4,-2 0-11,-3 1 1,1-1-9,-4 2-4,3 1 2,-4 1-7,-1 3-1,-4 0-6,2 2-1,-1 4-5,-4-1 0,3 5-9,1 1 6,-1 6-3,0-3-2,2 3-9,2 3 12,4-1-6,-2 0-7,7-2 9,-1 3-1,2-3-4,2 0 3,0-2-7,2-1-1,2 0 2,-1-3-9,4-2-1,2 1 1,-1-3-6,1-3 4,-1 0-6,5-2 5,-3-4 3,2 1 0,-2-5-3,-2-1 3,3-3 2,-1-2 0,1-1 5,-2 1 9,-1-3 6,-2 2 6,2-2 22,-2 5 13,0-2-2,-2 5 0,0-2-9,0 4-6,0 0-11,-2 1-6,3 2-5,-5 4-2,0 0 1,0 0-1,15 13-2,-9-2 1,-2 2-3,1 0 2,1 2-3,-2 2-2,4 0 1,-2 0-7,2 0-29,0 3-29,0-5-42,0 2-50,-4-4-61,3 0-61,0-1-88,1 2-159,-2-2-60,3-2 79,-1 0-255,5-2-238</inkml:trace>
  <inkml:trace contextRef="#ctx0" brushRef="#br0" timeOffset="-155309.26">14132 13344 1959,'2'-3'38,"-2"3"41,5-7 24,-5 7 18,4-5 20,-4 5 13,5-3 8,-5 3-2,2-5-13,-2 5-13,6-4-20,-6 4-13,8-5-5,-2 2-7,3 3-14,-9 0-12,15 0-5,-5 0-5,-1 0-3,1 3-8,-1-1-2,0 1 2,-1 4-11,-2-2 2,0 0 7,-2 4 3,-3-2 5,4 2 2,-10 1-2,4 1 2,-5 1-5,-2 0-4,-2-1 1,-1 0-7,-3 0-1,2 2-3,-4-1 1,2 0-1,0-3-3,4 1-4,-3-3 1,2 3 1,3-4 1,-1 0 1,1-1 2,2 1-5,-1-2 2,0 1-2,3-1-2,0 1-7,4-5 5,0 0-7,2 4 1,-2-4-2,13 4-2,-6-2-2,3-2 1,0 0 2,1 0-3,2-2-3,0 2-23,3-1-40,4-2-31,-3 2-41,4-2-53,-2-2-66,1 1-77,-2-4-78,5 1-151,-6 0 16,2-3 63,3 0-227,-2-1-195</inkml:trace>
  <inkml:trace contextRef="#ctx0" brushRef="#br0" timeOffset="-154994.89">14726 13158 1938,'0'-11'29,"0"1"35,2 0 29,-2 1 32,0-1 25,0 1 19,0 1 25,2 1 9,-2 0 2,-2 2 2,4-1-3,-2 6-6,0-9-15,0 5-18,0 4-13,0-6-14,0 6-16,0 0-7,0 0-2,0 0-6,-22 13-9,14-3-4,-1 2-4,3 1-6,-2 0-5,-1 2-8,2 2-4,3 2-6,0-2-2,0 0-7,2 0-5,2 3-5,0-3-1,4 0-6,0 1 0,5-2-10,2-2-22,-1-2-48,3-2-49,2 2-59,4-3-41,-3-5-65,2 0-65,1-2-64,0-2-119,-2-4-122,-1 1 69,2-3-360,-6-2-400</inkml:trace>
  <inkml:trace contextRef="#ctx0" brushRef="#br0" timeOffset="-154647.39">14964 13154 2458,'0'-7'-7,"0"0"26,0 0 33,0 1 27,0-2 24,0 3 11,3-1-4,-1 1-2,0-1-8,5 1-4,-3 0-4,3 2 1,3-2-1,-2 3-6,2 0 0,2 2-6,-2 0-10,0 0-6,-1 2-5,0 0-3,-1 3-1,0 2 7,1 1 0,-5-1 2,-1 3 1,0 1 0,-3 2-2,-3-1 0,-2 1-5,-2 2-6,-1 1-3,0-4-5,-1 5-7,0-5-3,1 2-2,0-2-5,0-1-4,1-2 0,0 1-2,3-3-5,0 2 2,0-4-2,2 0 1,2 2 2,2-2-1,2 1-3,2-4 0,0 2 0,6-3-4,-4 1-1,2 0-29,1-2-47,4-2-39,-3 2-42,0-5-50,4-2-61,3 2-64,3-3-156,-4-4-121,1 1 86,1 2-295,-4-4-295</inkml:trace>
  <inkml:trace contextRef="#ctx0" brushRef="#br0" timeOffset="-154333.52">15316 13031 2086,'-2'-9'15,"0"1"28,0 1 34,0 0 30,2-1 24,0 0 15,0 3 8,0-1-1,0 6-2,4-10-5,-2 8 4,4-1 0,4 3 2,-10 0 1,22 3 3,-7 2-3,2 0-3,4 4-5,-1 3-10,0 3-7,2-1-12,1 5-10,-3 1-10,-2-1-5,-4 1-10,0 0-4,-4-1-7,-5 2-6,1-4-6,-6 3-1,-6-3-7,3 2-3,-5 0-13,-3-2-15,0 0-15,-1 0-29,0-3-30,-2-1-36,4-1-38,-1-1-34,3-2-33,-3-1-37,0-2-51,5-1-58,-2-3-71,0 0-113,4 1-37,4-3 75,0 0-241,0 0-221</inkml:trace>
  <inkml:trace contextRef="#ctx0" brushRef="#br0" timeOffset="-153478.65">16413 13201 1881,'4'-5'-43,"-4"5"36,2-3 24,-2 3 15,2-7 22,-2 7 14,0-7 16,3 3 6,-3 4 5,1-8-2,-1 3 3,3-2 4,-3 2 1,0-3 8,2 3-7,0-2-9,-2-2 4,3 2-1,-3 1 7,0-1-6,2-2-2,-2 1-1,0 3-6,-2-2-9,2 1-6,-3-2-8,-1 3-8,0-1-4,-1 0-7,-1 5-4,-2-3-6,0 2-3,8 2-6,-23 2-8,11 2 8,0-1-10,-3 3 2,0 2 0,3 1-6,-4 2-3,4 1-1,1 3 4,1-1-2,3 2 5,-1 0-6,1 1 1,1-2-2,4 0-4,0 1 1,2-3 4,2 0-1,0-1-1,4 0-6,3-4-6,-1 3-6,1-4-7,2-1 0,-1-3 2,0-1 6,2 0-7,-2-2 5,0-4 2,1-1 2,0-3 1,-1-1-3,1-1 6,-3-2-4,-1-1 7,4 0-3,-3 2 7,-2-1 15,-1 3 5,0 1 6,1-1-8,-1 3 4,0-2-7,-1 2-2,0 1-6,-3 1-10,-1 4 6,9 0-3,-9 0 1,9 5-1,-9-5 3,6 12 0,0-4 3,-1 1-3,1 3-1,1 0 0,1 1 1,0-2-3,-2 2-3,4-2-21,-2 4-31,0-4-30,1-2-38,-1 0-47,0 0-55,4 1-57,-4-3-124,4 0-156,-6-1 67,1-2-226,2-1-209</inkml:trace>
  <inkml:trace contextRef="#ctx0" brushRef="#br0" timeOffset="-153046.18">16704 13333 1896,'4'-7'38,"-4"7"33,2-2 27,-2 2 15,2-7 13,-2 7-4,6-5-3,-4 2-3,2-2-9,3 3-9,-2-2-8,5 3-11,-2-1-2,3 0-11,0 0 1,2 2-6,-3 0-12,0 2 1,1 0-5,-1 1 1,-1 1-1,2 3 7,-1 0 2,-4 1-3,0-1-2,2 3 7,-6-1-4,0 0 2,-2 4 1,-2-3 3,-4 0-8,0 3 1,-2-2-5,0 1-5,-5 0-1,0-2-1,-2 2-6,1 0-6,-2-3-2,2 1-4,0-3 5,5 3-1,-2-4-4,0 0 2,3-1 3,0 1 4,2-2 4,-2-1 2,4 1 3,-2 0 3,6-4 4,-4 6-6,4-6-4,0 0-3,0 4-4,0-4-5,0 0-1,20 0-5,-12 0 1,2 0-3,5 0-2,-2 1-1,2-1-1,0 0-2,2-1-4,-5 1-26,3 0-41,0 0-39,0 0-51,-3-4-61,0 1-63,4-2-88,-2-1-207,-1 0 7,0-1 64,0 2-270,3-5-258</inkml:trace>
  <inkml:trace contextRef="#ctx0" brushRef="#br0" timeOffset="-152704.59">17338 13031 2072,'-1'-13'-8,"1"2"41,0 4 36,-2-1 32,-1 0 24,3 3 18,-2 1 14,2 4 2,0 0-7,0-9-5,0 9-9,-2-7-9,2 7-13,0 0-16,0 0-6,0 0 16,0 0-8,-15 12-4,9-4-7,1 1-2,1 4-3,-4 0-4,4 2-4,2 2-7,-2-1-6,0 1-5,0 1-6,2-1-6,2 2-2,2-2-3,2-2-4,0 2 0,2-2-4,2 1-16,5 1-31,0-4-46,5 0-35,-1 2-56,1-8-58,0 2-67,4-5-75,3 0-170,-5-2-51,-2-2 54,2-2-244,1-4-251</inkml:trace>
  <inkml:trace contextRef="#ctx0" brushRef="#br0" timeOffset="-151300.81">17753 12979 1930,'0'0'-112,"0"0"21,0 0 15,0 0 17,0 0 15,0 0 12,0 0 16,0 0 7,0 0 5,0 0 10,0 0 8,0 0 10,0 0 9,0 0 11,0 0 9,0 0 6,0 0 3,0 0 2,0 0 4,0 0 0,0 0-1,0 0-1,0 0-2,0 0-6,0 0-3,0 0-1,0 0-3,0 0-3,0 0-5,0 0 0,0 0-6,0 0 2,0 0-3,20 4 1,-20-4 1,0 0 0,0 0 2,0 0-1,0 0 0,0 0 3,0 0-3,0 0-1,0 0-1,0 0-2,0 0-6,0 0-1,0 0-3,0 0-3,0 0-2,0 0-4,0 0 2,0 0-6,0 0 2,0 0-2,0 0-3,0 0-2,0 0 3,4 5-3,-4-5-2,0 0 6,0 0 3,0 0 6,0 0-2,-17 6 4,17-6 3,-11 0-3,2 2-2,9-2 1,-12 0-2,3 0-5,9 0 2,-12-2 2,12 2 4,-13-2-2,8-2-1,0 2-1,1-1-6,0-4-1,2 4 1,2-2-5,-2-2 3,2 7-2,4-13-1,-2 7 1,4 1-7,-2-1 1,2 0 0,0 3-1,3-3-2,0 3 3,-1 0-5,3-2 5,-3 3 0,2-1-7,0 1 3,0 2 2,-2-2-1,1 2-2,-9 0 2,17 2-4,-9-2 0,1 2-2,-1 1 6,0-1-1,2 3 2,-2-2-1,-2 4-3,2-2-1,-2 1 3,1 0 0,0-1 1,-3 4 7,0-5 4,0 4 7,0 0 3,-1 1 4,1 1 8,-4 0 1,0 1-2,-2 0 5,0 3-6,-1-1 5,-1 2-3,0-4-6,0 3 4,0 0-7,-3-3 3,3 0-3,-1-2 2,1-1-1,0 2-3,2-3 4,-2-1 2,2 2-1,0-2 2,-2-1 0,2-1-3,0 1 0,-1-1 4,3-4-6,-3 6 0,1-1-4,2-5-2,-4 5 0,2-1 0,2-4-3,-6 4 0,6-4 1,-6 4-5,6-4 3,-4 5-3,4-5-1,-9 2-2,9-2 1,-8 2-4,8-2 2,-9 2 2,9-2-1,-11 0-3,5 1-1,6-1-2,-9 2 4,9-2-1,0 0 2,-13 2-2,13-2 0,0 0 2,-8 0 1,8 0-1,0 0 1,0 0 4,-10-2-6,10 2 0,0 0 0,-4-5 0,4 5 1,-2-6-4,2 6 2,0 0 0,-3-7 3,3 7-4,0-6-3,0 6-1,5-7-1,-3 4 0,-2 3-1,8-5-2,-4 2 1,2 2 1,2-2 1,-1 3-2,2-3 1,-9 3 5,19 0-6,-7 0-1,0-2 3,0 4 1,3-2-5,-2 3 6,1-3-5,-1 4 4,0-1-5,0-2 2,-3 1 1,3 3-1,-4-5 4,3 2 0,-4 3 0,3-3-1,-2 0-2,1 1 3,-1 0 1,-4-2 0,4 1 0,0 0 1,-2 0-1,-2 0 0,-5-2-18,10 2-24,-3-2-28,-7 0-43,13 0-53,-13 0-64,9-6-74,-5 2-126,0-1-137,-2-1 57,0-1-247,1 0-245</inkml:trace>
  <inkml:trace contextRef="#ctx0" brushRef="#br0" timeOffset="-150989.47">18271 13029 2030,'-1'-3'-7,"1"3"38,-6-4 23,6 4 23,0 0 15,-8-1 13,8 1 6,0 0 0,-6-5 0,6 5 0,0 0-2,0 0 2,0 0-4,0 0-11,0 0 0,0 0-14,0 0-8,16-5-11,-8 3-2,0 2-5,6 0-6,-3 0-6,1 0-6,3 0-11,0 0-23,1 0-44,-2-2-51,-1 0-65,5 2-78,-6-2-121,2-4-191,-4 5 64,3-3-178,-4 0-156</inkml:trace>
  <inkml:trace contextRef="#ctx0" brushRef="#br0" timeOffset="-150688.83">18749 12821 1883,'0'0'53,"2"-10"22,0 8 25,-2 2 21,2-8 11,-2 8 4,2-4-5,-2 4-11,0 0-15,0 0-4,0 0 26,0 0 9,13 12-4,-9-5 1,1 1-3,1 3-4,1 4-6,-1-3-4,0 4-12,0-1-7,0 2-8,-1-2-9,2 2-10,-3 0-5,0 0-7,-2-1-35,0-1-38,2 0-28,-2-3-33,0 0-45,-2-3-60,2 0-65,-2-1-63,3-3-166,-3 2-95,0-4 83,0-3-207,0 0-188</inkml:trace>
  <inkml:trace contextRef="#ctx0" brushRef="#br0" timeOffset="-150363.94">19035 12637 1898,'2'-7'41,"-2"2"32,0-2 16,0 2 24,2 0 19,1-2 10,0 2 6,4 0 2,3 4-5,1 1 2,1-2 6,6 5 2,0 3 0,6 6-2,-4 0 4,7 6-6,-5 6-6,2-2-3,-3 7-10,3 1-9,-2 5-7,-4-5-11,-4 3-9,0-3-7,-4 3-8,-6-4-8,1 0-6,-8 0-10,-3 0-24,-4 1-41,-8 1-64,-2-3-71,-10-1-82,-4 1-113,-5-3-127,-3 0-188,-15 5 89,-2-1-386,6-6-429</inkml:trace>
  <inkml:trace contextRef="#ctx0" brushRef="#br0" timeOffset="-149300.75">10702 14356 2533,'6'-2'-66,"-6"2"21,13-4 15,-5 2 20,-1-1 20,1 1 12,1-1 12,-3 0 1,2-1 6,0 0 6,2 3 6,-3-4 7,3 1 2,1 3 10,5-3-3,-5 2 2,2-3 5,4 0 9,-1 2 8,3-1 7,-1 0-5,10-3-1,0 3 5,8-4-5,5 0 8,6-1-3,9-3 6,25-2 1,8-1 5,10 1 0,8 2 0,10-3-2,6 1-4,9 1-8,7 0-4,12 3-7,7-1-7,42 0-6,9 1-9,7-4-8,2 3-6,9 0 0,17 2-8,4-4-2,-1 2-6,3-2-3,4 2-2,6-3-2,-3 2-4,1 1-1,3-2-4,-9 2 3,-3 0-4,-1-3-3,-7 2-3,-7-1-1,-15 0 1,-8 0-5,-6-1 1,-40 1 1,1 0 0,-4-3-5,-2 2 2,-4 3 4,-5 0 5,-12 1 5,-9 1 1,-12-1 2,-8 3 3,-11 4-7,-10-2 1,-16 1-1,-14 4-5,-9 0 1,-3 0 1,0 2-4,-7 0-3,-7-2 3,2 2-3,-5 1-1,-7-3 3,-1 0-4,-2 0-3,0 3-1,-2-1 1,-3-2-1,-2 0 0,0 2-2,-3-2 3,0 0 1,2 0 0,-4 0-2,-8 0 3,16 0 0,-7 0 2,-9 0 2,13 0-3,-13 0 1,11 0-3,-11 0-5,8 0-14,-8 0-12,0 0-22,12 0-24,-12 0-26,7 1-28,-7-1-32,3 7-14,-3-7-21,0 5-35,0-5-42,0 0-57,-12 8-63,6-4-150,-4-2-46,-3-1 82,-4 3-262,0-2-256</inkml:trace>
  <inkml:trace contextRef="#ctx0" brushRef="#br0" timeOffset="-148671.72">14391 14679 2366,'8'-3'125,"-8"3"8,5-2 17,-5 2 28,0 0 14,8-2-2,-8 2-13,0 0-18,0 0-17,0 0-16,11 4-11,-5-1 24,-2 5 4,4 1 6,-1 6-9,2-1-4,-1 3-6,0 5-4,-2 0-25,2 1-3,0 2-7,-2 6-8,0-5-8,-1 3 4,-1 3-3,0-5-14,-2 2-5,0-1-6,0-2-26,-2-5-27,0 0-48,0-1-46,0-3-47,1 0-36,-1-5-47,3-3-75,2-1-62,-3-3-89,5-3-123,-1-2-1,-6 0-394,17-6-447</inkml:trace>
  <inkml:trace contextRef="#ctx0" brushRef="#br0" timeOffset="-148390.89">15031 14986 2610,'0'0'53,"4"-3"29,-4 3 16,0 0 24,0 0 37,6-4 17,-6 4 12,0 0-3,0 0-9,6-3-14,-6 3-7,4-3-1,5 1-2,2 0-8,1 0-12,7 0-10,7-4-3,0 3-3,3-1 7,3-3-12,6 3-9,2 0-7,3-3-8,-3 5-11,-1-3-7,-5 3-8,-4-1-23,0 3-33,-8-5-54,1 4-65,-6 1-67,3-2-71,-4 2-89,0-6-83,-6 4-180,4-1-14,-4 1 73,1-2-388,1 1-414</inkml:trace>
  <inkml:trace contextRef="#ctx0" brushRef="#br0" timeOffset="-148057.19">16269 14664 2514,'0'-7'52,"0"1"27,2 0 14,-2 1 27,0 5 27,3-7 27,-1 2 16,-2 5-6,0 0-13,0-6-16,0 6-16,0 0-16,2-6-13,-2 6-14,0 0 13,0 0 6,6 14-3,-2-4-3,0 1-6,0 2-1,4 6-6,-4-6-4,0 9-8,-2-6-6,0 7-9,2-3-3,-2 0-6,-2 2-6,2-3-19,-2 1-8,0 0-23,-2-1-38,2 2-50,-2-3-54,0-2-40,2-3-61,-2 1-66,0-5-94,2-1-171,-2 0-40,4-3 78,0-1-343,-2-4-359</inkml:trace>
  <inkml:trace contextRef="#ctx0" brushRef="#br0" timeOffset="-147729.28">16563 14759 2485,'2'-8'56,"3"1"26,-3 2 16,0 0 24,-2 5 25,0-5 1,0 5-9,0 0-12,-15 0-9,15 0-1,-21 10-4,8-5-6,-2 2-6,-1 4-9,-2 0-5,2 2-11,-3-2-4,2 1-10,2 0-5,3-3-4,-1 2-9,3-3-3,1 1-1,2 1-2,3-3-2,4 1-3,0-4-4,4 6-3,3-6-1,-1 2-4,2-3 2,3 5-7,2-5-1,-2 4-3,3-2 1,1 0-1,-3 2-3,3-4-7,-2 1-2,-1 0-2,1 2 0,0-3 2,-4 1-1,3 0-19,-1-1-28,-1 1-23,-1 2-35,2-4-29,-1 1-48,0 2-58,2-1-66,-2-4-125,0 2-138,1 0 65,0 2-268,0-4-261</inkml:trace>
  <inkml:trace contextRef="#ctx0" brushRef="#br0" timeOffset="-147328.78">16773 14991 2146,'-2'-3'55,"2"3"29,-5-8 23,5 8 20,-1-4 13,1 4-5,0 0-1,1-9-10,-1 9-5,5-5-13,0 1-4,2 0-2,1 2 2,2-2-9,0 1-2,-1 3-2,1 0 0,1-4-6,-11 4-4,19 4-1,-9-4-4,0 3 0,-4 1 1,2 2 5,-4 1 2,0-1-3,-4 3 3,0 2-1,-2-2 0,0 2 3,-6 0-2,2 3-7,-4-1-3,-2 3-7,0-1-2,3 0-7,-4-1-3,2-3-4,0 2-4,1-2-3,3 3-3,-3-7-6,2 3 0,3-2-2,0-3-5,-2 3-1,3-3-5,0-1 3,4 4 3,0-8-1,8 7-3,-1-4-1,1 0 0,-1-3-3,6 2 0,-1-2 0,0 0-4,1 0-12,2-2-22,0-4-41,-1 2-57,4-5-66,-2-2-78,-1 2-86,0-8-86,0 1-178,-1 0-22,2-2 89,-6-2-399,3-2-422</inkml:trace>
  <inkml:trace contextRef="#ctx0" brushRef="#br0" timeOffset="-146940.92">17006 14439 2659,'-2'-7'14,"0"-3"19,-1 3 10,3 0 18,3 0 17,1-1 9,-1 3 1,3 0-2,2-3 2,-2 2 2,5 1 3,-4 0 0,5 0-7,-4 3-10,2-2-3,0 1-7,3 3-6,-3 3-4,0 1 5,-1 0 2,1 4 6,1 3 0,-4 0 1,-1 4 3,-2 1 0,0-1 3,-2 4-3,0 0 1,-2 2 2,-2-4 1,-2 2-1,2 0-3,-2-2-3,-1 0-7,2 1-2,1-5-9,-4 1-4,6-3-6,-1 3 0,2-7 4,7 2 3,0 1-5,4-3-7,6-1-2,-2 0-2,3-2-8,5 1-29,2-5-61,3 0-78,1-3-92,6 1-112,6-2-207,2-4-104,11 0 76,0-1-436,18-11-492</inkml:trace>
  <inkml:trace contextRef="#ctx0" brushRef="#br0" timeOffset="-144346.06">5585 15969 1361,'0'0'284,"0"0"-92,7 2-40,-7-2-12,0 0-9,0 0-3,0 0-4,0 0-11,8-11 2,-6 7 14,-2 4-2,6-7-1,-3 0-8,-3 2 1,1 0-4,-1-2-2,0 0-10,0 3-7,0-7-2,-1 3-8,1 0-4,-5-5-7,3 5-6,-2-5 3,0 5-2,0-4-4,-3 3-8,-1 1-7,-3 0-7,0 5-6,1-2-4,-4 5 0,-2 2-11,-2 1-1,-2 5-1,-1 2 1,3 3-9,-4 4 4,3-2-1,2 4-6,0 2 1,3-4-3,0 7 1,4-4 0,2 1-2,-1 1 2,5-2 0,1-5-1,1 1-1,2 1 1,2-2 0,3-2 3,0 0-3,3-5 2,0-1 1,4 2-2,2-6 2,-2-1-1,1-2-2,2-2-2,0-1 2,1 1-3,0-5-1,2-8 0,-5 5 0,2-6 1,0 1-1,-4-2-1,4-1-1,-5 0 1,-2 3 3,-2 3 13,3-1 6,-3 3 0,0 2-2,-1-4-3,-1 7-2,0-3-5,1 4-8,-3-2-2,-2 6 0,0 0 6,14 8 3,-8-3-4,2 4 3,-2 1-2,0 1 4,2 2-1,1 0-1,0 3 2,1-3 0,1 0-6,-1 0-35,-2 4-33,4-5-38,-2-2-40,2 1-52,-3-6-58,4 5-73,-5-5-93,1-4-153,-3-1-4,-6 0 70,10-6-231,-5 2-224</inkml:trace>
  <inkml:trace contextRef="#ctx0" brushRef="#br0" timeOffset="-142510.53">5937 16047 1913,'0'0'-46,"0"-6"27,0 6 22,0 0 18,0 0 26,0 0 20,0 0 14,0-3 11,0 3 7,0 0 8,0 0 3,0 0 5,0 0 3,0 0-7,0 0 3,-2-6-4,2 6 0,0 0-1,0 0-3,0 0-14,0 0-7,0 0-8,0 0-6,0 0-10,0 0 21,0 0 13,0 0-8,0 17-5,0-10 2,0-2 10,0 7-8,0-5 1,2 3 1,-2 2 0,0 2 1,2 1-3,-2 4-2,2 0-2,0-1-1,-2 1-6,2 0-1,-2-2-6,0 0-2,0-4-7,0 1-6,2-2-2,-2-2-6,2 2-1,-2-3-5,0-1-4,0 3 0,0-5-2,3 1-3,-3-2 0,0-1-4,0 1-9,0-5-24,0 8-44,0-8-67,2 7-66,-2-7-66,0 0-70,0 0-73,0 0-149,10-15-87,-5 10 60,1-4-372,3 2-420</inkml:trace>
  <inkml:trace contextRef="#ctx0" brushRef="#br0" timeOffset="-141702.88">6392 15700 2415,'3'-5'-106,"0"1"32,-3 4 23,2-4 25,0-2 22,0 1 16,-2 5 18,4-10 12,-4 7 14,2-3 9,-2 6 12,0-7 9,0 7 7,0-9 1,2 8 0,-2 1-5,0 0-4,0-8-15,0 8-3,0 0-6,-2-6-4,2 6-10,0 0-7,0 0 8,0 0 12,-8 18-3,4-8 12,0 5 3,0 3 5,-1 0 3,0 3 2,-4 3-3,3 3-4,-1-4-7,1 1-1,2 5-6,-1-5-2,1 0-5,2-2-6,2-1-4,0 1-4,2-4 1,2 1 8,3 3-10,3-7 1,3 1-3,4 1-4,1-6-9,2 0-27,1-2-37,3 0-38,2-1-51,-9-1-46,3-6-55,1 1-62,0-4-48,1 1-136,-6-4-54,2 3 45,-4-6-176,-1-1-158</inkml:trace>
  <inkml:trace contextRef="#ctx0" brushRef="#br0" timeOffset="-141428.77">6786 15833 1878,'-4'-7'67,"2"0"21,-1-1 26,0 2 17,-2-1 15,5-1 14,-3 2 21,2 3-2,1 3-8,-2-8-12,2 8-17,-2-8-17,2 8-16,-4-2-13,4 2-11,0 0-11,0 0-2,0 0-8,0 24-3,4-13-3,-2 4-7,-2 5-4,2-3-4,-1-1-5,2 5-2,-3 0-3,5 0 1,-3-1-16,-2-3-27,4 4-38,-2-5-41,0 2-34,0-5-49,-1-2-45,2 2-45,1-3-53,-2-2-131,2-4-68,3 0 43,-7-4-144,10-2-112</inkml:trace>
  <inkml:trace contextRef="#ctx0" brushRef="#br0" timeOffset="-141087.47">6877 15550 1701,'-4'-7'63,"2"1"22,0-1 23,0 0 14,0 4 7,0-1 11,2 4 6,-3-8 0,0 2-5,3 6-6,-1-5-11,1 5 8,0 0 8,13-2 4,-13 2 0,16 2-2,-2 3-1,-2-3 1,3 10 2,2-2 5,0 3 6,0 6 0,6 2 9,-2 5-1,3 1-6,-6 2-20,6 5-10,-1 0-8,-5 0-10,0-3-8,-3-1-9,-2 7-5,-3-10 3,-4 3-3,-2-4-22,-1-1-40,-3-2-51,-3-3-65,-1 0-80,-2-3-68,0 0-94,0-3-94,0-1-189,-8-4-57,2 2 95,0-3-441,5-6-495</inkml:trace>
  <inkml:trace contextRef="#ctx0" brushRef="#br0" timeOffset="-140664.22">6814 16307 2527,'-8'-5'-209,"8"5"-80,-8-2-150,4 0-102,4 2-44</inkml:trace>
  <inkml:trace contextRef="#ctx0" brushRef="#br0" timeOffset="-139211">18203 6044 668,'-9'-6'76,"1"3"-41,-3-1-13,1-3 0,-6 1 0,2 0 7,-3-2 4,0 1-5,-6-1 3,-4 2-5,1-2 0,-6 5 3,-6-3 3,-2 1 3,-3 1-3,-3-2 5,-10 4 2,-5-1 4,1 3 2,2 3-8,-4 2-2,-16 9 5,0-1-6,-1 6 1,1 1-3,-1 4 3,1 5-5,2 6 1,1 4-2,6 7 1,-1 3 8,7 6 0,1 5-1,1 3 5,2 7 3,3 3 1,2 4 5,2 6 1,6-2 6,1 2 4,3 0 0,7-1 0,6 0 3,6-2 3,7 2-1,3-1-3,12-15 2,10 10 2,3-2-3,12-3 3,6-3-4,10-1-1,9-5-3,10-2-4,11-4-3,10-5-3,12-6-5,9-1 1,14-4-7,11-3-4,12-5-4,4-4-1,2-3-4,4-4 1,5-3-3,1-4-3,1-4-3,3-6-1,-3-4 3,-3-8-9,-3-5 4,-9-11-10,-9-5 4,-8-12-2,-5-7 0,-9-9-1,-8-8-3,-4-8-2,-8-7 3,-8-3-1,-7 0-5,-11-7-3,-7-5-4,-11-6-2,-6-4 0,-9-1 0,-6-5 1,-8 1-2,-3 1 2,-7 2 0,-3 4 1,-8 8 2,-8 2-2,-3 4-3,-10 11-1,-6 5 2,-11 4 0,-9 8 0,-19 8 3,-10 3-2,-21 10 1,-12 6 3,-16 6 0,-7 6-4,-13 9 6,-9 8 1,-15 6-6,-44 13-12,2 5-13,8 9-24,7 10-33,9 10-44,14 13-46,17 7-50,12 5-140,13 7-139,31-13-78,8 1-87</inkml:trace>
  <inkml:trace contextRef="#ctx0" brushRef="#br0" timeOffset="-137809.66">8140 15758 1793,'-9'5'70,"2"2"-4,1 0 0,2-7 14,2 4 9,-2-1 7,4-3-1,-5 6-10,5-6-4,-4 8-5,4-8 19,0 4 10,0-4 3,4 9-1,1-7 3,1 1 7,4 0-4,1-3-9,2 0-12,1 0-8,6-3-11,3 0-3,1 1-13,2-1-38,4 0-41,-3-4-70,3 3-85,1 0-80,-4 1-113,-4 0-152,-2 3 35,0 0-168,-3 6-150</inkml:trace>
  <inkml:trace contextRef="#ctx0" brushRef="#br0" timeOffset="-137632.01">8438 16029 1895,'-19'18'83,"0"-4"17,4 0 11,2-5 9,3 0 8,1-5 8,0 1 4,5 1-2,-3-1-13,7 1 2,0-6 5,0 0-12,19 2-15,-5-2-11,5-5-4,7 0-10,7-5-26,6 2-47,-2-5-66,6-1-78,5 1-98,-5-6-135,5 0-161,0 2 39,19-10-175,5-2-163</inkml:trace>
  <inkml:trace contextRef="#ctx0" brushRef="#br0" timeOffset="-134612.92">4836 5896 1653,'0'0'-119,"0"0"13,18-10 18,-18 10 11,14-5 10,-8 0 10,2 0 11,0 1 6,3-2 9,2 1 3,0 1 4,-1-2 3,2 1 4,-2 1 2,0-3 1,-1 5-1,1-5-4,2 4 0,-4 1-10,0-1-4,2 0-8,-4 1-5,0 0-2,-2 0 0,-6 2 2,11 0-7,-11 0-14,0 0-83,0 0 51</inkml:trace>
  <inkml:trace contextRef="#ctx0" brushRef="#br0" timeOffset="-134176.86">4664 5932 385,'36'-3'-13,"-15"-4"5,9 2 2,6-3 4,4-3 0,9-1 3,0 0 0,1-3 2,-3 4 0,-7 0 1,-4-1 2,-1 3 1,-9 1 1,0 0 3,-5 3 5,-1-1-1,-6 2-3,-4 3-2,-3-1-1,0 2-2,-7 0 1,0 0 1,0 0-1,0 0-2,-16 9-1,6-5 1,-2 1-2,-6 1 0,0 1-2,1 0 0,-7 1-2,3-1 2,0 0 0,2-1 1,-1 0-3,8 1-3,0-1-1,2-2-1,6-1 2,2-1-3,2-2 0,0 0-5,26 0 2,-7-2 1,0-1 0,4-3 3,3 0-2,-1 1 4,-1-3 4,1 1-2,-2 1-1,-4 1 6,-2 0 5,-2 0-3,-3 0-1,-3 5 0,0-3-1,-5 1 3,-4 2-1,0 0-6,0 0 0,0 0-9,-22 12-6,8-7-4,-3 0-3,-5 4-6,2-2-8,-4-1-1,3 3-75,-3-3 38</inkml:trace>
  <inkml:trace contextRef="#ctx0" brushRef="#br0" timeOffset="-131781.2">9724 15475 1320,'10'0'111,"-6"3"-65,-4-3-6,9 4-8,-9-4 5,8 0 7,-8 0 2,6 2-3,-3 1 2,-3-3 11,6 4 6,-6-4 4,4 4 3,-4-4 5,5 7 3,-5-7 9,4 2-2,-2 2 0,-2-4 0,2 8 0,-2-8-3,0 0-3,-2 7-1,2-7-8,-4 6 2,4-6-2,-4 4 1,4-4 0,-5 4 8,5-4-2,0 0 1,0 0-9,-8 0-9,8 0-7,0 0-2,-11-8-3,7 5-6,2-3 0,-3 2-9,3-4 5,0 2-2,0-1 0,2-1-12,2 3 6,0-2-5,0-3-5,3 3 2,-1-2-9,2 4 3,1-3-9,-1 6 2,1-3-4,-1 2 1,0 0-1,2 3 1,-8 0-1,14 3 3,-8 0-4,0 2-3,-1 1 2,-2 1-2,-1-1 2,0 2 1,-2 1 0,-4 3-5,1-4 7,0-1-2,-3 0 5,0 5 0,-2-8-2,0 2 4,0-3-3,0 1 1,-1 0-2,9-4 3,-17-4-5,9 0 2,1-2-2,1-1 0,0-1 0,2-5-3,2 0-4,-1-1-1,6 1-7,-1-2 6,2 1-6,2 0 2,0 2 3,3 0 5,3 3-4,-1 1-3,4-1 7,-1 5-7,4 0 0,-4 4 2,2 4-2,3-2 1,-1 6 2,0-1 1,-3 4-2,3 5 1,-3 1 1,-2 4 0,-3 1-2,1 3-4,-2 6 10,-5-2 7,-4 3 10,-2 4 3,-5 3 1,-8-2 0,5 1 0,-9 1 2,-5-2-4,1-2 2,-2-5-3,0-3-2,3-2-2,0-5 3,2 1 6,1-7 1,2-1-1,0-3-2,2-2-5,0-4 8,1 3-9,3-7 1,-2-4-5,2 1 2,3-4-5,0 0 5,-1-1-5,4-1-1,1-1 2,2-1 9,0 1-5,4 2 3,-2 0-3,4-3-1,-2 4 3,5 2-2,1-1-3,2 2 2,2 4 1,2 0 0,4 0-1,0 2-5,6 3 9,1 1-3,3-4 1,2 4-2,-1 1 1,1-2-1,8 1 1,0-4 0,0 3-7,-4-2-38,6 3-57,-6-6-64,0 0-96,0-4-130,0 1-243,0-2 48,-4-2 78,-4-1-252,4-7-239</inkml:trace>
  <inkml:trace contextRef="#ctx0" brushRef="#br0" timeOffset="-129314.68">10767 15666 2026,'-8'-1'12,"8"1"16,-8-2 13,8 2 13,0 0 20,-11 0 14,11 0 5,0 0 1,-9-2 0,9 2-7,0 0-3,0 0 5,0 0-1,-10 0-4,10 0 0,0 0 4,0 0-3,0 0 7,0 0-6,0 0-1,0 0-5,0 0-1,0 0-8,0 0-2,0 0 13,0 0 8,0 0-3,38 2-1,-16-2-7,2-2-7,8 2-2,9-7-1,3 7 0,9-7 1,4 0-2,-2-1-3,5 2-4,-6 0-2,-7 1-11,-5-1-1,-3 2-6,-7 1-3,-5-1-1,-4 4-3,-2-7-1,-1 7-4,-2-3-1,0 1-1,-6 0-4,1 2-2,-1 0-2,-2-2-8,0-1-27,-2 3-29,0-2-48,-8 2-49,18-2-56,-12 2-67,0-1-88,1-2-166,-3-3-90,0 0 57,0 1-307,5-4-344</inkml:trace>
  <inkml:trace contextRef="#ctx0" brushRef="#br0" timeOffset="-127130.67">12230 15247 2705,'0'0'141,"-4"-3"-43,4 3 6,0 0 2,-4-4 8,4 4 2,0 0-18,0 0-10,0 0-13,0 0-10,0 0-2,0 0-7,0 0-6,0 0-7,0 0-3,0 0 0,0 0 18,0 0 7,4 15-4,-2-8-2,0 5-1,3 0-3,0 1 4,-1 4-2,0 0-3,0 1-2,2 4-4,-2 0-4,3 2-5,-3 1-2,1-1-4,3-2-6,-4 0 0,0-4-1,1 2-4,-1 1-4,0-8-25,-3 2-30,4-3-35,-3 0-27,1-1-33,-3-4-44,5-1-69,1 1-66,-4-7-114,-2 0-131,0 0 44,20-10-280,-9 3-281</inkml:trace>
  <inkml:trace contextRef="#ctx0" brushRef="#br0" timeOffset="-126869.56">12756 15441 2158,'2'-5'45,"0"3"33,0-6 15,-2 8 7,4-6 15,-4 6 11,3-3 5,-3 3-4,4-5-11,-4 5-15,0 0 8,0 0 20,-7 18 1,-1-7-5,-1 6-4,-5 0-6,-2 7-5,-4 3-6,-2 6-11,-3 2-7,-3 3-11,1-4-7,-3 2-4,3 0-6,-3-4-7,5 3-7,-3-7-27,7 0-35,3-8-39,-1 0-40,8-3-38,-4-1-52,4-6-52,2 2-62,3-5-115,4-1-101,2-6 5,0 0-240,8 4-242</inkml:trace>
  <inkml:trace contextRef="#ctx0" brushRef="#br0" timeOffset="-126364.14">12580 15923 1973,'8'-1'44,"-1"-3"40,0 2 16,-1 0 8,-6 2 13,8-3 5,-5 0 18,-3 3 1,11-3-4,-1 1-8,-2 0-8,2 2-4,1 0-10,2-4-4,0 2-5,-1 2-11,3 0-7,-2 0-12,1 0-7,-1 0-6,0 2-4,0 2-4,-3 0-4,2 2-1,-2 1-1,-4 0 2,-2 2 0,0 1-1,-4 2-7,-2-2-2,0 1-4,-4 2-3,0 0-2,-4-1-5,4 0-3,-2-1-2,0-2-4,1 2-3,1-3-1,2-1 0,-3 0 0,5-3-1,-2 2-3,2-1 0,-1 1-1,3-6-2,0 0-1,9 3-2,-9-3 2,10 4 1,-1-4 2,0 0 2,1 0 7,0 3 9,4-3 3,-4 2 7,1-2 1,-1 3 3,3 0 5,-4-1 0,1 5 9,0-6 4,2 6 3,-4 0 5,-2-2 6,2 3 5,-3-2 7,-1 1 5,-4 1-22,0 6 1,-2-5-2,-4 2-4,-1 3 6,-3-2 2,-6-2 2,-2 4-17,-1-3-1,-5 3-7,4-7 0,-6 2-6,0 0-14,2-4-27,-1 1-31,5-6-50,-2 0-62,3 0-54,1-2-72,-4-10-79,8-1-85,-2-2-174,4-2-40,3-9 86,5 0-427,4-3-468</inkml:trace>
  <inkml:trace contextRef="#ctx0" brushRef="#br0" timeOffset="-118112.68">13535 15360 2419,'0'0'-171,"0"-6"30,0 6 18,0 0 22,2-4 13,-2 4 15,0-6 14,0 6 5,2-7 11,-2 7 13,0-6 19,0 6 7,0-6 12,0 6 6,0 0 6,3-5 8,-3 5 2,0 0 0,0-4 5,0 4 0,0 0 4,0 0 0,0 0-4,-3-8 2,3 8 3,0 0 4,0 0-4,0-9-1,0 9 4,0-5 2,0 5 2,0-8-1,0 8-2,0-7-6,0 7 5,0-11-2,0 4 0,0 3-3,-2-3 6,2 1 0,-2 0 4,2-2 2,0 4 3,0-6-3,-2 7 0,2-5 4,0 8 5,-2-9-3,2 5 0,0 4 0,-2-9 4,2 5-2,0 4 4,-2-9-5,2 9 2,0-5 5,0 5-4,0 0-1,-2-7-3,2 7 4,0 0-3,0 0 0,0-6-5,0 6-2,0 0-2,0 0-8,0 0 20,0 0 17,-9 18 5,5-7-2,2 2-2,-5 2 3,3 2 3,-2 4-1,0 2 1,0 2-5,1 3-5,-2-1-5,3 2-7,0 1-4,0 1-5,2-1-7,0 2-3,2-4 0,0 5-9,4-5 2,-2 0-5,4 0-1,0-1-4,4-6 0,0 2-3,0-4-2,5 0-3,0-5-16,0 0-22,4 0-27,-2-4-36,4-2-41,-2-4-33,0-1-40,0-3-50,0-3-53,3 2-56,-4-7-121,4-3-103,-3 1 67,-3-2-290,4-1-291</inkml:trace>
  <inkml:trace contextRef="#ctx0" brushRef="#br0" timeOffset="-117548.99">13988 15426 2040,'0'0'-83,"-4"-9"24,4 9 25,-2-5 24,2 5 20,-2-7 22,2 7 16,-2-7 16,2 4 12,0 3 10,-3-7 9,3 7 0,0-8 4,0 8 2,0 0-5,-1-5 4,1 5-7,0 0 2,0-4-14,0 4-3,4-9-5,-2 5-6,3 0 3,2 0 1,0-2-4,2 3-4,-2-1-3,2 4-1,0-6-7,1 4-2,-1 0 1,2 2-11,-3 2 5,2 0-3,-1 4-1,0-5 0,-1 8-2,0-2-4,-1 5 3,-1 1-1,-2-4 6,1 8-1,-5-5 0,0 1-3,-3 4-2,-1-2-1,0 5 2,-4-5-6,-1 4 0,3-2-3,-2 0-2,-4-2-3,4-1-1,0-2-2,0 2-4,1-4 0,0 1-3,1-3 2,2 2-4,0-4 0,-1 1 4,1-1-1,0 0 4,1-1-3,2-1 0,-1-1 0,2-3 0,0 6-2,0-6-1,0 0-1,19 0-3,-19 0-2,21 0 3,-8-6-5,1 6 0,4-5 2,-2-1-5,1 2-21,1 1-22,-2-3-30,4 3-27,-4-4-39,-1 1-43,2-1-56,-3-1-62,-1 1-73,-1-7-138,0 7-8,0-7 56,-1 1-205,-2 0-161</inkml:trace>
  <inkml:trace contextRef="#ctx0" brushRef="#br0" timeOffset="-117221.54">14433 15116 1869,'0'-7'27,"-4"2"25,2 3 13,2 2 22,-2-7 16,2 7 11,0 0 1,0-6 1,0 6-8,0 0 1,0 0-2,0 0 17,0 0 18,0 0-3,0 0 1,21 18 0,-12-10 5,-1 1-1,2 4-1,3 2 0,0 3-1,-3-1-10,3 3-5,-3 1-4,4 2-9,-6 0-4,0 2-3,-3 1-9,3-1-6,-3 0-10,-3 2-7,-4 0-3,-1-1-10,-4 1-5,-3 3-20,-4-1-30,-2-3-43,-2 1-58,-1-1-61,-3 1-41,2-5-69,0 0-87,-3-5-144,1-1-133,3-3 73,2 0-393,3-7-428</inkml:trace>
  <inkml:trace contextRef="#ctx0" brushRef="#br0" timeOffset="-115727.23">17266 13493 2350,'0'0'-154,"1"3"20,-1-3 14,0 0 14,0 0 16,5 4 15,-5-4 11,0 0 7,6 5 8,-6-5 4,4 3 5,-4-3 1,0 0 7,0 0-2,4 4 8,-4-4 8,0 0 1,0 0 8,0 0 8,0 0 8,4 4 1,-4-4 4,0 0 3,0 0 6,0 0-1,0 0 0,0 0 11,0 0 9,0 0-4,2 4 3,-2-4 2,0 0 0,0 0-1,0 0-1,0 0-2,0 0 0,0 0-1,0 0-7,0 0-4,16-2 0,-6 2 1,0-2-1,3 2-7,3-3 2,4 3-4,1-1 3,2-1-2,7 0 0,-1-1 0,1 3-3,2 0 3,-3-2-7,1-1 3,-4 3-3,-4-2-1,1 2 1,-6 0-1,1 0-1,-3-2-2,-2 2 2,-3 0-5,-2 2-1,-8-2 0,0 0-12,0 0-5,0 0-4,-25 7-2,6-7-6,-4 3 1,-5-1 1,1 0 2,-3-1 0,2 2-4,4-1 12,0-2 1,3 2-1,1 0 1,4-2 3,1 1 0,0-1 6,5 2-6,-3-2 4,5 0 2,8 0-1,-8 2 2,8-2-4,0 0-6,0 0 11,0 0-2,41 0 0,-22 0 5,2 0-4,1 0 2,1 0 1,1 0 1,-2 0-1,0 0 1,-3 0-3,-2 0 2,-2 0 5,-1 0-2,-6 2-2,2-2-8,-10 0-5,0 0-4,0 0-5,0 0-6,-28 4 1,13-4-1,-2 1 7,-2-1-4,-3 3 8,4-3-8,1 2 2,2-2 6,0 0-2,3 1-4,1-1 10,0 0 0,3 0 0,-1 2 4,9-2 1,0 0 2,0 0 3,0 0 2,0 0 2,0 0 7,0 0-5,30-2 3,-20 1-4,1 1 3,0-2-2,-1 2 0,1-3 3,0 3 3,-3 0-1,-8 0-15,12-1-15,-12 1-8,6 1-28,-6-1-35,0 0-89,0 0-173,0 0 131</inkml:trace>
  <inkml:trace contextRef="#ctx0" brushRef="#br0" timeOffset="-111892.81">9686 16584 791,'0'0'212,"0"0"-54,0 0-45,0 0-22,0 0-10,0 0-2,0 0-9,0 0-6,0 0-3,0 0-7,0 0 1,0 0-3,0 0 5,0 0 8,6-5 6,-6 5 5,10 0 4,-2-2-3,1 0 2,2 2 0,1 0-2,3-4 1,5 2-3,0 1 2,8-3-3,2 2 0,9-4 1,2 4 4,14-10-10,24 5 8,9-6 7,8-1 12,6 1-1,4-3 3,10 2-3,7 0 1,8 1-8,15-1 0,13 1-1,42-2-1,5 2-4,6 0-6,6 6 1,6 0-6,5 5-12,1-4-6,-3 1-5,-3 3-2,-10-2-6,-38 2-5,1-2-1,-6 0-7,-11 1 1,-9-1-3,-14-1-2,-12-3-2,-8-1-3,-5 1-1,-13-1-2,-7 2-2,-8-1-3,-18 1 0,-13 2 1,-11-2 1,-8 5 1,-5-3 8,1 2 6,-6 1 2,-4-1-1,-1-3-3,1 5-2,-5 1-8,0-5-5,-2 5-10,-3-1-15,0 1-18,-2-2-18,-8 2-14,12 2-21,-12-2-14,0 0-19,4 6-17,-4-6-29,0 0-32,0 0-41,-20 7-56,8-4-58,0-1-132,-10 1-41,-8 2 44,0 2-143,-10 0-122</inkml:trace>
  <inkml:trace contextRef="#ctx0" brushRef="#br0" timeOffset="-111402.56">11828 16954 1786,'-4'-3'58,"4"3"20,-4-8 22,1 6 20,3 2 17,-3-8 14,3 8 5,0-7 7,0 7-20,-2-4-5,2 4 2,0 0-5,-2-4-1,2 4-8,0 0-8,0 0-11,-4-6-11,4 6-12,0 0-14,0 0-6,0 0-7,0 0-4,0 17-2,4-3-4,-2 4 5,-2 2-5,2 1 5,0 8-6,-1-3-3,-1 3-4,3-1-2,-1 5-2,-2-5-2,2 0 0,-2 1-12,2-3-29,-2 0-40,2-6-41,0 2-39,0-3-46,2-4-32,-2-1-34,7-7-57,-4 1-121,3-3-132,3-3 61,-1-2-227,3-2-207</inkml:trace>
  <inkml:trace contextRef="#ctx0" brushRef="#br0" timeOffset="-111066.78">12252 17200 2051,'0'0'78,"0"0"23,0 0 15,0 0 14,0 0 19,0 0 15,0 0 3,0 0-10,0 0-5,0 0-7,0 0-5,0 0 11,0 0 13,0 0 1,21 0-19,-2-5-8,2 5-1,9 0-7,-2 0-9,3-5-8,3 5-6,6-2 3,3 2-9,1-2-12,-1-1-7,-7 1-8,-5 2-8,-1 0-5,0-3-4,-7 0-7,-2 3-3,-4 0-7,3 0 0,-8 0-3,2 0-7,-1-2-16,-2 2-24,0 0-30,-3-4-42,0 4-46,-8 0-54,14-2-38,-10 2-55,-4 0-64,6-7-131,-4 3-176,0 0 72,0-1-397,-2 5-448</inkml:trace>
  <inkml:trace contextRef="#ctx0" brushRef="#br0" timeOffset="-109066.76">10335 9392 2409,'5'-7'-187,"-5"7"18,0-7 19,0 7 17,0-8 12,0 8 12,0-5 10,0 5-18,2-6-28,-2 6-256,0 0 87</inkml:trace>
  <inkml:trace contextRef="#ctx0" brushRef="#br0" timeOffset="-107680.64">13414 16859 695,'2'-10'268,"1"-2"-64,-1 2-16,0 0-18,-2-1-19,0 1 0,0-1 1,-2 0-3,2 0 14,0 4 12,-2-1-10,2 1 18,0-1-7,-5 3-4,5-4 8,-2 2-2,2 1-11,-2-1-16,2 7-11,-2-6-14,2 6-15,-2-7-13,2 1-14,0 6-13,0 0-11,0 0 0,0 0-7,0 0-3,2 26-6,0-13-4,2 4-2,-2 1-5,1 2-1,1 4-3,0 1-2,-2 1-2,2-3-6,1 3-15,-1-2-23,0 0-23,3-2-32,-3 0-22,-2-3-22,2 1-25,-2-5-29,0-2-35,2 0-34,-2 1-29,-2-7-71,3 1-141,-3-1-31,2-1 48,1 0-147,-3-6-111</inkml:trace>
  <inkml:trace contextRef="#ctx0" brushRef="#br0" timeOffset="-107383.43">13815 17024 1630,'8'-8'27,"1"1"19,-3 0 11,1-1 21,-1-3 18,-2 3 17,0-3 10,0 1 13,0 2 2,1 3 2,0-3-7,-3 1-6,2 1-23,-2 1-8,2 2-10,-2-2 1,-2 5-27,2-7 3,-2 7-6,0 0-4,-4 18 11,-4-7-5,-1 11-3,-2 2 8,-3 3-9,-5 4 0,-5 6-2,-4-1-12,-5 18 4,-3-4-3,6-11-5,5-4-4,-1 0-4,8-7-1,0-1-24,2-1-27,2-6-31,4-3-39,-1-5-33,3 2-37,4-7-33,0 1-41,2-3-71,4-2-143,-2-3-27,0 0-198,14-3-170</inkml:trace>
  <inkml:trace contextRef="#ctx0" brushRef="#br0" timeOffset="-106780.92">13887 17415 1887,'0'0'44,"7"-6"28,-7 6 13,5-1 10,-5 1 12,0 0 4,6-6 6,-6 6-10,7 0-10,-2-6-13,1 4-8,0-1-9,3 1-5,1-6-12,-3 6 0,8-3-6,-1 0-6,1 3-7,-4 0 3,1-1-8,1 1 0,-3 2-6,0 0 0,0 0-2,-2 0 4,0 5-1,-4-1 0,1 1 5,0 3 0,-5 1-5,-3 2 1,-1 2 3,-1 0 0,-3 1-7,-4 3-2,1 0 1,-2 0-2,-2 2-4,1-5 2,1-1 2,0 1 3,4-6-5,-2 4-2,2-4 3,2-2-2,1 1 0,-1-2 2,3 2-1,0-6-4,0 1-4,4-2 2,0 0 0,0 0-8,0 0 1,0 0 4,0 0 0,0 0-2,0 0 10,27-3-18,-22-1 3,-5 4-3,19 4 2,-11-4 2,2 1-4,-1-1 2,2 7 2,-3-5 6,3 3-8,-5 1 7,2-2-3,1 1 16,-2 3 9,1 3 15,-4-4 8,2 3 2,0 2 3,-3-1 1,1-1 2,-4 3 1,0-6-3,-2 8 3,0-8 2,-3 4-4,-3-3-2,0 1-3,0 2-5,-6-4-7,2-5-1,-3 3-1,-2 3-8,-2-8 1,1 2-6,-1-2-11,1 0-24,-1-2-28,2-4-41,-2-1-31,4 0-30,-2 0-38,1-1-43,4-1-44,2-3-29,2 0-44,2 2-140,4-4-27,2 1 72,6-6-133,4 0-68</inkml:trace>
  <inkml:trace contextRef="#ctx0" brushRef="#br0" timeOffset="-106291.17">14437 16653 1513,'-10'-9'27,"-1"-3"23,3 4 29,-1 1 19,5 0 18,-3 0 13,1-1 8,2 1 4,0-2-1,0 1-14,0 1-4,4-1-11,-2-3-7,2 1 3,2 2-5,-1 1-6,4-2-7,1 1-4,0 0-6,3 0-8,-1 7-7,1-6-9,2 7-6,1 0-3,-2 0-5,4 0-4,-2 8 1,1 4-8,0-3 2,-3 7-1,1 5 5,-3 2 4,-5-1 6,2 5-4,-2 0 5,-6 2 2,1-1-7,-4-1 0,-1 1 0,4 1 1,-6-5-8,3 4 0,0-8-1,-1-3-5,3 0 2,-1-1-2,1-3-3,0 0 1,2-5-4,0 5-2,0-6 3,0 0-4,0 0-3,4 1 4,4-3 0,0 3 0,8-6 1,6 2-3,3-4-3,7 0-21,4 2-68,9-4-90,-2 2-130,0-6-192,4 0-148,5-3 94,1-2-364,22-8-384</inkml:trace>
  <inkml:trace contextRef="#ctx0" brushRef="#br0" timeOffset="-104859.72">16136 16139 2346,'-10'0'2,"10"0"28,0 0 5,0 0 13,0 0 9,-13 0 12,13 0-4,0 0-2,0 0-6,-5 4-5,5-4-7,0 0-4,0 0-5,0 0 0,0 0-1,0 0-6,0 0-2,28-4-6,-18 4 7,1-3-5,-1 3-5,6 0-1,-5 0-4,7 0-28,-3 0-43,0 0-56,-1 0-56,1 0-65,-2 3-127,-1 1-112,0 1-127,-6-1-99</inkml:trace>
  <inkml:trace contextRef="#ctx0" brushRef="#br0" timeOffset="-104646.91">16246 16350 1784,'-13'11'66,"3"-2"15,-1 0 12,4-1 8,-1-3 11,2-1 2,2 4-8,1-8-7,-1 5-8,4-5 6,0 0 12,7 7-12,3-4-7,5-3-6,4-3-13,2 1-5,11-1-8,6-4-31,5-1-43,3-3-63,1-4-75,-3 3-98,3-1-217,-11 3-24,0-3-148,-5-1-137</inkml:trace>
  <inkml:trace contextRef="#ctx0" brushRef="#br0" timeOffset="-103563.85">17929 15571 1675,'4'-6'-16,"-1"4"29,-1-3 18,3 1 16,-5 4 18,6-7 13,-4 5 9,-2 2 5,2-6 2,-2 6 5,4-6-1,-4 6-4,3-4 1,-3 4-8,0 0-8,3-3-4,-3 3-8,0 0-8,0 0 1,0 0-6,0 0-5,0 0 3,0 0-2,0 0 1,0 0-5,0 0 2,0 0 2,0 0 0,0 0-3,0 0-5,0 0-5,0 0-1,-20 0-5,15-6-5,3-2-2,-1 0-3,0-1-7,2-2-4,1 2-2,-2-5-1,2-3-5,2 2 7,-1-2-7,5 3-1,-2-4-1,3 6 0,-1-2-6,1-2-3,3 5 8,1 0 5,-2 2-7,5 1 4,-4 0-1,3 3-3,0 1 0,-3 4 0,2 1 1,2-1-2,0 8 3,-3 0-1,2 4-2,2 0 5,-3 6 9,-4 3 15,2 1-6,-4 3 9,-2 2 7,-2 2 2,-4 3 7,-4 4-5,-4 2-8,-2-4 0,-4 8-4,0-11-1,-1 0-3,-1-2-2,0 1-1,0-6 1,0 0 0,2-7-3,1 0 2,2-1-3,-3-5 3,7-1-7,-4 0 1,0-4-4,3-1 15,-1-2-19,1-3 4,1 0-2,9 0-1,-15-6-1,9 2 0,2 0-1,0-2-9,2 2 6,2-4 0,2 3-2,2-1 0,0 0-4,4 1 3,0 3-3,2-3 4,2 3-3,3-1-1,-2 3 2,4 0 0,-1 3 0,4 2-3,-3-3 4,5 4-4,0-1 6,1 3 1,-2-1-3,0 0 2,1 2 2,0-1-1,0 1-3,-5-1 0,4-1 3,-4-2 2,1 3-13,-2-3-31,1 0-33,0-1-36,0-3-55,-3 2-68,4-3-76,0-3-172,-2 2-55,-2-5 52,1 0-163,-3-1-144</inkml:trace>
  <inkml:trace contextRef="#ctx0" brushRef="#br0" timeOffset="-103233.66">18741 15615 1830,'0'-6'23,"0"6"16,0 0 15,0 0 21,0-7 22,0 7 10,0 0 4,0 0 2,0 0 1,0 0 0,0 0 6,0 0 15,8-4-5,0 4 10,3-4-9,4 1-1,4 0-8,3-1-9,4-1-11,2 0-3,2 2-12,1-5-8,-1 3-6,0 1-9,-1 0 1,-3-1-6,-5 1-7,1 2-5,-4 0-10,0-2-24,-4 1-28,-1 2-31,-1-2-29,-1 3-32,0-3-39,-5 1-51,2 1-48,2 1-46,-6-4-126,0 4-124,-4 0 48,4-8-154,-2 2-144</inkml:trace>
  <inkml:trace contextRef="#ctx0" brushRef="#br0" timeOffset="-102517.97">20160 15316 1837,'0'0'42,"0"0"10,0 0-2,0 0 9,0 0 13,0 0 12,0 0 2,-21 7-3,21-7-1,-7 2-1,3 0 2,-3 0 0,7-2-5,-10 2-5,2-2-2,8 0-4,-14 0-4,4 0-4,2-2-11,-1-2 0,-2 2-7,1-5-2,-1-1-6,3 3-1,-3-10-1,2 9-6,3-8 2,-2 3 3,4 1-3,-2-1-8,4 1 4,-1 0-4,3 3-8,0-2 1,3 3 0,3-1 1,0 1-5,4 0-1,1 1 0,2 3-6,-1-1 6,3 3-3,5 3-2,-4-1 7,4 7-6,-2-1-2,1 5-3,-1 0 9,-4 2-5,2 4 1,-7-4 4,-2 6 5,-1 3 8,-4-6 0,-7 7 3,2-4-1,-9 8-5,-4 0 4,-2-3-5,-4 1 0,-3-1-5,-3 3 4,1-8-2,1-2-2,-2 2-1,3-6-1,4-2 6,-2 1-11,4-7 3,0 0 3,2 0 0,2-5-3,2 0 0,1-2 1,0-2-6,4 0 0,0-2 4,2 1 1,2-4-10,4 1 5,0 2 3,4-1-1,4-1 9,0 0 1,8 1-1,-2-1 7,5 2-4,1 4-2,0-6 2,4 6-1,-1 0-1,1 0-3,-2 0 1,4 6-1,-1-6-3,3 4-6,0 2 6,-3-2 1,1 3 0,-2-1-3,-1-1 0,4-1-18,-6 2-31,-3 1-34,2-7-38,-3 7-49,2-5-62,0-2-63,-2-2-159,0 2-87,-3-7 51,4 7-133,-3-7-116</inkml:trace>
  <inkml:trace contextRef="#ctx0" brushRef="#br0" timeOffset="-102225.09">20770 15192 1816,'2'-11'109,"0"0"16,0 6 4,-2-1 2,2 1 7,0 1-3,-2 4-1,0 0-10,4-6-24,-4 6-5,0 0-15,0 0 24,0 0 11,4 21 5,-6-7-5,-3-1 4,2 8-1,-5 2 1,-4 6-5,-2 0-8,-3 2-10,-4 6-7,-4 3-9,-7 13-8,-5 0-5,8-11-5,-9 7-9,8-7-23,4-9-30,2 1-34,2-9-27,5-2-35,3-2-25,0-6-33,2-2-41,4 1-43,4-7-40,-1 0-60,5-4-126,0-3-67,0 0 73,0 0-130,29-12-87</inkml:trace>
  <inkml:trace contextRef="#ctx0" brushRef="#br0" timeOffset="-101726.04">20867 15563 1777,'4'-4'127,"0"3"18,0-5 10,-4 6 11,6-5 1,-1 3 7,-5 2-8,7-4-19,-7 4-12,5-4-15,0 0-14,0 1-11,5 2-12,-4 1-9,4-3-8,0 0-9,-2 1-5,2 2-7,0 0-2,-10 0-4,18 2-3,-12 1-5,3 0-2,-3 1 3,0 0-3,0 4 4,-3-1-3,-3 0 1,0 5 0,-3-4-6,-2 4-1,0 2 0,-1 0-2,-5-1-4,3-4-5,-3 4-6,0-1-1,1-2-6,2 1 2,-3-3-2,2-1 6,3-1-2,0 2 4,1-2-1,-1-2-4,2 1 3,0-1-2,0 4 3,1-7-2,3-1 1,-2 6-3,2-6 1,0 0 0,10 6 0,-1-4 5,0 1 7,-1-1 4,5 3 9,-2 0 2,3-1 5,1 3 8,-2-1 6,2 2 5,-2-1 3,-1-1 8,1 3 1,-3 0 5,-2 2 4,2-3-1,-4-1 3,-4 4-2,0-3-3,-4 5-5,-2-5-8,-3 5-2,-4-3-6,-1 1-5,-3 0-20,-4-1-35,-2 0-53,-3-1-63,-1 1-64,0-2-83,-3-3-93,-5 1-136,-6-4-158,-1 1 59,-2-1-389,3-2-463</inkml:trace>
  <inkml:trace contextRef="#ctx0" brushRef="#br0" timeOffset="-100728.6">17728 16545 2491,'0'0'-140,"0"0"38,0 0 17,0 0 29,0 0 22,-9-3 27,9 3 15,0 0 12,0 0 13,0 0 7,0 0 5,0 0 11,0 0 6,0 0 8,0 0 0,0 0 3,0 0 0,0 0-1,0 0 2,0 0 0,-3-2-4,3 2 0,0 0-3,0 0-5,0 0-6,0 0 4,0 0 1,0 0-3,21-5-1,-13 5-14,4-2-2,1-4 5,4 6 0,3-5 11,3 3 11,5 2-2,3-6 5,10-2 1,5 3 2,12-2 1,19-5-5,8-1-5,13-1 5,10 4-2,15-4-3,10-1 3,9 3-5,8-2-4,9 1-2,37-3-2,15 3 6,7 0 2,-3 2 2,2 2 0,-1 1-1,-2 1-4,2 0-5,-6 1-3,-35 5-2,-8-5-6,-12 2-6,-9 0-2,-16-2-5,-10 1 0,-16 3-5,-19-3 2,-18 3 0,-19-5 3,-7 7-1,-9-5-4,-4 2-5,-11-2-7,2 1-4,-5 1-3,-6 3-12,2-6-14,-3 4-17,0 2-28,-7 0-26,13-4-30,-13 4-26,0 0-32,0 0-36,0 0-46,0 0-56,0 0-62,0 0-151,0 0-44,0 0 54,-30 6-225,20-6-234</inkml:trace>
  <inkml:trace contextRef="#ctx0" brushRef="#br0" timeOffset="-99468.28">19289 16802 2099,'-4'-6'11,"0"3"26,4 3 31,-7-4 24,3 0 22,4 4 12,0 0 0,-5-4-9,5 4 1,-6-4-6,6 4-10,0 0-22,-4-3-9,4 3-4,0 0-7,0 0-14,0 0 3,0 0 9,-2 17 1,4-6-4,-1 2 1,2 2-6,0 4-4,-1-2-1,2 4-6,-2 4 7,2-2-15,-3 3 1,3 1-6,-2-6 1,2 1-10,-3-2 5,2-1-29,1 2-39,-2-7-41,0 1-58,2-2-58,4 1-54,-6-7-132,3-1-150,2-4 63,1 2-189,-8-4-161</inkml:trace>
  <inkml:trace contextRef="#ctx0" brushRef="#br0" timeOffset="-99147.26">19802 16981 1904,'-6'-4'46,"-3"2"23,9 2 21,-9-2 17,5-1 15,4 3 6,-6-2-1,6 2-2,0 0-2,-7-4-15,7 4 0,0 0 5,0 0 9,0 0-1,15-3-6,-5 3-3,6 0-9,-1 0-6,8-5-9,4 3-10,1-1-6,4 0-6,1 1-7,1-1-6,0 1-20,2 2-54,-1 0-51,2 0-42,-1-2-72,0 2-86,-5 0-149,1-4-144,-2 2 72,0 2-237,-3-6-221</inkml:trace>
  <inkml:trace contextRef="#ctx0" brushRef="#br0" timeOffset="-98869.27">20744 16754 1996,'-4'-11'45,"0"4"27,4-1 32,-5-1 20,3 4 24,0 3 22,2 2-7,-4-8-10,4 8-11,-2-5-12,2 5-6,-3-6-23,3 6-9,0 0-10,0 0-9,0 0-1,0 0-11,0 0 3,9 19-1,-5-10-6,3 6 1,-1-1-8,0 5-2,2 1 0,2 2-3,-2 4-9,0-4 0,-1 5-29,3-5-55,1 3-52,-3-4-73,1 0-89,-3-2-179,0-4-138,0 0 81,4-1-272,-2-1-259</inkml:trace>
  <inkml:trace contextRef="#ctx0" brushRef="#br0" timeOffset="-98550.64">21233 16823 2301,'-4'-14'74,"2"7"24,-1 1 23,2-1 21,-1 3-7,2 4 9,0-8-10,-3 5-15,3 3-12,0 0-12,-2-7-11,2 7-8,0 0 15,0 0 24,-10 22 7,3-9-3,-4 2 2,-1 5 0,-6 8-4,2 2-6,-7 8-7,-1-3-10,-1 4-9,-13 11-2,0-2-11,6-6-8,4-6-5,-1 2-6,3-8-8,1 3-22,6-6-32,0-5-40,4-3-42,4 3-34,1-7-39,0-2-36,1-6-48,8 1-42,1-2-39,0-1-93,8-3-131,-8-2 39,18-2-246,-3-2-251</inkml:trace>
  <inkml:trace contextRef="#ctx0" brushRef="#br0" timeOffset="-98052.82">21303 17394 2210,'13'0'74,"-13"0"13,8 0 12,-8 0 15,6-5 9,-3 3 0,6-4-1,-5-1-13,2 2-4,0-2-5,2-1 6,-1 1 2,1-7 4,1 5-2,-3-4-9,1-1 1,-3 1 3,0-1 4,-2 2-5,-2 3-11,-2-2-6,-2 3-13,-5 1-7,1 1-5,-5 4-25,-2 2-4,-3 0-4,0 6 1,-5 2-5,-1-1-2,2 6-3,0 1-2,0-1 0,4 1-4,1 0 2,2 1-5,4-1 3,1 0-5,6-4 5,-1 0-1,8 2 0,1-4-1,2-1 0,4-1 1,2-4-3,2 0-1,1 2-1,0-4-1,4-4-3,-5 2 4,6 2-1,-3-6-4,-2 4 1,2-1 0,-7 1 1,2 0 4,0 2 3,-4-5-3,0 5-3,1-1-6,-9 1 5,15 8 28,-7-3 5,-1 3 1,-1-2 1,-1 6 6,2-2 0,0 4-4,0 1 2,-3 2-5,0-2-4,0 1-3,0 3-2,-1-6-4,2 2-22,0 3-48,-4-3-61,7-6-68,-7 2-69,4-2-78,-3-2-111,1-1-232,4-4 76,0 3 74,1-5-340,-8 0-336</inkml:trace>
  <inkml:trace contextRef="#ctx0" brushRef="#br0" timeOffset="-97511.62">22476 16019 2295,'-6'-7'-14,"6"7"17,-2-4 10,2 4 15,0 0 14,-7-5 5,7 5-1,-3-3-5,3 3-3,0 0-1,10-5 2,-10 5-3,12-5-2,-4 5-4,2 0-3,0 0-2,2 0-3,4-3-2,0 6-5,3-3-28,1 0-40,0 0-44,2 0-57,-3 0-51,0 2-94,-2-2-117,-3 3-124,-2 0-43</inkml:trace>
  <inkml:trace contextRef="#ctx0" brushRef="#br0" timeOffset="-97304.79">22654 16182 1580,'-5'9'71,"1"-2"21,0-1 17,0-2 24,0-1 13,2 3 6,2-6-5,-4 2-9,4-2-20,0 0 1,8 6-3,0-5-12,7-1-13,5 0-7,1 2-24,6-4-51,1 1-83,3 1-107,-1-6-166,2 4-186,-3-4 78,-1 1-116,6-3-73</inkml:trace>
  <inkml:trace contextRef="#ctx0" brushRef="#br0" timeOffset="-84763.42">24431 15895 2095,'4'-7'136,"-1"3"13,-1-1 11,2 5 19,-4 0-5,4-5-5,-4 5-13,4-6-17,-4 6-14,0 0-21,0 0 1,2 11 15,-6 1 1,-4 5-5,-6-2-9,2 6-6,-9 4-3,-5 9-4,-6 1-6,-12 9 4,-4 2-5,1 3-9,-4 6-6,2-6-5,3 5-7,-2-6-5,5 0-2,2-5-3,7-6-12,7-8-16,6 0-30,2-10-36,2 5-45,2-6-27,5 3-36,1-7-32,0-5-44,7-1-44,2 1-39,2-7-47,-2-2-86,16 0-48,-4 0-7,5-2-186,0-3-179</inkml:trace>
  <inkml:trace contextRef="#ctx0" brushRef="#br0" timeOffset="-84375.74">24159 16612 1948,'0'0'84,"8"-9"33,-6 9 13,-2 0 15,2-8 6,0 6 2,-2 2 9,6-5-10,-2 0-17,0 1-15,2 2-8,5 0-10,0-4-4,2 6-8,1-5-9,4 5-6,-4-2-2,3 2-11,0 2-8,0 2-6,-3-3-2,2 5 6,-4-2 9,1 1 15,-4 6 12,-3-3 11,-4 2 3,-2 4-2,-4-1-2,-3 5-5,-6-2-10,1 3-4,-5 0-6,-4 2-6,0 0-6,-1-1-4,2 2-6,0-7-7,1 4-2,3-5-7,0-1-2,4 0-4,2-5-4,-2 1 0,2 2-4,2-2-4,-1-4 2,3 3-4,1-2 3,3-5 18,2 5 2,0-6 5,17 2-5,-2-4-5,9 2-1,5-6-7,13 1-3,14 1-2,24-7-11,4-5-58,0 3-101,0 0-126,3-7-178,-3 2-278,-1 0 60,-4-2 89,-6-6-465,0 4-521</inkml:trace>
  <inkml:trace contextRef="#ctx0" brushRef="#br0" timeOffset="-83409.25">23387 15512 2812,'-6'-8'-34,"2"1"41,-2 0 34,2 1 29,2-3 13,-2 2-9,2 0 2,2-3 5,0 0 1,4 3-9,3-7-2,4 3-6,5 0-3,4-3-4,3 3 0,2 0-5,2 0 2,3 4-8,-2 1-2,3 5-8,-3 1-4,0 0 4,-2 4-9,1 2 2,-6 5-1,0 2 2,-2 0 7,-5 8 8,0-3 8,-6 6 1,-6-1-2,-2 2-2,-2 0 0,-6 2-7,-3 3-4,-2-2 2,-4-1-6,0-2-3,2-1-1,-3 0-3,0-5-2,4 0-2,0-6-3,4 1-2,0-3 1,0-2 0,3 1 0,1-2-3,0 0-2,3-5-2,1 1-3,2-4-3,0 0 0,9 3-3,-9-3-1,14 3-1,-5-3 0,3 0 0,1 4 0,0-4-2,1 3 0,4 3 0,-5 0 1,5-1 3,-3 4 1,0 3 9,5-5 4,-6 7 8,0-4 8,-3 3 11,2-2 12,-4 4 14,-5-2 9,0 3 9,-8 1 0,0-4 7,-3 3-10,-3 3-2,-3-4-8,-6 5-8,-7-6-5,-3 3-8,-3 0-2,-2-2-6,-8 1-24,3-2-50,0-3-62,3 3-88,0-7-87,-1-1-121,5-2-143,2-1-186,0-3 71,6 0-498,-1 0-608</inkml:trace>
  <inkml:trace contextRef="#ctx0" brushRef="#br0" timeOffset="-81869.67">6951 15268 2875,'-2'-9'-181,"0"0"32,0-3 24,0 0 23,-4-1 22,1 0 20,-1-3 17,-1 2 17,-3-2 16,0 0 10,-4 2 6,0-6 4,-3 5 6,-2 2 5,0-6 4,-10 3 1,3 1 0,-8 0-4,-2 4-1,-2-3 1,-1 3 0,-1 1 0,-4 1-4,-1 5 0,1-3 2,-3 7-4,-4 0 3,-10 7-3,-23 3 0,-3 7-2,0 4 3,2 1-2,-1 10-2,0 3 4,2 3-2,-3 5 0,-2 3-1,2 0 3,0 8 0,4-2 2,4 6 1,0 2 0,3 4 0,3-1-1,4 2 4,4 3 0,7 2 12,5 1-3,9-2-1,1 2 0,9 3-2,12 2 2,2 1-6,10-2 0,7-6-1,3-8-4,11 20-1,8-2-2,6 1 2,5-7-3,6-5 0,9 0 0,4-6 3,5-1 2,7-8-3,5-4-1,4-1 4,2-5 0,7-2-4,2-7 3,5 0-2,7-10 5,2-2 5,3-7 4,3-5 9,6-6 10,6-8 14,2-6-4,1-5 0,1-7 3,2-7-2,2-8 0,-1-5-7,1-7-1,-6-4-8,-6-3-2,-5-6-8,-13-6-3,-6-7-1,-13-2-2,-10-4-5,-13-7-4,-13-3-5,-10-7-1,-11-8-6,-13-4-2,-8-6-1,-7-3-5,-11-2-5,-5 3 4,-8 4-3,-6 4-3,-10 7-6,-2 7 9,-7 9-5,-7 8-1,-8 11 0,-9 11 0,-12 10 2,-8 5-4,-8 14-5,-9 10-6,-5 7-5,4 7 1,6 9-11,7 5-7,8 8-17,7 10-13,8 2-22,7 10-30,7 10-25,11 9-41,8 8-41,7 3-58,8 6-157,11 0-58,1 0-129,9-1-132</inkml:trace>
  <inkml:trace contextRef="#ctx0" brushRef="#br0" timeOffset="-78363.67">19954 6260 1807,'-13'-6'28,"0"1"6,3 2 5,0 2 18,5-3 25,-1 2 25,2-3 6,4 5-1,-8-5 0,3 1-1,2 0-8,-1-1 1,4 5-1,-2-8 9,-1 4 9,3 4 2,-1-7 0,1 1-7,0 6-4,0-7-4,1 2-10,4 0-7,-1-1-12,1 2-5,4-1-9,1 0-8,2 4-5,3-1-8,5 0-3,0 4-7,6 1-3,0 3-2,1 5-5,-1-3 1,0 8-5,3 1 1,-6 3 1,-2-3-5,-7 3 1,-2 3-2,-6 0-2,-6-2-1,-5 3 3,0 0-1,-7-2-5,-2 0 3,-3 2-1,-2-2-3,0-5 1,1 1 2,2-5-7,-1 1 4,2-3 0,0-1-2,3-3 3,1 1 0,0-5-4,1 0 2,4-2-2,6-1-1,-14-1-2,14 1-2,0 0-2,-4-8-1,4 8 0,0 0 2,9-7 0,0 5-2,-1-2 2,0 4-2,5 0-2,0 0 1,6 0 0,0 4-2,0-1-2,3 5 4,0-1-3,2 1 3,1 4 1,-3-4-2,1 6 1,-4-2 0,0 0 1,-3 1 1,1 0 3,-6-2 12,0 3 9,-5-1 8,-4 1 2,-4-3 0,-2 2 0,-7 1-2,-3 2-4,-4-7-2,-3 5-1,0-4-3,-4 0 0,-1-3-1,1 0-3,0 0 0,0-3-9,3 0-14,-1-3-19,4-1-20,0 0-16,3 0-47,2-4-47,2-1-35,0-4-43,8 2-40,4-1-42,0-3-76,6 0-124,5 0-9,6-3-248,7-2-261</inkml:trace>
  <inkml:trace contextRef="#ctx0" brushRef="#br0" timeOffset="-78002.51">21043 6532 2078,'10'-14'18,"-2"5"16,-4-2 18,-2 1 12,1 1 24,-6-3 20,3 2 14,0-1-8,0 2 9,-2 0 4,2 5-9,0-4 12,0 3-5,0 5-11,0-9-7,0 9-14,0-9-8,0 9-12,0-6-12,0 6 2,0 0 13,0 0-3,-14 21 2,6-8 7,-5 7 4,-4 2 2,-6 11 0,-7 3 7,-18 15-4,-3 4-5,-11 3-6,-8 0-7,-4 3-6,-5 1-4,2-1-6,-4 1-4,5-5-4,1-3-6,7-1-2,7-7-3,8-3-7,9-2-1,7-11-5,11-7-2,4-4-8,3-3-12,7-1-2,0-6-9,7-1-20,5-2-30,8-2-41,1-3-46,3-1-60,5-3-76,7-4-79,-2 0-150,6-2-85,-3-1 50,5 3-338,2-4-365</inkml:trace>
  <inkml:trace contextRef="#ctx0" brushRef="#br0" timeOffset="-77494.74">20649 7353 2481,'-11'-4'15,"0"0"19,3 1 23,-3-1 18,3 0 22,-1-2 19,1 1 14,1 1-3,1-2-13,0 0-9,3 1-6,2-1-9,1-2-10,4 2-15,0 1 0,4-1-8,1 2-3,0 1-1,3 1-6,1-2-4,-1 2 2,2 4-6,-2 0 2,2 2-4,0 2 6,-2 3 5,1 2 5,-5 2 3,-1 3 8,-3 3 5,-4 1 2,-4 5 3,-5 2-1,-6 6-1,-7 2-2,-6-2-3,-4-1-2,-17 14-4,-1-7-5,7-7-3,5-7-1,4-3 1,5-4 3,5-1 4,3-4-13,2-2 0,4 1-2,3-5-3,5-2-3,7 0-3,9-1-8,9-4-3,12 0-2,17 0 0,16-4-10,32-3-32,10 0-58,8-4-98,6-2-144,8-2-231,2-5-134,-5 1 87,-2-2-535,-1 0-601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10-20T11:12:10.3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1798 4486 1143,'-12'-2'242,"2"0"-77,-1 0-31,0 0-29,1 1 2,2 1 3,-1-2 2,-1 0-5,10 2 2,-11-4-4,4 4-6,7 0-6,-12-2-3,12 2 1,-10-1-15,10 1 2,-8-3-16,8 3-7,0 0 3,-10 0-10,10 0-2,-6-2-3,6 2-2,0 0-7,0 0-1,0 0-4,0 0-3,0 0 0,-12 0-3,12 0-2,0 0-3,0 0-2,0 0-1,0 0-3,0 0-2,-10 2 1,10-2-4,0 0 3,0 0-2,0 0-1,0 0 1,24 10 4,-13-8 2,6 0 2,4 1 2,4-1-4,6 2-2,4-2 1,5-2-1,6 0 2,3 0-2,2-2-2,11-2 5,-1-1-3,26-6 5,-1-5 2,5-3 1,9 0-3,8-2 4,4-2-5,7 2 1,-2-1-1,-9 4 4,0-1-7,-9 2-4,-8-1 0,-7 6 4,-18 0 0,-10 4-9,-12 1 5,-4-1-4,-5 2 1,-5 2-1,-1-1-3,-9 1 6,1 2 3,-1-2 3,-4 3 11,0-4 5,-4 4 8,1-2 6,-3 2 2,1-1 0,0 0 2,-3-1-3,0 3-2,-8 0-5,16-4-2,-12 4-4,-4 0-1,12-3-3,-12 3-2,9-2-1,-9 2-2,8-1-4,-8 1-4,9 0-2,-9 0 1,0 0-3,7-3 0,-7 3-1,0 0 2,8-4-2,-8 4-1,0 0-1,0 0-1,6 0-1,-6 0 3,0 0-3,0 0 0,0 0-12,0 0-11,0 0-10,0 0-22,0 0-16,-15-7-28,15 7-30,-10-2-31,2 0-36,8 2-37,-12 0-45,6-3-75,-2 1-172,0-2-7,0 0 64,-1 0-145,4-3-106</inkml:trace>
  <inkml:trace contextRef="#ctx0" brushRef="#br0" timeOffset="802.46">3902 2282 1636,'-2'-4'-19,"0"-1"22,2 5 16,-2-6 12,2 6 6,0-6 11,0 6 3,-2-5 1,2 5-1,0 0-8,0 0-6,-2-7-4,2 7-5,0 0-2,0 0-1,0 0 2,0 0 3,-2 22-2,-3-11 0,5 2-1,0 6 2,5 2-3,-5 7-7,0 1 2,2 10 1,0 2-1,0 5-2,2 7 3,-2 5-1,1 19 3,0-7 1,1 11 5,3-3 4,-1 5-1,3-5-1,-3 3 0,3 1 1,1 2 3,2 3 8,0 1 2,0 3 0,3-1 2,0 6 0,2-2 1,-1 1 0,4-6 0,-2 1-8,0-7 1,-1-1-1,1 0 1,-2-3 2,-2-1-3,-1 1-1,0-1-7,-2-2 8,3 3 4,-4-1-9,-3-1 1,0 1 3,1-1-8,-4-10-1,0-8 1,3 15-5,-4-10 1,2-8-2,-3-1-2,-2 1-5,3-1 5,-3 2 0,0-4-4,0 3 2,0-3-4,0-1 1,0-3 11,0-3-3,2-3-2,0-2 0,-2-6 1,0-2-1,2-5-5,-2 0 1,0-6-7,1-3 2,2 0 1,-3-2-5,2-2-3,-2-1 2,0-1-5,0-3 2,0 1 3,0-1-4,0-1-7,0-1 8,0-3-7,0 2 9,2 2-1,-4-4-3,2 1 0,0-6-10,0 8-9,0-8-12,2 5-40,-2-5-32,0 0-34,0 0-47,-7-24-61,6 7-65,1-4-171,-6-8-31,1-7 45,0-6-158,-1-14-118</inkml:trace>
  <inkml:trace contextRef="#ctx0" brushRef="#br0" timeOffset="1614.66">3894 2341 1600,'6'-4'-55,"-4"1"17,4 0 18,-4 0 18,-2 3 14,5-4 13,-5 4 5,8-4 6,-8 4 8,6-3 3,-6 3 2,5-5 1,-5 5-2,0 0 1,4-3-1,-4 3-2,0 0 0,4-4 0,-4 4-3,0 0 3,0 0-3,7-3 4,-7 3 2,0 0-2,4-3-1,-4 3-3,0 0-2,10-6-8,-4 4-3,4-1-2,0-3-2,4 0-3,8-1-3,3-3 2,15-2 3,11-1 4,24-8 3,13 1 2,5-4 3,8 0-3,9 0 3,5-2-2,4-1 1,8 3-3,11-6 2,3 6-2,8 0-3,5 2-1,4 2-3,-6 1-2,-7 2-3,-7 1-2,-11 3 0,-10 2-3,-12-2-1,-6 6-2,-13 0-1,-20-1-1,-12 4-3,-11 1-10,-5-1-5,-4 2-4,-6-2 0,-1 2-6,-5 0-7,-2 1-6,0 1-10,-3-2-10,-6 0-17,6 2-16,-5 0-19,-2 0-21,3 0-26,0 0-24,-3 2-35,-1 0-88,-1-1-350,-2 1-142</inkml:trace>
  <inkml:trace contextRef="#ctx0" brushRef="#br0" timeOffset="2728.49">4274 6511 1689,'-8'2'-13,"2"0"14,6-2 5,-15 0 1,7 2 13,8-2 17,-11 0 14,11 0 7,-10 1 4,10-1 1,-9 0-4,9 0-4,0 0 4,-8 2 1,8-2 5,0 0 1,0 0 11,0 0 3,0 0 5,0 0 3,0 0 0,0 0 2,0 0-10,0 0 2,0 0 0,0 0-11,0 0 3,0 0 3,23 2 0,-11-2 1,10 0-4,7-2 2,11-3 0,13-3-3,25-8 7,11-1 6,9-5 6,10-5 3,9 1 0,12-5 1,11-1 0,40-4 8,8 2 2,7 0-1,-2 5-6,-5 4-11,-35 4-8,-3 4-5,-9 0-8,-1 2-6,-9 3-5,-8 0-5,-8 3-7,-11 0-5,-11 0-1,-23 5-4,-15-3-3,-13 3-3,-6 3-3,-5-4 0,-1 4-2,-4-1 0,-5 0-2,1 0 0,-6-2-1,-1 3-3,-2-2-6,-5 0-11,1 1-8,-4 0-13,2 0-18,-4-3-24,-3 5-20,10-5-21,-10 5-25,5-3-36,-3-1-23,-2 4-31,0 0-39,-7-12-48,-3 8-62,3-1-149,-8-1-32,-3 1 50,-6-4-246,-4 1-235</inkml:trace>
  <inkml:trace contextRef="#ctx0" brushRef="#br0" timeOffset="4066.59">719 5782 2009,'0'0'-34,"0"0"3,-8-3 8,8 3 9,0 0 14,-9-1 19,9 1 14,-7-3 10,7 3 5,0 0 3,0 0 5,-8-1 3,8 1 7,0 0 5,0 0 4,0 0 2,-10 0 4,10 0 0,0 0 1,0 0-3,-2-7-3,2 7-9,0 0-6,-2-7 0,2 7-10,0-10-10,0 5 0,2-1-5,-2 1-2,2-3-6,0 1 1,2-1-3,0 1-7,0-2 0,0 2-4,3 1 1,-3-1-1,1 3-3,1-1-4,0 0-1,3 4 2,-9 1-7,11 3 4,-1 1-3,1 4 5,-3 3-7,0 2 2,0 0-4,2 5 3,-2 2 1,-2 0 1,0 1-2,-1 1 2,-1-5-2,-2 5 4,0-3-5,0 1 3,-2-4 2,0 1 1,0 1-3,0-3 2,-2-4 2,2 2-3,0-2 3,0-1 1,-2-3-5,2 0 0,-2-3 4,2-4-4,0 0 4,0 0-7,0-20 2,0 9-5,2-8-2,0 0 0,0-8-1,-1 1 4,2-1 1,-3 2-1,3 2 0,-1 2-3,-2 3 2,1-1-2,-1 1 4,3 5-4,-3 1-3,2 1 1,0 2-2,-2 2 1,3 0-1,-3 7 4,1-2-2,-1 2-1,0 0 3,9 18-1,-8-7 1,2 0-2,1 4 5,-2-2-3,2 3 0,-2-1 0,3 2 3,0-1-1,-1-1 5,2 0-2,0 0-2,0-2 2,1-1 2,1 0-10,0-1-19,2-4-23,-4-1-29,2-1-36,0 0-37,4-3-36,-2-2-33,0-2-59,-1-3-86,-2 0-81,3-1-98,-2-3-47</inkml:trace>
  <inkml:trace contextRef="#ctx0" brushRef="#br0" timeOffset="4299.9">1077 5636 1547,'0'-9'40,"-2"3"18,2 1 11,-2-1 11,0 0 10,2 6 7,0-8-4,-2 5-8,2 3-10,0 0-9,0 0 4,0 0 1,0 0-1,0 0-6,-4 21 1,4-12-5,0 2 0,2 1-7,0 2-6,0 1-5,0 0-5,2-1 1,0 1-6,2 0-1,0-2-12,3 0-23,-2-1-30,1-2-32,3-1-30,-1-1-35,-2-1-36,1-3-59,1-1-80,-1-3-72,-1 0-184,-8 0-63</inkml:trace>
  <inkml:trace contextRef="#ctx0" brushRef="#br0" timeOffset="4712.05">1240 5707 1598,'0'-8'23,"0"4"19,2-3 12,-2 1 10,2 1 10,-2 5 10,1-8-1,-1 2-7,0 6-5,4-5-8,-4 5-8,4-4-4,-4 4 6,0 0 5,0 0-2,10 9 8,-8-3-1,2 0-4,2-1 4,-1 3-4,0-1-4,-1 2-5,0-1-2,0 2-3,0-2-7,-2 0-2,0-3-7,3 2 0,-3 0-2,-2-4-6,2 4 6,0-4-1,-2-3-2,0 5-3,0-5-3,0 0-4,0 0 2,0 0-4,-8-17 1,5 9-6,1-4 1,0 0-1,0 3-4,2-4-2,0 4 3,0-4-3,0 2 0,2 1 0,0-2 0,0 4-2,5-2-1,-3 2 0,2 1 0,-1 1-3,3 2 4,-1 1-3,3 0 3,-2 2-2,1 1-3,2 1 5,-3 2-4,3 0 4,-4 1 0,7 3 0,-3-1-1,-1 2 0,2 2 5,-2-2-12,2 1-26,-4 0-42,1 1-53,-1-3-53,1 4-57,-5-7-100,3 1-145,-3 0 32,2-2-117,-6-3-67</inkml:trace>
  <inkml:trace contextRef="#ctx0" brushRef="#br0" timeOffset="4976.53">1581 5400 1751,'-3'-8'97,"1"-1"3,4 4 5,-2-1 2,3 0 5,1 1 2,5-2 0,-1 2-2,5 0-3,1 2-7,4 1 0,-4 2-2,6 2 3,1 3 8,-1 2-1,4 4-4,0 0-6,-4 3-1,4 6-1,-3-5-3,1 5-7,-8-1-10,1 0 0,0 4-11,-5-3-3,1 4-6,-5-2-26,0 2-34,-2 1-36,0-3-35,0-3-49,-8 0-49,4 0-54,0-3-45,-2-3-119,-2-3-151,2-1 55,2-3-194,0-2-175</inkml:trace>
  <inkml:trace contextRef="#ctx0" brushRef="#br0" timeOffset="5152">2163 5617 1997,'6'-3'115,"-1"1"8,-1-2 1,-4 4 2,6-8 12,-4 7 21,-2 1-9,5-4-17,-5 4-12,4-4-18,-4 4-16,6-3-40,-6 3-50,4-2-65,-4 2-72,7-5-68,-7 5-105,4-6-187,-4 2 38,3-1-126,-3-1-89</inkml:trace>
  <inkml:trace contextRef="#ctx0" brushRef="#br0" timeOffset="7394.12">5674 1010 1569,'-6'0'268,"6"0"-82,-6-7-49,2 5-27,4 2-11,-5-3-7,5 3-6,-4-4-8,4 4 0,-5-4-8,5 4-4,0 0-7,0 0-6,-4-4-6,4 4-1,0 0 5,0 0-4,-4 15 2,4-10-1,0 4 0,2 1 1,0 5 1,2 1-8,-2 1 4,5 5-2,0 2-6,-1 2-3,2 1 5,1 3-7,3 3-1,-3-1 3,4-1-3,-3 2-11,0-3-17,2 1-22,-4-6-25,0 0-33,-1-3-39,-1-2-48,-1-3-40,1 0-38,-2-8-65,-2 2-107,0-4-54,-2 3-126,0-5-93</inkml:trace>
  <inkml:trace contextRef="#ctx0" brushRef="#br0" timeOffset="7565.53">5653 1468 1585,'-11'-9'22,"-3"1"24,6 1 25,-1 1 18,2 1 19,1 1 12,2-3 0,-2 4-7,3-2-13,-1 0-13,4-1-9,0 6-5,9-13-10,1 6-6,8-3-7,0 3-29,8-3-32,-1-2-40,1 3-46,1 1-46,0-1-46,-1 0-87,-1-2-102,-1 6-186,-3 1-66</inkml:trace>
  <inkml:trace contextRef="#ctx0" brushRef="#br0" timeOffset="7906.91">6024 1259 1525,'0'0'26,"0"0"26,0 0 16,4-4 15,-4 4 17,0 0 8,0 0 2,0 0-3,0 0-8,0 0-10,-16 9 4,13-3-12,-2 0-3,1 2-6,0-1-3,0 5-4,0-1-7,0-1-2,2 3-1,2 1-5,-3-4-5,3 5-6,3-4-5,-1 2 1,0-4-2,2 3-3,0-2-5,2-5 0,0 3-1,2-3-2,0-1 2,0-2 5,0-2-6,-8 0 2,13-4 2,-6-1 4,-1-1-1,-2-1-3,1-4-6,-4 3 7,-1-4-10,0 0 6,-1 1-5,-2 1-4,1 0-4,-4-1 2,0 4-7,-1-1-10,-2 2-9,1 1-11,0 3-21,-2 0-28,0-2-28,0 3-38,2 1-51,8 0-32,-11-3-69,11 3-103,-4 0-77,4 0-128,0 0-98</inkml:trace>
  <inkml:trace contextRef="#ctx0" brushRef="#br0" timeOffset="8165.54">6225 1126 1711,'-3'-7'41,"3"7"19,0-9 16,-2 5 19,2 4 14,-4-7 7,4 7 3,-2-8-9,2 8-13,-2-3-12,2 3-10,0 0-8,0 0 0,0 0-2,0 0-7,-8 17 0,8-8-8,0 1-1,0 1-4,0 0 0,1 3-8,2-1-5,1 1-3,2 1 2,-2 0-10,4 1-26,-3-6-32,4 4-41,-1-4-48,1-1-53,4-1-57,-3-3-109,1-3-119,-1 0-175,-1-2-136</inkml:trace>
  <inkml:trace contextRef="#ctx0" brushRef="#br0" timeOffset="8607.1">6414 1146 1778,'-2'-5'39,"0"-1"18,0 2 14,2 4 8,-4-7 5,2 2 1,2 5-7,0 0-6,0-7-5,0 7 5,0 0 6,0 0 0,0 0 5,22 12-5,-18-6 1,3-1-4,1 3-6,-2-3-1,0 5-5,1-3-11,0 1 2,-1-1-6,-2 2 1,2 0-8,-4 1-6,2-3-4,0 1-3,0-1-5,-2-2-5,-2 3 3,2-3-9,-2-5-5,-2 5-11,2-5 0,0 0-2,0 0-5,0 0 1,0 0-1,-12-13 2,10 6-1,2-2 2,0 0 2,2 2-4,-2-1 5,2 0 7,2-2 2,0 3-2,0-1 7,2 1-5,-2-1 8,4 2-3,-1 1-5,1-1 2,1 2-1,-1 0 1,1 3 0,1-1 0,1 2-2,-11 0-2,19 3 1,-9 1 4,1 0-3,-2 0 2,-1 2 2,0 0-3,1 1 2,-3-1 2,0 2-13,1 0-10,0-1-20,-1 0-41,-2-1-50,-1 0-46,0 1-69,-1-3-131,-2 0-131,0-4 64,0 7-118,0-7-58</inkml:trace>
  <inkml:trace contextRef="#ctx0" brushRef="#br0" timeOffset="8842.96">6729 1069 1538,'-2'-8'116,"-2"1"19,2 0-3,0 2 2,2 5 0,-2-10 0,-1 6-8,3 4-8,5-5 2,-5 5-3,12-2 1,1 0 0,-3 4-15,5 0-10,0 2-2,1-1-5,1 5-11,-1-1-1,1 4-5,-4-3-4,-1 6-10,-4 1-12,2 2-11,-6 0-32,0 4-37,-6 0-52,-2 4-70,-4 0-84,-4 4-105,2-3-170,-5 3 34,0-1-179,2 0-158</inkml:trace>
  <inkml:trace contextRef="#ctx0" brushRef="#br0" timeOffset="11050.22">7140 1739 1774,'-2'-5'-16,"0"1"26,-1-2 17,3 1 22,0 5 18,-5-9 20,5 4 13,0 5 6,0-6-3,0 6-3,-3-8-6,3 8-8,0-3-9,0 3-5,0 0-9,0 0-9,0-6-3,0 6-7,0 0-2,0 0 8,0 0 1,17 7-6,-11-1-2,2-2 6,-1 3 4,2 1 0,-1 2-2,0 0-4,-2-1 1,4 2 2,-6 0 5,2 1 4,-2 2-1,-2-3-1,0 0-7,-2-1 1,-4 2-1,2-4-10,-4 4 1,0-3-3,-4-1-4,4-2-6,-2 0 4,0-1-5,-3 0 3,0-5-6,3 0-5,-3 0 3,3-6 3,0-1-10,1 0 8,0-3-4,1-1-9,2 1 6,1 0 0,6 0-8,-3-2-2,4 3 4,-1 1-2,2-1-7,4 4 3,0-2-1,-2 6-2,5-1-4,-4 2 5,2 2-4,0 1-1,0 4-1,-4 2 5,2-2 2,-3 3 5,-3 1-7,1 0-16,-3 1-15,-3 1-25,1-4-27,-3 3-25,3-4-45,-2-3-67,0 2-76,0-5-165,-2-2-69,6 0 52,0 0-201,0 0-172</inkml:trace>
  <inkml:trace contextRef="#ctx0" brushRef="#br0" timeOffset="12132.18">7527 6035 1783,'-2'-6'-38,"2"-2"29,-2 3 14,2-4 10,-2 2 13,2-1 14,0 1 12,0-3 12,0 3 9,0-2 5,2-1 4,-2 3 6,2-3 7,-2 2 1,2-1 3,1 1 1,-3 1 2,2-2-6,0 2 4,0 1 8,0-1-6,-2 1 0,4 0 1,-4 1-2,2-1-7,2 0-7,-2-1-4,0 0-7,3 2-3,0 0-2,-1 0-2,-2-2-3,2 1-1,0 1-5,0 1 2,0-2-7,-2 3-1,-2 3-2,7-8-4,-5 6-2,-2 2-8,2-5-4,-2 5-5,0 0-7,7-2 3,-7 2 4,4 9 3,0-1-1,-2 1 0,0 4-1,0 3 2,3 1 0,-1 3-5,-1 4-1,0 2 0,1 3-1,-1-1-4,3 3-3,-4-2 1,3 7-3,-3-6 1,0 1-3,0-3 0,-1-1-10,-1-3-12,3-3-17,-3-1-19,0-1-19,2-4-21,0 0-17,0-1-30,-2-6-37,1-1-45,2-4-42,-1 1-33,-2-4-55,0 0-96,4-11-86,-3 0 37,5 4-225,-6-6-205</inkml:trace>
  <inkml:trace contextRef="#ctx0" brushRef="#br0" timeOffset="13263.94">7737 5778 2024,'-7'-11'6,"3"-2"21,2 4 17,-4 2 21,2-3 18,-1 3 16,1-2 9,-1 1 1,4 1 6,-3 0-2,2-1-7,-2 3 4,1-1-9,1-2-3,-2 5-5,3-3 0,1 6-15,-2-10-1,0 8 1,2 2-9,-2-8-7,2 8-6,-3-5-7,3 5 2,-1-4-3,1 4-6,0 0 0,6-8-4,3 5-2,2-1 2,3 0-1,3 1 7,11-4 3,2 2 2,7-5 0,9 3 0,6-5-1,27-3-5,3-2-3,4-2 1,3 0-8,2-1-3,-2 3-3,-4 0-2,-2 3-5,-2-3 0,-5 2-1,-15 2-1,-10 4-4,-11 2 0,-2-2-1,-6 4 1,-5 0 1,-1 0-3,-5 2 1,-2-1-2,0 0-1,-3 0 1,-4 2-6,-2 0 0,1 0 2,-2 1-3,-3-1 1,-6 2 0,8 0-5,-8 0 0,0 0 4,5 5-3,-5-5 0,0 6-1,0-6 3,-5 8-3,3-3-3,2 2 1,-2 4 0,0 0 2,-2 4 2,2 1-3,-2 2 2,2 3 0,0 4 0,-1 4 2,1 2-3,2-1 4,-2 5-3,-1 4 3,3 1-1,3-3 0,-3 6 3,2-1 0,-2-3-4,0 4 5,2-3 0,1 0-2,-3 1 0,2-2 2,-2-7-2,0-1 0,-2 0 0,2-5 2,0-6-3,-3 0 1,3 1-3,-2-4 3,2-1 1,0-1-2,-2-4 0,2 0-2,0 2-1,-3-4-3,1-1 0,-2 1 2,2 0-1,0-3 0,-2 1 0,0 0-2,-2 0 0,-1-4 0,0 3 2,-1-2-1,0 2-1,-3-3-3,-4 2-2,0-2 2,-3 1-3,-4 0 1,-5 0 4,-5 1-3,-5 2 0,-5-2 0,-4 0-1,-9 2 2,-5-4 1,-3 3-2,-23 2 5,16-5-5,4 3 2,1-4 1,0 1-2,4 1 2,-1-1 2,3 0 0,5 2 1,5-3-1,5-2 0,3 5 0,5-3 2,6-2 0,5 0 1,2 1 0,0-1 0,3 0 0,0 2 1,6-2-2,2 0-2,-3 2 4,5-2-1,-2 0-1,2 0 2,0 0 5,1 0 3,9 0 7,-15 0-1,7-2-2,8 2-3,-13-2-1,13 2 4,-12 0-3,12 0-1,-12 0 0,12 0 0,-8-1-2,8 1 0,0 0-1,-10-2-2,10 2 1,0 0-1,-8 0 2,8 0-4,0 0-2,-10-2 1,10 2 2,0 0 4,-4-5 10,4 5 0,0 0 1,-6-3-1,6 3 3,-4-5 3,4 5-1,-4-7-4,2 2 0,2-3 0,-2 3-4,2-5 0,0-1-4,0-3 1,0-1-1,2-4-3,-4-3 0,2 0-2,-3-4-12,1-5-11,2-1-16,-2-7-22,0 3-9,2 2-11,-2 1-6,2 3-29,0-1-21,-2 4-29,2 1-38,0 2-47,2 4-60,0-1-72,4 3-126,1 1-26,1 1 48,2 3-219,4 4-193</inkml:trace>
  <inkml:trace contextRef="#ctx0" brushRef="#br0" timeOffset="13782.53">8116 5979 2097,'-4'-4'70,"-3"1"11,1 1 19,-1-2 20,7 4 12,-8-3 10,4 1-4,4 2-6,-7-4-6,7 4-20,0 0-9,0 0 0,11-8-5,-4 5-3,3-1-12,5-1 1,1 2-9,2-2-3,-2 2-10,4-3-5,-1 3-4,-2-1-5,0 2-5,-4-2-1,2 2-6,-3 0-4,-1 1-3,-3 1 3,-8 0-3,13 3-2,-12 1-6,-2 2 4,-1 1-4,-5 3-4,-3 4 4,-3 1 0,-1 2-3,-4 2-3,0 2 2,-6 2 0,1 2 0,-1-3 0,4 1-3,0-2 1,3-4-5,3 0 2,0-2-1,3-3 5,4 1-1,-1-2 1,0 1 2,4-5 11,1 2 5,3-5-4,5 3 5,-1-5-3,6 0-6,0-2 3,-10 0-2,23-4-2,-8 0-11,2 1-22,-1-4-20,2 4-27,-2-4-49,4 0-50,-3-1-61,6 1-61,-2-6-95,3 2-163,-2-4 25,7 1 62,1-3-231,-1 2-177</inkml:trace>
  <inkml:trace contextRef="#ctx0" brushRef="#br0" timeOffset="13964.81">8649 5944 1941,'-16'-2'102,"6"-1"11,0 1 4,4 1 9,0-1 6,6 2 4,-11-5-17,11 0-14,0 5-11,7-9-6,-1 5-10,2-2-7,8 1-18,-2-4-46,1 4-62,2-5-85,4 3-80,-1-5-150,-2 3-97,2-2 36,0 2-113,-5-3-47</inkml:trace>
  <inkml:trace contextRef="#ctx0" brushRef="#br0" timeOffset="14163.7">8861 5697 1841,'-6'-2'155,"6"2"3,-10-3-2,10 3 10,-8-2 5,8 2-6,0 0-2,-10 7 11,8 0-9,0 1-12,2 2-14,0 4-14,2 0-9,-2 3-12,2 3-11,0-1-24,0 0-42,4 4-54,-2 3-51,-4-9-59,0 7-86,-2-3-91,0 0-186,-8 0-3,2 1 61,-2-1-210,-3-1-148</inkml:trace>
  <inkml:trace contextRef="#ctx0" brushRef="#br0" timeOffset="14776.35">6321 5796 1868,'0'0'66,"0"0"13,-2-5 11,2 5 13,0 0 12,-5-6 15,5 6-2,0 0-2,5-6-6,-5 6-8,6-4-9,-6 4-1,10 0-11,-10 0-8,19 9-3,-8-2-2,-1 1-13,3 1-5,-3 3 0,2 1-13,-2 0 4,0 0-1,-1 2-9,-3-1-2,-2 1-6,1-1-1,-4-2-1,-1-2-6,-1 0 2,-1 0 0,-4-5-8,3-1 2,-1-2 4,4-2-4,0 0 0,-17-9 3,11 1-5,2-6 3,0-1-2,0-2-5,2-2 4,4-2-8,2-1-2,2 0-2,-2-1-24,3 5-19,0 1-29,4 2-25,0 3-32,-1 0-37,2 5-44,3 5-42,0-3-39,0 5-84,-2 0-84,4 5-17,0 0-145,-2 1-113</inkml:trace>
  <inkml:trace contextRef="#ctx0" brushRef="#br0" timeOffset="15094.38">6705 5800 1612,'1'6'7,"-1"-2"31,0-4 22,-1 10 25,-3-7 21,2 2 12,-1 0 5,0 1-1,-1 0-3,-2 1-4,1 0-6,-1 1-3,0 1-10,3 1-6,-1 0-4,2-1-13,-2 1-3,4-1-7,0 1-3,2 2-4,0-5-2,4 3-3,-3-3-11,7-2-4,-3 1 3,1 0-5,0-1-8,-1-5 5,6 3-5,-5-3-8,-8 0 1,17-3-1,-9-2 0,1-1 1,-5 0-6,3 1 1,-3-2-2,0-3-6,-4 3 0,-3-3 7,2 3-10,-3-4 2,-3 6-1,-1-1 5,-2 1-9,-1 1 2,2 2-10,-4 2-16,0-2-12,1 2-22,-1 0-25,0 2-30,3-2-38,1 2-41,1 0-38,8-2-72,-11-2-112,11 2-49,0 0-135,-2-10-96</inkml:trace>
  <inkml:trace contextRef="#ctx0" brushRef="#br0" timeOffset="15353.52">6907 5642 1635,'-6'-6'44,"0"1"27,-2 1 16,2-2 19,-2 2 24,0 1 19,-1-3 7,3 4 9,-1-1-10,1 0-19,6 3-16,-9-1-10,9 1-5,-8 5-3,5 3-8,2-3-13,1 5-9,0-1-5,0 4-7,4-2-7,0 2 1,2 0-12,3 0 0,-1 0-2,2-1-14,2 0-31,0 2-33,0-6-45,-2 1-56,2-1-63,1 1-53,-4-6-94,1-1-108,-1-2-6,1 0-187,0-2-147</inkml:trace>
  <inkml:trace contextRef="#ctx0" brushRef="#br0" timeOffset="15763.56">6988 5603 1837,'-4'-12'17,"-6"5"28,4-2 25,2 5 21,2-1 15,2 5 3,-4-6 1,4 6-8,-4-6-6,4 6 2,0 0 3,0 0-6,0 0-2,0 0-4,18 12-10,-13-7 6,4 3-9,-3 1-8,2 2-1,-2-2-5,0 3-7,3-1-6,-2 0-1,-1 1 4,-2 0-14,0-3 0,1 0-4,-4-1-6,2 2 5,-1-3-9,-2 1 3,0-3-2,-2 1-6,2-6 2,-6 6-4,6-6 2,-7 0-8,7 0 5,-8-8-6,4 1-1,-1-1 5,2-4-3,2 1-5,-4-2 2,3-1-4,-1 2-2,3 2 3,0-2-6,3 1 2,-3-1 0,5 3-7,-2 0 6,2 2 2,2 2-1,-1 2 0,0 0 3,3 3-3,-9 0-1,16 3-2,-6 4 4,-2-1-8,2 1 3,-2 1 1,1 1-6,0-1-14,-2 1-29,1 0-33,-2-1-44,-4-1-60,4 2-67,-6-4-106,0 1-162,0-6 39,-6 4-199,6-4-178</inkml:trace>
  <inkml:trace contextRef="#ctx0" brushRef="#br0" timeOffset="16007.64">6984 5315 1973,'0'-4'78,"0"-2"-1,0 6 7,4-9 17,0 4 20,4 2 6,4 1 6,6 0 3,-1 2-6,3 0 5,6 4-6,2 1-10,-1 4-11,1 0-6,2 4-5,-7 0-10,0 4-7,-6 3-7,-5-2 1,0 4-11,-6 0-6,-6-1-9,-2 4-33,-7 4-37,-4 0-53,-3-1-57,-6-1-74,-1-2-76,-5-3-165,-2-3-78,1-3 52,0-7-202,1-3-171</inkml:trace>
  <inkml:trace contextRef="#ctx0" brushRef="#br0" timeOffset="17964.88">7293 1780 1714,'6'2'-71,"-6"-2"19,4 3 14,-4-3 20,0 0 0,6 4 10,-6-4 12,0 0 4,0 0 0,4 3-3,-4-3 5,0 0-3,0 0 1,0 0 2,6 2 5,-6-2 3,0 0 5,0 0 9,0 0 5,0 0 9,7 2 6,-7-2 2,0 0 1,0 0-1,6 2 6,-6-2-1,0 0 0,0 0 1,0 0-1,0 0 1,0 0-4,0 0 0,0 0-6,0 0 0,0 0-1,0 0 2,11 0-1,-11 0-5,0 0-1,0 0 0,0 0-2,0 0-4,0 0 0,0 0-2,0 0 0,0 0-1,0 0 4,0 0 0,0 0-3,0 0 1,0 0 1,0 0 0,0 0 2,0 0 0,0 0-2,0 0-1,0 0 2,0 0-2,0 0-2,0 0-7,0 0 1,0 0 0,0 0-5,0 0-1,0 0 0,0 0-4,0 0-2,0 0-3,0 0 5,0 0 4,0 0 5,0 0-4,0 0 0,0 0 3,0 0 5,0 0-12,0 0 3,0 0-4,0 6-1,0-6 1,0 0-3,0 0 1,0 0-1,0 0 1,0 0-5,0 0 1,0 0 2,0 0-1,0 0 3,0 0-4,0 0 1,0 0-2,0 0 2,0 0-2,0 0-4,0 0-1,0 0 3,0 0 1,0 0-3,0 0 5,0 0 4,0 0-5,0 0 7,0 0 2,0 0-4,0 0-5,0 0 1,0 0-1,0 0 1,0 0-3,0 0-5,0 0 0,6 2 3,-6-2-2,0 0-2,13-2 2,-13 2-3,14-2 8,-14 2-2,16-2-5,-6 2-2,1-2-3,2 0 9,0 2-4,1-2 3,3 0-3,0 2 0,2-1 2,2-1-3,2 0-2,5 0 3,0-1-2,3 1 9,1-3-4,-1 2-2,8-2 0,0 0 3,3-3-8,3 2 4,5-3 3,5 1-1,2-1-2,21-4 3,-9 3-2,8-1 2,-6 3 1,13-1-2,3-1-1,0 3-3,6-3 0,0 2 4,2 0-2,-1 1-1,5-2 0,-1-2-1,-1 4-1,0-3-1,5 1 0,0 0 3,4-1-4,2 2-1,2-1 1,2-3 2,0 3-1,-1-3 0,-6 3 2,-3 0-2,-7 1-2,-6-2 3,-17 4-2,-12 1 4,0-1-2,-4 1 1,-1-1 0,-11 2 1,-2 0-1,1 1-3,-11-1 5,2-1-2,-3 2-3,1-2 2,-4 0-1,1 1 3,-7 2 8,-2-1 2,0-1 4,-3 2 3,0 0-2,-4 0 5,-1 0-2,-2 1 2,2-1-2,-4 2-2,0-2-2,-2 0-2,1 0-3,-7 2-8,13-2-4,-13 2-14,10-1-14,-10 1-26,11 0-20,-11 0-31,8-3-46,-8 3-56,2-5-61,-1-2-52,-1 7-106,-1-9-127,-3 3 44,-1 1-233,2-1-233</inkml:trace>
  <inkml:trace contextRef="#ctx0" brushRef="#br0" timeOffset="18374.4">11224 1200 1925,'-18'-4'9,"1"0"22,4 1 19,0 1 22,1 0 25,4-1 13,-4 1 12,4 2 2,2-3-9,-1 1-11,7 2-3,-12 0-14,12 0-5,-8-2-1,8 2-11,-10-1-12,10 1-1,0 0-5,0 0 3,-4 5 3,4-5 10,7 10 1,0-5 5,1 5 1,2-1 1,3 1-1,2 2-1,2-2-6,1 4-1,4-1-11,-3 1-1,3 0-4,-4-2-7,2 0-9,-4-1 2,-1 0-9,-2-3 2,0-1-5,-1 3 0,-2-2 1,0 0 13,-4 1 8,-2 0 5,-2 2-1,-2-3-3,-4 6-5,-2-1-5,-6 5-3,0-1-2,-5 0-5,0 2-4,0-1-3,1-1-13,-4-1-21,3 1-23,-2-2-32,4-1-28,3-1-28,2-4-29,-5-1-45,8-1-64,1-5-51,-2-2-75,8 0-106,0 0-38,-5-9-253,10 1-274</inkml:trace>
  <inkml:trace contextRef="#ctx0" brushRef="#br0" timeOffset="19063.38">11589 1051 2118,'-2'-4'-21,"-2"1"26,0-1 31,-3 0 24,3 0 21,-1 0 10,5 4 7,-10-5-2,4 3-5,0 0 1,-1 0-5,7 2-3,0 0-4,-21 2-1,13 2-5,1 0 2,-3 1 0,1 1 0,0 3 2,1 0-7,0 6-4,0 2 0,-3 1 2,4 6 3,-1 4 3,2 3-2,3 3-1,-3 4-11,0 4 1,2 7-3,1 2-5,1 3-5,4-1-2,-2 1-1,3-5-6,5 1-4,0-3-2,5-1 2,1-4-3,6 0-1,3-6 1,1-2 0,10-5-4,-1-4 1,5-6-3,0-6 2,3-2-3,1-4-3,0-4 0,2-1-2,-1-2-2,-2-5 2,1-2-4,-4-4-3,7-6 3,-5-6-5,-3-3 1,13-13-4,-15 0 3,1-11-5,-10 4 1,-5 4 0,-4-3-3,-4-3 0,-7 0-1,-5 6 5,-1 3 6,-5-4 0,-6-1 1,-4 5-1,-6-1 0,-3 5 0,-2 3-3,-7 1-3,-1 5-3,-2 4 1,0 0-4,3 7 1,-3 2-2,0 2-3,-1 6-8,2 0-24,1 2-22,0 6-33,4 2-24,1 0-29,-1 6-23,5-2-27,-3 4-25,3 2-41,8 0-26,2 3-42,0-3-116,7 0-78,3 0 39,3 1-161,2-1-139</inkml:trace>
  <inkml:trace contextRef="#ctx0" brushRef="#br0" timeOffset="19322.28">11723 1433 1915,'0'0'102,"0"0"23,0 0 20,0 0 23,0 0 19,0 0-3,0 0-6,0 0-15,0 0-18,0 0-17,0 0-16,0 0-8,-7 7-4,10-1-12,-1 1-5,0 3-4,0 2-8,4 2-7,-1 2-3,0 2-5,4 2-5,-2 1 0,-1-1-5,2 2-4,-3-1-8,1-2-47,2 2-38,-4-4-43,3 1-48,-3-3-58,1-1-63,-1-4-45,-2 0-116,-2-3-101,0 0 39,-2-2-186,2-5-168</inkml:trace>
  <inkml:trace contextRef="#ctx0" brushRef="#br0" timeOffset="19486.74">11655 1634 2009,'-7'-7'105,"1"-1"15,2 2 18,0 3 5,2-1 1,2 4 0,-2-8-13,8 4-17,0-2-15,7-1-9,8-1-4,6-1-13,6 1-37,2-1-61,-1 0-89,5-3-106,-6 0-185,-5 4-111,-3 1 76,-2 0-143,1-1-82</inkml:trace>
  <inkml:trace contextRef="#ctx0" brushRef="#br0" timeOffset="21479.54">9162 5942 1535,'9'-3'-31,"-9"3"19,5-2 16,-5 2 14,0 0 14,0 0 15,9-1 6,-9 1 3,0 0-1,7-4-1,-7 4-3,0 0-9,0 0-1,6-3-1,-6 3 3,0 0 1,7-3 6,-7 3 3,0 0 1,0 0 3,6-4 1,-6 4 5,0 0-2,5-4 4,-5 4-5,5-1-3,-5 1-4,5-4-3,-5 4-4,0 0-7,11-4 0,-11 4-7,6-2-3,-6 2-2,8-4-1,-8 4-2,5-1 1,-5 1 2,10-2 3,-10 2 1,6-4 4,-6 4 1,9 0-2,-9 0 1,8-2 1,-8 2 1,0 0-2,11-3 2,-11 3-1,10 0 2,-10 0-5,11-3 5,-5 1-2,-6 2-1,13-2 2,-5 2-2,-1-1 1,-7 1-4,15-2 0,-7-1 5,-8 3 2,13-2-2,-5 0-3,-2 2 4,6-3 3,-4 1-5,-2 0-1,2 0 3,3 2 0,-2-2 2,1 0-5,-1 0 2,0-1-1,0 1-1,3 0 1,-2 0 2,-2 0-1,3 0 3,0-2-2,-2 3-4,5-1-3,-2-4 3,3 3 2,0-2-1,2 1-3,1 1-3,2-2 1,2 0 1,0-1 0,4 0-3,2 1-2,-3-1 0,3 0-4,-1 1 0,-1-2-1,1 3 0,-2-1-5,-1 0-1,-1 2 1,-1-4-2,-2 3 0,-3 3-3,0-3 1,-2 0-1,-2 2 0,0 0-1,-3 0 2,0 0 6,0 1 0,-2-1-1,0 0-2,-8 2 1,15-2-1,-11-1-3,-4 3-2,11-1-1,-11 1-1,11-2 1,-11 2-1,0 0-2,8-2 0,-8 2 0,7 0-1,-7 0 1,0 0-1,9-3-1,-9 3 2,0 0-2,8-2 1,-8 2-2,0 0 3,0 0-3,6-3-1,-6 3-1,0 0 0,0 0 2,6-2-1,-6 2-2,0 0 2,0 0-4,0 0 1,0 0 0,0 0 0,0 0 0,0 0 1,0 0-1,0 0 3,0 0-1,0 0-1,0 0 2,0 0 2,0 0-1,0 0 0,0 0 1,0 0-2,0 0-2,0 0 1,0 0 1,0 0-2,0 0-1,0 0 1,0 0-1,0 0 3,0 0-1,0 0 1,0 0-1,0 0-3,0 0 2,0 0 0,0 0 0,0 0 2,0 0 1,0 0-2,0 0-1,0 0-1,0 0 2,0 0-3,0 0 2,-20-2 0,20 2 0,0 0-2,0 0 4,0 0-2,0 0-1,0 0 0,0 0 1,0 0-2,0 0 3,0 0-1,0 0 1,0 0-2,0 0 0,0 0 3,0 0-2,0 0 0,0 0 0,0 0 1,0 0-2,0 0 3,0 0 0,0 0-3,0 0 2,0 0 0,0 0 0,0 0 1,0 0-2,0 0 0,0 0-1,0 0 3,0 0-2,0 0 0,0 0-2,0 0-6,0 0-6,0 0-6,0 0-3,0 0-5,0 0-2,0 0 0,0 0-2,0 0 2,0 0 1,0 0-1,0 0 0,0 0-4,0 0-10,0 0-11,-4-5-10,4 5-6,0 0-11,0 0-24,0 0-14,0 0-19,0 0-23,0 0-25,-8-2-29,8 2-23,0 0-24,-4-4-24,1 2-54,3 2-64,-1-4-50,1 4-178,0 0-131</inkml:trace>
  <inkml:trace contextRef="#ctx0" brushRef="#br0" timeOffset="23698.29">10207 5743 1665,'-7'-5'-33,"7"5"20,-3-4 13,3 4 15,0 0 16,0 0 18,-4-4 8,4 4 11,0 0 6,-3-6 5,3 6 6,0 0 2,-1-5 4,1 5 5,0 0-5,0-7 2,0 7-5,0 0-2,0 0-4,0 0-3,0 0-10,4-5-5,-4 5-1,0 0-5,7-3-4,-7 3-4,13 0-3,-13 0-5,0 0 2,16 3 0,-9 1-4,-1 0-5,0 2 5,-1-1 2,-1 3 0,-2-3 5,-1 6-7,-2-4-2,-1 3-3,0-2-2,-3 2-4,-1 0 2,-4-3-6,1 4 0,-3-4-5,-2 1 4,4-1-1,-2-1-6,-1-2-5,2-3 6,-3 1-6,5-2-3,-1-2 2,-2-2-4,6-1 8,0-2-4,0-2-5,2-2 0,2-3-5,2 0-1,2-1-1,0-2 2,0 3-2,4-1 3,0-2-3,2 5 0,2-2 5,0 3 1,-1 2 3,5 0 0,-3 1-6,2-1 0,-1 6 5,-1 1-8,2 0 12,-3 4-4,1 2 6,-1-1-2,-1 4 5,-3 1-2,1-1 2,-3 3 3,0-1-8,-4 0 8,0 2-3,-3-2-3,2 2-1,-3-2 1,-2-1-2,3-2-1,-1 1 1,-3-2 0,3-1 1,0 0-5,-4-2-4,8-2-5,-10 3 7,10-3-8,-7-6-1,7 6 4,-6-12 1,3 6 0,3 1-3,-4-3 1,4 1-3,0 0 4,0 2-4,0 5 0,-1-10 0,1 8-2,0 2 6,0-11-4,0 11-2,1-6 7,-1 6-6,4-5 5,-4 5 2,3-4-8,-3 4 1,0 0-1,3-6 2,-3 6 2,3-3 1,-3 3-4,0 0 6,0 0-1,0 0-2,2-6 2,-2 6 1,0 0 7,2-5 2,-2 5-2,0 0 2,0 0 6,0 0 0,0 0 7,0 0 2,0 0 3,2-5 3,-2 5 5,0 0 6,0 0 3,4-5-4,-4 5 3,4-7 4,-2 2 0,-1 1 0,5-3 0,0 1 0,-2-1 1,0-3-4,3-2-1,0 2 1,-1-4-1,2-1-4,0-4-1,4-3-3,-2 2-2,5-8-6,0 0 2,0 2 0,1-3 1,4-2-1,-2-1 0,4-2 0,-3 6-2,-1-4 2,0 3 3,-1-2 1,2 1 0,0 0 2,-3 0 0,1 1-3,0-1-1,1 1-1,-2-1-2,1 1-3,-2-1-1,0-1-1,2 1-1,0 1-3,-2-1-1,2-1-5,-2 3-2,-1-3 2,2 1 0,-2 0-1,1-1-3,0 1-2,0-4 1,-2 6-3,4-2 3,-4-1-1,0-1 0,2 2 5,0-1-4,-2-1 1,1-3 3,2 1-1,-2-6-6,-1 5-2,0 0 3,0-1-2,-2 0-4,3-1 5,-1 2-1,-3-2-1,0 2 2,4-2 0,-5 2-2,2 0 1,-1 0-3,2 0-4,-1 3 2,-4 0-2,3-1 4,-3 7-1,3-5-2,0 0 1,-2-1 1,-1 6-4,1-7 2,-2 4 4,1 1-7,0-4-1,-1 0 4,-2 0-1,2-1 0,0-2 3,3 2-4,-2-1 8,-1 2-9,2-2 2,1 1-1,-3 1 0,0-2 1,1 5 1,-3 0-2,0 1-1,1 0 5,-1-1-3,2 3 0,-2-1 0,-1-2 0,2 4 2,1-1-5,-2 1 2,2 0-4,-2 2 6,2 0-2,-2 3-3,2 0 0,-1 2 0,-1 1 2,3-3 1,-1 3 2,0 0-1,1 0 1,-2-1 1,2 3-2,1-2-2,0 0 4,-2 2-3,0 0 1,2-3 2,-2 3-4,3-2 2,-2 0-1,-2 0 1,4-1-2,-2 3 0,-1 0-1,0 0-1,-2-1 4,3 3-3,0-1-1,-3-1 1,0 0 1,0 2-2,0 0 0,0-1 2,-2 1 5,3 0-7,-1 0 6,0-2-4,-1 1 0,-1 0-1,0 3 2,2-2-3,-4 2 2,2 2-3,0-4-2,0 2 1,0 0 4,-2 0-2,3 3 0,-3-1-1,2 0 1,-2 2-1,2 1 1,-2-1-1,2 0 1,-2 2 2,0 0-2,0 5 1,2-11 4,-2 7-6,0 4-3,0-7-3,0 7-1,0-5-3,0 5-2,0 0 0,0-8-3,0 8-2,0 0-2,0-6-1,0 6 0,0 0 3,0 0 2,0 0 2,0 0 0,2-5 5,-2 5-2,0 0 3,0 0 4,0 0-2,0 0-1,0 0-1,0 0-6,0 0 1,0 0-4,0 0 2,-27 11-2,14-5-2,-4 3 0,-5 3-2,2 3-4,-6 0 0,-2 2-4,-2 2-9,4 3-10,-4-2-10,2 1-13,1 0-14,1 1-16,3-2-9,4-3-16,0 0-19,2-1-17,4-3-28,-1 2-34,5-4-35,-1 1-24,7-2-64,-4-3-109,7-4-52,0 2-157,0-5-165</inkml:trace>
  <inkml:trace contextRef="#ctx0" brushRef="#br0" timeOffset="24026.74">11490 2007 1695,'2'-5'-65,"-2"5"12,0 0 20,0 0 19,0 0 26,2-4 15,-2 4 15,0 0 10,0 0 3,4-4 4,-4 4 3,0 0 4,6-2-2,-6 2 0,0 0-6,0 0-8,11 0-3,-11 0 2,0 0 6,12 10 14,-5-5 4,0 2 1,3 6 3,2 2-1,4 3-5,5 4-2,0 1-6,4 0-2,5 4-5,4 2-5,-1 0-5,4 0-5,15 11-3,-1-2-20,-11-7-46,-4-6-68,3 1-81,-11-7-120,-1-2-198,-4-3 50,-6-3-112,-3-4-59</inkml:trace>
  <inkml:trace contextRef="#ctx0" brushRef="#br0" timeOffset="26146.27">10945 4146 1485,'4'-3'-21,"0"-1"18,4 0 10,-2 3 5,-2-3 11,2 0 11,0 0 10,0 0 7,1 3 1,0-3 3,-1 0-4,0 0 1,3 2-4,-5-1 4,1-2 5,2 3 4,-7 2 7,9-5 2,-4 2 7,-5 3-3,6-3 3,-6 3-3,6-4-1,-6 4 0,4-2-4,-4 2-4,3-3-3,-3 3 1,0 0-3,0 0-2,10-2 3,-10 2 0,0 0-1,0 0 10,0 0-3,7-3-4,-7 3 5,0 0-11,0 0 6,0 0-6,0 0-9,0 0 4,-22 14-5,12-8-6,-3 4-1,-2-1-7,0 1-3,-4 1-5,2 2 0,-1 0-3,-2 1 0,1-1-4,0 2-3,-1-2 5,3 2-10,1-3-14,1 0-14,0-1-29,5 0-13,-3-2-20,1-2-23,-1 0-24,6-1-29,-1 0-30,2 0-26,-1-3-35,3-3-43,4 0-94,0 0-61,0 0-147,0 0-91</inkml:trace>
  <inkml:trace contextRef="#ctx0" brushRef="#br0" timeOffset="26452.17">11054 4100 1576,'4'-2'31,"0"-3"30,-4 5 20,4-5 16,0 1 16,-4 4 6,0 0 7,3-6-2,-3 6-8,5-2-3,-5 2-12,0 0-3,5-3-11,-5 3-7,0 0-11,0 0-13,0 0-5,0 0-6,0 0-1,15 9 7,-11-3 3,0 4 3,3 1 0,-1 0-3,-1 4-3,5 0-6,-4 3-3,5 1-2,-3 0-4,0 0-2,1 2 0,-1 0-10,1-2 1,2 2-4,-5 0-27,2-2-26,1-2-28,-5 0-37,5-2-44,-5-1-45,2 1-43,0-6-62,0 0-115,0-1-56,0 0-186,-2-1-143</inkml:trace>
  <inkml:trace contextRef="#ctx0" brushRef="#br0" timeOffset="26778.55">11411 3950 1772,'-2'-15'73,"-2"4"22,2 1 16,-2 2 14,0 1 15,3 1 13,-1 1-10,2 1 0,-2-2-9,2 6-19,0-5-12,0 5-15,0 0-6,0 0-11,0 0-6,0 0-1,9 22-1,-3-8-8,0 3 3,1 4-1,0 2-3,0-1-7,1 3-9,2 3-3,-2-2 5,-1-2-6,0 3-7,2 0-27,-2-2-28,-1-3-24,-2-1-33,2-3-35,-1-1-39,-1-2-44,0-2-31,-2-1-61,0-5-101,0-1-70,0 0-196,0-4-159</inkml:trace>
  <inkml:trace contextRef="#ctx0" brushRef="#br0" timeOffset="27154.9">11600 4091 1791,'0'-9'28,"2"1"29,-4 2 23,2 1 22,0-2 16,0 7 13,0-10 2,0 6 0,0 4 0,0-10-12,-2 8-7,2 2-11,0-7-11,0 7-8,0 0-8,0 0-4,0 0-8,-17 7-6,12-2-6,-1-2-10,1 4-1,-1-2-8,2 1-4,0 0 1,0-1-9,0 1-5,0-1 6,-1 2-5,3 0-3,-1 1 3,1-3-3,0 3-6,2-1 2,-2-1 3,2 2-6,2-1 4,-2 1-7,2-3-2,0 1 4,1 2 4,0-2-2,1 0-1,2-1 0,-4 1-3,4-2 0,0-1 4,3-1-5,-1 2 13,3-2-13,2-2-2,-3 3 11,5-3-10,-2 0-15,1 0-19,2-3-25,0 3-34,1-2-47,1 0-48,-1-2-58,0-2-69,-1 3-108,-1-3-51,0 1 34,-2-3-99,-3 1-41</inkml:trace>
  <inkml:trace contextRef="#ctx0" brushRef="#br0" timeOffset="27388.27">11892 4059 1549,'-5'-5'93,"1"3"27,4 2 14,-4-6 13,4 6 6,-2-4 0,2 4 0,0 0-8,0 0-18,0 0-6,-2-5-19,2 5-11,0 0-7,0 0-8,0 0-2,11 17-6,-5-9-12,-2-2 1,1 4-1,-1 0-8,0 2-5,2 1-11,-2 0-26,0 0-30,1 1-46,-3-4-59,3 2-71,-3-2-72,2 0-158,-2-3-68,0 0 71,0-2-130,2-2-60</inkml:trace>
  <inkml:trace contextRef="#ctx0" brushRef="#br0" timeOffset="27631.86">12074 3851 1586,'-7'-9'125,"4"-1"19,-4 5 2,5 1 0,0 1-7,-4-1 9,6 4-15,-1-6-10,1 6-6,-2-5-18,2 5-13,0 0-9,6-9-6,1 8-6,0-3-11,1 1-10,-8 3-24,16 0-35,-7-3-40,0 3-47,0 3-57,-1-3-63,0 4-147,-2 2-115,1 1-168,-3 1-149</inkml:trace>
  <inkml:trace contextRef="#ctx0" brushRef="#br0" timeOffset="27802.9">12144 4004 1770,'0'9'30,"-3"-3"32,3 2 24,0-3 19,0-5 14,0 7 1,0-7-3,5 6-10,-5-6-8,12 0-15,-12 0-5,18-3-6,-10 0-18,3 1-31,2-3-44,-3 3-49,0-3-62,4 3-61,-2-4-114,-2 2-137,-1 1-159,2-1-101</inkml:trace>
  <inkml:trace contextRef="#ctx0" brushRef="#br0" timeOffset="28480.24">12670 3553 1658,'-7'-5'75,"-2"2"26,3-3 13,0 2 13,2 0 10,-4 1 4,4 1-3,4 2-14,-7-8-1,6 4-18,1 4-7,1-7-17,-1 7-4,5-7-8,-1 2-12,6 3 1,-4 1-12,-6 1 0,19 0-8,-9 0 0,1 1-4,0 4-2,1-3-10,-2 7 2,0-4 0,-2 1-5,-3 2 4,0 1-2,-3 0 0,0 1-5,-2 2-1,-2 0-6,-2-1 5,-2 2 3,-1-1-5,4-3-1,-5 3 2,4-5-4,-2 2 0,2-1 1,2-2 3,-2-1-6,0 2 3,2-2 3,-2-1-7,4-4 0,-1 5-4,1-5 0,0 0 7,0 0-10,5 6 0,-5-6-1,0 0 2,14 0-5,-6 0 2,-8 0 1,18 0 1,-11 2 4,7-2-8,-4 2 5,1 0-4,2 2-1,-3-3 1,2 3 3,2-2-1,-2 4 6,-3-3-5,1 4-3,-1-2 6,2 0-4,-5 3 5,2 1 4,-2-2 1,-1 2-1,-2 1 2,-3 0-5,0 0 2,-6 1 3,2 2-2,-4-2 6,-2 0-5,1 1-13,-4-2-12,3 1-16,-3-2-22,3 1-24,-4-1-31,2-5-38,4 1-47,-1 0-46,-2-3-75,5 0-115,0-2-25,6 0-168,0 0-123</inkml:trace>
  <inkml:trace contextRef="#ctx0" brushRef="#br0" timeOffset="28742.31">13186 3775 1716,'8'-9'88,"0"3"30,0-1 18,-4 3 14,0-3 9,0 4 1,-4 3 3,6-5-6,-4 3-2,-2 2-21,0 0-11,0 0-14,0 0-3,0 0-4,-2 17-5,-2-4-10,-4 0-4,-4 4-10,0 3-4,0 0-5,-8 7-9,1 0-6,-2 0-1,0 1-10,-3 5-26,0 1-26,2 0-20,-1-2-36,3-3-49,2-2-57,1 2-58,2-5-47,2-3-101,1-4-100,4-2 1,5-1-192,0-5-168</inkml:trace>
  <inkml:trace contextRef="#ctx0" brushRef="#br0" timeOffset="29116.46">13143 4241 1908,'5'-5'95,"1"4"16,-2-3 15,0-2 8,1-1 12,1 3 11,3-1-1,-1-2 3,2 0-6,2-1-5,0 1-7,3-2-8,0 4-10,-2-1-6,1 2-15,0 1-11,-2-1-6,0 4-11,-1-3-2,-1 6-3,-1-2 3,-1 3-4,-2 2 1,-1 0 0,-1 2-2,-4 1-6,-2 3-2,-2 2-5,-2-2-5,-2 3-4,-4 2-4,2 1-3,-3-1-5,1-2-1,-4 0-5,6-1 0,0-4-3,-1 3-1,2-4-6,1 2 1,1-3-4,1 0-4,2-3-1,0 2 1,2-2-2,2 1 3,0-6 2,8 6 0,-2-6 1,7 0-3,0-3-1,6 2-1,3-3 1,1-3-19,6-2-54,-2 1-75,5-3-101,2-4-140,-2 0-215,-3-2-12,1-4 56,2-6-388,-1-3-417</inkml:trace>
  <inkml:trace contextRef="#ctx0" brushRef="#br0" timeOffset="32840.01">10312 5704 2419,'-6'-5'-100,"6"5"21,0 0 14,0 0 15,0 0 24,0 0 24,-8 0 20,8 0 11,0 0 12,0 0 5,0 0 7,0 0 5,0 0 5,0 0 4,0 0 4,0 0 4,0 0-3,0 0 1,0 0-1,0 0-1,0 0-2,0 0 2,0 0 0,0 0 5,0 0-1,0 0-3,0 0-1,0 0-2,29 3 1,-21-3-11,3 2 11,0-2-1,1 0 2,1 0-1,6 3 3,0-3-1,2 0-4,2 0-2,1 0 0,6-3-5,-1 3 0,5 0 0,0-2-2,4-3 4,3 0-3,1 1-1,3-2-2,1 1 2,0-1 1,4-2-1,6 3 0,-2-4-3,3 1-1,0-1-4,2 2 3,0-1-7,3-1-4,-4 4-4,5-3-3,-2-1-4,-5 1-3,2 1-1,-1-2-2,-4 1-5,-2 1-1,-9 0-2,0 0 0,-3-1-3,-1 3-1,-6 1-1,-3-3-1,-1 3-2,0 0 1,-3-1-2,-5 1 0,1 0 1,-1 0-4,-1 1 1,-2-1-3,0 2 0,-4-3 0,-1 5 1,0-3 1,-2 1-3,0 0 0,-1 1 1,-3-1 1,-1-1 0,3 1-4,-8 2-10,8-2-11,-8 2-12,7-3-23,-7 3-27,0 0-25,0-6-38,0 6-30,0 0-34,-4-8-47,4 8-56,-7-7-49,3 2-118,-4-2-81,3-1 44,-4 3-289,1 0-293</inkml:trace>
  <inkml:trace contextRef="#ctx0" brushRef="#br0" timeOffset="33214.45">11998 5267 2205,'-11'-6'58,"3"2"15,-1 1 11,3-1 8,1 2 13,1-1 21,4 3 14,-6-4 8,6 4 2,-6-4-7,6 4-10,0 0-14,-4-4-7,4 4-11,0 0-8,0 0 0,0 0 1,0 0-2,27 8-8,-16-3-7,1-1-7,3 3-6,0 1-3,2 0-6,-3 0-2,3 2-7,1 2-3,-4-2-7,2 1-1,-4 1-3,0-2-2,0 5-4,-6-4 5,0 4 1,-2-2 1,-2 4-1,-4-1-1,-4 1-5,-2 3 0,-6-2-2,0 3-5,-5 0-1,-5 2 1,0-2-7,0-2-17,-3 2-16,3-3-23,0-1-26,0 0-25,4-5-27,-1 2-27,4-7-32,2 1-40,-1-3-56,4 0-44,4-3-117,-1-2-98,9 0 37,-3-10-248,5 0-239</inkml:trace>
  <inkml:trace contextRef="#ctx0" brushRef="#br0" timeOffset="33800.64">12451 5069 2071,'-5'-10'-3,"-2"5"18,6-3 13,-3 4 25,-1 0 21,2 0 16,3 4 7,-7-5 3,7 5-3,-7-4-6,7 4-3,-10 0 4,10 0 5,-13 9 3,5-5 2,0 7-3,-3 1 2,-3 2 4,3 1-3,-3 6-1,-1 4 2,1 1 2,-2 5-5,5 4-1,-2-2-4,-1 9-6,-2 1-7,6 3-4,-3-2-1,4 2-2,1-5-2,2-2-5,-1 3-4,3 0-6,2-2-4,2 0-2,4 1-4,0-4-3,3 0-3,3-4-3,3-4-1,4 0-2,5-4-3,3-3 0,2-2-1,2-5-10,3-2 2,7-4 0,-1-3-5,4-2 0,1-2-1,-1-4 4,3-2 1,-1-3-2,7-4 3,-1-4 0,-1-2 0,-4-5-2,15-11-1,-8-4-4,-1-6 0,-7-4-4,-3-6-1,-7-7-3,-5-1 0,-3-1-4,-12 6 3,-6 5-4,-3-2 0,-5 7-1,-5-4-2,-3 5-2,-4 2 1,-6 4-1,2 8-1,-10 1-3,-4 4-1,1 4 1,-3 7-6,-1 4-9,-4-1-3,1 9-8,0 0-18,2 6-22,-1 2-16,-5 5-23,7 3-21,-1 0-27,3 4-29,1 5-42,4-2-38,6 6-45,-2-6-71,8 1-119,-1 0-32,4 0 48,4 0-234,3-4-212</inkml:trace>
  <inkml:trace contextRef="#ctx0" brushRef="#br0" timeOffset="34090.89">12608 5460 2088,'-2'-7'108,"0"0"12,0 2 7,0-1 10,-1 0 31,1 2 23,2 4 17,-2-5-5,2 5-14,-2-6-19,2 6-20,-3-5-14,3 5-12,0 0-3,0 0 3,7 24-3,-7-13-6,5 5-9,-1 1-6,0 2-7,-2 1-10,2 6-7,0-2-7,-3 1-5,4 1-7,-3-1-6,2 0-20,-4-2-39,0-1-45,0-2-47,-2 1-58,2-4-76,-2-2-75,2-1-87,-2-5-169,0 1-1,2-3 64,-3-2-328,3-5-315</inkml:trace>
  <inkml:trace contextRef="#ctx0" brushRef="#br0" timeOffset="34263.51">12476 5753 2469,'-10'-6'99,"3"2"17,1-1 11,2 3 8,-1-2 12,5 4 6,-2-10-1,4 5-4,5-3-7,6 1-14,4-5-13,6 0-9,8 0-15,6-3-33,7 0-76,0-1-88,-1-4-120,-1 1-140,1-2-190,-1 1 42,-6-2 67,-9 5-212,1-3-156</inkml:trace>
  <inkml:trace contextRef="#ctx0" brushRef="#br0" timeOffset="36680.65">8504 1709 1676,'0'0'-65,"6"-4"25,-6 4 21,8-3 15,-8 3 17,5-3 9,-5 3 19,6-4 5,-6 4 1,7-2 5,-7 2 3,4-4-1,-4 4-1,0 0 4,4-4 0,-4 4-2,6-3 2,0 1-1,-6 2-1,13-6-1,-4 5-5,-3 1-4,0-2-8,-6 2-2,13-2-5,-5 0-3,-8 2-2,12 0-6,-12 0 0,10 4-1,-6-2-3,-4-2 0,7 5-4,-2-1 4,-3-1-1,-2-3-1,3 10 0,-1-6 3,-2-4-1,-2 10 2,-1-7 2,3-3 6,-4 7 4,1-4 7,3-3 6,-3 4 4,3-4 8,0 0-5,0 0-1,-8 1-2,8-1-6,0 0 0,-9-8-5,8 1-4,-2 4-5,3-4-1,0 0-2,3 0-9,1 1 0,-2-2 0,3 3-4,2-1 0,-1-1-2,1 2-1,2 1-2,-3 3-3,-1-3 2,2 1-2,-7 3 0,15-1 0,-15 1-6,11 0 2,-11 0-4,8 4-1,-8 1 4,0 4-3,0-2-6,-1 1 0,-4-1-2,0 0 0,-1 1-1,2-2 2,0 0 4,-1 1 0,1-2 4,0-3 1,1 3 1,3-5 3,-7 3-1,7-3 1,0 0-2,-11-8 0,11 8-3,-5-7 1,3 4 0,0-4 1,2 7 1,-3-7 4,3 7-2,-1-7 0,-1 3-2,2 4 0,-2-6 1,2 6-5,-2-4 2,2 4 0,0 0-4,0 0 2,0 0 5,0 0-5,0 0 3,0 0 0,0 0-2,0 0 3,0 0 0,10 17 0,-6-11-2,1-1 0,2 3 3,-1 1-3,-1 2 3,5 2-1,0 0-2,0 1 4,6 1-1,-2 2-1,2 0 0,2 2 2,6 0-1,-3 5-2,7-2 2,1 5 4,5-1 2,2 3 5,13 13 4,-9-9 0,9 8-4,-1-4 3,-8-2-1,9 5 1,-11-7 2,-5-3-2,2 1 2,1-1 4,-2 3 4,-2-3 0,0 1 1,-1-1 5,-1 0-3,2 1 8,-5-1-5,5-1 7,-4 4-6,3-3 1,-1 1-1,2 0-4,1 1 4,-1-3 1,2 2-4,0-1-2,3 1-2,-2-1-2,-1-2 1,0 1-3,0 0-1,-3-2-5,3-1-3,-2 3 11,0-2 0,-1-2-2,1 1-1,-4-2 0,3 0-1,-1 3-8,-2-6 2,5 6 1,-1-3 0,-4-3-2,6 4 5,-4-1 3,6 1-1,-6-4 2,-1-2 2,5 6 3,-6-4 2,1 0 1,3 4-1,0 0-1,-5-3-4,-3-1 0,5 0-3,-4 2 1,1 0-2,-1 1 1,-1 0 0,0-2-4,0 6 2,0-6-4,-3 5 0,2-2-1,-2 1-3,-2-1 3,2 0-1,-2-3-3,1 3 1,-3-2-1,2 2 0,-1-2 1,-1 2-4,-1-6 3,-2 1-1,0 1 0,0 1 3,0-4 2,-1 3 0,0 1-1,0-2 2,-3-1-1,6 2-1,-4-2 2,0 3-4,1-2-3,0 1 0,2 1 3,-3-2-4,4 1 3,-4-1-3,2 0 2,2 0-1,-2 0-1,-1-1 2,2-2-2,0 2 0,-1-1 0,1 1 2,0-4-1,0 2 1,2-2 0,-2 2-2,-1 1 2,4-3-2,-2 1 1,1 0 2,1 0-1,-3 1-2,6-2 2,-5-1 1,3 1-2,1-1 2,-4 2-3,3-3-2,0 0 2,1 3 1,-1-1 1,-1-1 0,2 1 1,-1 2 0,-2-2 1,2 1-1,-3-1 0,2 0 2,-3 0-1,4 1-2,-3-2 0,1 2 3,-1-3-3,-3 2 0,3-1-2,-2 1 3,-1-2-3,0-2 2,-2 3-1,2-2-2,-3 1 2,2-2 1,-2 0-1,0-2-4,-2 2 3,-2-4 0,3 3-2,-4-3 2,3 1-1,-2-2-2,1-1 4,-1 2-1,0-2 1,-2 0 1,-1-1 0,2 0-2,1 2 3,-2-2-1,0-1 0,0-1 1,0 2-3,-4-4 2,6 4 0,-6-4 1,4 4 2,-4-4-1,0 0-4,7 1 3,-7-1-2,0 0-1,0 0 1,0 0-1,0 0-2,0 0 3,0 0-2,13-3-3,-13 3 4,0 0-1,0 0-1,0 0-2,0 0 0,0 0-1,0 0-3,0 0 4,0 0-2,0 0-1,10 0 0,-10 0 1,0 0 0,0 0 2,0 0 0,0 0-2,0 0-17,4-4-23,-4 4-44,0 0-47,0 0-55,-4-10-69,4 7-77,-4-5-119,-2 0-129,2-1 54,-5 0-344,0-5-356</inkml:trace>
  <inkml:trace contextRef="#ctx0" brushRef="#br0" timeOffset="37072.25">12246 4844 2425,'-4'-3'13,"4"3"11,-7-5 10,7 5 14,-7-1 16,7 1 26,-4-4 7,4 4 5,0 0 6,-6-4-13,6 4-7,0 0-11,0 0-5,0 0-11,0 0-6,0 0 1,0 0 7,0 0 8,0 0 2,0 0 3,17 15-4,-10-7-1,1 1-2,2 2 0,1-1-2,2 8-3,0-3 1,-2 4-4,2 0-4,-1 0-4,0-1-7,1 4 0,-5-3-3,3 2-3,-5 0 0,0-2 5,-1-5 7,-3 5 9,1-4 4,-3-3-2,-1 0-6,-3 1-5,-2-1-4,-5-3-6,-4-1-5,-6 1-3,-5-1-19,-3-4-27,-9 0-33,-4-3-34,-3 2-26,2-3-40,-1-3-49,2-2-72,4-3-87,1 1-187,3-1-46,7-1 79,4-5-307,2 2-302</inkml:trace>
  <inkml:trace contextRef="#ctx0" brushRef="#br0" timeOffset="38202">9734 3207 2111,'0'0'-60,"0"0"31,6 5 18,-6-5 19,0 0 20,0 0 20,0 0 16,0 0 3,0 0 4,0 0 5,13-7 0,-13 7 5,0 0 1,0 0-1,6-3-2,-6 3-2,0 0 2,0 0-1,5-4-3,-5 4 1,0 0 1,0 0-5,0 0-1,0 0-7,0 0-4,0 0-6,0 0-14,0 0 1,8 0-6,-8 0 2,0 0-3,0 0-7,0 0-4,0 0-1,17 2-6,-8-2 4,4 2 1,-1 1-7,4-1 0,6 3 7,5-1-10,3 1-1,8 3 7,1 0-3,1-1 0,2 0 0,-1 1-3,0 1-1,-3-2 0,-1 0 0,-5 0 2,-5-1-5,0-2-2,-5 0 2,-3 2 9,-1-5-4,0 3 17,-4-2 21,-1 1 15,0-1 18,-4-2 11,1 2 14,-2-2 9,-8 0-9,16-2-11,-10-3-10,-2-1-9,0-1-9,-2-2-6,2-3-6,-3-3-8,-1-2-4,0-2-7,-1 0-1,-3-6-4,-2 2-6,2-2-1,-4 2 0,1 1-12,-3-1-4,0 2-10,3-1-12,-4 3-9,2 4-16,1 1-23,1-1-19,1 2-26,0 4-14,2 0-24,0-1-20,0 3-33,-2-1-28,2-1-30,2 4-27,-2 2-39,0-4-76,2 2-134,-2-1 34,2-1-210,-2 3-198</inkml:trace>
  <inkml:trace contextRef="#ctx0" brushRef="#br0" timeOffset="38602.43">9997 2356 1969,'-4'-5'20,"1"0"10,2 2 6,1 3 10,-3-8 9,3 8 5,-3-5-5,3 5-5,-2-4-3,2 4-8,0 0-9,0 0-1,0 0-5,0 0-3,0 0-2,0 0 0,9 13-4,-4-4-2,-1 1 0,2 2-1,0 5-1,3-2 2,-3 2-2,3 2-2,-3 0 1,5 2 2,-3-3-3,-2 4-2,5-3-20,-4-1-29,-1-3-27,0 0-28,2 0-41,-2-1-37,-1-7-68,2 1-406,-3-3-145</inkml:trace>
  <inkml:trace contextRef="#ctx0" brushRef="#br0" timeOffset="38898.49">10223 2435 1656,'0'-4'-26,"-3"-1"28,2-2 17,1 7 18,-4-8 24,2 4 9,2 4 2,-3-5-4,3 5-9,-1-6-7,1 6-8,0 0-8,0 0-2,0 0 0,-16 10 0,12-3 2,-2 1-5,2 2 2,0-1-2,0 1-2,-3-1-5,2 4-1,1-1-1,4-2-4,-2-1 1,-1 1-2,3-1 0,3 0 0,-1-1-1,2-1 1,1-1-4,2 1 4,1-2 1,2 1-3,1-3-1,6 1 0,-4-2-4,5-2-18,0 2-26,-2-2-34,2 0-35,0-2-36,2-1-54,-3-3-101,-1 0-340,2-3-132</inkml:trace>
  <inkml:trace contextRef="#ctx0" brushRef="#br0" timeOffset="39107.53">10491 2442 1705,'0'0'-24,"0"0"16,0 0 7,0 0 7,-5-2-2,5 2-1,0 0-4,0 0 1,0 0 0,0 0 1,2 15 7,0-7 4,2 1-1,-2 0-1,3 6 5,1-4-3,-2 4-3,3 0 1,-1 3 3,0-3-6,1 0-17,-2 0-36,4 2-35,-3-3-45,1-3-99,-2-2-219,1 0 48</inkml:trace>
  <inkml:trace contextRef="#ctx0" brushRef="#br0" timeOffset="39314.47">10670 2377 1248,'-2'-7'91,"0"0"-2,0 0-10,0 2-8,0-3-7,2 2-5,0-1-10,0-1-5,4 3-3,0-2-9,0 2-3,2-1-13,3 0-22,0 2-21,-1 0-29,0 3-26,1-1-36,-3-2-63,3 2-310,-3 0 4</inkml:trace>
  <inkml:trace contextRef="#ctx0" brushRef="#br0" timeOffset="39478.73">10738 2387 1254,'0'7'-12,"-2"-3"22,2 2 18,0-6 18,0 7 10,0-7 11,4 2-7,-4-2-2,11 0-10,-11 0-5,16-6-3,-2 3-9,2-5-17,-1 3-20,2 1-47,0-3-42,-3-3-69,2-2-321,0 0 9</inkml:trace>
  <inkml:trace contextRef="#ctx0" brushRef="#br0" timeOffset="39936.14">10762 1979 1346,'-5'-3'64,"-1"-2"11,1 2-6,1-1 4,4 4-1,-10-5 1,9 0-6,-1 2-7,2 3-8,0-9-7,0 9-5,9-5-6,-5 3-1,-4 2-5,9-4-3,-9 4-6,10 0-4,-10 0 2,0 0-2,14 4-2,-8 0 0,-2-1-3,0 1-1,-1 2-2,0 1 2,1 0 0,-2 0 0,-1 1-3,2-1 0,-1 1-2,1 1-3,-1-2 6,-1 0-4,4-1-1,-3 1 0,0 1 0,3-2 0,-3-1 0,0-1 0,2 1 1,-2 2 1,3-1-5,-1-2 4,0 3-2,-1-3-3,4 2 3,-1-1 1,1 1-4,0-1 1,-1-1 3,0 2-3,0 0-2,-1-1 5,1-1 0,1 2-1,-3 0-3,2-1 5,-4 1 0,3 0-4,-1 1 8,0 1-5,-2-1 3,0 1-4,-2-1-3,0 2-12,2-2-20,-2 1-28,0-1-32,0 0-37,2 0-35,-2-1-65,4-2-325,-4-4-59</inkml:trace>
  <inkml:trace contextRef="#ctx0" brushRef="#br0" timeOffset="40172.88">11096 2196 1572,'0'0'30,"0"0"13,0 0 3,0 0-2,0 0 1,0 0-7,0 0-4,0 10 4,-2-4-1,2 1 1,-2 2-4,0 2 3,-1 4-1,0 0-7,-1 0 1,2 2-3,-3 2-2,2 0-3,-1 5 0,0 0-3,0 0-26,0 0-32,-1 0-49,3-2-37,0-4-52,-3-1-96,3-6-250,2 1-27</inkml:trace>
  <inkml:trace contextRef="#ctx0" brushRef="#br0" timeOffset="40478.3">11098 2549 1380,'4'-5'10,"-3"3"31,-1 2 19,7-7 18,-7 7 5,4-4 11,-4 4-3,0 0-7,5-4-9,-5 4-8,0 0-9,0 0-8,5-1-8,-5 1-1,0 0-5,7 8-9,-4-3 4,-3 0-5,4 3-1,-6 2-2,4 1-1,-2 1 1,0 1 0,0 1-1,-2 3-1,0-2-2,-3 1 2,0-1 1,0 4 1,-1-4-5,1-3-3,-1 2-1,2-2 2,0-1-5,2-3 0,-3 2-1,2-2 1,2-3-3,1 0-2,0-5 1,1 8-7,7-8-17,-8 0-24,21-4-31,-3-1-47,5-2-43,10-6-58,0-2-155,9-5-217,1-4-91</inkml:trace>
  <inkml:trace contextRef="#ctx0" brushRef="#br0" timeOffset="41886.36">12178 1506 1532,'0'0'-55,"0"0"21,-5 4 14,5-4 13,0 0 7,0 0 12,0 0 3,0 0 1,0 0-1,0 6 11,0-6 2,0 0 5,0 0 4,0 0 9,0 0 7,0 0 1,13 2 4,-13-2 7,9 0 5,-9 0 1,6 2 6,-6-2 1,0 0 2,17-2-5,-9 0-2,-8 2-1,18-2-5,-8 0-3,3 0-4,4 1-4,-2-5 1,3 2-2,2-1 3,5-1 1,2-2 6,6 3 1,4-3 0,5 0 0,10-2-7,5-1 3,2 2 3,19-6-1,3 3 2,0-2 5,-1 3-1,0-5 0,3 6 1,-3-2-5,-11 0 0,-10 5-4,2-3-2,-1 3 2,-6 0 2,1-4-6,-2 4 0,-2-1-1,-9 1 0,0-1-6,-3 3-1,-1-2-5,-6 2-6,-2 0 2,-3-2-8,1 4-5,-3-1-3,0-2 1,-4 4-4,3-1-1,-6-1-4,4 2-2,-3-2 0,3 0-1,-4 2-4,2-1 1,-2 1 0,-1-3-1,1 3-2,-6 2 0,2-3 2,0 1-3,-2 0 1,1 1 3,-2-2 3,-1 3 6,1-2 6,-3 0 1,0 1-2,0-1 1,-1 0-2,-7 2-3,11-2-1,-11 2-1,10 0-6,-10 0 1,11-2-1,-6 0-3,-5 2 0,0 0 0,10 0-4,-10 0 4,0 0-6,9-2 2,-9 2 3,0 0-5,0 0 0,10-1 3,-10 1-5,0 0 2,0 0 0,0 0 2,8 0 1,-8 0-3,0 0 2,0 0-2,0 0 1,0 0-2,0 0 0,0 0 1,0 0-2,7-5 0,-7 5-2,0 0 0,0 0 0,0 0 2,0 0-4,0 0 1,0 0 3,0 0 0,0 0-4,0 0 3,0 0 1,0 0-2,7-1 0,-7 1 2,0 0-2,0 0 3,0 0-1,0 0-3,0 0 2,0 0 0,0 0 0,0 0 0,0 0-1,0 0 1,0 0-1,0 0-1,0 0 0,0 0-1,0 0 2,0 0 2,0 0-4,0 0 0,0 0 2,0 0-12,0 0-3,0 0-5,0 0-4,0 0-10,0 0-12,0 0-21,0 0-19,0 0-34,0 0-27,0 0-37,0 0-60,0 0-77,0 0-73,0 0-163,0 0-10,0 0 81,-4-11-207,1 3-186</inkml:trace>
  <inkml:trace contextRef="#ctx0" brushRef="#br0" timeOffset="43342.48">13160 5707 1049,'0'0'201,"0"0"-41,0 0-16,0 0-12,0 0-14,0 0-1,0 0-10,0 0-14,11-12-2,-11 12-5,0 0-5,0 0-4,0 0 0,0 0-1,0 0 1,0 0 1,0 0-1,0 0 3,0 0-1,0 0-4,0 0 3,0 0 4,0 0-3,0 0-4,0 0-7,0 0-1,0 0-8,0 0-11,0 0 2,0 0-9,0 0-6,0 0 0,15 2 7,-15-2-1,10 2-5,-10-2 13,16 0 6,-6 0-3,2 0 5,3-2 5,3 2-3,2-2 2,8-1-3,4-3-5,5 0 2,17-5 9,20-4 10,4-3 7,9-4-3,6-4 1,9 0-3,6 0-6,9-1-5,-1-1-7,-3 0-3,-4 2-6,-5-1-3,-6 2-2,-7 3-2,-11 3-1,-6 0 1,-18 6-1,-12 2 1,-9-2 4,-7 8 6,0-3 2,-3 2 3,-6 3-5,0-3-7,-1 1 3,-4 1-5,1 0-2,-3 0-3,-1 1-3,0 1 0,-3-1-7,0-1-3,-2 3-3,4-2-5,-4 2-9,-6 1-10,12-3-9,-7 3-11,1-3-16,-6 3-20,9-4-28,-6 2-24,-3 2-29,5-4-25,-3 0-18,3 1-25,-5 3-37,0-6-38,2 3-39,-2 3-47,-5-6-106,1 2-111,-1 2 76,5 2-295,-10-7-291</inkml:trace>
  <inkml:trace contextRef="#ctx0" brushRef="#br0" timeOffset="44573">12915 787 2339,'-10'-10'4,"-2"2"23,0-1 20,1 1 9,1-2 4,-1 3 9,2 2 0,1-1 4,2 0-4,0 3-1,0-4-1,-4 4-6,4-4-5,0 7 1,6 0-12,-12-5-5,5 5-5,7 0-2,-17 5-7,8 2 4,1 1-12,-1 3 0,1 2-4,-1 2 0,3 4-2,-2 0-2,4 5 3,-2-7-5,5 7 1,1-2 2,0 0-3,5 2 0,-3 1 1,3-2-3,2 0 1,3 0 0,0-4 1,0 1-20,-2 0-20,1-5-26,-1-1-38,-1-2-40,-1-2-41,3 4-32,-7-7-86,0-1-142,0 2-5,-4-3-108,-2 1-53</inkml:trace>
  <inkml:trace contextRef="#ctx0" brushRef="#br0" timeOffset="44748.83">12624 1180 1465,'-6'-3'39,"2"-1"23,4 4 3,-6-8-1,6 5 5,0 3 2,2-14-2,6 5-7,2 1-1,4-4-7,4 2-4,4 0-5,1-1 0,1 1-9,1-2-11,0 2-37,0 1-42,1 2-40,-1-1-43,-1 1-84,-3-1-379,-2 1-100</inkml:trace>
  <inkml:trace contextRef="#ctx0" brushRef="#br0" timeOffset="44974.28">13107 973 1783,'0'0'80,"0"0"16,0 0 11,0 0 6,0 0 0,0 0-4,0-6-13,0 6-13,0 0-11,0 0-9,0 0-4,0 0-5,9 14-5,-5-7-3,1 1-7,-1 2-1,0-3-3,2 7-3,1-3-4,-1 2-26,0-1-43,0 1-47,1-1-56,4 1-46,-5-4-96,0 0-132,0-2-239,4-3-152</inkml:trace>
  <inkml:trace contextRef="#ctx0" brushRef="#br0" timeOffset="45235.94">13349 923 1872,'-2'-7'52,"-3"0"19,1-1 18,2 2 18,-2-2 11,2 3-1,0 0-3,-1 0-10,-1 1-11,4 4-11,-4-5-8,4 5-9,0 0-7,0 0-3,-10 12-7,8-5-6,0 3-2,2-3-6,-2 4-3,2-1-1,2 1-4,-2 0-2,4-1-2,0 4 0,2-3-26,-1 0-33,5-1-46,-4-2-59,5 1-59,-3-3-88,3-2-145,-1-2-21,2-2-139,-2 0-93</inkml:trace>
  <inkml:trace contextRef="#ctx0" brushRef="#br0" timeOffset="45662.96">13481 899 1728,'-3'-5'67,"3"5"6,0-9 5,0 9 3,-2-5-9,2 5-6,2-5-6,-2 5-4,0 0-1,0 0 6,0 0 5,19 12 2,-13-5 2,1 0 3,2 1 0,-1 1-2,0-1-10,1 1 3,-1 1-9,-2-3-3,1 1-2,0 1-4,-3-3-2,0 2-6,-1-3-1,2 3-2,-3-3-4,1 0-1,0-1-2,-3-4-2,2 7-3,-2-7-4,0 0 0,0 0 0,0 0-1,0 0-7,0 0 2,-15-14-1,14 7-5,1-1 1,-2 1-2,2-1-6,0 2 2,2-1 2,-1-1-1,2 1-1,1 2-2,-1-4 1,5 4 1,-1-1-2,-1 2-2,2 2-4,0-2 4,1 3 0,1 1-2,-1 0 4,-9 0 0,16 1 0,-5 3-2,-2 0 2,0-1 2,-1 3-2,-2 0 3,3 1 0,-3-2 1,0 1-27,3 1-42,-5-3-53,3 1-68,-1 1-60,-4-2-111,0 2-131,-2-6 49,4 3-125,-4-3-64</inkml:trace>
  <inkml:trace contextRef="#ctx0" brushRef="#br0" timeOffset="45892.51">13703 751 1606,'-4'-9'114,"2"2"22,2 2-1,-3-1-7,3 6 1,5-9-1,0 4 7,4 1-8,2 1-5,1 1-8,6-1-15,-2 6-7,4 1-4,2 1-12,2 5-3,-1 1-8,-1 2-2,2 4-10,0 1 3,-3 3-7,1 0-8,-4 4-2,-5-3-15,-1 5-48,-5-1-59,-3 5-84,-1-2-100,-3 5-221,2 5-19,-4 2 62,2 3-137,2 2-83</inkml:trace>
  <inkml:trace contextRef="#ctx0" brushRef="#br0" timeOffset="46692.64">13743 5067 1763,'-15'-4'84,"4"-1"13,1 1 6,2 0 12,1 0 3,2 0 2,5 4-5,-8-8-10,8 5-8,-2-3-4,2 6-6,6-9-5,-2 3-2,3 2-9,0-2 2,3 2 0,-2 1-7,3 1-1,0 2-10,2 0 0,1 2 0,0 0 6,4 3-4,-3 1-1,0 4-10,0-3-6,-1 4-2,2 1-7,-4 1-1,-2-1-1,-2 3-1,1-2-2,0-1-2,-3 0-1,-2-3-7,1 0 5,-3-1 13,-2-3-3,0-5 1,0 0-4,0 0-3,0 0-1,-9-20 1,7 3-3,-2-3-3,2 0-1,2-3-1,-2-4-4,4 3-3,0-1-1,0 4 1,2 2-8,0-1-16,3 3-12,-1 2-32,0 0-29,3 1-47,2 3-47,-1 3-55,3-1-51,0 1-122,-1 3-111,1-2 63,2 5-226,-2-1-178</inkml:trace>
  <inkml:trace contextRef="#ctx0" brushRef="#br0" timeOffset="46904.14">14170 4814 1841,'0'0'70,"0"0"35,5 3 18,-5-3 11,0 0 7,4 4 7,-4-4 0,3 4-11,-3-4-9,0 0-15,2 8-8,0-3-3,0 1-3,2 0 5,0 3-13,0 2-5,0 1-9,1 2-8,1-1-5,-2 3-4,0-3-9,1 2-5,1 0-19,-1 0-29,-1-2-47,-1-1-45,2 1-47,0-5-27,2 1-48,3-3-43,-4-1-103,1-5-109,2 0 29,2-5-193,-1-1-131</inkml:trace>
  <inkml:trace contextRef="#ctx0" brushRef="#br0" timeOffset="47146.25">14471 4768 1891,'-2'-12'109,"0"5"24,-2-3 5,0 3 13,0-1 16,-3 1 21,2 1 8,-1 0-3,2 1-7,-2 3-13,0-3-12,-1 3-15,7 2-8,-15 2-12,9 5-10,-1-2-5,1 3-7,0 1-11,2 1-9,1 1-9,0 0-5,1 3-8,2-1-3,0 1-7,4 0-6,-3 1-2,8-1-14,-3-2-30,5 0-37,0-2-38,1 0-45,3-2-58,-3-4-65,6 1-66,-8-3-90,5-2-137,-2 0 12,-3-2 56,5-1-265,0-1-223</inkml:trace>
  <inkml:trace contextRef="#ctx0" brushRef="#br0" timeOffset="47564.2">14626 4741 2273,'-2'-7'134,"-3"1"7,3 0 1,2 6 19,-2-9 3,2 5-1,0 4-14,-2-6-19,2 6-15,0 0-10,0 0 0,0 0-5,20 8-1,-12-2-3,-2-1-6,2 5 1,3 1-7,-2-1-8,-1 3-5,0 1-4,1-2-6,-1 3-4,-1-2-6,-1 0-3,-1 0-2,-1-2-2,-2 2-3,0-4-3,0-2-4,-2 1-3,-2-1-4,0-3-7,2-4-6,-9 2-3,9-2-1,0 0-1,-15-9-3,11-1-2,-2-1-1,-1-3-2,5 1-4,-2-2 4,0 0-1,1 2 0,2-2-1,1 4 0,0 0 1,0 0-2,1 1 3,2 0 0,3 3 1,-2-1 0,3 2 3,1 3-1,1 1 0,2 0 4,-1 2 1,0 2-1,4 2 2,-4-3 1,2 5-3,-1-2 2,2 3-1,-2-1 0,-1-1 0,0 2-18,0-1-33,-2-1-46,2 1-52,-4-2-54,2 0-57,2 1-67,-4-5-53,0-2-132,1 1-36,-7 1 38,10-8-268,-4 0-258</inkml:trace>
  <inkml:trace contextRef="#ctx0" brushRef="#br0" timeOffset="47798.86">14916 4549 2387,'-2'-10'131,"0"3"1,-1-1 9,3 2 4,0 2 12,0 4 1,5-7 9,0 4 1,4-2 5,5 2 2,-2 0-5,3 3-2,2 0-11,2 3-10,-2 0-9,0 3-6,-1 0-1,2 4-12,-4-2-1,1 2-10,0 4-9,-4 0-4,-5-1-21,-1 2-5,0 1-6,-5 3-31,-2-3-31,-4-1-53,-4 2-57,1-2-46,-6-1-69,0-1-86,-1-5-93,-4-2-196,0-5-1,-4-1 58,-5-3-397,-5-9-419</inkml:trace>
  <inkml:trace contextRef="#ctx0" brushRef="#br0" timeOffset="51584.85">14285 1167 1452,'0'0'-30,"0"0"24,-4-2 23,4 2 14,0 0 23,0 0 7,0 0 10,0 0 11,0 0 4,-8-1 4,8 1 3,0 0 0,0 0 0,0 0 1,0 0-6,0 0 0,0 0-8,0 0-4,0 0-5,0 0-10,0 0-5,0 0-7,0 0-4,0 0-3,0 0-6,0 0-3,0 0-1,0 0 1,0 0 3,22 5 1,-13-5 0,3 0 1,2 3 0,4-2 0,4-1 2,7-1 5,5 1 4,6-5-2,4 3 1,5 1 2,11-5-2,-1-1 5,26 1-3,0-5 0,-1 1 3,8-2-6,3 1-2,2 0-5,0-1-3,3 3-9,-2-1 0,-1 0-5,-2 3 1,-6-1 1,-2-1-10,-15 3 8,-11 0-3,3 1-2,18-2-7,-12 0 6,-11 3-5,3-1 3,-4 1-2,2-2-2,-6 0 1,-8 3-1,-1-1-1,-14 0-3,3 2 4,-4 1 10,-3-3 8,-5 1 0,-2 2 5,0-1 3,-1-1-2,-6 1 2,2 2-5,-3 0-1,-2-2-5,4 2 0,-4-3-2,-2 1-2,3 2-3,-4-2 5,1 1-6,-8 1 1,13 0 2,-7-3-3,-6 3 0,10 0-2,-3-1 1,-7 1-5,9-3 3,-9 3-1,0 0-5,8-2 1,-8 2-15,0 0-11,0 0-19,0 0-16,10 0-22,-10 0-21,0 0-12,0 0-17,6-1-24,-6 1-29,0 0-30,0 0-22,0 0-25,0 0-23,0 0-44,0 0-99,0 0-53,-20-6-189,20 6-158</inkml:trace>
  <inkml:trace contextRef="#ctx0" brushRef="#br0" timeOffset="52324.36">16996 730 1743,'0'-6'-35,"0"6"20,0-9 21,0 4 25,0 5 24,-1-9 23,1 6 11,-2-4 14,0 1 6,2 6 2,-2-7 4,0 3 5,2 4-5,-4-7-8,4 7-9,-4-4-4,4 4-12,-6-2-4,6 2-9,0 0-6,-16 6-4,10-1-5,0 3-9,-3 1 2,3 3-3,0 3 2,-1 0-10,1 5 0,1-2 2,3 3-9,0 0 5,4 4 0,0 2-2,5 0-2,-1 1 6,5 2-8,2 3 6,1-4-5,2 3 7,2-1-2,4-3 4,-1-2 4,7 3 12,-4-5 4,4-2 6,2-5 2,-1-1-3,5-1 1,0-6-2,3-1 1,0-3-1,-4-3-7,2-2-5,-1-4-1,-3-2 4,1 1-2,2-4-5,-2-6 0,-3 1-4,-1-3-5,-2-5-2,-3 0-6,-1-4-2,-7-2-2,1-2-3,-5-4-5,-3 0 0,-6-3-3,-4-1-2,0 0-3,-7 2-2,-4-1 0,-3 0-3,-6 0-6,-5 4-2,-3 3-6,-6 4-12,-2 2-5,-2 2-8,2 9-11,-2 3-12,-2 4-14,1 4-16,5 2-15,-2 5-8,0 2-16,4 2-8,0 5-21,4 1-16,3 2-16,4 3-19,3-4-16,7 4-20,2-1-18,6-4-55,3-1-99,2 2-39,0 2-156,4-5-108</inkml:trace>
  <inkml:trace contextRef="#ctx0" brushRef="#br0" timeOffset="52798.37">17286 853 1617,'-2'-4'-31,"2"4"14,0 0 16,-4-5 18,4 5 11,-2-6 10,2 6 18,-2-7 4,2 7 4,-6-3 6,6 3 9,-3-4 4,3 4 10,0 0 3,-3-5 3,3 5 5,-4-5 7,4 5-2,0 0 6,-4-5-3,4 5-5,0 0-1,0 0-3,-2-3-7,2 3-8,0 0-9,0 0-5,0 0-7,0 0-4,0 0-10,0 0 1,0 0-10,0 0-4,0 0-8,0 0 1,0 0-9,-4 13 0,6-5-6,0 3-3,0 4 6,2 0 1,0 1 1,2 1 2,2 2-7,-2 1-3,2 4 5,2-3-2,-1 0 3,0-2-5,1 0-1,-2 0-31,2 2-27,-3-6-32,0-2-38,0 1-45,-3-5-42,1 1-37,-2-3-56,-1-3-113,-2 2-86,0-6 35,-2 5-137,2-5-94</inkml:trace>
  <inkml:trace contextRef="#ctx0" brushRef="#br0" timeOffset="52984.33">17144 1047 1697,'-9'-5'118,"1"1"26,1 0 7,3 2 1,4 2-6,-6-4 6,6 4-16,0-5-15,0 5-8,13-8-20,-1 1-9,8 0-4,6 0-13,7 1-15,3-3-54,-2-1-77,6 3-106,-6-3-190,1 0-137,-7 3 81,-1-5-155,-6 3-86</inkml:trace>
  <inkml:trace contextRef="#ctx0" brushRef="#br0" timeOffset="53716.36">16583 663 1611,'-4'7'17,"4"-7"20,0 0 14,0 4 11,0-4 10,0 0 8,0 0 6,0 0-5,0 0-6,0 0-5,2 7-5,-2-7 1,6 3-1,-4 0 1,-2-3 5,14 6-2,-7-1-1,4-2 2,1 4 1,3 0-3,2 2-4,2 0 4,3 2 3,1 4-6,2 2 7,2-3 0,-3 3 0,1 0 2,-3-1 0,-2-3-11,2 2 7,-3-1 2,-2-2-6,0 0 2,-5-2-4,4 0-4,-6-3-1,1 0 4,-1 0 2,-1-2 0,-1 1-1,-2-2 4,1 0 5,-1 1 1,-2-3-1,3 2-3,-3 0-5,-4-4-3,9 4-3,-9-4-6,6 5-4,-4-2-2,-2-3-8,6 3-3,-6-3-5,4 5 0,-4-5-1,2 2-5,-2-2 0,0 0-4,0 0-2,-6 10-2,-2-6 2,-2 4-6,-6-1-1,-5 3-11,0 4-28,-6 1-39,-1 2-53,-2 0-49,-7 5-78,7-3-106,-9 2-161,2 1-101,9-3 59,-2-3-358,7 0-394</inkml:trace>
  <inkml:trace contextRef="#ctx0" brushRef="#br0" timeOffset="55200.43">15162 5117 2536,'2'-8'-1,"-2"8"14,0-7 14,0 7 21,0-9 16,0 9 10,2-9 7,-2 9 2,0-6-6,0 6-7,0-5-5,0 5-9,2-4-2,-2 4 3,0 0 0,0 0-5,1-6 3,-1 6-7,0 0-7,0 0-3,0 0 20,7 14 3,-3-3 7,1 5 13,-1 4 2,2 3-8,3 4-4,-3 3-7,4 4-5,-1 2 0,-1-1-3,4 0-5,-4 0-5,0 0-3,-1-3-4,3 1-4,-3-7-3,-1 1-2,1-5-19,-1 2-24,0-6-32,-2 0-28,0-3-25,0 0-31,-2-5-45,0-3-53,4 1-40,-4-6-43,-2-2-92,0 0-89,0 0 25,0 0-188,0-22-150</inkml:trace>
  <inkml:trace contextRef="#ctx0" brushRef="#br0" timeOffset="55888.54">15223 5213 1847,'-4'-11'49,"2"4"18,0-1 17,0 0 11,-1 3 11,1-2 7,0 2-2,2 0-4,-2-2-4,2 2-5,0 5-10,2-11-1,0 3 2,3 3-5,-1-4-8,4 1 5,2-1-3,4 0-7,2-4 9,1-1-16,13-1 18,0 0-7,1-2-3,1 1-3,2 1-5,-2 0-2,-5 2-7,-1 2-2,-3-1-6,-2 2-5,-4 3-9,-2-1 1,0 1 2,-1 1-8,-1 0 0,-2 0-4,-1 3 2,-1-2-3,-1 4-4,-1-3 0,-1 0-1,1 3 2,-1-4-4,0 3 3,-6 2 0,8-3-1,-8 3-6,8-2 4,-8 2 1,6-2-1,-6 2-5,0 0 0,0 0 0,6 9 1,-4-3-2,0 2-2,0 1-2,0 3 5,1 5-2,3 2 3,-4 6 3,1 3-5,4 8 3,0 5 1,1-2-2,0 7-2,1 2 1,1-4 1,0 2 1,0-9-3,0-1 0,1-1 0,-2-3 1,1-1-4,-1-6 2,-3-3 0,0-1-4,0-3 3,-2-3 0,4 0 4,-5-4-3,0-2 1,1-1 1,-2-1 0,0-4-5,0 1 5,-2-4-4,2 4-4,-2-4 3,0 0 1,0 0-7,0 0 2,-8 7-1,1-5 0,-1 0-1,-3 2-2,-1-1 2,-3 4-2,-4-2-3,-2 2 3,-4 0 0,1 1 0,-4 1 2,-4 0-3,-1 2 3,1-2-3,2-2-9,3 1-1,-1-3-6,0 3-8,2-1-7,2-1-7,1 2-7,3-4-16,2 2-13,2-2-10,2 1-23,1-2-21,3 0-25,-1 1-27,2-2-16,3-1-24,0 1-30,6-2-44,0 0-82,-10-5-98,4 1 27,6 4-140,0-11-90</inkml:trace>
  <inkml:trace contextRef="#ctx0" brushRef="#br0" timeOffset="56345.17">15376 5425 1740,'-7'-1'86,"1"-3"13,-1 1 11,7 3 6,-8-1 7,8 1 0,-8-4-4,8 4-11,-2-5-11,2 5-2,2-8-9,2 4-5,2-2-7,0 0-10,5-2-2,0 1-14,1 0-6,3-1-1,3 1-5,-4-3-5,-1 3-1,6 0-6,-4 2-2,-3-1-5,-1 0 4,-2 3-10,-1-1 4,-1 2-2,0-1-3,-7 3 6,0 0-6,11 7 1,-13-2-1,2-5 0,-5 15-3,1-6-1,-3 8 2,0-2-3,-1-1 0,-4 3-1,4 3 4,-2-3-2,3 0 0,-1-1-4,2-1 3,-1 0 1,-1-2 2,5 2 5,-1-2 3,0-1-2,2 0 1,0-1 0,0-1 0,2 0-2,2-2 6,2-1-9,0 0 3,2-1-5,1-2 4,4-1 4,-3-1-24,1-2-31,3 0-36,-1-2-56,0-4-51,1 3-63,-2-5-85,1 1-119,2-4-6,0-3-206,-1-1-156</inkml:trace>
  <inkml:trace contextRef="#ctx0" brushRef="#br0" timeOffset="56506.07">15674 5284 1850,'-2'-3'73,"-2"-2"10,4 5-4,-5-9 1,3 5-1,2 4-4,-2-9-10,2 5-4,2-1-5,3-2-7,1-1-22,-2 1-33,2 1-41,3-3-55,2 0-62,-5-1-117,0-1-392,1 0-167</inkml:trace>
  <inkml:trace contextRef="#ctx0" brushRef="#br0" timeOffset="56726.12">15712 5025 1809,'-6'-4'97,"0"3"25,-1-3 10,7 4 7,-8-4 7,3 2 0,5 2-2,0 0-9,-8-4-16,8 4-14,0 0-8,0 0-10,-4 11 19,4-3-11,2 1-10,0 3-13,2 1-3,0 5-3,1-2-12,1 3-8,-1 3-42,3 1-45,-4-6-70,0 5-82,2-5-91,-3 0-185,6 1-24,-3-3 44,2-2-175,-2 2-123</inkml:trace>
  <inkml:trace contextRef="#ctx0" brushRef="#br0" timeOffset="57427.94">15924 5326 1634,'0'0'-15,"0"0"29,-12 2 25,12-2 15,0 0 16,-12 0 11,12 0 15,0 0 9,-8 0 0,8 0 3,0 0 6,0 0-4,0 0-2,0 0-1,-10 0 2,10 0-7,0 0-7,0 0-6,-4 4-2,4-4-10,0 0-3,0 0-2,0 0 2,0 0 4,0 0 6,0 0-9,0 0 3,35-6-1,-18 4-3,3-4-1,5-1 3,3-1-3,6-4-3,7-5 2,7 2-2,2-3-4,22-6 10,4 0-2,5-2-1,2 4-11,-1 1-1,-4 1-6,-6 0-5,-13 7-4,-10 1 0,-11 2-6,-2 2 0,-6 1-5,-3 2-2,-3-3 0,-5 4 2,0 3 3,-3-5 1,0 2-5,-3 2-1,-2-2-2,-1 3-4,3-2-1,-3 2-3,-3-1 0,3-3-3,-4 5-2,3 0 0,-4-2-1,-5 2-2,11-3 0,-11 3-2,9-4 1,-5 3-1,-4 1-2,6-3-2,-6 3-1,0 0-14,11-4-19,-11 4-29,0 0-32,7-1-31,-7 1-41,0 0-32,6-2-47,-6 2-53,0 0-57,0 0-110,2-4-118,-2 4 37,0 0-346,-4-9-367</inkml:trace>
  <inkml:trace contextRef="#ctx0" brushRef="#br0" timeOffset="59599.49">17129 5017 2198,'-4'-1'-130,"4"1"25,0 0 26,-8-4 18,8 4 21,0 0 18,0 0 20,0 0 20,0 0 17,0-6 13,0 6 12,0 0 9,0-6 8,0 6 9,0 0 6,0 0 6,0 0 2,0 0 1,-1-5 2,1 5-1,0 0-2,0 0 4,0 0 6,0 0-3,0 0 11,0 0 3,0 0-2,0 0-4,0-7-3,0 7-5,0 0 0,0-7-5,0 7-1,1-6 2,2 1-5,0-1-2,-3 1-5,2-3-8,2 0 2,-2 0 1,2-2-5,0-1 2,1-2-3,-2 0-6,3-3-7,-2-1-2,-3-2-8,4-1-3,-1-4-4,-2-4-7,0-2-4,0-1-3,0-9-3,0 0-3,-2-3-3,2-1-4,-2-4-2,-2-8 0,2-1 0,0 0 2,0-2-4,0-2 2,-2-20 0,2 11 2,-2 10-1,0-1-4,2 2-2,0 0-1,0 0-1,0 2-3,-2 2-1,4 1-2,0 8 1,-2 2-2,2 1-3,0-1 4,2 4 0,-1 0 3,1 2-3,-1 0 7,1 1 1,2 1-2,-2 1 0,0 7 1,1-2-2,-1 1-1,0 0 1,0 3-2,1-2 1,-1 1 0,0 2-1,1 0-4,-1 1-3,0-1 4,0 2 0,0 0 0,-2 2 3,2 2 2,-3 0 1,2-1 1,-1 2-2,2-1-2,-2 0 0,0 2-1,0-2-4,0 0 12,0 1-15,0-1 3,0 2-3,0 0 4,0-2-5,0 2-2,0 0 4,0-2-3,0 4 5,1-4-2,-3 4 0,0-3 1,2 1-3,-4-3-1,2 2 1,-3-1-3,1 0 1,0 0 0,0 0 3,0-3-5,0 2 1,-2-3-3,2-2 5,-2 4-5,2-4 1,-2 2 4,-2 2-3,3 2-2,2-2 5,-3 1 1,2 0-4,0 3 0,-2-2 2,2 2-2,0-2 0,0 2 0,-2 0 4,1-2-6,1 2 3,0 0 0,0 0-3,0-3 11,0 3-11,-3-2 0,3 2 9,0 0-7,0-2 2,0 4-2,0-3 9,0 3-7,-1 0-3,1 1 1,0 1-2,0 2-1,2 0 5,-2-3-3,0 2-2,2 1 4,-2 2-3,0-2 1,2-1 1,-2-1 0,2 1-1,-2 0-3,0 1 6,2-2-2,0 1-4,-3-1 5,3 0 0,-1 0-1,-2-1 0,3 2 1,-3 1 0,3-2 3,-2 1-3,2 2-1,0-3 3,-2 2-3,2 0-1,-2 0 3,2 1 1,0 0-4,-2 1 1,2 1 0,0 1 0,-2-3 9,2 3-8,0 0-1,-2 2-1,2 0 0,0-2 4,-2 2-3,2-1-2,0 6 0,0-8 3,0 8-4,-2-7 2,2 7-1,0-6-1,0 6 4,0-7-2,0 7 1,0 0 2,0-4-1,0 4 3,0 0-4,0-5-2,0 5 2,0 0 8,0 0-7,0-7-2,0 7 0,0 0 0,0 0-6,0 0 0,0 0-3,0 0-4,0 0 1,0 0-4,0 0-4,0 0-2,0 0-6,0 0-2,0 0-4,0 0 3,0 0 2,-21 16 2,10-5 6,-5 4 1,1 5-4,-10 0-8,1 5-13,-6 4-13,0 1-17,0 0-21,3 4-20,-1 1-20,4-3-32,-2 1-26,7-6-33,0-1-38,4 1-36,6-9-56,4-4-103,-1-2-121,6-7 82,4-3-233,-4-2-226</inkml:trace>
  <inkml:trace contextRef="#ctx0" brushRef="#br0" timeOffset="59833.52">17034 1354 2071,'0'-6'89,"2"-1"-9,2 1-4,-4 1 1,2-1 15,-2 6-2,2-10-9,0 6-11,-2 4-10,1-4-5,-1 4-8,0 0-4,20 7-5,-7 2 2,4 6-7,2 2-4,4 5-1,7 5 1,2 6-6,13 15-2,-1 1-33,3 2-55,-3 7-74,3-5-85,-7 3-244,0-3 11,-11-9-152,-3-8-111</inkml:trace>
  <inkml:trace contextRef="#ctx0" brushRef="#br0" timeOffset="60531.4">17199 2965 1559,'0'0'-25,"0"0"23,-8-2 18,8 2 14,-7 0 18,7 0 9,0 0 8,0 0-3,-9-3 4,9 3-2,0 0 1,0 0 1,0 0 0,0 0-2,-6-4-4,6 4 4,0 0 1,0 0-1,0 0 1,0 0-1,0 0-2,0 0-2,0 0-7,0 0-1,-12 7-4,8-5-2,-2 5-2,-2 1 0,0 3-1,-3 2-7,-2 2 4,-1 3-10,-3 0-3,3 1-1,-2 1-5,-1-1 2,3-1-7,-2 2-23,4-1-24,4-4-32,-3-2-40,2-1-38,5 1-27,2-5-28,2-2-53,0-6-130,8 1-273,-8-1-149</inkml:trace>
  <inkml:trace contextRef="#ctx0" brushRef="#br0" timeOffset="60742.51">17155 3025 1753,'3'-4'-1,"0"1"30,-3 3 10,4-6 12,-2 1 1,-2 5-6,4-3-4,-4 3 2,8 0-1,-8 0 5,14 8 1,-4-2-1,1 2 0,-1 4 1,5 3 0,0 1-6,1 2-1,0 0-2,5 2-5,-2 4-1,2-3-5,1 0-33,-4 0-52,3-1-64,-1-4-68,-6 2-146,2-9-316,-5 4-146</inkml:trace>
  <inkml:trace contextRef="#ctx0" brushRef="#br0" timeOffset="61019.88">17478 2869 1846,'-6'-7'69,"0"-1"11,4 3 7,-3 2 6,4-1 7,1 4-3,-5-5-10,5 5-11,0 0-12,0 0-7,0 0-4,0 0-6,0 0-6,0 20 0,2-8 0,1 1-4,-2 5 0,4-1-4,-1 3-4,0 1 0,0 2-3,2 2-1,1 0 0,0-1-4,1 0-34,-2-2-45,1-1-56,1-1-56,-2-2-50,-2-5-93,3-1-122,0-6-184,-1 0-116</inkml:trace>
  <inkml:trace contextRef="#ctx0" brushRef="#br0" timeOffset="61299.17">17659 2913 1675,'-1'-11'45,"-1"2"20,0 1 21,2 3 16,0 1 11,-2-1 5,2 5-9,-3-6-9,3 6-14,0 0-8,0 0-11,0 0-3,0 0-8,0 0-7,-12 17 0,6-6 3,2 3 9,-4-1-1,3 4-1,-1-2 0,-3 3-10,3-1-4,0 0-5,1 0-2,1 0-5,-1 0-4,3-1 0,2-3-3,0-1 1,4 2-2,0 0-2,6-1 0,2-3-13,1-1-26,2-1-39,2-4-56,1-1-75,4-3-65,-3-1-162,0-3-69,0-2 55,-2 1-121,0-6-49</inkml:trace>
  <inkml:trace contextRef="#ctx0" brushRef="#br0" timeOffset="61642.69">17874 3013 1641,'-4'-6'90,"4"6"11,-4-3 5,4 3 11,-4-4 1,4 4-6,0 0-12,2-8-13,-2 8-11,6-3-6,0 1-8,-6 2-6,11-4-8,-2 2-4,-9 2-5,12 0-4,-12 0-6,13 2 0,-5 0-4,-1 4 1,-3-1 0,3 3 4,-3 1 2,-2 1 3,-2 4 7,0-1-4,-2 1 4,0 3-8,-2 3-1,-3-3-7,-1 0 2,1 0-1,1-1-3,-3-1-3,5-1-3,-2-1-4,2-4 0,-1 1 0,1-1-3,-1 1 0,3-5-1,0 2 3,2-1-5,0-6 2,7 7 3,-1-5-7,3-2 0,-9 0-7,21-2-26,-11-3-47,6 3-71,-1-4-83,-1-1-127,1-2-152,0-1 55,-1-3-163,6-3-114</inkml:trace>
  <inkml:trace contextRef="#ctx0" brushRef="#br0" timeOffset="64087.2">18097 2888 1805,'0'0'76,"-2"7"10,2-7 6,-3 5 3,3-5 12,0 0 4,-2 5 4,2-5-8,0 0-8,0 0-9,0 0-8,11 2-7,-11-2-7,0 0-9,20-7-6,-10 4-5,0 1-6,2-1-4,0 0-3,2-1-6,3 3-18,3-3-22,-4 2-30,2-2-43,0 3-39,1-1-47,1 2-34,-5-2-61,4 0-120,-3 4-50,-1 0-111,-6 0-49</inkml:trace>
  <inkml:trace contextRef="#ctx0" brushRef="#br0" timeOffset="64287.68">18379 3042 1564,'-5'11'43,"-1"-1"11,3-4 16,-1-1 13,2 0 20,0-3 14,2-2 8,-2 7 2,2-7-5,-3 8-3,3-8-2,0 3-10,0-3-2,0 0-11,0 0-11,16 0-1,-16 0-12,21-5-4,-6 0-17,-1 3-22,4-5-31,-4-1-41,4 0-50,-2 1-57,7 0-55,-7-3-92,2-2-143,0 2 8,-2-4-127,1 1-63</inkml:trace>
  <inkml:trace contextRef="#ctx0" brushRef="#br0" timeOffset="64578.55">18648 2636 1717,'-7'-11'135,"-2"3"14,3 1 4,0-1 6,2 4 8,0 0 14,-1 0 9,5 4-1,-4-5-6,0 1-14,4 4-14,-3-4-19,3 4-15,-4-4-13,4 4-16,0 0-12,0 0-8,0 0-9,0 0-6,7 14-2,-5-4-9,4 0-4,0 6 0,3-1-3,-3 2-5,4 3 0,-2 0-4,-1 1-18,2 1-34,0 0-40,1 2-41,-3-6-46,1 1-49,0 2-55,3-4-44,-5-2-101,0-1-107,6-5 8,-2-1-226,0-3-216</inkml:trace>
  <inkml:trace contextRef="#ctx0" brushRef="#br0" timeOffset="64817.68">18945 2697 1990,'0'-11'39,"-1"0"26,1 6 20,-3-2 17,3 1 16,0 6 1,0-8 2,0 3-11,0 5-12,-2-6-12,2 6-8,0 0-11,0 0-4,0 0-5,0 0 2,2 27-4,-2-14 0,-2 4-8,0 2-2,-2 5-6,-2 2-3,0 1-5,0 5 0,-5 2-2,4 1-27,-1-1-36,-5 0-56,3 0-69,1 0-73,-4-1-123,7-6-141,-2-2 50,6-7-179,0 0-122</inkml:trace>
  <inkml:trace contextRef="#ctx0" brushRef="#br0" timeOffset="65253.68">19028 3137 1878,'7'-6'110,"0"0"13,-1 1-3,0-2 6,2-1 3,1 2 5,-1-4-4,5 1 3,-2 1-10,3-1-10,0 1-6,-2 1-6,0-1-13,-2 2-13,2 3-5,-4-2-8,1 2-7,1 3 1,-4-2-9,-6 2 1,14 5 3,-12 2-4,0 2-3,-2-1 0,-2 1-2,0 3 0,-4 1-9,-2-1-3,2 1-3,0 0-4,0 0-3,-1-1 4,1 1-9,-1-3-4,3-1 1,-2 0 1,4 0-5,-3-1 7,5 0-10,-2-2-2,4 2 6,-2-1-5,5-1-7,-1 0 6,0-1 1,3 2-1,1 1 1,1-6 1,-1 5 1,4 0 3,-2-1-3,2 0 7,-2 1 2,1 1 5,-1-1 11,4 3-1,-4-2 13,-4 1 15,4 0 8,-6 3 6,-2 0-1,-4-1-4,-6 4-3,-4 2-7,-7 1-6,-7 0-21,-13 5-37,-2-3-48,-4 0-65,-3-3-74,-5 1-103,-20 3-137,15-4-174,5-8 45,0 3 68,-1 0-288,1-3-272</inkml:trace>
  <inkml:trace contextRef="#ctx0" brushRef="#br0" timeOffset="66352.65">17125 4988 2076,'-8'0'-27,"8"0"25,0 0 19,-5-2 17,5 2 15,0 0 13,0 0 13,0 0 6,0 0 4,-8-3 0,8 3-3,0 0 5,0 0-5,0 0 1,0 0 2,0 0 0,0 0 2,0 0-3,0 0 2,0 0 8,0 0-2,0 0-12,0 0-8,0 0-2,0 0-8,0 0 2,0 0-10,0 0 9,0 0-2,0 0-1,0 0-5,31-2-2,-20 0 0,0 2-3,5-4 0,2 3-3,2-3-6,6 0 1,3-2-1,10-1 4,1 1 7,11-3-1,4-1-3,2 0 0,20-5-2,-3 2-4,2-2-5,-11 2-1,-9 1-5,1 3 1,0-3-5,0 0-1,-3 4-1,0-2-7,-12 2 1,1 0-2,-7 0-4,-7 3 3,-2-1-1,-2 3-2,-7-2 1,1 2-1,-4 1 1,-2-3-16,-5 5-17,-2 0-18,-6 0-26,0 0-27,6-3-33,-6 3-37,0 0-46,0 0-45,0 0-53,0 0-58,0 0-118,-18-8-54,12 7 72,6 1-254,-11-6-209</inkml:trace>
  <inkml:trace contextRef="#ctx0" brushRef="#br0" timeOffset="66736.04">18078 4591 1916,'-11'-2'68,"0"-2"26,3 3 13,1 1 5,7 0 9,-11-2 7,11 2 0,-5-2-3,5 2-8,0 0-8,0 0-3,0 0 9,0 0 3,0 0-2,23 7-1,-13-3-8,8 0-2,-2 1-8,6 1-7,1-1-7,1 1-9,-2 2-6,2-1-9,-1 2-2,-5-4-10,0 3-2,-2-1-3,0 0-1,-3 1 6,-2 0 1,-2 1 7,-1 1 10,-5 0 3,-3 1-6,-1 0-3,-3 5-5,-4-1-8,-6 2-4,-1 0-2,-3 3-7,0 1-8,-5-3-21,4 0-24,0-3-31,-1 0-27,4-2-29,-2 0-26,4-3-35,0-2-46,2-2-53,2-1-44,1-5-70,3 0-114,0-3-14,4-3 56,0-4-218,4-1-165</inkml:trace>
  <inkml:trace contextRef="#ctx0" brushRef="#br0" timeOffset="67276.45">18711 4400 2052,'-2'-5'89,"0"-2"4,-1 4 17,2-3 10,1 6 9,-7-8 12,3 5 1,2-1-3,2 4-7,-7-5-4,3 1-12,4 4-8,0 0-8,-11 0-8,11 0-1,-12 9-1,6-3 3,-3 5 6,-2 1 2,1 1-2,0 4 1,-4 2 3,4-2-4,-3 4-3,3 3-3,-1 0-6,1 1-5,5 2-2,-1 4-7,2 6-4,0-1-4,4 2-8,0 1-5,4 2-5,2 1-1,2 4-1,4-1-6,4-1 0,1-3-4,7-2-4,-2-3 1,8-5-3,1-3-3,3-4 0,7-7-2,-5-6-3,4-4-2,1 0 0,3-10-1,-2-1-1,1-1-2,5-8-1,-1-4 1,-3-7-2,11-7-2,-4-6 1,-13 1-2,-9 2-2,0-3 0,-6-2-3,-5-3 0,-4-1 1,-6 2-4,-4 1-7,-4-2-2,-6 1-3,-6-5-2,-8 3 0,-3 5-2,-7 2 3,-2 4-2,-5 3 1,-3 5 0,-3 8-8,3 5-7,-2 3-13,-1 5-21,7 3-14,-7 0-23,2 5-22,6 2-11,2 3-27,1-1-29,8 5-26,-1-1-28,8 2-34,2 0-47,3 1-96,4-4-124,2 5 23,6-5-298,2 0-304</inkml:trace>
  <inkml:trace contextRef="#ctx0" brushRef="#br0" timeOffset="67584.75">18971 4722 2262,'-4'-5'85,"0"-1"14,0 0 6,0 1 16,2-2 27,2 7 21,-3-7 16,1 4 3,2 3-5,-3-8-18,3 8-14,-1-4-18,1 4-15,0 0-15,0 0-6,0 0-9,0 0 2,0 0-4,15 20-9,-11-11-1,2 8-6,0-2-6,1 2-4,-1 4-4,0 1-6,1 3-1,-3 2-13,1-1-40,-1 0-50,0 3-59,-2-5-58,0-3-74,0 0-79,-2-4-98,0-4-139,0 0 19,-2-5-369,2 0-392</inkml:trace>
  <inkml:trace contextRef="#ctx0" brushRef="#br0" timeOffset="67759.53">18861 4920 2443,'-11'-6'99,"3"-1"13,2 1 8,2 4 6,2-1 4,2 3-2,-2-8-7,6 2-4,6-1-15,7-1-9,4-2-8,11-3-11,4 0-34,8-2-53,-1-5-85,1 5-84,0-3-91,-2-2-188,-9 5-25,-1-2 42,-7-3-180,-5 0-121</inkml:trace>
  <inkml:trace contextRef="#ctx0" brushRef="#br0" timeOffset="69820.38">15365 990 1623,'0'0'-69,"0"0"10,0 0 7,0 0 11,0 0 13,0 0 12,0 0 15,0 0 14,-19-4 6,19 4 6,0 0 10,0 0 7,-6-3 3,6 3 1,0 0 0,0 0 3,0 0 0,0 0-3,0 0 5,0 0-6,0 0-3,-6-2-4,6 2 0,0 0-6,0 0-5,0 0 0,0 0-2,0 0-6,0 0 0,0 0-3,0 0-1,0 0-7,0 0 1,0 0-1,0 0-1,-4 9 3,4-9-2,0 8 1,0-8-3,4 10 2,-4-3-1,2-1-5,2 1 6,-4 3-1,4-3 2,-2 4 2,2-1-2,0 0 3,0 2-2,1 1 4,1 0 1,1 3-1,1-1 4,-2 0 5,3 2-1,1 4 1,-1-2 2,2 2-2,1 0-1,-3 4 4,4-4-3,-1 4-3,1 1 0,0 1 1,6 2 2,-3 1 0,2-2-4,-1 3 1,5 1-2,2 2 3,1 0 0,1-3-1,2 1-1,-3-1-2,4 1 1,1-1-2,-3 2-1,3-3 0,-2 2-1,-1-4-2,1 5 0,-3-5-3,1 3 1,-3-2-2,-2-2 1,1-1 0,-2 3-2,1-1 1,-1-2 1,3 9-2,-4-7-1,2 1 0,2 5 1,0 1-1,1 0 0,-1 1 0,1-2 1,2 2 0,-4 0 1,4 1-2,-1-1 5,-1-2-5,-4-3 2,3 4 1,-3-6-1,-1 2 0,0-2 1,4 2-2,-4-2 2,2 1-4,1 4 2,-1-7 3,-2 1 0,0 1-3,3 2 1,2-1 4,-2 0 0,-1-4-1,3 3 4,-4-5 1,4 2-1,-3-4-1,0 1 4,0 0-1,1-2-2,-4-1 3,2-3 5,-3 3 0,-3-2 3,4-1-2,0 3-1,0-3 1,-3 0-1,3 1 1,2-1-7,-4 1-7,4-2 6,-3 1-3,3 0 1,0-2 4,2 4-2,0-2 0,1 0-1,1 1 5,-2-1-2,0-2 2,-1 0-3,1 1-5,-2 1-1,0-4 3,1 2-8,0 0 3,-2-1-2,0-1 1,0 1 3,3-2 4,-4 2-9,3 1-2,-1-1 4,0-1 3,2 2-5,-1 1 9,-2-2-3,2 2 6,1 0-1,-2-2 6,-1 2 2,1 0-1,-2-3 1,0 2 0,1 0-4,0-2 7,-2-1-2,-1 1-1,2 2-5,-2-2 8,2-1 1,1 3 3,-3-1 3,2-1 2,-2 1 3,4-1-1,-1 0-5,0 2-4,-3-1-1,3-1-4,-1 2-1,1-1 3,-2-3-4,0 1-4,-3 3 0,2-6-3,-2 2-3,-1-1 2,2 1-2,-2-1 0,-1-1-2,1 1 1,4 0 8,-5-1-1,3 1 1,-2-3 0,1 3-2,-1-2 0,1 1 0,-2-1-2,-1-1-1,3 0 0,-1 1-3,0 1-1,-3-4 1,3 2-1,0-1-2,-3 0 1,1-3-1,-2 3 1,1-1-2,-2 1 2,1-4-3,-1 3-1,-2-2 2,1-1 0,0 0 3,-1 1 0,-2 0-1,-4-3 5,8 4-2,-8-4 1,9 2-1,-9-2-3,7 3 1,-7-3-3,4 2-1,-4-2 0,0 0-2,8 4-1,-8-4-1,4 4 1,-4-4 0,7 1-2,-7-1 0,3 3-1,-3-3 0,7 4 0,-7-4 2,6 1-2,-6-1-1,7 2 1,-7-2 2,9 2-2,-9-2 2,6 3-1,-6-3 0,8 3 0,-8-3-2,6 0 2,-6 0-2,6 4 2,-6-4-1,0 0-1,10 3 3,-10-3-1,0 0 0,0 0 1,5 0 0,-5 0-1,0 0 1,0 0 1,0 0-1,0 0-2,9 3 4,-9-3 0,0 0-1,0 0-1,0 0 1,0 0 1,0 0 0,0 0-16,0 0-24,0 0-59,0 0-61,0-12-73,-2 6-89,-5-4-93,4-1-183,-1-4 23,-4-5 67,2-2-306,-3-3-296</inkml:trace>
  <inkml:trace contextRef="#ctx0" brushRef="#br0" timeOffset="70252.33">18561 4027 2265,'-8'-4'50,"8"4"17,-1-4 6,1 4 3,0 0 13,-7-3 10,7 3 7,0 0 4,0 0-7,0 0-13,-4-4-6,4 4-13,0 0-6,0 0 0,0 0-16,0 0-4,0 0-5,-2 11 15,4-4 7,-2 1 2,1 1-1,4 6-1,0-1 11,2 2 3,1 5 1,-2 0-5,4 1-1,0 3 0,7 3-2,-5-2-4,-1 0-3,4-3-4,-5 0-3,3 0 0,-3 0-5,-1-5-3,2 2-1,-3-5 5,-2 0-4,0 0-2,0-2-2,0-3-1,-5 0 3,4-1 5,-5-1 2,-2 2-7,-2-2-6,-4-1-3,-4 0-7,-8 4-2,-2-1-3,-8 4-1,-4 0-17,-4-1-17,-6 2-18,1 0-33,-1-2-38,8 1-35,4-5-50,4-1-67,5 1-85,0-5-153,4-3-104,4-1 52,3-1-365,0-5-389</inkml:trace>
  <inkml:trace contextRef="#ctx0" brushRef="#br0" timeOffset="71348.19">16066 2800 2399,'0'0'-17,"0"0"21,19-7 7,-15 5 5,-4 2 17,0 0 21,0 0 14,0 0 2,7-5 0,-7 5-4,0 0-3,0 0-2,0 0-2,6-2 7,-6 2-1,0 0 6,0 0 4,0 0 1,0 0 10,0 0 6,0 0-4,0 0 2,8 0 2,-8 0-11,0 0-4,0 0-8,0 0-8,0 0-5,0 0-12,0 0-4,0 0-4,13 5-1,-6-1-11,1-1 4,2 3-4,3 0-7,2 1 4,2 3 4,2-1-9,0 1 0,4 0-2,-1-1 0,-2 1 3,2-1 2,1-2-5,-2 4 6,0-6-4,3 3 5,-6-4-1,1 3 4,1-1 4,-5-2 8,-2-1 8,-1-1 17,-4 2 11,4-2 16,-4-1 9,-8-1 0,17-3-11,-9-3-7,0-1-10,1-3 0,0-3-4,-3-5-6,0 2-8,0-5-5,-4-1-4,0-2-3,1-1-8,-1 4 0,-2-1-6,0 0-5,0 1-7,-2 1-8,-1 0-11,1 3-9,2 0-9,-2 1-14,0 3-16,2 2-18,-2 0-24,0 0-24,2 3-25,0-1-29,-2-2-26,0 2-49,-2 1-57,0 1-52,-5-1-113,-2-2-115,1 2 56,-1-3-292,-1 2-308</inkml:trace>
  <inkml:trace contextRef="#ctx0" brushRef="#br0" timeOffset="71832.33">15338 2924 2466,'0'-7'51,"0"-3"2,0 3 11,0 2 17,0 5 13,2-7 1,-2 3-4,0 4-15,2-6-3,-2 6-14,0 0-9,0 0-5,4-4-8,-4 4-2,0 0-4,10 15-3,-6-4-4,1-1 1,1 6-4,3-1 2,-5 4-5,5 1 2,-1 2-3,0-1-3,1 4-3,0-2-20,-1-2-33,0 1-40,-2-2-54,3-3-52,-2 0-45,-1-4-83,0-3-124,1-3-7,-3-3-135,4-1-81</inkml:trace>
  <inkml:trace contextRef="#ctx0" brushRef="#br0" timeOffset="72122.85">15581 2985 1596,'-2'-10'69,"2"5"19,0-2 3,0 0 9,0 7 9,0-10 6,0 10 0,0-7-6,-2 3-7,2 4-10,0 0-9,0 0-12,0 0 2,0 0-1,0 0-8,-19 15-2,10-2-3,2-3-3,1 2-2,-2 1-8,1 1-1,2-1-8,-2 0-3,2 1-2,1-3-6,0 0 1,2-1-5,2 2 3,-3-3 0,6 0-6,-1-1 1,2 0-6,0 1 5,2-4-1,4 2-6,-2 1 4,2-5-4,6 3-18,-4-3-26,3 1-35,-3-2-38,4-2-46,2 2-60,2-4-52,-1 0-128,0-2-81,0-1-185,-3 1-153</inkml:trace>
  <inkml:trace contextRef="#ctx0" brushRef="#br0" timeOffset="72598.54">15867 3120 1837,'0'0'49,"0"0"18,0 0 10,0 0 11,-28 0 17,28 0 6,0 0 6,0 0-6,0 0-13,-7-4-11,7 4-10,0 0-10,5-9-4,-5 9-9,5-6-5,3 4-4,-4-1-9,3 1 0,-1 0-7,-6 2-1,11-3-5,-11 3-4,12 3-4,-6 1 2,0 1-1,2 3-4,-2 3 3,0 0-3,-2 5 1,0-1-2,0 2 0,-2 1 3,1 1-4,-3-1 2,0 1-3,-3 1 0,1-4 3,-2 1-1,2 0-2,-2-1 1,0 0 0,0-4 0,1-2 11,0 0 2,-2-2 9,0-1 0,1-3-1,-2 0-2,2-2-2,4-2 1,0 0-3,0 0 2,-19-8-1,13 4-8,1 0 4,5 4-2,-6-5-6,4 1 1,2 4-4,-7-3 3,5-2-6,2 5-9,0 0 9,0 0-3,0 0 0,0 0-2,0 0-10,13-3 4,-13 3 4,15 1 3,-4-1 3,1 0-5,0 2 0,4-2 2,0 2-25,2-2-21,-1 0-33,1-2-51,2 0-60,0-4-76,4 1-154,-3-3-114,1 0 74,-4-3-173,0-2-128</inkml:trace>
  <inkml:trace contextRef="#ctx0" brushRef="#br0" timeOffset="73094.71">15577 2551 1694,'-2'-7'17,"-2"5"21,4 2 6,-3-7 10,3 7 3,-2-5 5,2 5-1,0 0-6,-2-8-2,2 8-8,2-6-4,-2 6-8,0 0 0,4-7-4,3 3-3,-7 4-3,10-6-3,-4 3-2,1-2-20,0 2-30,1-1-39,0 1-48,0-2-76,-1-1-174,0 0-181,-1 1-51</inkml:trace>
  <inkml:trace contextRef="#ctx0" brushRef="#br0" timeOffset="73296.48">15601 2648 1483,'-3'7'37,"1"-2"13,-1 0 2,1 0 0,2-5 8,-2 8 2,2-8 0,0 0-7,4 4-2,-4-4-6,0 0-3,24-7-4,-14 2-5,4 0-5,-2 0-5,3-4-21,-1 4-30,0-3-35,-2 2-42,-2-3-76,0 0-158,-2-3-168,-2-2-11</inkml:trace>
  <inkml:trace contextRef="#ctx0" brushRef="#br0" timeOffset="73582.37">15730 2175 1325,'-10'-6'3,"8"1"20,-2 1 13,0 0 6,4 4 10,-4-7 9,4 7-1,-4-6-3,4 6-7,-4-5-1,4 5-1,-2-3-8,2 3-4,0 0-5,0 0-2,0 0-6,0 0 0,0 0 1,12 14-6,-6-8 2,0 1 0,4 2-2,0 4 0,0-1-2,5 2-1,-2 1 1,0 2-7,-2-3-25,6 4-36,-4 1-45,0-2-53,-4-5-130,-1 1-253,1-2-37</inkml:trace>
  <inkml:trace contextRef="#ctx0" brushRef="#br0" timeOffset="73838.23">16027 2301 1430,'5'-4'37,"-5"4"19,5-6 3,-5 6 6,4-6 7,-4 6 4,6-3 0,-6 3-11,2-4-3,-2 4-9,0 0-7,6-2-5,-6 2-3,0 0 2,0 0 0,2 17 6,-2-5 2,0 0-6,-2 2-1,0 3-2,0 2-4,0 3-3,-2 2-3,2 1-3,-2 4 1,2 0-15,-3-1-33,0-1-47,3 1-46,0-2-45,0-4-59,2-1-128,-2-4-235,0-7-81</inkml:trace>
  <inkml:trace contextRef="#ctx0" brushRef="#br0" timeOffset="74308.4">16178 2638 1602,'6'-6'5,"-6"6"14,5-3 12,-5 3 11,5-4 4,-5 4-4,5-6-1,1 4-3,-6 2-2,14-3-3,-9-1 3,2 1-4,1 1-1,-1-1 2,-1 1-4,1 0-5,-7 2-3,10-4 0,-3 2-2,-7 2-2,0 0 0,0 0 1,12 6 3,-8-2 1,-2-1 0,-2 4 0,2-5-3,0 5-1,-2 1-1,0-3-3,0 1 0,0-6-3,0 9-2,0-3 1,0-6 1,2 8-3,-2-4 0,0-4-3,0 6 1,4-4-5,-4-2 2,0 7 1,0-7-5,4 4 4,-4-4 0,4 6-4,-4-6 4,6 5-1,-4-1 0,4-2 0,-2 1 2,1 1 2,1 0 1,-1 3 9,-1-3 8,0 1 9,0 0 4,0 3 8,1-2 9,-1 1 3,-2 1 5,2-1 8,-4 3 4,2 0-1,-2-1 0,-5 3-8,2 3-8,-3-3-5,-3 3-47,-1-2-77,-3-2-126,-8 3-231,-3-6-65,-3-3 68,-3-3-148,-2-2-74</inkml:trace>
  <inkml:trace contextRef="#ctx0" brushRef="#br0" timeOffset="76220.91">17743 933 484,'0'-6'219,"0"6"-34,0 0-49,2-6-21,-2 6-21,0 0-3,0 0-7,0 0-5,2-3 3,-2 3 1,0 0-3,0 0-2,0 0 4,0-6 0,0 6 2,0 0 1,0 0 1,0 0-1,0 0-4,0 0 0,0 0-1,0 0 1,0 0-3,4-3-7,-4 3-2,0 0-9,0 0-5,0 0-4,0 0-2,6-3 3,-6 3-10,0 0-1,16 0 4,-8 0-1,-8 0 7,21 0 3,-8-1 1,4 1-4,5-2 2,2 0-1,4 0-9,4-2-3,8-1 3,7-1-1,8-3-13,32-1 1,4-6-4,13 3 7,14-1-5,7-1 4,7-2-5,-1 3 3,2-2-4,-1 2 5,-3 3-5,-7 0 1,-3 2-6,-12 0-3,-4 1 2,-12 5-2,-20-3-2,-11 2-2,-11 3 1,-3-3-1,-1 0-1,-3 2-2,-1-2 3,-3-1-1,-7 1-1,1 0 9,-2-1 3,-1 1 1,-1-2-2,-2-1 3,-6 4-1,2-1-4,-5 0 1,-1 3 1,0-3-6,-2 2 0,-4-2-3,2 2-1,-2 0-1,-2 1 0,1-1-4,-1-1-7,-2 2-3,1-1-3,-7 2-13,13-3-12,-13 3-20,8-1-27,-8 1-34,2-4-32,-2 4-44,0 0-55,-12-10-60,4 2-146,-2 1-81,-2 0 48,-1-5-200,-1 1-175</inkml:trace>
  <inkml:trace contextRef="#ctx0" brushRef="#br0" timeOffset="76581.53">20244 410 1981,'0'0'71,"-17"0"8,9 0 11,8 0 10,-13 0 10,13 0 2,-10 0-1,10 0-11,0 0-13,-12 0-7,12 0-8,-6 3-11,6-3-9,0 0-3,0 0-9,1 8 0,6-2-3,1-1-1,2 3 3,2 0 0,1 0-4,7 5-2,-2 0-1,2 0-6,0 2 1,0 1-5,1-1-4,-2 0 4,0 2-5,0-1 0,0-2-2,-4 4 0,-1-1 4,2-3 3,-5 3 5,-1-2 11,1 2 2,-5-2-4,-3 0 7,2 2-1,-10-2-3,0 5-2,-6-3-6,-4 2-1,-8 0-12,-2 2-30,-1-3-23,-1-1-28,-3-2-45,2-3-52,5 0-57,-3-5-74,5 1-178,2-4-43,2 0 70,2-2-163,6-4-104</inkml:trace>
  <inkml:trace contextRef="#ctx0" brushRef="#br0" timeOffset="77031.58">21097 323 1791,'-6'-7'57,"2"0"8,0-1 10,-2 1 18,-4-2 13,5 1 7,0 3 5,-3-2 1,4 1-3,-2 0 0,-1 2-11,2-1-10,-1-1-7,2 4-14,0-3-2,0 2-7,4 3-15,-9-2 5,9 2-15,0 0 0,-17 5-5,13 2-3,-3 0 1,1 5-10,0 1 4,2 4 1,0 2-3,2 4 8,0 6-1,2 1 3,0 0 4,4 8-2,2 1-1,0-3 3,0 2-5,3 1 4,0-5-8,3 0-3,-1 0-5,0-3-22,1-1-40,1-1-37,-5-7-65,2 0-68,2-1-64,-4-6-126,-1-1-116,3-3 38,-4-4-176,-2 1-149</inkml:trace>
  <inkml:trace contextRef="#ctx0" brushRef="#br0" timeOffset="77212.53">20996 781 1962,'-6'-8'97,"2"3"5,-1-3 8,0 1 3,3 2 3,2-2-14,-2-1-16,4 1-5,5-3-7,0 0-8,5 2-8,1-5-25,6 4-39,0-2-51,5 1-61,1 3-61,-2-3-95,0 2-158,3 1-226,-3-1-154</inkml:trace>
  <inkml:trace contextRef="#ctx0" brushRef="#br0" timeOffset="77582.15">21364 693 1744,'0'0'55,"-2"5"30,2-5 16,-2 5 5,2-5 5,0 0 0,0 0-7,2 5-11,-2-5-9,0 0-8,11 0-8,-11 0-5,8 2-10,-1 1-8,-7-3-3,12 3-6,-5 1 2,-1 2-1,-2 1 5,2 1 3,-3-1 1,-1 5 8,0-3-4,-4 3 9,-3 3-2,1 0-3,-4 1-2,-3 1-7,1-1 8,-6 1-2,2-2-2,2-1-3,-4 0-5,2-3 3,3-2-2,-1 2-4,3-2 4,0-2-9,1 1-3,2-2 4,0-1-5,0 2-4,0-4-3,4 2-4,2-5-2,0 0-1,0 0 0,14 2-1,-4-2-3,0 0-1,5-2-20,2 2-35,2-3-37,1-1-47,0 0-57,6 0-68,-1-5-76,-1 1-157,-2 1-14,0-4 53,1 0-152,-1-2-98</inkml:trace>
  <inkml:trace contextRef="#ctx0" brushRef="#br0" timeOffset="77874.36">21745 592 1766,'-5'-5'67,"0"-1"22,-2-1 11,1 2 17,2-1 14,-2 3 8,2-1 0,2 0-1,2 4-10,-9-6-15,9 6-9,-7-3-13,7 3-7,0 0-5,-12 8 3,7-1-7,1 0-3,-2 5-3,0 3-4,2-1-5,0 3-6,-2-2-3,2 2-9,4 2 0,0-2-4,0 0-5,4 1 1,2-2-4,2 3-26,2-1-28,-1-3-33,3-3-42,1-1-55,1 0-77,1-5-88,0 0-160,0-2-22,0-2 58,-2-2-145,2-2-89</inkml:trace>
  <inkml:trace contextRef="#ctx0" brushRef="#br0" timeOffset="78314.94">21829 584 1686,'-8'-4'80,"2"-3"18,4 1-2,-2 2-2,4 4-5,-4-3-3,4 3-8,-2-4-5,2 4 2,0 0 12,0 0 4,12 21-2,-3-9 8,0-1-2,1 2 0,-2 1-7,1-1 0,0 2-5,-2-1-6,2-2-10,-2 2-7,-1-1 0,2-1-9,-4-1-6,-1-1 4,1 0-2,-1-2-8,1-1 1,-4 0-5,2-1-1,-2-6-5,-2 6-4,2-6-3,0 0-6,0 0-3,0 0-9,-18-16 5,14 7-2,2-3 0,0 1-3,0 0 2,2 0 1,0-1-14,0 0 8,0 2 0,4-1-7,-2 2 2,4 0 2,1 0-5,2 1-1,-1 3 4,0-1-2,3 3 2,2 1-1,-3 0 0,1 4-2,0 0 1,4 4 5,-3-1-3,-2 5 4,4 0 2,-5-1 1,0 0-4,0 2 5,-3 1 4,0 1-5,-1 1-19,-1-3-30,-3-1-45,-1 0-60,3 0-77,-6-2-89,2 0-173,-3-2 1,-1-1 58,-1-1-150,2-2-81</inkml:trace>
  <inkml:trace contextRef="#ctx0" brushRef="#br0" timeOffset="78574.33">21942 417 1772,'-2'-7'91,"2"2"-10,0 5-10,2-4-9,-2 4 0,9-6 12,0 6 9,1 6 7,3-4 4,3 5 12,4 6-1,1 0-3,2 4 3,0 3 3,1 4-3,-6-2-5,6 4-3,-7 1 0,0-2-5,-4 5-4,-3-5-6,-4-1-5,-2 1-7,0 0-6,-4-3-21,-4-1-31,4 0-20,-2-4-38,0 0-49,0-1-51,0-5-61,0-2-88,0-3-172,0 3-42,0-7 60,2-2-133,0 0-83</inkml:trace>
  <inkml:trace contextRef="#ctx0" brushRef="#br0" timeOffset="78759.3">22468 665 1584,'0'-8'110,"0"8"23,0-8 7,0 8 4,0-6-1,0 6-5,0 0-9,2-8-14,-2 8-18,4-3-8,-4 3-11,10-2-11,2 2-7,0 0-31,0 0-42,2 2-53,-2-2-61,5 3-62,-7-3-103,1 3-140,-2-1-227,-1 1-155</inkml:trace>
  <inkml:trace contextRef="#ctx0" brushRef="#br0" timeOffset="78919.6">22480 834 1865,'-2'6'53,"-2"0"23,2-3 17,0 1 16,2-4 11,0 0 8,4 7-2,2-4-11,-6-3 1,20 0-19,-6 0-7,1 0-18,4-3-40,-2 2-59,0-1-82,4-2-84,-3-1-138,-2-1-141,1 0-195,0-2-162</inkml:trace>
  <inkml:trace contextRef="#ctx0" brushRef="#br0" timeOffset="79494.22">23025 445 2114,'-2'-7'134,"-1"1"10,2 1 1,-4 1 10,5 4 6,-4-6-15,4 6-15,-1-7-5,1 7-23,0 0-3,0 0 0,0 0 1,10 17-2,-4-6-5,2 0-8,-2 0-6,5 2-1,2 5-13,0-3-8,1 3 3,-1-3-5,4-2-12,-2 0 0,0-4-3,0 1-6,3-2-4,0-3-12,-2 0-12,-2-5-14,2 0-6,1-2-2,-3-4-2,0 2-3,-2-5 1,-5 1-2,3-3 10,-1 1-4,-5-3 2,0 2 2,-1 2 7,0 0 4,2 1-1,-5 1-5,2 0 5,-1 3 3,-1 4-9,0-6-1,0 6 6,0 0-4,0 0-3,-5 27 0,2-13 14,3 8 2,0 4 13,3 3-2,-1 3 12,0 9 6,-1-2-3,4 5 7,-3 2-5,-2 7 1,0 1 3,0-3-3,-4 3-1,-2-3 0,-5 2-3,1-5-1,-7-2-2,0-4-1,-3-4-1,-3-4 0,0-10-4,-2-1-4,1-5 4,1-9-4,0-2-5,1-5 2,1-4-3,0-1 1,0-9-5,2 0 0,-3-8-6,8-5 1,-3-3-3,6-1 1,3-2-6,2 1 2,3 2-8,3-3-11,5 1-10,2-3-13,7 1-13,1 1-20,10-1-16,5 2-26,2 2-37,3-1-56,4 2-67,-2 0-70,6 3-199,-3 0 9,-2 2 59,1-2-226,-1 0-198</inkml:trace>
  <inkml:trace contextRef="#ctx0" brushRef="#br0" timeOffset="79751.97">23759 453 2125,'-4'-8'86,"0"3"17,-2-3 9,2 3 8,-1 1 7,1-2-6,0 2-9,4 4-11,-9-3-15,9 3-2,0 0-2,-17 11-1,11-4 3,0 7 1,-1 0 0,0 0-4,1 7 2,-1 0-12,2 2-3,0 0-5,2 1-7,0-3 1,1 3-8,2-2-4,0-1-5,2 0-7,1 1-1,0-4-28,7 3-31,1-4-42,1-3-55,2-3-75,1-2-77,-2-3-135,2-1-146,-3-5 64,1-3-228,-2-1-214</inkml:trace>
  <inkml:trace contextRef="#ctx0" brushRef="#br0" timeOffset="80174.85">23866 512 2111,'0'-7'79,"-2"1"0,0 2-2,2 4-5,0-5-6,0 5-7,0 0-4,0 0 10,0 0 10,0 0 15,10 29 5,-4-14-1,-1 3 4,5 3 3,1 2-8,-3 2-2,4-3 2,-3 4-10,-1-4-7,1 0-6,0-2-2,-4-2-6,2-3-2,-4 0-2,2-2-3,0-1-6,-3-3 2,3-2-7,-5-2-1,0-1-5,0-4-3,0 0-2,0 0-10,0 0 2,-12-14-8,10 4 0,-1-1-9,2-6-1,1-1-2,0-1-5,1 1-2,2-3 3,1 2-3,1 2 2,2-1-5,-1 4-3,-1-2-1,5 3 4,0 1-1,0 2-5,4 0 6,-2 5 2,3 1-3,2 2 6,-4 2 1,4 2 1,0 2 9,-3 4 1,2-1 5,-4 3-2,0 2 12,0-1-7,-2 0 2,-2 3 1,1-4-2,-6 5-11,2-2-30,0 0-48,-2-1-65,-3-1-84,-3-1-100,2-3-206,-3-1-46,-2-1 74,4-1-253,-2-1-238</inkml:trace>
  <inkml:trace contextRef="#ctx0" brushRef="#br0" timeOffset="80394.65">24339 432 2068,'3'-11'151,"-1"3"16,-1 0-1,3 1-9,0 2-1,-1 0-11,4 0 2,5 3 0,4 2 5,3 2-2,9 5 9,5 5-3,1 3-6,6 8-10,11 15-8,-1 3 0,-3 5-9,-7 6-3,-4 1-14,-14-7-6,-16-1-15,-8-3-48,-17 23-61,-17 7-89,-17-4-84,-15 6-121,-10 0-182,-15 5-110,-30 16 56,-11-6-375,-9 1-408</inkml:trace>
  <inkml:trace contextRef="#ctx0" brushRef="#br0" timeOffset="81546.52">19426 4761 2416,'0'0'-43,"-8"2"36,8-2 21,-8 1 11,8-1 9,-6 2 17,6-2 8,-8 2 2,8-2 3,0 0-1,-8 2-1,8-2 2,0 0-3,-6 2 0,6-2 0,0 0-4,0 0-2,-6 2 5,6-2-6,0 0 3,0 0 2,0 0-7,0 0 1,0 0-1,0 0 2,0 0 3,0 0 5,0 0 0,0 0-2,28-4 3,-18 0 2,0 2-4,6-1 5,-2-2 2,5 2-1,3-4-2,5 2-4,0-4-6,10 1 2,3-3-2,9-2-3,5 4-2,21-9-1,6-1-6,2 2 2,7-1-1,1 3-2,-1-2 2,4 0-2,-3 3-2,-5 1-2,0 2-3,-17 0-1,-9 7-3,-5-4-1,-6 4-7,-6 0 0,-3 0-4,-7 0-3,-2 0 0,-3 3-2,0-3 0,-7 2 0,1 0-2,-5 0 2,-1-1 5,-1 1 4,-2 2 3,-1-2 3,-2 2-4,2-2-3,-2 2-4,1 0 0,-5-2-3,-6 2 0,15-1-4,-6 1-2,-9 0 1,10-3-2,-10 3 0,10 0 1,-10 0-1,10-2-2,-10 2 3,8 0 1,-8 0-3,0 0 0,8-3 1,-8 3-1,0 0-1,6-2 2,-6 2-4,0 0-10,0 0-13,6-3-14,-6 3-16,0 0-17,0 0-18,0 0-15,7-3-7,-7 3-15,0 0-2,0 0 0,0 0-1,6-4-3,-6 4 1,3-4 2,-3 4 1,0 0-9,0 0-23,2-6-34,-2 6-37,-2-4-34,2 4-86,-9-5-117,5 1 0,-3 1-206,1-3-163</inkml:trace>
  <inkml:trace contextRef="#ctx0" brushRef="#br0" timeOffset="82055.39">21085 4187 1974,'-10'-6'155,"-3"3"-5,6-1-11,1 0-8,0 2 8,-1 0 24,7 2 26,0 0 6,-11-3-1,11 3-7,-6-3-14,6 3-9,0 0-14,-6-1-12,6 1-9,0 0-9,0 0-2,0 0 1,0 0 4,0 0 10,14 12 7,0-8-11,0 2-6,6 2-6,0-1-7,6 1-3,-1-1-8,5 6-11,2-2-8,-1-2-6,-1 2-9,-4 1 7,1-2-26,-3 1 0,-2-1 3,0-1-9,-1 1-1,-6-2-6,0 0-3,-2 1 2,1-4-7,-1 1-1,-5 0 0,1-3 3,1 3-2,-4-3 0,4 0 1,-4 0-5,0 1 3,-2-2-1,2 3-3,-2-5-4,-4 0-1,7 7 0,-7-7-1,8 1 3,-8-1-7,7 4 12,-7-4-2,4 3-5,-4-3 3,0 0-3,6 2 2,-6-2-6,0 0 4,5 3 1,-5-3-5,-5 8 1,-3-3-2,-1 3-3,-6 1 7,-3 6 2,-4-1-9,-5 5-4,-12 4-30,-1 2-40,-14 8-56,-6 0-85,1-1-88,8-7-100,9-4-113,1 1-232,1-5 68,8-4 80,7-4-580,1-2-639</inkml:trace>
  <inkml:trace contextRef="#ctx0" brushRef="#br0" timeOffset="83426.44">20683 3478 3048,'0'0'-125,"0"0"27,0 0 24,0-7 30,0 7 26,0 0 25,0 0 20,0 0 11,0 0 6,0 0 2,6-6 0,-6 6 1,0 0 3,4-3 4,-4 3 3,0 0 8,6-3-4,-6 3-1,11-2 1,-5 0 5,-6 2 2,13-1-7,-4 1 2,-9 0-9,16 0 4,-4 1-5,-2 1 2,0 3-5,5-2-3,0 5 2,0-1-4,1 2-4,4 2-3,-4 6-6,3-3-1,1 3-2,0 6 8,0-2-3,-1 0-5,-2 3 1,0-2-3,-2-2-2,-2 0 3,-1-1-5,-2-2 7,0-2 3,-4-1 3,0-1 1,-1 1 4,3-5 2,-6 1 4,2 0 6,0-3 4,-2 0 9,-1-1 2,-1-3-1,0-3-5,0 0-4,0 0-8,0 0-6,-10-22-4,7 6-5,0-4-3,-2-3-5,4-5-4,-1 1-2,2-1-2,-2-1-5,0 0-1,2 3-3,0 2-3,2 6-7,-2-4-11,0 5-5,0 1-20,0 2-14,2 1-23,-2 1-26,2 3-23,-1 1-24,4 0-22,-2 4-35,0-1-46,4 3-48,-4-2-70,7 2-131,-3 2-25,-7 0 40,12 0-237,-12 0-213</inkml:trace>
  <inkml:trace contextRef="#ctx0" brushRef="#br0" timeOffset="83978.28">21282 3648 1809,'-7'-2'-44,"7"2"34,0 0 17,-6-4 16,6 4 20,-6-4 22,6 4 22,-2-4 17,2 4 12,-4-5 3,4 5 5,0-11 0,0 9-5,0 2-2,2-7 1,0 2-18,0-1-4,0 0-1,2 3-16,2-1 1,1-1-5,1 0-13,1 4 2,1-2-16,1 0-3,-1 3 3,2 0-11,-2 2-5,2-1 1,-2 5-3,2 0-3,-2 3-6,-2 3 6,-1 0-1,-4 1 0,2 4 4,-5 0-2,-2 1-4,-2 0 3,-2 5 1,-1-3 4,-3 2-1,1-1 2,-2-1 0,-1-4 4,2 0 4,1-3 5,0-3 3,1 3 7,0-4 1,1 1-2,1-3 0,2-1-4,-3 1-3,5-3-3,-2 1-1,2 0-3,-1-1-1,3-4-3,0 0-5,0 0-4,9 4 0,-9-4-1,0 0-7,30-10 1,-16 4-5,2 1-3,2-2 2,0 2-13,2-3-23,2 1-27,1-1-30,1 3-39,-2-1-34,4-5-38,-1-2-55,5 2-66,-2-4-62,1-2-131,-1 0-23,-1-4 45,3 1-234,2-8-208</inkml:trace>
  <inkml:trace contextRef="#ctx0" brushRef="#br0" timeOffset="84240.5">22015 3450 2159,'-7'-4'89,"1"-3"9,-1 5 16,1-3 11,-2 3 25,3-3 8,-1 1 10,0 2-5,6 2-18,-9-6-10,9 6-19,-9 0-14,9 0-9,-12 8-8,6-2-8,-2 4-7,1 0 2,-2 5-11,3-3-3,2 3-1,0 1-6,-1 1-2,3-2-5,2 3-6,0-2 0,2 2-2,3-1-7,-1 1 2,2-4-3,2 1-26,4-1-29,-2-1-45,2-4-43,1 1-53,0-2-60,4-5-57,-3 0-56,2-3-111,0-4-52,2 0 33,-2-3-202,1-2-168</inkml:trace>
  <inkml:trace contextRef="#ctx0" brushRef="#br0" timeOffset="84628.33">22209 3530 1926,'-2'-8'68,"2"0"23,-2 3 9,0-2 8,2 7 7,0-7-4,-2 4-11,2 3-12,0 0-9,0 0-3,0 0 1,0 0-5,0 0 3,6 17-4,-2-9-2,0 1-2,0 0 5,2 2-13,0-1-5,-2 0-1,2 4-6,-2-3 3,-2-2-2,2 0-3,-1-1-4,1 0 0,-2-2 7,0 1 9,0-3-3,1 2 7,-3-2-5,0-4-5,0 0-3,0 0-5,0 0-7,0 0-2,-13-11-3,10 3-3,1-1-7,0-2-3,2-2 1,0 4 1,2-2-2,0-1 3,3 2 2,-3 0 2,4-1-1,1 2 2,1-1 4,1 2-3,0 0 2,1 4 6,3-1-1,-1 1-2,1 3-3,-2-2 1,0 3-3,3 3-3,-2 1-2,2-1-1,-4 2-2,1 2 2,1 3-1,-1-1-9,-5 0-33,0-1-48,-1 4-52,-1-4-70,-4 0-84,2 2-83,-4-2-167,2-1-22,0 1 62,-2-3-322,2-5-295</inkml:trace>
  <inkml:trace contextRef="#ctx0" brushRef="#br0" timeOffset="84898.02">22538 3330 2508,'0'-11'145,"-2"-2"14,2 4 25,0 1 13,0 3 4,4-4-9,0 5-8,4-1-9,1-2-8,3 6-12,4-2-13,2 3-10,2 3-11,-2-1-14,6 5-5,-1 1-9,-1 5-9,-2 2-4,2 1-1,1 3-2,-3 1 0,-2 3 3,-1 4-7,-4-1-1,-5-1-3,-1 1-8,-5-1-5,-2 2-7,-4-1-13,-1 0-18,-1-2-28,-3-3-35,1 0-45,-1-4-42,3-1-45,-2-5-55,2-1-69,2-3-76,-6-3-118,6-2-112,4-2 41,0 0-401,0 0-445</inkml:trace>
  <inkml:trace contextRef="#ctx0" brushRef="#br0" timeOffset="85094.19">23298 3560 3170,'6'0'316,"-6"0"1,13 3 17,-13-3 39,9 0 17,-9 0-14,8-3-26,-8 3-35,6-2-33,-6 2-31,9-3-24,-9 3-38,6-2-55,-6 2-82,8-5-101,-8 5-121,8-3-138,0-5-174,-2 5-238,0-5-40,0 0 110,-4-3-689,-2-1-795</inkml:trace>
  <inkml:trace contextRef="#ctx0" brushRef="#br0" timeOffset="92173.32">2714 8331 1512,'0'0'109,"-6"-9"-48,2 7-30,4 2-12,-7-5-12,1 1 18,6 4 7,-7-4 9,3 0 18,4 4 7,-10-3 0,10 3-2,-3-4-6,3 4-9,0 0-5,-6-4-4,6 4-5,0 0-7,0 0 0,0 0-5,0 0 0,-8 9-5,5-3 1,3-6-4,3 13-2,-1-8-1,0 2 5,2-1-6,-2 2 0,4-3 0,1 2 0,-2-1 0,2 0 1,2 0 1,4 0-1,-5 0-1,0 1-3,1-1 0,0-2-3,-3 3 3,0-1 5,3 1 3,-5 1 4,2 0 8,-2 2-2,1-1-2,-3 2 0,-2 0-1,0 1-2,0 0-1,-5 1-2,1 0 0,-2 2-2,0-1-2,-3-1-26,-1 2-28,-1-3-28,-3-1-34,4-1-45,-1-2-37,1-6-74,0-1-140,-1-4-187,1-5-84</inkml:trace>
  <inkml:trace contextRef="#ctx0" brushRef="#br0" timeOffset="92435.37">2621 8170 1655,'0'0'76,"0"0"16,0 0 3,0 0 4,0 0 4,0 0 10,0 0 5,0 0 3,0 0-3,0 0-8,0 0-11,9-19-13,1 8-6,5-7-8,0 2-9,9-5-4,2 0-7,0 0-4,3 0-6,-1-1-8,1 5-7,-1-2-22,0 4-31,-5 0-38,0 2-45,-5 3-48,-2 1-43,1 1-41,-7 0-100,-4 3-135,0-3-121,-6 0-95</inkml:trace>
  <inkml:trace contextRef="#ctx0" brushRef="#br0" timeOffset="92948.54">2805 7611 1681,'-19'-9'-2,"-2"2"11,2 1 6,-1 0 5,2 2 15,-4 1 7,1-1 13,-5 2 12,2 2 3,-6 0 4,0 4-2,-6 5-2,-8 10-1,-1 3 0,-12 15 1,-2 13 3,0 7 4,3 11 5,3 10 0,0 5-2,8 8 0,6 3 2,2 7-5,13 6 2,4 4-6,14 3-6,8 7-6,10-2-8,14-1-1,10-6-2,11-6-6,7-8-6,6-9 0,4-10-5,5-9-3,5-13-1,7-12-2,8-14-1,5-9-4,8-17 1,3-13-3,2-18 3,0-20-8,-4-15-2,18-28 9,-11-11-12,-4-8 5,-10-5 3,-10-4-1,-22 13-4,2-29 12,-22 15-15,-9-6-5,-12-6 0,-9-1 0,-18 1-5,-7 4 0,-15 5-2,-14 7-2,-11 11 1,-14 9 2,-14 16-3,-7 11-2,-10 18 3,-3 14-9,-3 18 7,-2 19 3,-1 15-5,-5 22 1,-2 18 4,-26 36 0,6 19-2,6 16 2,7 11 2,10 7-1,12 9-26,16 9-26,14 4-40,14 3-54,15-4-67,20-34-72,12-9-230,8-11 18,14-8 69,7-14-143,9-13-73</inkml:trace>
  <inkml:trace contextRef="#ctx0" brushRef="#br0" timeOffset="94272.54">1604 10955 1543,'-19'2'-45,"0"-2"8,5 3 7,0-2 0,2 3 8,-1-2 15,3 2 14,-1-3 15,2 3 16,-1-4 0,3 4 3,-2-4 1,3 2 2,6-2-3,-12 4 0,8-1-4,4-3-2,-11 0-7,11 0-2,-6 3-3,6-3 0,-5 4 9,5-4-3,0 7 7,0-7 1,7 6 5,-3-2 0,5-3 2,1 2 9,2-2 9,8-1 6,10-4 5,7-4-2,19-5 0,27-9-4,12-11-4,8-11-2,8-7-5,31-28 2,14-8-7,22-16 2,15-3-6,8-10-6,7-7-1,54-37 1,11-9 6,6-3 14,6 1 1,4-1 14,18 5-6,14 5 10,16-4-2,5 0-9,12-3 2,20-4-6,4 7-6,10 8-12,5 8 5,-6 14 0,-18 9-4,-7 9 0,-14 11-2,-16 8-2,-80 24-9,-17 4-4,-21 5-1,-19 5 0,-23 6-3,-46 15-1,-15 2-1,-18 5 12,-11 1 14,-18 3-5,-18 5 3,-12 4 5,-10 2-5,-10 1 4,-3 3-2,-5 1 1,-2 1-3,-4 3-6,0-1-4,-2 3-4,0 0-4,-2 0-5,0 2-2,2 0-6,-2 2 0,4 3-6,-10-4-17,10 4-13,0 0-19,0 0-22,-16 7-24,12 0-26,-1-2-41,-1 1-42,-2 4-59,-2-1-62,-6 0-115,0 3-143,-8-2 44,-1-3-279,-9 3-293</inkml:trace>
  <inkml:trace contextRef="#ctx0" brushRef="#br0" timeOffset="106489.08">15641 7622 1183,'-10'-8'182,"2"0"-49,2 1-19,0 1-17,0 0-4,1 1 5,1 1 3,-3-2-3,5 1 4,-2-1 0,2 2 0,-2-3-5,2 5-5,2 2-6,-5-8-15,5 4-6,0 4-7,0 0-8,-6-6-7,6 6-4,0 0 1,0 0-4,6 23-1,-1-9-2,1 1-3,-2 5-5,2 2 1,1 0 1,0 3-23,1 2-28,-2-3-27,2 1-46,-2 0-36,3-2-37,2 0-30,-1-5-40,1-1-96,2-5-84,-2-2-121,3-4-45</inkml:trace>
  <inkml:trace contextRef="#ctx0" brushRef="#br0" timeOffset="106850.63">16003 7643 1681,'0'-15'79,"-4"-2"14,4 9 11,-3-2-2,1 0 9,2 5 5,-3-3 3,1 3-16,2-2-7,0 7-14,0-8-7,0 8-7,0 0-6,0 0-5,-10 17-3,8-8-6,2 2-10,-2 4 6,2-1-11,0 3-1,4 0-5,-2 0-1,2 2-2,2-3 0,4 2-1,-2-3-2,2-3-2,3-1-3,0-1-1,-1-3 1,3 0 0,0-6-8,0 1 4,-4-4 3,6-3-6,-5-1 3,0-2-1,-1-1-1,-3-2 0,-1-4 2,-4-1-7,-3 1 1,-3-2 3,-4 1-1,-5-1-2,-3 2-4,-5 4 1,-4 0-1,-2 2-5,-1 0-9,-1 5-16,3 0-19,0 2-24,4 1-28,-1 1-32,4 0-37,4 1-36,1-1-67,8-1-136,-2-2-51,7 3-109,1-7-67</inkml:trace>
  <inkml:trace contextRef="#ctx0" brushRef="#br0" timeOffset="107303.51">16089 7071 1710,'-29'-12'46,"1"7"-2,-1 1-6,-1 2 8,0 4 7,-3 0 11,-5 5 9,-2 3 4,-5 6 3,-2 2-2,-15 13-5,3 3 2,4 5-6,5 0-1,3 7 1,5 2-6,5 3 0,5 4-11,10-6 1,4-1-3,6 2-9,3 3-1,3 3-2,6 5 8,8 20 1,3-2-2,9-5-5,6-4 0,6-5-2,7-6-3,5-4 0,5-9-1,3-6-6,7-9-3,-1-12 2,-1-11-4,1-8 0,26-9 9,1-14 3,-1-8 20,-1-11 8,0-6 8,-8-6-4,-4-7-1,-10-3 0,-10-6-4,-9-4-1,-12-4-1,-11 0-8,-17 14-8,-13-12-3,-12 4-7,-15 4-5,-13 7-6,-19 10-3,-17 13-2,-14 12-1,-9 12-5,-9 12-10,-1 12-22,2 10-25,1 11-35,4 10-36,9 6-50,7 10-62,10 1-76,9 8-195,12 0-41,9 4 81,10-2-229,8-2-182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72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38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0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19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83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4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48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78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3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84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B7E99-8F08-4813-A98F-FC82C9EBD540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A8EE1-B60F-426E-A6F1-10FBCBF22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2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 /><Relationship Id="rId2" Type="http://schemas.openxmlformats.org/officeDocument/2006/relationships/customXml" Target="../ink/ink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 /><Relationship Id="rId2" Type="http://schemas.openxmlformats.org/officeDocument/2006/relationships/customXml" Target="../ink/ink12.xml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 /><Relationship Id="rId2" Type="http://schemas.openxmlformats.org/officeDocument/2006/relationships/customXml" Target="../ink/ink13.xml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 /><Relationship Id="rId2" Type="http://schemas.openxmlformats.org/officeDocument/2006/relationships/customXml" Target="../ink/ink14.xml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 /><Relationship Id="rId2" Type="http://schemas.openxmlformats.org/officeDocument/2006/relationships/customXml" Target="../ink/ink15.xml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 /><Relationship Id="rId2" Type="http://schemas.openxmlformats.org/officeDocument/2006/relationships/customXml" Target="../ink/ink16.xml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 /><Relationship Id="rId2" Type="http://schemas.openxmlformats.org/officeDocument/2006/relationships/customXml" Target="../ink/ink17.xml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 /><Relationship Id="rId2" Type="http://schemas.openxmlformats.org/officeDocument/2006/relationships/customXml" Target="../ink/ink18.xml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 /><Relationship Id="rId2" Type="http://schemas.openxmlformats.org/officeDocument/2006/relationships/customXml" Target="../ink/ink19.xml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 /><Relationship Id="rId2" Type="http://schemas.openxmlformats.org/officeDocument/2006/relationships/customXml" Target="../ink/ink20.xm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 /><Relationship Id="rId2" Type="http://schemas.openxmlformats.org/officeDocument/2006/relationships/customXml" Target="../ink/ink2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 /><Relationship Id="rId2" Type="http://schemas.openxmlformats.org/officeDocument/2006/relationships/customXml" Target="../ink/ink2.xml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 /><Relationship Id="rId2" Type="http://schemas.openxmlformats.org/officeDocument/2006/relationships/customXml" Target="../ink/ink22.xml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 /><Relationship Id="rId2" Type="http://schemas.openxmlformats.org/officeDocument/2006/relationships/customXml" Target="../ink/ink23.xml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 /><Relationship Id="rId2" Type="http://schemas.openxmlformats.org/officeDocument/2006/relationships/customXml" Target="../ink/ink24.xml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 /><Relationship Id="rId2" Type="http://schemas.openxmlformats.org/officeDocument/2006/relationships/customXml" Target="../ink/ink25.xml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 /><Relationship Id="rId2" Type="http://schemas.openxmlformats.org/officeDocument/2006/relationships/customXml" Target="../ink/ink26.xml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 /><Relationship Id="rId2" Type="http://schemas.openxmlformats.org/officeDocument/2006/relationships/customXml" Target="../ink/ink27.xml" /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 /><Relationship Id="rId2" Type="http://schemas.openxmlformats.org/officeDocument/2006/relationships/customXml" Target="../ink/ink28.xml" /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 /><Relationship Id="rId2" Type="http://schemas.openxmlformats.org/officeDocument/2006/relationships/customXml" Target="../ink/ink29.xml" /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 /><Relationship Id="rId2" Type="http://schemas.openxmlformats.org/officeDocument/2006/relationships/customXml" Target="../ink/ink30.xml" /><Relationship Id="rId1" Type="http://schemas.openxmlformats.org/officeDocument/2006/relationships/slideLayout" Target="../slideLayouts/slideLayout2.xml" 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 /><Relationship Id="rId2" Type="http://schemas.openxmlformats.org/officeDocument/2006/relationships/customXml" Target="../ink/ink31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31.emf" /><Relationship Id="rId4" Type="http://schemas.openxmlformats.org/officeDocument/2006/relationships/customXml" Target="../ink/ink3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 /><Relationship Id="rId2" Type="http://schemas.openxmlformats.org/officeDocument/2006/relationships/customXml" Target="../ink/ink3.xml" /><Relationship Id="rId1" Type="http://schemas.openxmlformats.org/officeDocument/2006/relationships/slideLayout" Target="../slideLayouts/slideLayout2.xml" 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 /><Relationship Id="rId2" Type="http://schemas.openxmlformats.org/officeDocument/2006/relationships/customXml" Target="../ink/ink33.xml" /><Relationship Id="rId1" Type="http://schemas.openxmlformats.org/officeDocument/2006/relationships/slideLayout" Target="../slideLayouts/slideLayout2.xml" 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 /><Relationship Id="rId2" Type="http://schemas.openxmlformats.org/officeDocument/2006/relationships/customXml" Target="../ink/ink34.xml" /><Relationship Id="rId1" Type="http://schemas.openxmlformats.org/officeDocument/2006/relationships/slideLayout" Target="../slideLayouts/slideLayout2.xml" 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 /><Relationship Id="rId2" Type="http://schemas.openxmlformats.org/officeDocument/2006/relationships/customXml" Target="../ink/ink35.xml" /><Relationship Id="rId1" Type="http://schemas.openxmlformats.org/officeDocument/2006/relationships/slideLayout" Target="../slideLayouts/slideLayout2.xml" 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 /><Relationship Id="rId2" Type="http://schemas.openxmlformats.org/officeDocument/2006/relationships/customXml" Target="../ink/ink36.xml" /><Relationship Id="rId1" Type="http://schemas.openxmlformats.org/officeDocument/2006/relationships/slideLayout" Target="../slideLayouts/slideLayout2.xml" 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 /><Relationship Id="rId2" Type="http://schemas.openxmlformats.org/officeDocument/2006/relationships/customXml" Target="../ink/ink37.xml" /><Relationship Id="rId1" Type="http://schemas.openxmlformats.org/officeDocument/2006/relationships/slideLayout" Target="../slideLayouts/slideLayout2.xml" 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 /><Relationship Id="rId2" Type="http://schemas.openxmlformats.org/officeDocument/2006/relationships/customXml" Target="../ink/ink4.xml" /><Relationship Id="rId1" Type="http://schemas.openxmlformats.org/officeDocument/2006/relationships/slideLayout" Target="../slideLayouts/slideLayout2.xml" 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 /><Relationship Id="rId2" Type="http://schemas.openxmlformats.org/officeDocument/2006/relationships/customXml" Target="../ink/ink5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6.emf" /><Relationship Id="rId4" Type="http://schemas.openxmlformats.org/officeDocument/2006/relationships/customXml" Target="../ink/ink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 /><Relationship Id="rId2" Type="http://schemas.openxmlformats.org/officeDocument/2006/relationships/customXml" Target="../ink/ink7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 /><Relationship Id="rId2" Type="http://schemas.openxmlformats.org/officeDocument/2006/relationships/customXml" Target="../ink/ink8.xml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 /><Relationship Id="rId2" Type="http://schemas.openxmlformats.org/officeDocument/2006/relationships/customXml" Target="../ink/ink9.xml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 /><Relationship Id="rId2" Type="http://schemas.openxmlformats.org/officeDocument/2006/relationships/customXml" Target="../ink/ink10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10.emf" /><Relationship Id="rId4" Type="http://schemas.openxmlformats.org/officeDocument/2006/relationships/customXml" Target="../ink/ink1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5240" y="193320"/>
              <a:ext cx="8922240" cy="5977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280" y="187920"/>
                <a:ext cx="8934120" cy="599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8032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960" y="94680"/>
              <a:ext cx="9029880" cy="6300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00" y="86760"/>
                <a:ext cx="904608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3270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560" y="247320"/>
              <a:ext cx="8755920" cy="5575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600" y="241560"/>
                <a:ext cx="8779320" cy="559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8004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760" y="0"/>
              <a:ext cx="8907120" cy="5824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840" y="-6120"/>
                <a:ext cx="8926560" cy="584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334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120" y="376920"/>
              <a:ext cx="8996400" cy="605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20" y="369720"/>
                <a:ext cx="9012960" cy="606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7297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4360" y="16200"/>
              <a:ext cx="8372880" cy="6001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320" y="8280"/>
                <a:ext cx="8392320" cy="601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1074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280" y="264600"/>
              <a:ext cx="8817480" cy="5898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80" y="255960"/>
                <a:ext cx="8837280" cy="59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6631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3440" y="351000"/>
              <a:ext cx="9097920" cy="6132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040" y="341640"/>
                <a:ext cx="9115200" cy="61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8860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2840" y="135000"/>
              <a:ext cx="8700480" cy="5222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1320" y="125280"/>
                <a:ext cx="8721360" cy="524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6683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4240" y="424800"/>
              <a:ext cx="8911440" cy="3596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8840" y="418680"/>
                <a:ext cx="8924400" cy="36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7039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6440" y="31320"/>
              <a:ext cx="8747280" cy="5010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1400" y="21600"/>
                <a:ext cx="8763840" cy="50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743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5600" y="9360"/>
              <a:ext cx="8100000" cy="5014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560" y="1800"/>
                <a:ext cx="8115480" cy="502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9086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1920" y="161640"/>
              <a:ext cx="8058600" cy="5938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6160" y="154440"/>
                <a:ext cx="8071560" cy="595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3002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8320" y="77400"/>
              <a:ext cx="8912520" cy="334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920" y="70200"/>
                <a:ext cx="8927640" cy="336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9023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3320" y="80640"/>
              <a:ext cx="8991720" cy="591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920" y="72360"/>
                <a:ext cx="9009720" cy="593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0909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43920" y="20520"/>
              <a:ext cx="9087840" cy="5213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1480" y="12960"/>
                <a:ext cx="9104040" cy="523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3724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3320" y="155520"/>
              <a:ext cx="8880120" cy="6060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920" y="149040"/>
                <a:ext cx="8896320" cy="607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0283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1080" y="271080"/>
              <a:ext cx="9208440" cy="618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520" y="264240"/>
                <a:ext cx="9219240" cy="619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8273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0080" y="26640"/>
              <a:ext cx="7863480" cy="5395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040" y="16920"/>
                <a:ext cx="7881480" cy="541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25175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3160" y="115920"/>
              <a:ext cx="8479080" cy="5161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400" y="103680"/>
                <a:ext cx="8498520" cy="517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66864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0640" y="51840"/>
              <a:ext cx="8735760" cy="4248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240" y="42840"/>
                <a:ext cx="8753040" cy="426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14721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9360" y="484560"/>
              <a:ext cx="7803360" cy="1800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800" y="478440"/>
                <a:ext cx="7819560" cy="18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98440" y="1774800"/>
              <a:ext cx="8495280" cy="4918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1240" y="1767960"/>
                <a:ext cx="8510040" cy="49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935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5040" y="286560"/>
              <a:ext cx="8270640" cy="5871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480" y="278280"/>
                <a:ext cx="8281440" cy="588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1772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2440" y="236520"/>
              <a:ext cx="8225640" cy="6541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960" y="227520"/>
                <a:ext cx="8235720" cy="655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05259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8760" y="250200"/>
              <a:ext cx="8779320" cy="6351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120" y="241200"/>
                <a:ext cx="8791200" cy="636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17868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7600" y="305280"/>
              <a:ext cx="8937360" cy="5582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760" y="297000"/>
                <a:ext cx="8954640" cy="559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02838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2520" y="100800"/>
              <a:ext cx="8364240" cy="6020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5680" y="91440"/>
                <a:ext cx="8384400" cy="603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2313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2840" y="354600"/>
              <a:ext cx="9013320" cy="5417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0" y="347040"/>
                <a:ext cx="9029880" cy="542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12092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982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29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419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154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03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1360" y="213120"/>
              <a:ext cx="8625960" cy="604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3800" y="206640"/>
                <a:ext cx="8644320" cy="606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25750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306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00" y="158400"/>
              <a:ext cx="9179280" cy="6275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040" y="151920"/>
                <a:ext cx="9194760" cy="629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769240" y="6072120"/>
              <a:ext cx="360" cy="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59880" y="606276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30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2800" y="38880"/>
              <a:ext cx="9142920" cy="5986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32400"/>
                <a:ext cx="9156240" cy="600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418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0080" y="105120"/>
              <a:ext cx="8580240" cy="6306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4680" y="97920"/>
                <a:ext cx="8588880" cy="632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9160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2280" y="81360"/>
              <a:ext cx="8685000" cy="388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000" y="73080"/>
                <a:ext cx="8704440" cy="390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846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24080" y="5688360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14720" y="567900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1280" y="133920"/>
              <a:ext cx="8789760" cy="4437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920" y="128880"/>
                <a:ext cx="8805960" cy="445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8224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0</Words>
  <Application>Microsoft Office PowerPoint</Application>
  <PresentationFormat>On-screen Show (4:3)</PresentationFormat>
  <Paragraphs>0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Rahul Karthik</cp:lastModifiedBy>
  <cp:revision>9</cp:revision>
  <dcterms:created xsi:type="dcterms:W3CDTF">2020-10-20T10:27:20Z</dcterms:created>
  <dcterms:modified xsi:type="dcterms:W3CDTF">2023-07-28T01:56:01Z</dcterms:modified>
</cp:coreProperties>
</file>

<file path=docProps/thumbnail.jpeg>
</file>